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307" r:id="rId5"/>
    <p:sldId id="342" r:id="rId6"/>
    <p:sldId id="260" r:id="rId7"/>
    <p:sldId id="341" r:id="rId8"/>
    <p:sldId id="306" r:id="rId9"/>
    <p:sldId id="348" r:id="rId10"/>
    <p:sldId id="337" r:id="rId11"/>
    <p:sldId id="261" r:id="rId12"/>
    <p:sldId id="262" r:id="rId13"/>
    <p:sldId id="297" r:id="rId14"/>
    <p:sldId id="266" r:id="rId15"/>
    <p:sldId id="338" r:id="rId16"/>
    <p:sldId id="267" r:id="rId17"/>
    <p:sldId id="268" r:id="rId18"/>
    <p:sldId id="269" r:id="rId19"/>
    <p:sldId id="270" r:id="rId20"/>
    <p:sldId id="272" r:id="rId21"/>
    <p:sldId id="347" r:id="rId22"/>
    <p:sldId id="339" r:id="rId23"/>
    <p:sldId id="274" r:id="rId24"/>
    <p:sldId id="310" r:id="rId25"/>
    <p:sldId id="275" r:id="rId26"/>
    <p:sldId id="276" r:id="rId27"/>
    <p:sldId id="346" r:id="rId28"/>
    <p:sldId id="344" r:id="rId29"/>
    <p:sldId id="296" r:id="rId30"/>
    <p:sldId id="350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4">
          <p15:clr>
            <a:srgbClr val="A4A3A4"/>
          </p15:clr>
        </p15:guide>
        <p15:guide id="2" pos="38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wan" initials="E" lastIdx="1" clrIdx="0"/>
  <p:cmAuthor id="2" name="Jerome BESTEL" initials="J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38" y="66"/>
      </p:cViewPr>
      <p:guideLst>
        <p:guide orient="horz" pos="2274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D1-42AC-B5B8-5F6D9016BB7A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D1-42AC-B5B8-5F6D9016BB7A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D1-42AC-B5B8-5F6D9016BB7A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D1-42AC-B5B8-5F6D9016B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1MTH</c:v>
                </c:pt>
                <c:pt idx="1">
                  <c:v>2MTH</c:v>
                </c:pt>
                <c:pt idx="2">
                  <c:v>3MTH</c:v>
                </c:pt>
                <c:pt idx="3">
                  <c:v>4MTH</c:v>
                </c:pt>
                <c:pt idx="4">
                  <c:v>5MTH</c:v>
                </c:pt>
                <c:pt idx="5">
                  <c:v>6MTH</c:v>
                </c:pt>
                <c:pt idx="6">
                  <c:v>7MTH</c:v>
                </c:pt>
                <c:pt idx="7">
                  <c:v>8MTH</c:v>
                </c:pt>
                <c:pt idx="8">
                  <c:v>9MTH</c:v>
                </c:pt>
                <c:pt idx="9">
                  <c:v>10MTH</c:v>
                </c:pt>
                <c:pt idx="10">
                  <c:v>11MTH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4.0999999999999996</c:v>
                </c:pt>
                <c:pt idx="1">
                  <c:v>2.9</c:v>
                </c:pt>
                <c:pt idx="2">
                  <c:v>3.5</c:v>
                </c:pt>
                <c:pt idx="3">
                  <c:v>5.6</c:v>
                </c:pt>
                <c:pt idx="4">
                  <c:v>4.3</c:v>
                </c:pt>
                <c:pt idx="5">
                  <c:v>6.6</c:v>
                </c:pt>
                <c:pt idx="6">
                  <c:v>5.3</c:v>
                </c:pt>
                <c:pt idx="7">
                  <c:v>6.1</c:v>
                </c:pt>
                <c:pt idx="8">
                  <c:v>4.9000000000000004</c:v>
                </c:pt>
                <c:pt idx="9">
                  <c:v>6.5</c:v>
                </c:pt>
                <c:pt idx="10">
                  <c:v>7.1</c:v>
                </c:pt>
                <c:pt idx="1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D1-42AC-B5B8-5F6D9016B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7"/>
        <c:axId val="1081083664"/>
        <c:axId val="12365079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63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1MTH</c:v>
                </c:pt>
                <c:pt idx="1">
                  <c:v>2MTH</c:v>
                </c:pt>
                <c:pt idx="2">
                  <c:v>3MTH</c:v>
                </c:pt>
                <c:pt idx="3">
                  <c:v>4MTH</c:v>
                </c:pt>
                <c:pt idx="4">
                  <c:v>5MTH</c:v>
                </c:pt>
                <c:pt idx="5">
                  <c:v>6MTH</c:v>
                </c:pt>
                <c:pt idx="6">
                  <c:v>7MTH</c:v>
                </c:pt>
                <c:pt idx="7">
                  <c:v>8MTH</c:v>
                </c:pt>
                <c:pt idx="8">
                  <c:v>9MTH</c:v>
                </c:pt>
                <c:pt idx="9">
                  <c:v>10MTH</c:v>
                </c:pt>
                <c:pt idx="10">
                  <c:v>11MTH</c:v>
                </c:pt>
                <c:pt idx="11">
                  <c:v>12月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4.0999999999999996</c:v>
                </c:pt>
                <c:pt idx="1">
                  <c:v>2.9</c:v>
                </c:pt>
                <c:pt idx="2">
                  <c:v>3.5</c:v>
                </c:pt>
                <c:pt idx="3">
                  <c:v>5.6</c:v>
                </c:pt>
                <c:pt idx="4">
                  <c:v>4.3</c:v>
                </c:pt>
                <c:pt idx="5">
                  <c:v>6.6</c:v>
                </c:pt>
                <c:pt idx="6">
                  <c:v>5.3</c:v>
                </c:pt>
                <c:pt idx="7">
                  <c:v>6.1</c:v>
                </c:pt>
                <c:pt idx="8">
                  <c:v>4.9000000000000004</c:v>
                </c:pt>
                <c:pt idx="9">
                  <c:v>6.5</c:v>
                </c:pt>
                <c:pt idx="10">
                  <c:v>7.1</c:v>
                </c:pt>
                <c:pt idx="11">
                  <c:v>8.1999999999999993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38D1-42AC-B5B8-5F6D9016B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1083664"/>
        <c:axId val="1236507968"/>
      </c:lineChart>
      <c:catAx>
        <c:axId val="108108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236507968"/>
        <c:crosses val="autoZero"/>
        <c:auto val="1"/>
        <c:lblAlgn val="ctr"/>
        <c:lblOffset val="100"/>
        <c:noMultiLvlLbl val="0"/>
      </c:catAx>
      <c:valAx>
        <c:axId val="12365079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rgbClr val="EFEFEF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81083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A3E2FA"/>
                  </a:gs>
                  <a:gs pos="100000">
                    <a:srgbClr val="0466C1"/>
                  </a:gs>
                </a:gsLst>
                <a:lin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0D-4403-8BAC-AE9F4CEB2E6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A3E2FA"/>
                  </a:gs>
                  <a:gs pos="100000">
                    <a:srgbClr val="0466C1"/>
                  </a:gs>
                </a:gsLst>
                <a:lin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0D-4403-8BAC-AE9F4CEB2E6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A3E2FA"/>
                  </a:gs>
                  <a:gs pos="100000">
                    <a:srgbClr val="0466C1"/>
                  </a:gs>
                </a:gsLst>
                <a:lin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0D-4403-8BAC-AE9F4CEB2E69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A3E2FA"/>
                  </a:gs>
                  <a:gs pos="100000">
                    <a:srgbClr val="0466C1"/>
                  </a:gs>
                </a:gsLst>
                <a:lin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0D-4403-8BAC-AE9F4CEB2E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1MTH</c:v>
                </c:pt>
                <c:pt idx="1">
                  <c:v>2MTH</c:v>
                </c:pt>
                <c:pt idx="2">
                  <c:v>3MTH</c:v>
                </c:pt>
                <c:pt idx="3">
                  <c:v>4MTH</c:v>
                </c:pt>
                <c:pt idx="4">
                  <c:v>5MTH</c:v>
                </c:pt>
                <c:pt idx="5">
                  <c:v>6MTH</c:v>
                </c:pt>
                <c:pt idx="6">
                  <c:v>7MTH</c:v>
                </c:pt>
                <c:pt idx="7">
                  <c:v>8MTH</c:v>
                </c:pt>
                <c:pt idx="8">
                  <c:v>9月</c:v>
                </c:pt>
                <c:pt idx="9">
                  <c:v>10MTH</c:v>
                </c:pt>
                <c:pt idx="10">
                  <c:v>11MTH</c:v>
                </c:pt>
                <c:pt idx="11">
                  <c:v>12MTH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2.9</c:v>
                </c:pt>
                <c:pt idx="2">
                  <c:v>8</c:v>
                </c:pt>
                <c:pt idx="3">
                  <c:v>5.6</c:v>
                </c:pt>
                <c:pt idx="4">
                  <c:v>4.3</c:v>
                </c:pt>
                <c:pt idx="5">
                  <c:v>3</c:v>
                </c:pt>
                <c:pt idx="6">
                  <c:v>5.3</c:v>
                </c:pt>
                <c:pt idx="7">
                  <c:v>6.1</c:v>
                </c:pt>
                <c:pt idx="8">
                  <c:v>4.9000000000000004</c:v>
                </c:pt>
                <c:pt idx="9">
                  <c:v>6.5</c:v>
                </c:pt>
                <c:pt idx="10">
                  <c:v>5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0D-4403-8BAC-AE9F4CEB2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7"/>
        <c:axId val="1081083664"/>
        <c:axId val="12365079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63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1MTH</c:v>
                </c:pt>
                <c:pt idx="1">
                  <c:v>2MTH</c:v>
                </c:pt>
                <c:pt idx="2">
                  <c:v>3MTH</c:v>
                </c:pt>
                <c:pt idx="3">
                  <c:v>4MTH</c:v>
                </c:pt>
                <c:pt idx="4">
                  <c:v>5MTH</c:v>
                </c:pt>
                <c:pt idx="5">
                  <c:v>6MTH</c:v>
                </c:pt>
                <c:pt idx="6">
                  <c:v>7MTH</c:v>
                </c:pt>
                <c:pt idx="7">
                  <c:v>8MTH</c:v>
                </c:pt>
                <c:pt idx="8">
                  <c:v>9月</c:v>
                </c:pt>
                <c:pt idx="9">
                  <c:v>10MTH</c:v>
                </c:pt>
                <c:pt idx="10">
                  <c:v>11MTH</c:v>
                </c:pt>
                <c:pt idx="11">
                  <c:v>12MTH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4.0999999999999996</c:v>
                </c:pt>
                <c:pt idx="1">
                  <c:v>2.9</c:v>
                </c:pt>
                <c:pt idx="2">
                  <c:v>3.5</c:v>
                </c:pt>
                <c:pt idx="3">
                  <c:v>5.6</c:v>
                </c:pt>
                <c:pt idx="4">
                  <c:v>4.3</c:v>
                </c:pt>
                <c:pt idx="5">
                  <c:v>6.6</c:v>
                </c:pt>
                <c:pt idx="6">
                  <c:v>5.3</c:v>
                </c:pt>
                <c:pt idx="7">
                  <c:v>6.1</c:v>
                </c:pt>
                <c:pt idx="8">
                  <c:v>4.9000000000000004</c:v>
                </c:pt>
                <c:pt idx="9">
                  <c:v>6.5</c:v>
                </c:pt>
                <c:pt idx="10">
                  <c:v>7.1</c:v>
                </c:pt>
                <c:pt idx="11">
                  <c:v>8.1999999999999993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5E0D-4403-8BAC-AE9F4CEB2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1083664"/>
        <c:axId val="1236507968"/>
      </c:lineChart>
      <c:catAx>
        <c:axId val="108108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236507968"/>
        <c:crosses val="autoZero"/>
        <c:auto val="1"/>
        <c:lblAlgn val="ctr"/>
        <c:lblOffset val="100"/>
        <c:noMultiLvlLbl val="0"/>
      </c:catAx>
      <c:valAx>
        <c:axId val="12365079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rgbClr val="EFEFEF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81083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r>
              <a:rPr lang="en-US" altLang="zh-CN" dirty="0"/>
              <a:t>Add Title Text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2-48FB-A20B-4279C610E0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28ED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92-48FB-A20B-4279C610E0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92-48FB-A20B-4279C610E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138211"/>
        <c:axId val="141863839"/>
      </c:barChart>
      <c:catAx>
        <c:axId val="22413821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41863839"/>
        <c:crosses val="autoZero"/>
        <c:auto val="1"/>
        <c:lblAlgn val="ctr"/>
        <c:lblOffset val="100"/>
        <c:noMultiLvlLbl val="0"/>
      </c:catAx>
      <c:valAx>
        <c:axId val="141863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2241382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059E53-A6D0-7329-4B7E-F4572540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3890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CBC0E5-1D90-61EE-E0B1-D987043C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666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AA2E3-E29F-D762-E803-FB0DAB75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79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4470B-CCD5-9659-8E59-ECA53A1D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49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61E1EF-922A-A3EF-9CB5-786DE6CD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0D2E960E-DFD2-3C07-D6C6-CEB0E43E97FA}"/>
              </a:ext>
            </a:extLst>
          </p:cNvPr>
          <p:cNvSpPr txBox="1"/>
          <p:nvPr userDrawn="1"/>
        </p:nvSpPr>
        <p:spPr>
          <a:xfrm>
            <a:off x="673990" y="6374445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9664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B5B64B-0B89-0A5B-8861-F2B78966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40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AFE9DE-7E20-2B01-6529-F07493C9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92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663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204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76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79E0C-027F-7379-70A6-66A95E51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0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AF1BAF-D65A-E895-3509-65609692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9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2199E5-05FE-F261-C1C2-C83D0B09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9609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44ED0E-4BE3-28E6-A7D0-3807ECA9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7479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D1631B-DC27-D04B-2229-B8A87963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172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24F2D7-85E5-3B91-3625-6A3A5386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206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31F59A-2043-A982-AB7E-0B91DDF3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289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10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0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>
            <a:off x="8709660" y="4108450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9" name="Freeform 5"/>
          <p:cNvSpPr/>
          <p:nvPr/>
        </p:nvSpPr>
        <p:spPr bwMode="auto">
          <a:xfrm rot="5400000">
            <a:off x="7224162" y="1196345"/>
            <a:ext cx="2382011" cy="211115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7" name="Freeform 5"/>
          <p:cNvSpPr/>
          <p:nvPr/>
        </p:nvSpPr>
        <p:spPr bwMode="auto">
          <a:xfrm rot="5400000">
            <a:off x="9469465" y="98908"/>
            <a:ext cx="3778355" cy="33487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8" name="Freeform 5"/>
          <p:cNvSpPr/>
          <p:nvPr/>
        </p:nvSpPr>
        <p:spPr bwMode="auto">
          <a:xfrm rot="5400000">
            <a:off x="7625776" y="951718"/>
            <a:ext cx="2382011" cy="211115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50000">
                <a:srgbClr val="98D7F1"/>
              </a:gs>
              <a:gs pos="0">
                <a:srgbClr val="B9E3F4"/>
              </a:gs>
              <a:gs pos="100000">
                <a:srgbClr val="77CBED"/>
              </a:gs>
            </a:gsLst>
            <a:lin scaled="1"/>
          </a:gra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448550" y="4398645"/>
            <a:ext cx="930275" cy="824865"/>
            <a:chOff x="10433" y="6525"/>
            <a:chExt cx="1465" cy="1299"/>
          </a:xfrm>
        </p:grpSpPr>
        <p:sp>
          <p:nvSpPr>
            <p:cNvPr id="46" name="Freeform 5"/>
            <p:cNvSpPr/>
            <p:nvPr/>
          </p:nvSpPr>
          <p:spPr bwMode="auto">
            <a:xfrm rot="5400000">
              <a:off x="10360" y="6598"/>
              <a:ext cx="1281" cy="11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E7E7E7"/>
              </a:solidFill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9" name="Freeform 5"/>
            <p:cNvSpPr/>
            <p:nvPr/>
          </p:nvSpPr>
          <p:spPr bwMode="auto">
            <a:xfrm rot="5400000">
              <a:off x="10722" y="6648"/>
              <a:ext cx="1247" cy="11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4000">
                  <a:srgbClr val="014C91"/>
                </a:gs>
                <a:gs pos="100000">
                  <a:srgbClr val="2EB9F4"/>
                </a:gs>
              </a:gsLst>
              <a:path path="circle">
                <a:fillToRect r="100000" b="100000"/>
              </a:path>
              <a:tileRect l="-100000" t="-100000"/>
            </a:gradFill>
            <a:ln w="25400">
              <a:noFill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52" name="TextBox 1"/>
          <p:cNvSpPr txBox="1"/>
          <p:nvPr/>
        </p:nvSpPr>
        <p:spPr>
          <a:xfrm>
            <a:off x="571776" y="2251906"/>
            <a:ext cx="6499602" cy="1320800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PPT Templates</a:t>
            </a:r>
            <a:endParaRPr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43797" y="3614255"/>
            <a:ext cx="5970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41680" y="4642485"/>
            <a:ext cx="1766570" cy="370840"/>
            <a:chOff x="1168" y="7311"/>
            <a:chExt cx="2782" cy="584"/>
          </a:xfrm>
        </p:grpSpPr>
        <p:sp>
          <p:nvSpPr>
            <p:cNvPr id="54" name="圆角矩形 2"/>
            <p:cNvSpPr/>
            <p:nvPr/>
          </p:nvSpPr>
          <p:spPr>
            <a:xfrm>
              <a:off x="1832" y="7311"/>
              <a:ext cx="2118" cy="584"/>
            </a:xfrm>
            <a:prstGeom prst="rect">
              <a:avLst/>
            </a:prstGeom>
            <a:solidFill>
              <a:srgbClr val="E7E7E7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lvl="0"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sym typeface="+mn-lt"/>
                </a:rPr>
                <a:t>freeppt7.com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55" name="圆角矩形 2"/>
            <p:cNvSpPr/>
            <p:nvPr/>
          </p:nvSpPr>
          <p:spPr>
            <a:xfrm>
              <a:off x="1168" y="7311"/>
              <a:ext cx="584" cy="584"/>
            </a:xfrm>
            <a:prstGeom prst="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A19A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56" name="student-graduation-cap-shape_52041"/>
            <p:cNvSpPr>
              <a:spLocks noChangeAspect="1"/>
            </p:cNvSpPr>
            <p:nvPr/>
          </p:nvSpPr>
          <p:spPr bwMode="auto">
            <a:xfrm>
              <a:off x="1333" y="7447"/>
              <a:ext cx="241" cy="291"/>
            </a:xfrm>
            <a:custGeom>
              <a:avLst/>
              <a:gdLst>
                <a:gd name="connsiteX0" fmla="*/ 56671 w 279400"/>
                <a:gd name="connsiteY0" fmla="*/ 192087 h 336550"/>
                <a:gd name="connsiteX1" fmla="*/ 224047 w 279400"/>
                <a:gd name="connsiteY1" fmla="*/ 192087 h 336550"/>
                <a:gd name="connsiteX2" fmla="*/ 279400 w 279400"/>
                <a:gd name="connsiteY2" fmla="*/ 247752 h 336550"/>
                <a:gd name="connsiteX3" fmla="*/ 279400 w 279400"/>
                <a:gd name="connsiteY3" fmla="*/ 336550 h 336550"/>
                <a:gd name="connsiteX4" fmla="*/ 176602 w 279400"/>
                <a:gd name="connsiteY4" fmla="*/ 336550 h 336550"/>
                <a:gd name="connsiteX5" fmla="*/ 158151 w 279400"/>
                <a:gd name="connsiteY5" fmla="*/ 245101 h 336550"/>
                <a:gd name="connsiteX6" fmla="*/ 151562 w 279400"/>
                <a:gd name="connsiteY6" fmla="*/ 239800 h 336550"/>
                <a:gd name="connsiteX7" fmla="*/ 167377 w 279400"/>
                <a:gd name="connsiteY7" fmla="*/ 213293 h 336550"/>
                <a:gd name="connsiteX8" fmla="*/ 167377 w 279400"/>
                <a:gd name="connsiteY8" fmla="*/ 209317 h 336550"/>
                <a:gd name="connsiteX9" fmla="*/ 163423 w 279400"/>
                <a:gd name="connsiteY9" fmla="*/ 207991 h 336550"/>
                <a:gd name="connsiteX10" fmla="*/ 121249 w 279400"/>
                <a:gd name="connsiteY10" fmla="*/ 207991 h 336550"/>
                <a:gd name="connsiteX11" fmla="*/ 118613 w 279400"/>
                <a:gd name="connsiteY11" fmla="*/ 209317 h 336550"/>
                <a:gd name="connsiteX12" fmla="*/ 118613 w 279400"/>
                <a:gd name="connsiteY12" fmla="*/ 213293 h 336550"/>
                <a:gd name="connsiteX13" fmla="*/ 134429 w 279400"/>
                <a:gd name="connsiteY13" fmla="*/ 239800 h 336550"/>
                <a:gd name="connsiteX14" fmla="*/ 126521 w 279400"/>
                <a:gd name="connsiteY14" fmla="*/ 245101 h 336550"/>
                <a:gd name="connsiteX15" fmla="*/ 110706 w 279400"/>
                <a:gd name="connsiteY15" fmla="*/ 336550 h 336550"/>
                <a:gd name="connsiteX16" fmla="*/ 0 w 279400"/>
                <a:gd name="connsiteY16" fmla="*/ 336550 h 336550"/>
                <a:gd name="connsiteX17" fmla="*/ 0 w 279400"/>
                <a:gd name="connsiteY17" fmla="*/ 247752 h 336550"/>
                <a:gd name="connsiteX18" fmla="*/ 56671 w 279400"/>
                <a:gd name="connsiteY18" fmla="*/ 192087 h 336550"/>
                <a:gd name="connsiteX19" fmla="*/ 138907 w 279400"/>
                <a:gd name="connsiteY19" fmla="*/ 0 h 336550"/>
                <a:gd name="connsiteX20" fmla="*/ 219076 w 279400"/>
                <a:gd name="connsiteY20" fmla="*/ 80169 h 336550"/>
                <a:gd name="connsiteX21" fmla="*/ 138907 w 279400"/>
                <a:gd name="connsiteY21" fmla="*/ 160338 h 336550"/>
                <a:gd name="connsiteX22" fmla="*/ 58738 w 279400"/>
                <a:gd name="connsiteY22" fmla="*/ 80169 h 336550"/>
                <a:gd name="connsiteX23" fmla="*/ 138907 w 279400"/>
                <a:gd name="connsiteY2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9400" h="336550">
                  <a:moveTo>
                    <a:pt x="56671" y="192087"/>
                  </a:moveTo>
                  <a:cubicBezTo>
                    <a:pt x="56671" y="192087"/>
                    <a:pt x="56671" y="192087"/>
                    <a:pt x="224047" y="192087"/>
                  </a:cubicBezTo>
                  <a:cubicBezTo>
                    <a:pt x="254360" y="192087"/>
                    <a:pt x="279400" y="217269"/>
                    <a:pt x="279400" y="247752"/>
                  </a:cubicBezTo>
                  <a:cubicBezTo>
                    <a:pt x="279400" y="247752"/>
                    <a:pt x="279400" y="247752"/>
                    <a:pt x="279400" y="336550"/>
                  </a:cubicBezTo>
                  <a:cubicBezTo>
                    <a:pt x="279400" y="336550"/>
                    <a:pt x="279400" y="336550"/>
                    <a:pt x="176602" y="336550"/>
                  </a:cubicBezTo>
                  <a:cubicBezTo>
                    <a:pt x="176602" y="336550"/>
                    <a:pt x="176602" y="336550"/>
                    <a:pt x="158151" y="245101"/>
                  </a:cubicBezTo>
                  <a:cubicBezTo>
                    <a:pt x="158151" y="242450"/>
                    <a:pt x="154197" y="239800"/>
                    <a:pt x="151562" y="239800"/>
                  </a:cubicBezTo>
                  <a:cubicBezTo>
                    <a:pt x="151562" y="239800"/>
                    <a:pt x="151562" y="239800"/>
                    <a:pt x="167377" y="213293"/>
                  </a:cubicBezTo>
                  <a:cubicBezTo>
                    <a:pt x="167377" y="211967"/>
                    <a:pt x="167377" y="210642"/>
                    <a:pt x="167377" y="209317"/>
                  </a:cubicBezTo>
                  <a:cubicBezTo>
                    <a:pt x="166059" y="207991"/>
                    <a:pt x="164741" y="207991"/>
                    <a:pt x="163423" y="207991"/>
                  </a:cubicBezTo>
                  <a:cubicBezTo>
                    <a:pt x="163423" y="207991"/>
                    <a:pt x="163423" y="207991"/>
                    <a:pt x="121249" y="207991"/>
                  </a:cubicBezTo>
                  <a:cubicBezTo>
                    <a:pt x="119931" y="207991"/>
                    <a:pt x="118613" y="207991"/>
                    <a:pt x="118613" y="209317"/>
                  </a:cubicBezTo>
                  <a:cubicBezTo>
                    <a:pt x="117296" y="210642"/>
                    <a:pt x="117296" y="211967"/>
                    <a:pt x="118613" y="213293"/>
                  </a:cubicBezTo>
                  <a:cubicBezTo>
                    <a:pt x="118613" y="213293"/>
                    <a:pt x="118613" y="213293"/>
                    <a:pt x="134429" y="239800"/>
                  </a:cubicBezTo>
                  <a:cubicBezTo>
                    <a:pt x="130475" y="239800"/>
                    <a:pt x="127839" y="242450"/>
                    <a:pt x="126521" y="245101"/>
                  </a:cubicBezTo>
                  <a:cubicBezTo>
                    <a:pt x="126521" y="245101"/>
                    <a:pt x="126521" y="245101"/>
                    <a:pt x="110706" y="336550"/>
                  </a:cubicBezTo>
                  <a:cubicBezTo>
                    <a:pt x="110706" y="336550"/>
                    <a:pt x="110706" y="336550"/>
                    <a:pt x="0" y="336550"/>
                  </a:cubicBezTo>
                  <a:cubicBezTo>
                    <a:pt x="0" y="336550"/>
                    <a:pt x="0" y="336550"/>
                    <a:pt x="0" y="247752"/>
                  </a:cubicBezTo>
                  <a:cubicBezTo>
                    <a:pt x="0" y="217269"/>
                    <a:pt x="25040" y="192087"/>
                    <a:pt x="56671" y="192087"/>
                  </a:cubicBezTo>
                  <a:close/>
                  <a:moveTo>
                    <a:pt x="138907" y="0"/>
                  </a:moveTo>
                  <a:cubicBezTo>
                    <a:pt x="183183" y="0"/>
                    <a:pt x="219076" y="35893"/>
                    <a:pt x="219076" y="80169"/>
                  </a:cubicBezTo>
                  <a:cubicBezTo>
                    <a:pt x="219076" y="124445"/>
                    <a:pt x="183183" y="160338"/>
                    <a:pt x="138907" y="160338"/>
                  </a:cubicBezTo>
                  <a:cubicBezTo>
                    <a:pt x="94631" y="160338"/>
                    <a:pt x="58738" y="124445"/>
                    <a:pt x="58738" y="80169"/>
                  </a:cubicBezTo>
                  <a:cubicBezTo>
                    <a:pt x="58738" y="35893"/>
                    <a:pt x="94631" y="0"/>
                    <a:pt x="138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A19A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06675" y="4637405"/>
            <a:ext cx="1708150" cy="375920"/>
            <a:chOff x="4105" y="7303"/>
            <a:chExt cx="2690" cy="592"/>
          </a:xfrm>
        </p:grpSpPr>
        <p:sp>
          <p:nvSpPr>
            <p:cNvPr id="57" name="圆角矩形 2"/>
            <p:cNvSpPr/>
            <p:nvPr/>
          </p:nvSpPr>
          <p:spPr>
            <a:xfrm>
              <a:off x="4105" y="7303"/>
              <a:ext cx="584" cy="584"/>
            </a:xfrm>
            <a:prstGeom prst="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A19A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58" name="student-graduation-cap-shape_52041"/>
            <p:cNvSpPr>
              <a:spLocks noChangeAspect="1"/>
            </p:cNvSpPr>
            <p:nvPr/>
          </p:nvSpPr>
          <p:spPr bwMode="auto">
            <a:xfrm>
              <a:off x="4253" y="7450"/>
              <a:ext cx="281" cy="291"/>
            </a:xfrm>
            <a:custGeom>
              <a:avLst/>
              <a:gdLst>
                <a:gd name="connsiteX0" fmla="*/ 233363 w 325438"/>
                <a:gd name="connsiteY0" fmla="*/ 249238 h 336550"/>
                <a:gd name="connsiteX1" fmla="*/ 279401 w 325438"/>
                <a:gd name="connsiteY1" fmla="*/ 249238 h 336550"/>
                <a:gd name="connsiteX2" fmla="*/ 279401 w 325438"/>
                <a:gd name="connsiteY2" fmla="*/ 290513 h 336550"/>
                <a:gd name="connsiteX3" fmla="*/ 233363 w 325438"/>
                <a:gd name="connsiteY3" fmla="*/ 290513 h 336550"/>
                <a:gd name="connsiteX4" fmla="*/ 171450 w 325438"/>
                <a:gd name="connsiteY4" fmla="*/ 249238 h 336550"/>
                <a:gd name="connsiteX5" fmla="*/ 217488 w 325438"/>
                <a:gd name="connsiteY5" fmla="*/ 249238 h 336550"/>
                <a:gd name="connsiteX6" fmla="*/ 217488 w 325438"/>
                <a:gd name="connsiteY6" fmla="*/ 290513 h 336550"/>
                <a:gd name="connsiteX7" fmla="*/ 171450 w 325438"/>
                <a:gd name="connsiteY7" fmla="*/ 290513 h 336550"/>
                <a:gd name="connsiteX8" fmla="*/ 107950 w 325438"/>
                <a:gd name="connsiteY8" fmla="*/ 249238 h 336550"/>
                <a:gd name="connsiteX9" fmla="*/ 155575 w 325438"/>
                <a:gd name="connsiteY9" fmla="*/ 249238 h 336550"/>
                <a:gd name="connsiteX10" fmla="*/ 155575 w 325438"/>
                <a:gd name="connsiteY10" fmla="*/ 290513 h 336550"/>
                <a:gd name="connsiteX11" fmla="*/ 107950 w 325438"/>
                <a:gd name="connsiteY11" fmla="*/ 290513 h 336550"/>
                <a:gd name="connsiteX12" fmla="*/ 46038 w 325438"/>
                <a:gd name="connsiteY12" fmla="*/ 249238 h 336550"/>
                <a:gd name="connsiteX13" fmla="*/ 93663 w 325438"/>
                <a:gd name="connsiteY13" fmla="*/ 249238 h 336550"/>
                <a:gd name="connsiteX14" fmla="*/ 93663 w 325438"/>
                <a:gd name="connsiteY14" fmla="*/ 290513 h 336550"/>
                <a:gd name="connsiteX15" fmla="*/ 46038 w 325438"/>
                <a:gd name="connsiteY15" fmla="*/ 290513 h 336550"/>
                <a:gd name="connsiteX16" fmla="*/ 233363 w 325438"/>
                <a:gd name="connsiteY16" fmla="*/ 195263 h 336550"/>
                <a:gd name="connsiteX17" fmla="*/ 279401 w 325438"/>
                <a:gd name="connsiteY17" fmla="*/ 195263 h 336550"/>
                <a:gd name="connsiteX18" fmla="*/ 279401 w 325438"/>
                <a:gd name="connsiteY18" fmla="*/ 234951 h 336550"/>
                <a:gd name="connsiteX19" fmla="*/ 233363 w 325438"/>
                <a:gd name="connsiteY19" fmla="*/ 234951 h 336550"/>
                <a:gd name="connsiteX20" fmla="*/ 171450 w 325438"/>
                <a:gd name="connsiteY20" fmla="*/ 195263 h 336550"/>
                <a:gd name="connsiteX21" fmla="*/ 217488 w 325438"/>
                <a:gd name="connsiteY21" fmla="*/ 195263 h 336550"/>
                <a:gd name="connsiteX22" fmla="*/ 217488 w 325438"/>
                <a:gd name="connsiteY22" fmla="*/ 234951 h 336550"/>
                <a:gd name="connsiteX23" fmla="*/ 171450 w 325438"/>
                <a:gd name="connsiteY23" fmla="*/ 234951 h 336550"/>
                <a:gd name="connsiteX24" fmla="*/ 107950 w 325438"/>
                <a:gd name="connsiteY24" fmla="*/ 195263 h 336550"/>
                <a:gd name="connsiteX25" fmla="*/ 155575 w 325438"/>
                <a:gd name="connsiteY25" fmla="*/ 195263 h 336550"/>
                <a:gd name="connsiteX26" fmla="*/ 155575 w 325438"/>
                <a:gd name="connsiteY26" fmla="*/ 234951 h 336550"/>
                <a:gd name="connsiteX27" fmla="*/ 107950 w 325438"/>
                <a:gd name="connsiteY27" fmla="*/ 234951 h 336550"/>
                <a:gd name="connsiteX28" fmla="*/ 46038 w 325438"/>
                <a:gd name="connsiteY28" fmla="*/ 195263 h 336550"/>
                <a:gd name="connsiteX29" fmla="*/ 93663 w 325438"/>
                <a:gd name="connsiteY29" fmla="*/ 195263 h 336550"/>
                <a:gd name="connsiteX30" fmla="*/ 93663 w 325438"/>
                <a:gd name="connsiteY30" fmla="*/ 234951 h 336550"/>
                <a:gd name="connsiteX31" fmla="*/ 46038 w 325438"/>
                <a:gd name="connsiteY31" fmla="*/ 234951 h 336550"/>
                <a:gd name="connsiteX32" fmla="*/ 233363 w 325438"/>
                <a:gd name="connsiteY32" fmla="*/ 139700 h 336550"/>
                <a:gd name="connsiteX33" fmla="*/ 279401 w 325438"/>
                <a:gd name="connsiteY33" fmla="*/ 139700 h 336550"/>
                <a:gd name="connsiteX34" fmla="*/ 279401 w 325438"/>
                <a:gd name="connsiteY34" fmla="*/ 180975 h 336550"/>
                <a:gd name="connsiteX35" fmla="*/ 233363 w 325438"/>
                <a:gd name="connsiteY35" fmla="*/ 180975 h 336550"/>
                <a:gd name="connsiteX36" fmla="*/ 171450 w 325438"/>
                <a:gd name="connsiteY36" fmla="*/ 139700 h 336550"/>
                <a:gd name="connsiteX37" fmla="*/ 217488 w 325438"/>
                <a:gd name="connsiteY37" fmla="*/ 139700 h 336550"/>
                <a:gd name="connsiteX38" fmla="*/ 217488 w 325438"/>
                <a:gd name="connsiteY38" fmla="*/ 180975 h 336550"/>
                <a:gd name="connsiteX39" fmla="*/ 171450 w 325438"/>
                <a:gd name="connsiteY39" fmla="*/ 180975 h 336550"/>
                <a:gd name="connsiteX40" fmla="*/ 107950 w 325438"/>
                <a:gd name="connsiteY40" fmla="*/ 139700 h 336550"/>
                <a:gd name="connsiteX41" fmla="*/ 155575 w 325438"/>
                <a:gd name="connsiteY41" fmla="*/ 139700 h 336550"/>
                <a:gd name="connsiteX42" fmla="*/ 155575 w 325438"/>
                <a:gd name="connsiteY42" fmla="*/ 180975 h 336550"/>
                <a:gd name="connsiteX43" fmla="*/ 107950 w 325438"/>
                <a:gd name="connsiteY43" fmla="*/ 180975 h 336550"/>
                <a:gd name="connsiteX44" fmla="*/ 49167 w 325438"/>
                <a:gd name="connsiteY44" fmla="*/ 38100 h 336550"/>
                <a:gd name="connsiteX45" fmla="*/ 25400 w 325438"/>
                <a:gd name="connsiteY45" fmla="*/ 61753 h 336550"/>
                <a:gd name="connsiteX46" fmla="*/ 25400 w 325438"/>
                <a:gd name="connsiteY46" fmla="*/ 289085 h 336550"/>
                <a:gd name="connsiteX47" fmla="*/ 49167 w 325438"/>
                <a:gd name="connsiteY47" fmla="*/ 312738 h 336550"/>
                <a:gd name="connsiteX48" fmla="*/ 276271 w 325438"/>
                <a:gd name="connsiteY48" fmla="*/ 312738 h 336550"/>
                <a:gd name="connsiteX49" fmla="*/ 300038 w 325438"/>
                <a:gd name="connsiteY49" fmla="*/ 289085 h 336550"/>
                <a:gd name="connsiteX50" fmla="*/ 300038 w 325438"/>
                <a:gd name="connsiteY50" fmla="*/ 61753 h 336550"/>
                <a:gd name="connsiteX51" fmla="*/ 276271 w 325438"/>
                <a:gd name="connsiteY51" fmla="*/ 38100 h 336550"/>
                <a:gd name="connsiteX52" fmla="*/ 269669 w 325438"/>
                <a:gd name="connsiteY52" fmla="*/ 38100 h 336550"/>
                <a:gd name="connsiteX53" fmla="*/ 269669 w 325438"/>
                <a:gd name="connsiteY53" fmla="*/ 63067 h 336550"/>
                <a:gd name="connsiteX54" fmla="*/ 276271 w 325438"/>
                <a:gd name="connsiteY54" fmla="*/ 74894 h 336550"/>
                <a:gd name="connsiteX55" fmla="*/ 260427 w 325438"/>
                <a:gd name="connsiteY55" fmla="*/ 90662 h 336550"/>
                <a:gd name="connsiteX56" fmla="*/ 244582 w 325438"/>
                <a:gd name="connsiteY56" fmla="*/ 74894 h 336550"/>
                <a:gd name="connsiteX57" fmla="*/ 249864 w 325438"/>
                <a:gd name="connsiteY57" fmla="*/ 63067 h 336550"/>
                <a:gd name="connsiteX58" fmla="*/ 249864 w 325438"/>
                <a:gd name="connsiteY58" fmla="*/ 38100 h 336550"/>
                <a:gd name="connsiteX59" fmla="*/ 231379 w 325438"/>
                <a:gd name="connsiteY59" fmla="*/ 38100 h 336550"/>
                <a:gd name="connsiteX60" fmla="*/ 231379 w 325438"/>
                <a:gd name="connsiteY60" fmla="*/ 63067 h 336550"/>
                <a:gd name="connsiteX61" fmla="*/ 236660 w 325438"/>
                <a:gd name="connsiteY61" fmla="*/ 74894 h 336550"/>
                <a:gd name="connsiteX62" fmla="*/ 220816 w 325438"/>
                <a:gd name="connsiteY62" fmla="*/ 90662 h 336550"/>
                <a:gd name="connsiteX63" fmla="*/ 204971 w 325438"/>
                <a:gd name="connsiteY63" fmla="*/ 74894 h 336550"/>
                <a:gd name="connsiteX64" fmla="*/ 210253 w 325438"/>
                <a:gd name="connsiteY64" fmla="*/ 63067 h 336550"/>
                <a:gd name="connsiteX65" fmla="*/ 210253 w 325438"/>
                <a:gd name="connsiteY65" fmla="*/ 38100 h 336550"/>
                <a:gd name="connsiteX66" fmla="*/ 191767 w 325438"/>
                <a:gd name="connsiteY66" fmla="*/ 38100 h 336550"/>
                <a:gd name="connsiteX67" fmla="*/ 191767 w 325438"/>
                <a:gd name="connsiteY67" fmla="*/ 63067 h 336550"/>
                <a:gd name="connsiteX68" fmla="*/ 198369 w 325438"/>
                <a:gd name="connsiteY68" fmla="*/ 74894 h 336550"/>
                <a:gd name="connsiteX69" fmla="*/ 182525 w 325438"/>
                <a:gd name="connsiteY69" fmla="*/ 90662 h 336550"/>
                <a:gd name="connsiteX70" fmla="*/ 166680 w 325438"/>
                <a:gd name="connsiteY70" fmla="*/ 74894 h 336550"/>
                <a:gd name="connsiteX71" fmla="*/ 171962 w 325438"/>
                <a:gd name="connsiteY71" fmla="*/ 63067 h 336550"/>
                <a:gd name="connsiteX72" fmla="*/ 171962 w 325438"/>
                <a:gd name="connsiteY72" fmla="*/ 38100 h 336550"/>
                <a:gd name="connsiteX73" fmla="*/ 153476 w 325438"/>
                <a:gd name="connsiteY73" fmla="*/ 38100 h 336550"/>
                <a:gd name="connsiteX74" fmla="*/ 153476 w 325438"/>
                <a:gd name="connsiteY74" fmla="*/ 63067 h 336550"/>
                <a:gd name="connsiteX75" fmla="*/ 158758 w 325438"/>
                <a:gd name="connsiteY75" fmla="*/ 74894 h 336550"/>
                <a:gd name="connsiteX76" fmla="*/ 142913 w 325438"/>
                <a:gd name="connsiteY76" fmla="*/ 90662 h 336550"/>
                <a:gd name="connsiteX77" fmla="*/ 127069 w 325438"/>
                <a:gd name="connsiteY77" fmla="*/ 74894 h 336550"/>
                <a:gd name="connsiteX78" fmla="*/ 133671 w 325438"/>
                <a:gd name="connsiteY78" fmla="*/ 63067 h 336550"/>
                <a:gd name="connsiteX79" fmla="*/ 133671 w 325438"/>
                <a:gd name="connsiteY79" fmla="*/ 38100 h 336550"/>
                <a:gd name="connsiteX80" fmla="*/ 115186 w 325438"/>
                <a:gd name="connsiteY80" fmla="*/ 38100 h 336550"/>
                <a:gd name="connsiteX81" fmla="*/ 115186 w 325438"/>
                <a:gd name="connsiteY81" fmla="*/ 63067 h 336550"/>
                <a:gd name="connsiteX82" fmla="*/ 120467 w 325438"/>
                <a:gd name="connsiteY82" fmla="*/ 74894 h 336550"/>
                <a:gd name="connsiteX83" fmla="*/ 104623 w 325438"/>
                <a:gd name="connsiteY83" fmla="*/ 90662 h 336550"/>
                <a:gd name="connsiteX84" fmla="*/ 88778 w 325438"/>
                <a:gd name="connsiteY84" fmla="*/ 74894 h 336550"/>
                <a:gd name="connsiteX85" fmla="*/ 94060 w 325438"/>
                <a:gd name="connsiteY85" fmla="*/ 63067 h 336550"/>
                <a:gd name="connsiteX86" fmla="*/ 94060 w 325438"/>
                <a:gd name="connsiteY86" fmla="*/ 38100 h 336550"/>
                <a:gd name="connsiteX87" fmla="*/ 75574 w 325438"/>
                <a:gd name="connsiteY87" fmla="*/ 38100 h 336550"/>
                <a:gd name="connsiteX88" fmla="*/ 75574 w 325438"/>
                <a:gd name="connsiteY88" fmla="*/ 63067 h 336550"/>
                <a:gd name="connsiteX89" fmla="*/ 80856 w 325438"/>
                <a:gd name="connsiteY89" fmla="*/ 74894 h 336550"/>
                <a:gd name="connsiteX90" fmla="*/ 65011 w 325438"/>
                <a:gd name="connsiteY90" fmla="*/ 90662 h 336550"/>
                <a:gd name="connsiteX91" fmla="*/ 49167 w 325438"/>
                <a:gd name="connsiteY91" fmla="*/ 74894 h 336550"/>
                <a:gd name="connsiteX92" fmla="*/ 55769 w 325438"/>
                <a:gd name="connsiteY92" fmla="*/ 63067 h 336550"/>
                <a:gd name="connsiteX93" fmla="*/ 55769 w 325438"/>
                <a:gd name="connsiteY93" fmla="*/ 38100 h 336550"/>
                <a:gd name="connsiteX94" fmla="*/ 49167 w 325438"/>
                <a:gd name="connsiteY94" fmla="*/ 38100 h 336550"/>
                <a:gd name="connsiteX95" fmla="*/ 65315 w 325438"/>
                <a:gd name="connsiteY95" fmla="*/ 4763 h 336550"/>
                <a:gd name="connsiteX96" fmla="*/ 61913 w 325438"/>
                <a:gd name="connsiteY96" fmla="*/ 10110 h 336550"/>
                <a:gd name="connsiteX97" fmla="*/ 61913 w 325438"/>
                <a:gd name="connsiteY97" fmla="*/ 75616 h 336550"/>
                <a:gd name="connsiteX98" fmla="*/ 65315 w 325438"/>
                <a:gd name="connsiteY98" fmla="*/ 80963 h 336550"/>
                <a:gd name="connsiteX99" fmla="*/ 69851 w 325438"/>
                <a:gd name="connsiteY99" fmla="*/ 75616 h 336550"/>
                <a:gd name="connsiteX100" fmla="*/ 69851 w 325438"/>
                <a:gd name="connsiteY100" fmla="*/ 10110 h 336550"/>
                <a:gd name="connsiteX101" fmla="*/ 65315 w 325438"/>
                <a:gd name="connsiteY101" fmla="*/ 4763 h 336550"/>
                <a:gd name="connsiteX102" fmla="*/ 104776 w 325438"/>
                <a:gd name="connsiteY102" fmla="*/ 4763 h 336550"/>
                <a:gd name="connsiteX103" fmla="*/ 100013 w 325438"/>
                <a:gd name="connsiteY103" fmla="*/ 10110 h 336550"/>
                <a:gd name="connsiteX104" fmla="*/ 100013 w 325438"/>
                <a:gd name="connsiteY104" fmla="*/ 75616 h 336550"/>
                <a:gd name="connsiteX105" fmla="*/ 104776 w 325438"/>
                <a:gd name="connsiteY105" fmla="*/ 80963 h 336550"/>
                <a:gd name="connsiteX106" fmla="*/ 109538 w 325438"/>
                <a:gd name="connsiteY106" fmla="*/ 75616 h 336550"/>
                <a:gd name="connsiteX107" fmla="*/ 109538 w 325438"/>
                <a:gd name="connsiteY107" fmla="*/ 10110 h 336550"/>
                <a:gd name="connsiteX108" fmla="*/ 104776 w 325438"/>
                <a:gd name="connsiteY108" fmla="*/ 4763 h 336550"/>
                <a:gd name="connsiteX109" fmla="*/ 142876 w 325438"/>
                <a:gd name="connsiteY109" fmla="*/ 4763 h 336550"/>
                <a:gd name="connsiteX110" fmla="*/ 138113 w 325438"/>
                <a:gd name="connsiteY110" fmla="*/ 10110 h 336550"/>
                <a:gd name="connsiteX111" fmla="*/ 138113 w 325438"/>
                <a:gd name="connsiteY111" fmla="*/ 75616 h 336550"/>
                <a:gd name="connsiteX112" fmla="*/ 142876 w 325438"/>
                <a:gd name="connsiteY112" fmla="*/ 80963 h 336550"/>
                <a:gd name="connsiteX113" fmla="*/ 147638 w 325438"/>
                <a:gd name="connsiteY113" fmla="*/ 75616 h 336550"/>
                <a:gd name="connsiteX114" fmla="*/ 147638 w 325438"/>
                <a:gd name="connsiteY114" fmla="*/ 10110 h 336550"/>
                <a:gd name="connsiteX115" fmla="*/ 142876 w 325438"/>
                <a:gd name="connsiteY115" fmla="*/ 4763 h 336550"/>
                <a:gd name="connsiteX116" fmla="*/ 182563 w 325438"/>
                <a:gd name="connsiteY116" fmla="*/ 4763 h 336550"/>
                <a:gd name="connsiteX117" fmla="*/ 177800 w 325438"/>
                <a:gd name="connsiteY117" fmla="*/ 10110 h 336550"/>
                <a:gd name="connsiteX118" fmla="*/ 177800 w 325438"/>
                <a:gd name="connsiteY118" fmla="*/ 75616 h 336550"/>
                <a:gd name="connsiteX119" fmla="*/ 182563 w 325438"/>
                <a:gd name="connsiteY119" fmla="*/ 80963 h 336550"/>
                <a:gd name="connsiteX120" fmla="*/ 187325 w 325438"/>
                <a:gd name="connsiteY120" fmla="*/ 75616 h 336550"/>
                <a:gd name="connsiteX121" fmla="*/ 187325 w 325438"/>
                <a:gd name="connsiteY121" fmla="*/ 10110 h 336550"/>
                <a:gd name="connsiteX122" fmla="*/ 182563 w 325438"/>
                <a:gd name="connsiteY122" fmla="*/ 4763 h 336550"/>
                <a:gd name="connsiteX123" fmla="*/ 220663 w 325438"/>
                <a:gd name="connsiteY123" fmla="*/ 4763 h 336550"/>
                <a:gd name="connsiteX124" fmla="*/ 215900 w 325438"/>
                <a:gd name="connsiteY124" fmla="*/ 10110 h 336550"/>
                <a:gd name="connsiteX125" fmla="*/ 215900 w 325438"/>
                <a:gd name="connsiteY125" fmla="*/ 75616 h 336550"/>
                <a:gd name="connsiteX126" fmla="*/ 220663 w 325438"/>
                <a:gd name="connsiteY126" fmla="*/ 80963 h 336550"/>
                <a:gd name="connsiteX127" fmla="*/ 225425 w 325438"/>
                <a:gd name="connsiteY127" fmla="*/ 75616 h 336550"/>
                <a:gd name="connsiteX128" fmla="*/ 225425 w 325438"/>
                <a:gd name="connsiteY128" fmla="*/ 10110 h 336550"/>
                <a:gd name="connsiteX129" fmla="*/ 220663 w 325438"/>
                <a:gd name="connsiteY129" fmla="*/ 4763 h 336550"/>
                <a:gd name="connsiteX130" fmla="*/ 260124 w 325438"/>
                <a:gd name="connsiteY130" fmla="*/ 4763 h 336550"/>
                <a:gd name="connsiteX131" fmla="*/ 255588 w 325438"/>
                <a:gd name="connsiteY131" fmla="*/ 10110 h 336550"/>
                <a:gd name="connsiteX132" fmla="*/ 255588 w 325438"/>
                <a:gd name="connsiteY132" fmla="*/ 75616 h 336550"/>
                <a:gd name="connsiteX133" fmla="*/ 260124 w 325438"/>
                <a:gd name="connsiteY133" fmla="*/ 80963 h 336550"/>
                <a:gd name="connsiteX134" fmla="*/ 263526 w 325438"/>
                <a:gd name="connsiteY134" fmla="*/ 75616 h 336550"/>
                <a:gd name="connsiteX135" fmla="*/ 263526 w 325438"/>
                <a:gd name="connsiteY135" fmla="*/ 10110 h 336550"/>
                <a:gd name="connsiteX136" fmla="*/ 260124 w 325438"/>
                <a:gd name="connsiteY136" fmla="*/ 4763 h 336550"/>
                <a:gd name="connsiteX137" fmla="*/ 64823 w 325438"/>
                <a:gd name="connsiteY137" fmla="*/ 0 h 336550"/>
                <a:gd name="connsiteX138" fmla="*/ 75406 w 325438"/>
                <a:gd name="connsiteY138" fmla="*/ 10517 h 336550"/>
                <a:gd name="connsiteX139" fmla="*/ 75406 w 325438"/>
                <a:gd name="connsiteY139" fmla="*/ 14461 h 336550"/>
                <a:gd name="connsiteX140" fmla="*/ 93927 w 325438"/>
                <a:gd name="connsiteY140" fmla="*/ 14461 h 336550"/>
                <a:gd name="connsiteX141" fmla="*/ 93927 w 325438"/>
                <a:gd name="connsiteY141" fmla="*/ 10517 h 336550"/>
                <a:gd name="connsiteX142" fmla="*/ 104511 w 325438"/>
                <a:gd name="connsiteY142" fmla="*/ 0 h 336550"/>
                <a:gd name="connsiteX143" fmla="*/ 115094 w 325438"/>
                <a:gd name="connsiteY143" fmla="*/ 10517 h 336550"/>
                <a:gd name="connsiteX144" fmla="*/ 115094 w 325438"/>
                <a:gd name="connsiteY144" fmla="*/ 14461 h 336550"/>
                <a:gd name="connsiteX145" fmla="*/ 133615 w 325438"/>
                <a:gd name="connsiteY145" fmla="*/ 14461 h 336550"/>
                <a:gd name="connsiteX146" fmla="*/ 133615 w 325438"/>
                <a:gd name="connsiteY146" fmla="*/ 10517 h 336550"/>
                <a:gd name="connsiteX147" fmla="*/ 142875 w 325438"/>
                <a:gd name="connsiteY147" fmla="*/ 0 h 336550"/>
                <a:gd name="connsiteX148" fmla="*/ 153459 w 325438"/>
                <a:gd name="connsiteY148" fmla="*/ 10517 h 336550"/>
                <a:gd name="connsiteX149" fmla="*/ 153459 w 325438"/>
                <a:gd name="connsiteY149" fmla="*/ 14461 h 336550"/>
                <a:gd name="connsiteX150" fmla="*/ 171980 w 325438"/>
                <a:gd name="connsiteY150" fmla="*/ 14461 h 336550"/>
                <a:gd name="connsiteX151" fmla="*/ 171980 w 325438"/>
                <a:gd name="connsiteY151" fmla="*/ 10517 h 336550"/>
                <a:gd name="connsiteX152" fmla="*/ 182563 w 325438"/>
                <a:gd name="connsiteY152" fmla="*/ 0 h 336550"/>
                <a:gd name="connsiteX153" fmla="*/ 191823 w 325438"/>
                <a:gd name="connsiteY153" fmla="*/ 10517 h 336550"/>
                <a:gd name="connsiteX154" fmla="*/ 191823 w 325438"/>
                <a:gd name="connsiteY154" fmla="*/ 14461 h 336550"/>
                <a:gd name="connsiteX155" fmla="*/ 210344 w 325438"/>
                <a:gd name="connsiteY155" fmla="*/ 14461 h 336550"/>
                <a:gd name="connsiteX156" fmla="*/ 210344 w 325438"/>
                <a:gd name="connsiteY156" fmla="*/ 10517 h 336550"/>
                <a:gd name="connsiteX157" fmla="*/ 220927 w 325438"/>
                <a:gd name="connsiteY157" fmla="*/ 0 h 336550"/>
                <a:gd name="connsiteX158" fmla="*/ 231511 w 325438"/>
                <a:gd name="connsiteY158" fmla="*/ 10517 h 336550"/>
                <a:gd name="connsiteX159" fmla="*/ 231511 w 325438"/>
                <a:gd name="connsiteY159" fmla="*/ 14461 h 336550"/>
                <a:gd name="connsiteX160" fmla="*/ 250032 w 325438"/>
                <a:gd name="connsiteY160" fmla="*/ 14461 h 336550"/>
                <a:gd name="connsiteX161" fmla="*/ 250032 w 325438"/>
                <a:gd name="connsiteY161" fmla="*/ 10517 h 336550"/>
                <a:gd name="connsiteX162" fmla="*/ 260615 w 325438"/>
                <a:gd name="connsiteY162" fmla="*/ 0 h 336550"/>
                <a:gd name="connsiteX163" fmla="*/ 269875 w 325438"/>
                <a:gd name="connsiteY163" fmla="*/ 10517 h 336550"/>
                <a:gd name="connsiteX164" fmla="*/ 269875 w 325438"/>
                <a:gd name="connsiteY164" fmla="*/ 14461 h 336550"/>
                <a:gd name="connsiteX165" fmla="*/ 276490 w 325438"/>
                <a:gd name="connsiteY165" fmla="*/ 14461 h 336550"/>
                <a:gd name="connsiteX166" fmla="*/ 325438 w 325438"/>
                <a:gd name="connsiteY166" fmla="*/ 61789 h 336550"/>
                <a:gd name="connsiteX167" fmla="*/ 325438 w 325438"/>
                <a:gd name="connsiteY167" fmla="*/ 289223 h 336550"/>
                <a:gd name="connsiteX168" fmla="*/ 276490 w 325438"/>
                <a:gd name="connsiteY168" fmla="*/ 336550 h 336550"/>
                <a:gd name="connsiteX169" fmla="*/ 48948 w 325438"/>
                <a:gd name="connsiteY169" fmla="*/ 336550 h 336550"/>
                <a:gd name="connsiteX170" fmla="*/ 0 w 325438"/>
                <a:gd name="connsiteY170" fmla="*/ 289223 h 336550"/>
                <a:gd name="connsiteX171" fmla="*/ 0 w 325438"/>
                <a:gd name="connsiteY171" fmla="*/ 61789 h 336550"/>
                <a:gd name="connsiteX172" fmla="*/ 48948 w 325438"/>
                <a:gd name="connsiteY172" fmla="*/ 14461 h 336550"/>
                <a:gd name="connsiteX173" fmla="*/ 55563 w 325438"/>
                <a:gd name="connsiteY173" fmla="*/ 14461 h 336550"/>
                <a:gd name="connsiteX174" fmla="*/ 55563 w 325438"/>
                <a:gd name="connsiteY174" fmla="*/ 10517 h 336550"/>
                <a:gd name="connsiteX175" fmla="*/ 64823 w 325438"/>
                <a:gd name="connsiteY17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325438" h="336550">
                  <a:moveTo>
                    <a:pt x="233363" y="249238"/>
                  </a:moveTo>
                  <a:lnTo>
                    <a:pt x="279401" y="249238"/>
                  </a:lnTo>
                  <a:lnTo>
                    <a:pt x="279401" y="290513"/>
                  </a:lnTo>
                  <a:lnTo>
                    <a:pt x="233363" y="290513"/>
                  </a:lnTo>
                  <a:close/>
                  <a:moveTo>
                    <a:pt x="171450" y="249238"/>
                  </a:moveTo>
                  <a:lnTo>
                    <a:pt x="217488" y="249238"/>
                  </a:lnTo>
                  <a:lnTo>
                    <a:pt x="217488" y="290513"/>
                  </a:lnTo>
                  <a:lnTo>
                    <a:pt x="171450" y="290513"/>
                  </a:lnTo>
                  <a:close/>
                  <a:moveTo>
                    <a:pt x="107950" y="249238"/>
                  </a:moveTo>
                  <a:lnTo>
                    <a:pt x="155575" y="249238"/>
                  </a:lnTo>
                  <a:lnTo>
                    <a:pt x="155575" y="290513"/>
                  </a:lnTo>
                  <a:lnTo>
                    <a:pt x="107950" y="290513"/>
                  </a:lnTo>
                  <a:close/>
                  <a:moveTo>
                    <a:pt x="46038" y="249238"/>
                  </a:moveTo>
                  <a:lnTo>
                    <a:pt x="93663" y="249238"/>
                  </a:lnTo>
                  <a:lnTo>
                    <a:pt x="93663" y="290513"/>
                  </a:lnTo>
                  <a:lnTo>
                    <a:pt x="46038" y="290513"/>
                  </a:lnTo>
                  <a:close/>
                  <a:moveTo>
                    <a:pt x="233363" y="195263"/>
                  </a:moveTo>
                  <a:lnTo>
                    <a:pt x="279401" y="195263"/>
                  </a:lnTo>
                  <a:lnTo>
                    <a:pt x="279401" y="234951"/>
                  </a:lnTo>
                  <a:lnTo>
                    <a:pt x="233363" y="234951"/>
                  </a:lnTo>
                  <a:close/>
                  <a:moveTo>
                    <a:pt x="171450" y="195263"/>
                  </a:moveTo>
                  <a:lnTo>
                    <a:pt x="217488" y="195263"/>
                  </a:lnTo>
                  <a:lnTo>
                    <a:pt x="217488" y="234951"/>
                  </a:lnTo>
                  <a:lnTo>
                    <a:pt x="171450" y="234951"/>
                  </a:lnTo>
                  <a:close/>
                  <a:moveTo>
                    <a:pt x="107950" y="195263"/>
                  </a:moveTo>
                  <a:lnTo>
                    <a:pt x="155575" y="195263"/>
                  </a:lnTo>
                  <a:lnTo>
                    <a:pt x="155575" y="234951"/>
                  </a:lnTo>
                  <a:lnTo>
                    <a:pt x="107950" y="234951"/>
                  </a:lnTo>
                  <a:close/>
                  <a:moveTo>
                    <a:pt x="46038" y="195263"/>
                  </a:moveTo>
                  <a:lnTo>
                    <a:pt x="93663" y="195263"/>
                  </a:lnTo>
                  <a:lnTo>
                    <a:pt x="93663" y="234951"/>
                  </a:lnTo>
                  <a:lnTo>
                    <a:pt x="46038" y="234951"/>
                  </a:lnTo>
                  <a:close/>
                  <a:moveTo>
                    <a:pt x="233363" y="139700"/>
                  </a:moveTo>
                  <a:lnTo>
                    <a:pt x="279401" y="139700"/>
                  </a:lnTo>
                  <a:lnTo>
                    <a:pt x="279401" y="180975"/>
                  </a:lnTo>
                  <a:lnTo>
                    <a:pt x="233363" y="180975"/>
                  </a:lnTo>
                  <a:close/>
                  <a:moveTo>
                    <a:pt x="171450" y="139700"/>
                  </a:moveTo>
                  <a:lnTo>
                    <a:pt x="217488" y="139700"/>
                  </a:lnTo>
                  <a:lnTo>
                    <a:pt x="217488" y="180975"/>
                  </a:lnTo>
                  <a:lnTo>
                    <a:pt x="171450" y="180975"/>
                  </a:lnTo>
                  <a:close/>
                  <a:moveTo>
                    <a:pt x="107950" y="139700"/>
                  </a:moveTo>
                  <a:lnTo>
                    <a:pt x="155575" y="139700"/>
                  </a:lnTo>
                  <a:lnTo>
                    <a:pt x="155575" y="180975"/>
                  </a:lnTo>
                  <a:lnTo>
                    <a:pt x="107950" y="180975"/>
                  </a:lnTo>
                  <a:close/>
                  <a:moveTo>
                    <a:pt x="49167" y="38100"/>
                  </a:moveTo>
                  <a:cubicBezTo>
                    <a:pt x="35963" y="38100"/>
                    <a:pt x="25400" y="48613"/>
                    <a:pt x="25400" y="61753"/>
                  </a:cubicBezTo>
                  <a:cubicBezTo>
                    <a:pt x="25400" y="61753"/>
                    <a:pt x="25400" y="61753"/>
                    <a:pt x="25400" y="289085"/>
                  </a:cubicBezTo>
                  <a:cubicBezTo>
                    <a:pt x="25400" y="302226"/>
                    <a:pt x="35963" y="312738"/>
                    <a:pt x="49167" y="312738"/>
                  </a:cubicBezTo>
                  <a:cubicBezTo>
                    <a:pt x="49167" y="312738"/>
                    <a:pt x="49167" y="312738"/>
                    <a:pt x="276271" y="312738"/>
                  </a:cubicBezTo>
                  <a:cubicBezTo>
                    <a:pt x="289475" y="312738"/>
                    <a:pt x="300038" y="302226"/>
                    <a:pt x="300038" y="289085"/>
                  </a:cubicBezTo>
                  <a:cubicBezTo>
                    <a:pt x="300038" y="289085"/>
                    <a:pt x="300038" y="289085"/>
                    <a:pt x="300038" y="61753"/>
                  </a:cubicBezTo>
                  <a:cubicBezTo>
                    <a:pt x="300038" y="48613"/>
                    <a:pt x="289475" y="38100"/>
                    <a:pt x="276271" y="38100"/>
                  </a:cubicBezTo>
                  <a:cubicBezTo>
                    <a:pt x="276271" y="38100"/>
                    <a:pt x="276271" y="38100"/>
                    <a:pt x="269669" y="38100"/>
                  </a:cubicBezTo>
                  <a:cubicBezTo>
                    <a:pt x="269669" y="38100"/>
                    <a:pt x="269669" y="38100"/>
                    <a:pt x="269669" y="63067"/>
                  </a:cubicBezTo>
                  <a:cubicBezTo>
                    <a:pt x="273631" y="65695"/>
                    <a:pt x="276271" y="70951"/>
                    <a:pt x="276271" y="74894"/>
                  </a:cubicBezTo>
                  <a:cubicBezTo>
                    <a:pt x="276271" y="84092"/>
                    <a:pt x="268349" y="90662"/>
                    <a:pt x="260427" y="90662"/>
                  </a:cubicBezTo>
                  <a:cubicBezTo>
                    <a:pt x="251184" y="90662"/>
                    <a:pt x="244582" y="84092"/>
                    <a:pt x="244582" y="74894"/>
                  </a:cubicBezTo>
                  <a:cubicBezTo>
                    <a:pt x="244582" y="70951"/>
                    <a:pt x="245903" y="65695"/>
                    <a:pt x="249864" y="63067"/>
                  </a:cubicBezTo>
                  <a:cubicBezTo>
                    <a:pt x="249864" y="63067"/>
                    <a:pt x="249864" y="63067"/>
                    <a:pt x="249864" y="38100"/>
                  </a:cubicBezTo>
                  <a:cubicBezTo>
                    <a:pt x="249864" y="38100"/>
                    <a:pt x="249864" y="38100"/>
                    <a:pt x="231379" y="38100"/>
                  </a:cubicBezTo>
                  <a:cubicBezTo>
                    <a:pt x="231379" y="38100"/>
                    <a:pt x="231379" y="38100"/>
                    <a:pt x="231379" y="63067"/>
                  </a:cubicBezTo>
                  <a:cubicBezTo>
                    <a:pt x="234019" y="65695"/>
                    <a:pt x="236660" y="70951"/>
                    <a:pt x="236660" y="74894"/>
                  </a:cubicBezTo>
                  <a:cubicBezTo>
                    <a:pt x="236660" y="84092"/>
                    <a:pt x="230058" y="90662"/>
                    <a:pt x="220816" y="90662"/>
                  </a:cubicBezTo>
                  <a:cubicBezTo>
                    <a:pt x="212893" y="90662"/>
                    <a:pt x="204971" y="84092"/>
                    <a:pt x="204971" y="74894"/>
                  </a:cubicBezTo>
                  <a:cubicBezTo>
                    <a:pt x="204971" y="70951"/>
                    <a:pt x="207612" y="65695"/>
                    <a:pt x="210253" y="63067"/>
                  </a:cubicBezTo>
                  <a:cubicBezTo>
                    <a:pt x="210253" y="63067"/>
                    <a:pt x="210253" y="63067"/>
                    <a:pt x="210253" y="38100"/>
                  </a:cubicBezTo>
                  <a:cubicBezTo>
                    <a:pt x="210253" y="38100"/>
                    <a:pt x="210253" y="38100"/>
                    <a:pt x="191767" y="38100"/>
                  </a:cubicBezTo>
                  <a:cubicBezTo>
                    <a:pt x="191767" y="38100"/>
                    <a:pt x="191767" y="38100"/>
                    <a:pt x="191767" y="63067"/>
                  </a:cubicBezTo>
                  <a:cubicBezTo>
                    <a:pt x="195728" y="65695"/>
                    <a:pt x="198369" y="70951"/>
                    <a:pt x="198369" y="74894"/>
                  </a:cubicBezTo>
                  <a:cubicBezTo>
                    <a:pt x="198369" y="84092"/>
                    <a:pt x="190447" y="90662"/>
                    <a:pt x="182525" y="90662"/>
                  </a:cubicBezTo>
                  <a:cubicBezTo>
                    <a:pt x="173282" y="90662"/>
                    <a:pt x="166680" y="84092"/>
                    <a:pt x="166680" y="74894"/>
                  </a:cubicBezTo>
                  <a:cubicBezTo>
                    <a:pt x="166680" y="70951"/>
                    <a:pt x="168001" y="65695"/>
                    <a:pt x="171962" y="63067"/>
                  </a:cubicBezTo>
                  <a:cubicBezTo>
                    <a:pt x="171962" y="63067"/>
                    <a:pt x="171962" y="63067"/>
                    <a:pt x="171962" y="38100"/>
                  </a:cubicBezTo>
                  <a:cubicBezTo>
                    <a:pt x="171962" y="38100"/>
                    <a:pt x="171962" y="38100"/>
                    <a:pt x="153476" y="38100"/>
                  </a:cubicBezTo>
                  <a:cubicBezTo>
                    <a:pt x="153476" y="38100"/>
                    <a:pt x="153476" y="38100"/>
                    <a:pt x="153476" y="63067"/>
                  </a:cubicBezTo>
                  <a:cubicBezTo>
                    <a:pt x="157438" y="65695"/>
                    <a:pt x="158758" y="70951"/>
                    <a:pt x="158758" y="74894"/>
                  </a:cubicBezTo>
                  <a:cubicBezTo>
                    <a:pt x="158758" y="84092"/>
                    <a:pt x="152156" y="90662"/>
                    <a:pt x="142913" y="90662"/>
                  </a:cubicBezTo>
                  <a:cubicBezTo>
                    <a:pt x="134991" y="90662"/>
                    <a:pt x="127069" y="84092"/>
                    <a:pt x="127069" y="74894"/>
                  </a:cubicBezTo>
                  <a:cubicBezTo>
                    <a:pt x="127069" y="70951"/>
                    <a:pt x="129710" y="65695"/>
                    <a:pt x="133671" y="63067"/>
                  </a:cubicBezTo>
                  <a:cubicBezTo>
                    <a:pt x="133671" y="63067"/>
                    <a:pt x="133671" y="63067"/>
                    <a:pt x="133671" y="38100"/>
                  </a:cubicBezTo>
                  <a:cubicBezTo>
                    <a:pt x="133671" y="38100"/>
                    <a:pt x="133671" y="38100"/>
                    <a:pt x="115186" y="38100"/>
                  </a:cubicBezTo>
                  <a:cubicBezTo>
                    <a:pt x="115186" y="38100"/>
                    <a:pt x="115186" y="38100"/>
                    <a:pt x="115186" y="63067"/>
                  </a:cubicBezTo>
                  <a:cubicBezTo>
                    <a:pt x="117826" y="65695"/>
                    <a:pt x="120467" y="70951"/>
                    <a:pt x="120467" y="74894"/>
                  </a:cubicBezTo>
                  <a:cubicBezTo>
                    <a:pt x="120467" y="84092"/>
                    <a:pt x="112545" y="90662"/>
                    <a:pt x="104623" y="90662"/>
                  </a:cubicBezTo>
                  <a:cubicBezTo>
                    <a:pt x="95380" y="90662"/>
                    <a:pt x="88778" y="84092"/>
                    <a:pt x="88778" y="74894"/>
                  </a:cubicBezTo>
                  <a:cubicBezTo>
                    <a:pt x="88778" y="70951"/>
                    <a:pt x="91419" y="65695"/>
                    <a:pt x="94060" y="63067"/>
                  </a:cubicBezTo>
                  <a:cubicBezTo>
                    <a:pt x="94060" y="63067"/>
                    <a:pt x="94060" y="63067"/>
                    <a:pt x="94060" y="38100"/>
                  </a:cubicBezTo>
                  <a:cubicBezTo>
                    <a:pt x="94060" y="38100"/>
                    <a:pt x="94060" y="38100"/>
                    <a:pt x="75574" y="38100"/>
                  </a:cubicBezTo>
                  <a:cubicBezTo>
                    <a:pt x="75574" y="38100"/>
                    <a:pt x="75574" y="38100"/>
                    <a:pt x="75574" y="63067"/>
                  </a:cubicBezTo>
                  <a:cubicBezTo>
                    <a:pt x="79535" y="65695"/>
                    <a:pt x="80856" y="70951"/>
                    <a:pt x="80856" y="74894"/>
                  </a:cubicBezTo>
                  <a:cubicBezTo>
                    <a:pt x="80856" y="84092"/>
                    <a:pt x="74254" y="90662"/>
                    <a:pt x="65011" y="90662"/>
                  </a:cubicBezTo>
                  <a:cubicBezTo>
                    <a:pt x="57089" y="90662"/>
                    <a:pt x="49167" y="84092"/>
                    <a:pt x="49167" y="74894"/>
                  </a:cubicBezTo>
                  <a:cubicBezTo>
                    <a:pt x="49167" y="70951"/>
                    <a:pt x="51808" y="65695"/>
                    <a:pt x="55769" y="63067"/>
                  </a:cubicBezTo>
                  <a:cubicBezTo>
                    <a:pt x="55769" y="63067"/>
                    <a:pt x="55769" y="63067"/>
                    <a:pt x="55769" y="38100"/>
                  </a:cubicBezTo>
                  <a:cubicBezTo>
                    <a:pt x="55769" y="38100"/>
                    <a:pt x="55769" y="38100"/>
                    <a:pt x="49167" y="38100"/>
                  </a:cubicBezTo>
                  <a:close/>
                  <a:moveTo>
                    <a:pt x="65315" y="4763"/>
                  </a:moveTo>
                  <a:cubicBezTo>
                    <a:pt x="63047" y="4763"/>
                    <a:pt x="61913" y="7437"/>
                    <a:pt x="61913" y="10110"/>
                  </a:cubicBezTo>
                  <a:lnTo>
                    <a:pt x="61913" y="75616"/>
                  </a:lnTo>
                  <a:cubicBezTo>
                    <a:pt x="61913" y="79626"/>
                    <a:pt x="63047" y="80963"/>
                    <a:pt x="65315" y="80963"/>
                  </a:cubicBezTo>
                  <a:cubicBezTo>
                    <a:pt x="68717" y="80963"/>
                    <a:pt x="69851" y="79626"/>
                    <a:pt x="69851" y="75616"/>
                  </a:cubicBezTo>
                  <a:cubicBezTo>
                    <a:pt x="69851" y="75616"/>
                    <a:pt x="69851" y="75616"/>
                    <a:pt x="69851" y="10110"/>
                  </a:cubicBezTo>
                  <a:cubicBezTo>
                    <a:pt x="69851" y="7437"/>
                    <a:pt x="68717" y="4763"/>
                    <a:pt x="65315" y="4763"/>
                  </a:cubicBezTo>
                  <a:close/>
                  <a:moveTo>
                    <a:pt x="104776" y="4763"/>
                  </a:moveTo>
                  <a:cubicBezTo>
                    <a:pt x="102394" y="4763"/>
                    <a:pt x="100013" y="7437"/>
                    <a:pt x="100013" y="10110"/>
                  </a:cubicBezTo>
                  <a:lnTo>
                    <a:pt x="100013" y="75616"/>
                  </a:lnTo>
                  <a:cubicBezTo>
                    <a:pt x="100013" y="79626"/>
                    <a:pt x="102394" y="80963"/>
                    <a:pt x="104776" y="80963"/>
                  </a:cubicBezTo>
                  <a:cubicBezTo>
                    <a:pt x="107157" y="80963"/>
                    <a:pt x="109538" y="79626"/>
                    <a:pt x="109538" y="75616"/>
                  </a:cubicBezTo>
                  <a:cubicBezTo>
                    <a:pt x="109538" y="75616"/>
                    <a:pt x="109538" y="75616"/>
                    <a:pt x="109538" y="10110"/>
                  </a:cubicBezTo>
                  <a:cubicBezTo>
                    <a:pt x="109538" y="7437"/>
                    <a:pt x="107157" y="4763"/>
                    <a:pt x="104776" y="4763"/>
                  </a:cubicBezTo>
                  <a:close/>
                  <a:moveTo>
                    <a:pt x="142876" y="4763"/>
                  </a:moveTo>
                  <a:cubicBezTo>
                    <a:pt x="140494" y="4763"/>
                    <a:pt x="138113" y="7437"/>
                    <a:pt x="138113" y="10110"/>
                  </a:cubicBezTo>
                  <a:lnTo>
                    <a:pt x="138113" y="75616"/>
                  </a:lnTo>
                  <a:cubicBezTo>
                    <a:pt x="138113" y="79626"/>
                    <a:pt x="140494" y="80963"/>
                    <a:pt x="142876" y="80963"/>
                  </a:cubicBezTo>
                  <a:cubicBezTo>
                    <a:pt x="145257" y="80963"/>
                    <a:pt x="147638" y="79626"/>
                    <a:pt x="147638" y="75616"/>
                  </a:cubicBezTo>
                  <a:cubicBezTo>
                    <a:pt x="147638" y="75616"/>
                    <a:pt x="147638" y="75616"/>
                    <a:pt x="147638" y="10110"/>
                  </a:cubicBezTo>
                  <a:cubicBezTo>
                    <a:pt x="147638" y="7437"/>
                    <a:pt x="145257" y="4763"/>
                    <a:pt x="142876" y="4763"/>
                  </a:cubicBezTo>
                  <a:close/>
                  <a:moveTo>
                    <a:pt x="182563" y="4763"/>
                  </a:moveTo>
                  <a:cubicBezTo>
                    <a:pt x="180181" y="4763"/>
                    <a:pt x="177800" y="7437"/>
                    <a:pt x="177800" y="10110"/>
                  </a:cubicBezTo>
                  <a:lnTo>
                    <a:pt x="177800" y="75616"/>
                  </a:lnTo>
                  <a:cubicBezTo>
                    <a:pt x="177800" y="79626"/>
                    <a:pt x="180181" y="80963"/>
                    <a:pt x="182563" y="80963"/>
                  </a:cubicBezTo>
                  <a:cubicBezTo>
                    <a:pt x="184944" y="80963"/>
                    <a:pt x="187325" y="79626"/>
                    <a:pt x="187325" y="75616"/>
                  </a:cubicBezTo>
                  <a:cubicBezTo>
                    <a:pt x="187325" y="75616"/>
                    <a:pt x="187325" y="75616"/>
                    <a:pt x="187325" y="10110"/>
                  </a:cubicBezTo>
                  <a:cubicBezTo>
                    <a:pt x="187325" y="7437"/>
                    <a:pt x="184944" y="4763"/>
                    <a:pt x="182563" y="4763"/>
                  </a:cubicBezTo>
                  <a:close/>
                  <a:moveTo>
                    <a:pt x="220663" y="4763"/>
                  </a:moveTo>
                  <a:cubicBezTo>
                    <a:pt x="218281" y="4763"/>
                    <a:pt x="215900" y="7437"/>
                    <a:pt x="215900" y="10110"/>
                  </a:cubicBezTo>
                  <a:lnTo>
                    <a:pt x="215900" y="75616"/>
                  </a:lnTo>
                  <a:cubicBezTo>
                    <a:pt x="215900" y="79626"/>
                    <a:pt x="218281" y="80963"/>
                    <a:pt x="220663" y="80963"/>
                  </a:cubicBezTo>
                  <a:cubicBezTo>
                    <a:pt x="223044" y="80963"/>
                    <a:pt x="225425" y="79626"/>
                    <a:pt x="225425" y="75616"/>
                  </a:cubicBezTo>
                  <a:cubicBezTo>
                    <a:pt x="225425" y="75616"/>
                    <a:pt x="225425" y="75616"/>
                    <a:pt x="225425" y="10110"/>
                  </a:cubicBezTo>
                  <a:cubicBezTo>
                    <a:pt x="225425" y="7437"/>
                    <a:pt x="223044" y="4763"/>
                    <a:pt x="220663" y="4763"/>
                  </a:cubicBezTo>
                  <a:close/>
                  <a:moveTo>
                    <a:pt x="260124" y="4763"/>
                  </a:moveTo>
                  <a:cubicBezTo>
                    <a:pt x="256722" y="4763"/>
                    <a:pt x="255588" y="7437"/>
                    <a:pt x="255588" y="10110"/>
                  </a:cubicBezTo>
                  <a:lnTo>
                    <a:pt x="255588" y="75616"/>
                  </a:lnTo>
                  <a:cubicBezTo>
                    <a:pt x="255588" y="79626"/>
                    <a:pt x="256722" y="80963"/>
                    <a:pt x="260124" y="80963"/>
                  </a:cubicBezTo>
                  <a:cubicBezTo>
                    <a:pt x="262392" y="80963"/>
                    <a:pt x="263526" y="79626"/>
                    <a:pt x="263526" y="75616"/>
                  </a:cubicBezTo>
                  <a:cubicBezTo>
                    <a:pt x="263526" y="75616"/>
                    <a:pt x="263526" y="75616"/>
                    <a:pt x="263526" y="10110"/>
                  </a:cubicBezTo>
                  <a:cubicBezTo>
                    <a:pt x="263526" y="7437"/>
                    <a:pt x="262392" y="4763"/>
                    <a:pt x="260124" y="4763"/>
                  </a:cubicBezTo>
                  <a:close/>
                  <a:moveTo>
                    <a:pt x="64823" y="0"/>
                  </a:moveTo>
                  <a:cubicBezTo>
                    <a:pt x="71438" y="0"/>
                    <a:pt x="75406" y="3944"/>
                    <a:pt x="75406" y="10517"/>
                  </a:cubicBezTo>
                  <a:cubicBezTo>
                    <a:pt x="75406" y="10517"/>
                    <a:pt x="75406" y="10517"/>
                    <a:pt x="75406" y="14461"/>
                  </a:cubicBezTo>
                  <a:cubicBezTo>
                    <a:pt x="75406" y="14461"/>
                    <a:pt x="75406" y="14461"/>
                    <a:pt x="93927" y="14461"/>
                  </a:cubicBezTo>
                  <a:cubicBezTo>
                    <a:pt x="93927" y="14461"/>
                    <a:pt x="93927" y="14461"/>
                    <a:pt x="93927" y="10517"/>
                  </a:cubicBezTo>
                  <a:cubicBezTo>
                    <a:pt x="93927" y="3944"/>
                    <a:pt x="99219" y="0"/>
                    <a:pt x="104511" y="0"/>
                  </a:cubicBezTo>
                  <a:cubicBezTo>
                    <a:pt x="109802" y="0"/>
                    <a:pt x="115094" y="3944"/>
                    <a:pt x="115094" y="10517"/>
                  </a:cubicBezTo>
                  <a:cubicBezTo>
                    <a:pt x="115094" y="10517"/>
                    <a:pt x="115094" y="10517"/>
                    <a:pt x="115094" y="14461"/>
                  </a:cubicBezTo>
                  <a:cubicBezTo>
                    <a:pt x="115094" y="14461"/>
                    <a:pt x="115094" y="14461"/>
                    <a:pt x="133615" y="14461"/>
                  </a:cubicBezTo>
                  <a:cubicBezTo>
                    <a:pt x="133615" y="14461"/>
                    <a:pt x="133615" y="14461"/>
                    <a:pt x="133615" y="10517"/>
                  </a:cubicBezTo>
                  <a:cubicBezTo>
                    <a:pt x="133615" y="3944"/>
                    <a:pt x="137584" y="0"/>
                    <a:pt x="142875" y="0"/>
                  </a:cubicBezTo>
                  <a:cubicBezTo>
                    <a:pt x="149490" y="0"/>
                    <a:pt x="153459" y="3944"/>
                    <a:pt x="153459" y="10517"/>
                  </a:cubicBezTo>
                  <a:cubicBezTo>
                    <a:pt x="153459" y="10517"/>
                    <a:pt x="153459" y="10517"/>
                    <a:pt x="153459" y="14461"/>
                  </a:cubicBezTo>
                  <a:cubicBezTo>
                    <a:pt x="153459" y="14461"/>
                    <a:pt x="153459" y="14461"/>
                    <a:pt x="171980" y="14461"/>
                  </a:cubicBezTo>
                  <a:cubicBezTo>
                    <a:pt x="171980" y="14461"/>
                    <a:pt x="171980" y="14461"/>
                    <a:pt x="171980" y="10517"/>
                  </a:cubicBezTo>
                  <a:cubicBezTo>
                    <a:pt x="171980" y="3944"/>
                    <a:pt x="175948" y="0"/>
                    <a:pt x="182563" y="0"/>
                  </a:cubicBezTo>
                  <a:cubicBezTo>
                    <a:pt x="187855" y="0"/>
                    <a:pt x="191823" y="3944"/>
                    <a:pt x="191823" y="10517"/>
                  </a:cubicBezTo>
                  <a:cubicBezTo>
                    <a:pt x="191823" y="10517"/>
                    <a:pt x="191823" y="10517"/>
                    <a:pt x="191823" y="14461"/>
                  </a:cubicBezTo>
                  <a:cubicBezTo>
                    <a:pt x="191823" y="14461"/>
                    <a:pt x="191823" y="14461"/>
                    <a:pt x="210344" y="14461"/>
                  </a:cubicBezTo>
                  <a:cubicBezTo>
                    <a:pt x="210344" y="14461"/>
                    <a:pt x="210344" y="14461"/>
                    <a:pt x="210344" y="10517"/>
                  </a:cubicBezTo>
                  <a:cubicBezTo>
                    <a:pt x="210344" y="3944"/>
                    <a:pt x="215636" y="0"/>
                    <a:pt x="220927" y="0"/>
                  </a:cubicBezTo>
                  <a:cubicBezTo>
                    <a:pt x="226219" y="0"/>
                    <a:pt x="231511" y="3944"/>
                    <a:pt x="231511" y="10517"/>
                  </a:cubicBezTo>
                  <a:cubicBezTo>
                    <a:pt x="231511" y="10517"/>
                    <a:pt x="231511" y="10517"/>
                    <a:pt x="231511" y="14461"/>
                  </a:cubicBezTo>
                  <a:cubicBezTo>
                    <a:pt x="231511" y="14461"/>
                    <a:pt x="231511" y="14461"/>
                    <a:pt x="250032" y="14461"/>
                  </a:cubicBezTo>
                  <a:cubicBezTo>
                    <a:pt x="250032" y="14461"/>
                    <a:pt x="250032" y="14461"/>
                    <a:pt x="250032" y="10517"/>
                  </a:cubicBezTo>
                  <a:cubicBezTo>
                    <a:pt x="250032" y="3944"/>
                    <a:pt x="254000" y="0"/>
                    <a:pt x="260615" y="0"/>
                  </a:cubicBezTo>
                  <a:cubicBezTo>
                    <a:pt x="265907" y="0"/>
                    <a:pt x="269875" y="3944"/>
                    <a:pt x="269875" y="10517"/>
                  </a:cubicBezTo>
                  <a:cubicBezTo>
                    <a:pt x="269875" y="10517"/>
                    <a:pt x="269875" y="10517"/>
                    <a:pt x="269875" y="14461"/>
                  </a:cubicBezTo>
                  <a:cubicBezTo>
                    <a:pt x="269875" y="14461"/>
                    <a:pt x="269875" y="14461"/>
                    <a:pt x="276490" y="14461"/>
                  </a:cubicBezTo>
                  <a:cubicBezTo>
                    <a:pt x="302948" y="14461"/>
                    <a:pt x="325438" y="35496"/>
                    <a:pt x="325438" y="61789"/>
                  </a:cubicBezTo>
                  <a:cubicBezTo>
                    <a:pt x="325438" y="61789"/>
                    <a:pt x="325438" y="61789"/>
                    <a:pt x="325438" y="289223"/>
                  </a:cubicBezTo>
                  <a:cubicBezTo>
                    <a:pt x="325438" y="315516"/>
                    <a:pt x="302948" y="336550"/>
                    <a:pt x="276490" y="336550"/>
                  </a:cubicBezTo>
                  <a:cubicBezTo>
                    <a:pt x="276490" y="336550"/>
                    <a:pt x="276490" y="336550"/>
                    <a:pt x="48948" y="336550"/>
                  </a:cubicBezTo>
                  <a:cubicBezTo>
                    <a:pt x="22490" y="336550"/>
                    <a:pt x="0" y="315516"/>
                    <a:pt x="0" y="289223"/>
                  </a:cubicBezTo>
                  <a:cubicBezTo>
                    <a:pt x="0" y="289223"/>
                    <a:pt x="0" y="289223"/>
                    <a:pt x="0" y="61789"/>
                  </a:cubicBezTo>
                  <a:cubicBezTo>
                    <a:pt x="0" y="35496"/>
                    <a:pt x="22490" y="14461"/>
                    <a:pt x="48948" y="14461"/>
                  </a:cubicBezTo>
                  <a:cubicBezTo>
                    <a:pt x="48948" y="14461"/>
                    <a:pt x="48948" y="14461"/>
                    <a:pt x="55563" y="14461"/>
                  </a:cubicBezTo>
                  <a:cubicBezTo>
                    <a:pt x="55563" y="14461"/>
                    <a:pt x="55563" y="14461"/>
                    <a:pt x="55563" y="10517"/>
                  </a:cubicBezTo>
                  <a:cubicBezTo>
                    <a:pt x="55563" y="3944"/>
                    <a:pt x="59531" y="0"/>
                    <a:pt x="64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A19A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59" name="圆角矩形 2"/>
            <p:cNvSpPr/>
            <p:nvPr/>
          </p:nvSpPr>
          <p:spPr>
            <a:xfrm>
              <a:off x="4777" y="7311"/>
              <a:ext cx="2018" cy="584"/>
            </a:xfrm>
            <a:prstGeom prst="rect">
              <a:avLst/>
            </a:prstGeom>
            <a:solidFill>
              <a:srgbClr val="E7E7E7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lvl="0"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sym typeface="+mn-lt"/>
                </a:rPr>
                <a:t>Time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sym typeface="+mn-lt"/>
                </a:rPr>
                <a:t>202X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1825" y="6238875"/>
            <a:ext cx="6868160" cy="279400"/>
            <a:chOff x="995" y="9825"/>
            <a:chExt cx="10816" cy="440"/>
          </a:xfrm>
        </p:grpSpPr>
        <p:grpSp>
          <p:nvGrpSpPr>
            <p:cNvPr id="60" name="组合 59"/>
            <p:cNvGrpSpPr/>
            <p:nvPr/>
          </p:nvGrpSpPr>
          <p:grpSpPr>
            <a:xfrm>
              <a:off x="4342" y="9825"/>
              <a:ext cx="420" cy="420"/>
              <a:chOff x="5839110" y="3859306"/>
              <a:chExt cx="1707777" cy="1707776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5839110" y="3859306"/>
                <a:ext cx="1707777" cy="1707776"/>
              </a:xfrm>
              <a:prstGeom prst="ellipse">
                <a:avLst/>
              </a:prstGeom>
              <a:solidFill>
                <a:srgbClr val="E7E7E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telephone-call_74451"/>
              <p:cNvSpPr>
                <a:spLocks noChangeAspect="1"/>
              </p:cNvSpPr>
              <p:nvPr/>
            </p:nvSpPr>
            <p:spPr bwMode="auto">
              <a:xfrm>
                <a:off x="6262323" y="4291644"/>
                <a:ext cx="883512" cy="1005681"/>
              </a:xfrm>
              <a:custGeom>
                <a:avLst/>
                <a:gdLst>
                  <a:gd name="T0" fmla="*/ 3295 w 3369"/>
                  <a:gd name="T1" fmla="*/ 3138 h 3840"/>
                  <a:gd name="T2" fmla="*/ 2771 w 3369"/>
                  <a:gd name="T3" fmla="*/ 2472 h 3840"/>
                  <a:gd name="T4" fmla="*/ 2469 w 3369"/>
                  <a:gd name="T5" fmla="*/ 2437 h 3840"/>
                  <a:gd name="T6" fmla="*/ 2267 w 3369"/>
                  <a:gd name="T7" fmla="*/ 2596 h 3840"/>
                  <a:gd name="T8" fmla="*/ 1368 w 3369"/>
                  <a:gd name="T9" fmla="*/ 2197 h 3840"/>
                  <a:gd name="T10" fmla="*/ 1184 w 3369"/>
                  <a:gd name="T11" fmla="*/ 1236 h 3840"/>
                  <a:gd name="T12" fmla="*/ 1386 w 3369"/>
                  <a:gd name="T13" fmla="*/ 1076 h 3840"/>
                  <a:gd name="T14" fmla="*/ 1422 w 3369"/>
                  <a:gd name="T15" fmla="*/ 775 h 3840"/>
                  <a:gd name="T16" fmla="*/ 897 w 3369"/>
                  <a:gd name="T17" fmla="*/ 109 h 3840"/>
                  <a:gd name="T18" fmla="*/ 595 w 3369"/>
                  <a:gd name="T19" fmla="*/ 73 h 3840"/>
                  <a:gd name="T20" fmla="*/ 388 w 3369"/>
                  <a:gd name="T21" fmla="*/ 237 h 3840"/>
                  <a:gd name="T22" fmla="*/ 97 w 3369"/>
                  <a:gd name="T23" fmla="*/ 1370 h 3840"/>
                  <a:gd name="T24" fmla="*/ 744 w 3369"/>
                  <a:gd name="T25" fmla="*/ 2689 h 3840"/>
                  <a:gd name="T26" fmla="*/ 1877 w 3369"/>
                  <a:gd name="T27" fmla="*/ 3626 h 3840"/>
                  <a:gd name="T28" fmla="*/ 3056 w 3369"/>
                  <a:gd name="T29" fmla="*/ 3600 h 3840"/>
                  <a:gd name="T30" fmla="*/ 3057 w 3369"/>
                  <a:gd name="T31" fmla="*/ 3599 h 3840"/>
                  <a:gd name="T32" fmla="*/ 3260 w 3369"/>
                  <a:gd name="T33" fmla="*/ 3440 h 3840"/>
                  <a:gd name="T34" fmla="*/ 3295 w 3369"/>
                  <a:gd name="T35" fmla="*/ 3138 h 3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69" h="3840">
                    <a:moveTo>
                      <a:pt x="3295" y="3138"/>
                    </a:moveTo>
                    <a:lnTo>
                      <a:pt x="2771" y="2472"/>
                    </a:lnTo>
                    <a:cubicBezTo>
                      <a:pt x="2697" y="2379"/>
                      <a:pt x="2562" y="2363"/>
                      <a:pt x="2469" y="2437"/>
                    </a:cubicBezTo>
                    <a:lnTo>
                      <a:pt x="2267" y="2596"/>
                    </a:lnTo>
                    <a:cubicBezTo>
                      <a:pt x="2173" y="2669"/>
                      <a:pt x="1774" y="2712"/>
                      <a:pt x="1368" y="2197"/>
                    </a:cubicBezTo>
                    <a:cubicBezTo>
                      <a:pt x="963" y="1683"/>
                      <a:pt x="1091" y="1309"/>
                      <a:pt x="1184" y="1236"/>
                    </a:cubicBezTo>
                    <a:lnTo>
                      <a:pt x="1386" y="1076"/>
                    </a:lnTo>
                    <a:cubicBezTo>
                      <a:pt x="1479" y="1003"/>
                      <a:pt x="1495" y="868"/>
                      <a:pt x="1422" y="775"/>
                    </a:cubicBezTo>
                    <a:lnTo>
                      <a:pt x="897" y="109"/>
                    </a:lnTo>
                    <a:cubicBezTo>
                      <a:pt x="824" y="16"/>
                      <a:pt x="689" y="0"/>
                      <a:pt x="595" y="73"/>
                    </a:cubicBezTo>
                    <a:cubicBezTo>
                      <a:pt x="595" y="73"/>
                      <a:pt x="389" y="236"/>
                      <a:pt x="388" y="237"/>
                    </a:cubicBezTo>
                    <a:cubicBezTo>
                      <a:pt x="103" y="472"/>
                      <a:pt x="0" y="873"/>
                      <a:pt x="97" y="1370"/>
                    </a:cubicBezTo>
                    <a:cubicBezTo>
                      <a:pt x="182" y="1798"/>
                      <a:pt x="412" y="2267"/>
                      <a:pt x="744" y="2689"/>
                    </a:cubicBezTo>
                    <a:cubicBezTo>
                      <a:pt x="1077" y="3111"/>
                      <a:pt x="1479" y="3444"/>
                      <a:pt x="1877" y="3626"/>
                    </a:cubicBezTo>
                    <a:cubicBezTo>
                      <a:pt x="2342" y="3840"/>
                      <a:pt x="2761" y="3831"/>
                      <a:pt x="3056" y="3600"/>
                    </a:cubicBezTo>
                    <a:cubicBezTo>
                      <a:pt x="3056" y="3600"/>
                      <a:pt x="3057" y="3599"/>
                      <a:pt x="3057" y="3599"/>
                    </a:cubicBezTo>
                    <a:lnTo>
                      <a:pt x="3260" y="3440"/>
                    </a:lnTo>
                    <a:cubicBezTo>
                      <a:pt x="3353" y="3366"/>
                      <a:pt x="3369" y="3231"/>
                      <a:pt x="3295" y="31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4819" y="9879"/>
              <a:ext cx="2369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800055555</a:t>
              </a: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995" y="9825"/>
              <a:ext cx="421" cy="421"/>
              <a:chOff x="1045617" y="3859306"/>
              <a:chExt cx="1707774" cy="1707776"/>
            </a:xfrm>
            <a:solidFill>
              <a:srgbClr val="E7E7E7"/>
            </a:solidFill>
          </p:grpSpPr>
          <p:sp>
            <p:nvSpPr>
              <p:cNvPr id="65" name="椭圆 64"/>
              <p:cNvSpPr/>
              <p:nvPr/>
            </p:nvSpPr>
            <p:spPr>
              <a:xfrm>
                <a:off x="1045617" y="3859306"/>
                <a:ext cx="1707774" cy="1707776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internet-explorer-logo-on-laptop-computer_67777"/>
              <p:cNvSpPr>
                <a:spLocks noChangeAspect="1"/>
              </p:cNvSpPr>
              <p:nvPr/>
            </p:nvSpPr>
            <p:spPr bwMode="auto">
              <a:xfrm>
                <a:off x="1426113" y="4330479"/>
                <a:ext cx="988914" cy="836595"/>
              </a:xfrm>
              <a:custGeom>
                <a:avLst/>
                <a:gdLst>
                  <a:gd name="connsiteX0" fmla="*/ 248836 w 605747"/>
                  <a:gd name="connsiteY0" fmla="*/ 407710 h 512446"/>
                  <a:gd name="connsiteX1" fmla="*/ 243880 w 605747"/>
                  <a:gd name="connsiteY1" fmla="*/ 411730 h 512446"/>
                  <a:gd name="connsiteX2" fmla="*/ 233866 w 605747"/>
                  <a:gd name="connsiteY2" fmla="*/ 467088 h 512446"/>
                  <a:gd name="connsiteX3" fmla="*/ 235002 w 605747"/>
                  <a:gd name="connsiteY3" fmla="*/ 471211 h 512446"/>
                  <a:gd name="connsiteX4" fmla="*/ 238822 w 605747"/>
                  <a:gd name="connsiteY4" fmla="*/ 472964 h 512446"/>
                  <a:gd name="connsiteX5" fmla="*/ 366946 w 605747"/>
                  <a:gd name="connsiteY5" fmla="*/ 472964 h 512446"/>
                  <a:gd name="connsiteX6" fmla="*/ 371902 w 605747"/>
                  <a:gd name="connsiteY6" fmla="*/ 468015 h 512446"/>
                  <a:gd name="connsiteX7" fmla="*/ 371695 w 605747"/>
                  <a:gd name="connsiteY7" fmla="*/ 466675 h 512446"/>
                  <a:gd name="connsiteX8" fmla="*/ 361887 w 605747"/>
                  <a:gd name="connsiteY8" fmla="*/ 411730 h 512446"/>
                  <a:gd name="connsiteX9" fmla="*/ 356932 w 605747"/>
                  <a:gd name="connsiteY9" fmla="*/ 407710 h 512446"/>
                  <a:gd name="connsiteX10" fmla="*/ 206831 w 605747"/>
                  <a:gd name="connsiteY10" fmla="*/ 178107 h 512446"/>
                  <a:gd name="connsiteX11" fmla="*/ 206831 w 605747"/>
                  <a:gd name="connsiteY11" fmla="*/ 181097 h 512446"/>
                  <a:gd name="connsiteX12" fmla="*/ 211372 w 605747"/>
                  <a:gd name="connsiteY12" fmla="*/ 212962 h 512446"/>
                  <a:gd name="connsiteX13" fmla="*/ 209824 w 605747"/>
                  <a:gd name="connsiteY13" fmla="*/ 217499 h 512446"/>
                  <a:gd name="connsiteX14" fmla="*/ 213952 w 605747"/>
                  <a:gd name="connsiteY14" fmla="*/ 270090 h 512446"/>
                  <a:gd name="connsiteX15" fmla="*/ 239547 w 605747"/>
                  <a:gd name="connsiteY15" fmla="*/ 279062 h 512446"/>
                  <a:gd name="connsiteX16" fmla="*/ 266587 w 605747"/>
                  <a:gd name="connsiteY16" fmla="*/ 274215 h 512446"/>
                  <a:gd name="connsiteX17" fmla="*/ 298787 w 605747"/>
                  <a:gd name="connsiteY17" fmla="*/ 281227 h 512446"/>
                  <a:gd name="connsiteX18" fmla="*/ 239547 w 605747"/>
                  <a:gd name="connsiteY18" fmla="*/ 298139 h 512446"/>
                  <a:gd name="connsiteX19" fmla="*/ 200432 w 605747"/>
                  <a:gd name="connsiteY19" fmla="*/ 283599 h 512446"/>
                  <a:gd name="connsiteX20" fmla="*/ 191660 w 605747"/>
                  <a:gd name="connsiteY20" fmla="*/ 211518 h 512446"/>
                  <a:gd name="connsiteX21" fmla="*/ 206831 w 605747"/>
                  <a:gd name="connsiteY21" fmla="*/ 178107 h 512446"/>
                  <a:gd name="connsiteX22" fmla="*/ 304170 w 605747"/>
                  <a:gd name="connsiteY22" fmla="*/ 123656 h 512446"/>
                  <a:gd name="connsiteX23" fmla="*/ 266386 w 605747"/>
                  <a:gd name="connsiteY23" fmla="*/ 137985 h 512446"/>
                  <a:gd name="connsiteX24" fmla="*/ 251829 w 605747"/>
                  <a:gd name="connsiteY24" fmla="*/ 162727 h 512446"/>
                  <a:gd name="connsiteX25" fmla="*/ 354344 w 605747"/>
                  <a:gd name="connsiteY25" fmla="*/ 162727 h 512446"/>
                  <a:gd name="connsiteX26" fmla="*/ 304170 w 605747"/>
                  <a:gd name="connsiteY26" fmla="*/ 123656 h 512446"/>
                  <a:gd name="connsiteX27" fmla="*/ 304170 w 605747"/>
                  <a:gd name="connsiteY27" fmla="*/ 92935 h 512446"/>
                  <a:gd name="connsiteX28" fmla="*/ 363635 w 605747"/>
                  <a:gd name="connsiteY28" fmla="*/ 117573 h 512446"/>
                  <a:gd name="connsiteX29" fmla="*/ 387173 w 605747"/>
                  <a:gd name="connsiteY29" fmla="*/ 179324 h 512446"/>
                  <a:gd name="connsiteX30" fmla="*/ 383147 w 605747"/>
                  <a:gd name="connsiteY30" fmla="*/ 189427 h 512446"/>
                  <a:gd name="connsiteX31" fmla="*/ 373133 w 605747"/>
                  <a:gd name="connsiteY31" fmla="*/ 193551 h 512446"/>
                  <a:gd name="connsiteX32" fmla="*/ 250384 w 605747"/>
                  <a:gd name="connsiteY32" fmla="*/ 193551 h 512446"/>
                  <a:gd name="connsiteX33" fmla="*/ 264837 w 605747"/>
                  <a:gd name="connsiteY33" fmla="*/ 223034 h 512446"/>
                  <a:gd name="connsiteX34" fmla="*/ 304170 w 605747"/>
                  <a:gd name="connsiteY34" fmla="*/ 238807 h 512446"/>
                  <a:gd name="connsiteX35" fmla="*/ 347840 w 605747"/>
                  <a:gd name="connsiteY35" fmla="*/ 221900 h 512446"/>
                  <a:gd name="connsiteX36" fmla="*/ 357854 w 605747"/>
                  <a:gd name="connsiteY36" fmla="*/ 217468 h 512446"/>
                  <a:gd name="connsiteX37" fmla="*/ 367971 w 605747"/>
                  <a:gd name="connsiteY37" fmla="*/ 221591 h 512446"/>
                  <a:gd name="connsiteX38" fmla="*/ 369829 w 605747"/>
                  <a:gd name="connsiteY38" fmla="*/ 223447 h 512446"/>
                  <a:gd name="connsiteX39" fmla="*/ 370035 w 605747"/>
                  <a:gd name="connsiteY39" fmla="*/ 243137 h 512446"/>
                  <a:gd name="connsiteX40" fmla="*/ 304170 w 605747"/>
                  <a:gd name="connsiteY40" fmla="*/ 269631 h 512446"/>
                  <a:gd name="connsiteX41" fmla="*/ 242641 w 605747"/>
                  <a:gd name="connsiteY41" fmla="*/ 244271 h 512446"/>
                  <a:gd name="connsiteX42" fmla="*/ 218484 w 605747"/>
                  <a:gd name="connsiteY42" fmla="*/ 181077 h 512446"/>
                  <a:gd name="connsiteX43" fmla="*/ 242745 w 605747"/>
                  <a:gd name="connsiteY43" fmla="*/ 118192 h 512446"/>
                  <a:gd name="connsiteX44" fmla="*/ 304170 w 605747"/>
                  <a:gd name="connsiteY44" fmla="*/ 92935 h 512446"/>
                  <a:gd name="connsiteX45" fmla="*/ 366216 w 605747"/>
                  <a:gd name="connsiteY45" fmla="*/ 64497 h 512446"/>
                  <a:gd name="connsiteX46" fmla="*/ 405329 w 605747"/>
                  <a:gd name="connsiteY46" fmla="*/ 78929 h 512446"/>
                  <a:gd name="connsiteX47" fmla="*/ 413998 w 605747"/>
                  <a:gd name="connsiteY47" fmla="*/ 150987 h 512446"/>
                  <a:gd name="connsiteX48" fmla="*/ 398105 w 605747"/>
                  <a:gd name="connsiteY48" fmla="*/ 185728 h 512446"/>
                  <a:gd name="connsiteX49" fmla="*/ 398931 w 605747"/>
                  <a:gd name="connsiteY49" fmla="*/ 179130 h 512446"/>
                  <a:gd name="connsiteX50" fmla="*/ 394493 w 605747"/>
                  <a:gd name="connsiteY50" fmla="*/ 149132 h 512446"/>
                  <a:gd name="connsiteX51" fmla="*/ 395835 w 605747"/>
                  <a:gd name="connsiteY51" fmla="*/ 145111 h 512446"/>
                  <a:gd name="connsiteX52" fmla="*/ 391810 w 605747"/>
                  <a:gd name="connsiteY52" fmla="*/ 92434 h 512446"/>
                  <a:gd name="connsiteX53" fmla="*/ 366216 w 605747"/>
                  <a:gd name="connsiteY53" fmla="*/ 83568 h 512446"/>
                  <a:gd name="connsiteX54" fmla="*/ 340313 w 605747"/>
                  <a:gd name="connsiteY54" fmla="*/ 88001 h 512446"/>
                  <a:gd name="connsiteX55" fmla="*/ 307185 w 605747"/>
                  <a:gd name="connsiteY55" fmla="*/ 81300 h 512446"/>
                  <a:gd name="connsiteX56" fmla="*/ 366216 w 605747"/>
                  <a:gd name="connsiteY56" fmla="*/ 64497 h 512446"/>
                  <a:gd name="connsiteX57" fmla="*/ 94488 w 605747"/>
                  <a:gd name="connsiteY57" fmla="*/ 49173 h 512446"/>
                  <a:gd name="connsiteX58" fmla="*/ 87261 w 605747"/>
                  <a:gd name="connsiteY58" fmla="*/ 56286 h 512446"/>
                  <a:gd name="connsiteX59" fmla="*/ 87261 w 605747"/>
                  <a:gd name="connsiteY59" fmla="*/ 304004 h 512446"/>
                  <a:gd name="connsiteX60" fmla="*/ 91494 w 605747"/>
                  <a:gd name="connsiteY60" fmla="*/ 310498 h 512446"/>
                  <a:gd name="connsiteX61" fmla="*/ 514170 w 605747"/>
                  <a:gd name="connsiteY61" fmla="*/ 310498 h 512446"/>
                  <a:gd name="connsiteX62" fmla="*/ 518403 w 605747"/>
                  <a:gd name="connsiteY62" fmla="*/ 304004 h 512446"/>
                  <a:gd name="connsiteX63" fmla="*/ 518403 w 605747"/>
                  <a:gd name="connsiteY63" fmla="*/ 56286 h 512446"/>
                  <a:gd name="connsiteX64" fmla="*/ 511280 w 605747"/>
                  <a:gd name="connsiteY64" fmla="*/ 49173 h 512446"/>
                  <a:gd name="connsiteX65" fmla="*/ 94488 w 605747"/>
                  <a:gd name="connsiteY65" fmla="*/ 0 h 512446"/>
                  <a:gd name="connsiteX66" fmla="*/ 511280 w 605747"/>
                  <a:gd name="connsiteY66" fmla="*/ 0 h 512446"/>
                  <a:gd name="connsiteX67" fmla="*/ 567650 w 605747"/>
                  <a:gd name="connsiteY67" fmla="*/ 56286 h 512446"/>
                  <a:gd name="connsiteX68" fmla="*/ 567650 w 605747"/>
                  <a:gd name="connsiteY68" fmla="*/ 304004 h 512446"/>
                  <a:gd name="connsiteX69" fmla="*/ 564347 w 605747"/>
                  <a:gd name="connsiteY69" fmla="*/ 323075 h 512446"/>
                  <a:gd name="connsiteX70" fmla="*/ 567031 w 605747"/>
                  <a:gd name="connsiteY70" fmla="*/ 329569 h 512446"/>
                  <a:gd name="connsiteX71" fmla="*/ 604611 w 605747"/>
                  <a:gd name="connsiteY71" fmla="*/ 479870 h 512446"/>
                  <a:gd name="connsiteX72" fmla="*/ 605747 w 605747"/>
                  <a:gd name="connsiteY72" fmla="*/ 487190 h 512446"/>
                  <a:gd name="connsiteX73" fmla="*/ 580452 w 605747"/>
                  <a:gd name="connsiteY73" fmla="*/ 512446 h 512446"/>
                  <a:gd name="connsiteX74" fmla="*/ 25315 w 605747"/>
                  <a:gd name="connsiteY74" fmla="*/ 512446 h 512446"/>
                  <a:gd name="connsiteX75" fmla="*/ 5389 w 605747"/>
                  <a:gd name="connsiteY75" fmla="*/ 502756 h 512446"/>
                  <a:gd name="connsiteX76" fmla="*/ 743 w 605747"/>
                  <a:gd name="connsiteY76" fmla="*/ 481108 h 512446"/>
                  <a:gd name="connsiteX77" fmla="*/ 38737 w 605747"/>
                  <a:gd name="connsiteY77" fmla="*/ 329569 h 512446"/>
                  <a:gd name="connsiteX78" fmla="*/ 41421 w 605747"/>
                  <a:gd name="connsiteY78" fmla="*/ 323075 h 512446"/>
                  <a:gd name="connsiteX79" fmla="*/ 38014 w 605747"/>
                  <a:gd name="connsiteY79" fmla="*/ 304004 h 512446"/>
                  <a:gd name="connsiteX80" fmla="*/ 38014 w 605747"/>
                  <a:gd name="connsiteY80" fmla="*/ 56286 h 512446"/>
                  <a:gd name="connsiteX81" fmla="*/ 94488 w 605747"/>
                  <a:gd name="connsiteY81" fmla="*/ 0 h 51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05747" h="512446">
                    <a:moveTo>
                      <a:pt x="248836" y="407710"/>
                    </a:moveTo>
                    <a:cubicBezTo>
                      <a:pt x="246358" y="407710"/>
                      <a:pt x="244293" y="409359"/>
                      <a:pt x="243880" y="411730"/>
                    </a:cubicBezTo>
                    <a:lnTo>
                      <a:pt x="233866" y="467088"/>
                    </a:lnTo>
                    <a:cubicBezTo>
                      <a:pt x="233659" y="468531"/>
                      <a:pt x="234072" y="470077"/>
                      <a:pt x="235002" y="471211"/>
                    </a:cubicBezTo>
                    <a:cubicBezTo>
                      <a:pt x="235931" y="472345"/>
                      <a:pt x="237273" y="472964"/>
                      <a:pt x="238822" y="472964"/>
                    </a:cubicBezTo>
                    <a:lnTo>
                      <a:pt x="366946" y="472964"/>
                    </a:lnTo>
                    <a:cubicBezTo>
                      <a:pt x="369734" y="472964"/>
                      <a:pt x="371902" y="470696"/>
                      <a:pt x="371902" y="468015"/>
                    </a:cubicBezTo>
                    <a:cubicBezTo>
                      <a:pt x="371902" y="467500"/>
                      <a:pt x="371902" y="467088"/>
                      <a:pt x="371695" y="466675"/>
                    </a:cubicBezTo>
                    <a:lnTo>
                      <a:pt x="361887" y="411730"/>
                    </a:lnTo>
                    <a:cubicBezTo>
                      <a:pt x="361371" y="409359"/>
                      <a:pt x="359306" y="407710"/>
                      <a:pt x="356932" y="407710"/>
                    </a:cubicBezTo>
                    <a:close/>
                    <a:moveTo>
                      <a:pt x="206831" y="178107"/>
                    </a:moveTo>
                    <a:cubicBezTo>
                      <a:pt x="206831" y="179035"/>
                      <a:pt x="206831" y="180066"/>
                      <a:pt x="206831" y="181097"/>
                    </a:cubicBezTo>
                    <a:cubicBezTo>
                      <a:pt x="206831" y="192234"/>
                      <a:pt x="208379" y="202856"/>
                      <a:pt x="211372" y="212962"/>
                    </a:cubicBezTo>
                    <a:cubicBezTo>
                      <a:pt x="210856" y="214405"/>
                      <a:pt x="210340" y="215952"/>
                      <a:pt x="209824" y="217499"/>
                    </a:cubicBezTo>
                    <a:cubicBezTo>
                      <a:pt x="202290" y="240804"/>
                      <a:pt x="203735" y="259984"/>
                      <a:pt x="213952" y="270090"/>
                    </a:cubicBezTo>
                    <a:cubicBezTo>
                      <a:pt x="219835" y="276071"/>
                      <a:pt x="228401" y="279062"/>
                      <a:pt x="239547" y="279062"/>
                    </a:cubicBezTo>
                    <a:cubicBezTo>
                      <a:pt x="247700" y="279062"/>
                      <a:pt x="256886" y="277309"/>
                      <a:pt x="266587" y="274215"/>
                    </a:cubicBezTo>
                    <a:cubicBezTo>
                      <a:pt x="276598" y="278237"/>
                      <a:pt x="287434" y="280609"/>
                      <a:pt x="298787" y="281227"/>
                    </a:cubicBezTo>
                    <a:cubicBezTo>
                      <a:pt x="277733" y="292261"/>
                      <a:pt x="257298" y="298139"/>
                      <a:pt x="239547" y="298139"/>
                    </a:cubicBezTo>
                    <a:cubicBezTo>
                      <a:pt x="223447" y="298139"/>
                      <a:pt x="209927" y="293086"/>
                      <a:pt x="200432" y="283599"/>
                    </a:cubicBezTo>
                    <a:cubicBezTo>
                      <a:pt x="184745" y="268028"/>
                      <a:pt x="181649" y="242351"/>
                      <a:pt x="191660" y="211518"/>
                    </a:cubicBezTo>
                    <a:cubicBezTo>
                      <a:pt x="195272" y="200484"/>
                      <a:pt x="200432" y="189244"/>
                      <a:pt x="206831" y="178107"/>
                    </a:cubicBezTo>
                    <a:close/>
                    <a:moveTo>
                      <a:pt x="304170" y="123656"/>
                    </a:moveTo>
                    <a:cubicBezTo>
                      <a:pt x="289304" y="123656"/>
                      <a:pt x="276193" y="128604"/>
                      <a:pt x="266386" y="137985"/>
                    </a:cubicBezTo>
                    <a:cubicBezTo>
                      <a:pt x="259469" y="144686"/>
                      <a:pt x="254514" y="153036"/>
                      <a:pt x="251829" y="162727"/>
                    </a:cubicBezTo>
                    <a:lnTo>
                      <a:pt x="354344" y="162727"/>
                    </a:lnTo>
                    <a:cubicBezTo>
                      <a:pt x="348149" y="138295"/>
                      <a:pt x="329773" y="123656"/>
                      <a:pt x="304170" y="123656"/>
                    </a:cubicBezTo>
                    <a:close/>
                    <a:moveTo>
                      <a:pt x="304170" y="92935"/>
                    </a:moveTo>
                    <a:cubicBezTo>
                      <a:pt x="327502" y="92935"/>
                      <a:pt x="348665" y="101595"/>
                      <a:pt x="363635" y="117573"/>
                    </a:cubicBezTo>
                    <a:cubicBezTo>
                      <a:pt x="378501" y="133140"/>
                      <a:pt x="386863" y="155098"/>
                      <a:pt x="387173" y="179324"/>
                    </a:cubicBezTo>
                    <a:cubicBezTo>
                      <a:pt x="387276" y="183139"/>
                      <a:pt x="385831" y="186747"/>
                      <a:pt x="383147" y="189427"/>
                    </a:cubicBezTo>
                    <a:cubicBezTo>
                      <a:pt x="380566" y="192107"/>
                      <a:pt x="376952" y="193551"/>
                      <a:pt x="373133" y="193551"/>
                    </a:cubicBezTo>
                    <a:lnTo>
                      <a:pt x="250384" y="193551"/>
                    </a:lnTo>
                    <a:cubicBezTo>
                      <a:pt x="252449" y="205200"/>
                      <a:pt x="257404" y="215406"/>
                      <a:pt x="264837" y="223034"/>
                    </a:cubicBezTo>
                    <a:cubicBezTo>
                      <a:pt x="274645" y="233240"/>
                      <a:pt x="288582" y="238807"/>
                      <a:pt x="304170" y="238807"/>
                    </a:cubicBezTo>
                    <a:cubicBezTo>
                      <a:pt x="322030" y="238807"/>
                      <a:pt x="337516" y="232828"/>
                      <a:pt x="347840" y="221900"/>
                    </a:cubicBezTo>
                    <a:cubicBezTo>
                      <a:pt x="350420" y="219117"/>
                      <a:pt x="354034" y="217571"/>
                      <a:pt x="357854" y="217468"/>
                    </a:cubicBezTo>
                    <a:cubicBezTo>
                      <a:pt x="361673" y="217468"/>
                      <a:pt x="365287" y="218911"/>
                      <a:pt x="367971" y="221591"/>
                    </a:cubicBezTo>
                    <a:lnTo>
                      <a:pt x="369829" y="223447"/>
                    </a:lnTo>
                    <a:cubicBezTo>
                      <a:pt x="375301" y="228911"/>
                      <a:pt x="375404" y="237570"/>
                      <a:pt x="370035" y="243137"/>
                    </a:cubicBezTo>
                    <a:cubicBezTo>
                      <a:pt x="353621" y="260250"/>
                      <a:pt x="330186" y="269631"/>
                      <a:pt x="304170" y="269631"/>
                    </a:cubicBezTo>
                    <a:cubicBezTo>
                      <a:pt x="280220" y="269631"/>
                      <a:pt x="258437" y="260559"/>
                      <a:pt x="242641" y="244271"/>
                    </a:cubicBezTo>
                    <a:cubicBezTo>
                      <a:pt x="227053" y="228086"/>
                      <a:pt x="218484" y="205612"/>
                      <a:pt x="218484" y="181077"/>
                    </a:cubicBezTo>
                    <a:cubicBezTo>
                      <a:pt x="218484" y="156645"/>
                      <a:pt x="227053" y="134274"/>
                      <a:pt x="242745" y="118192"/>
                    </a:cubicBezTo>
                    <a:cubicBezTo>
                      <a:pt x="258437" y="101904"/>
                      <a:pt x="280220" y="92935"/>
                      <a:pt x="304170" y="92935"/>
                    </a:cubicBezTo>
                    <a:close/>
                    <a:moveTo>
                      <a:pt x="366216" y="64497"/>
                    </a:moveTo>
                    <a:cubicBezTo>
                      <a:pt x="382316" y="64497"/>
                      <a:pt x="395835" y="69445"/>
                      <a:pt x="405329" y="78929"/>
                    </a:cubicBezTo>
                    <a:cubicBezTo>
                      <a:pt x="421016" y="94599"/>
                      <a:pt x="424112" y="120164"/>
                      <a:pt x="413998" y="150987"/>
                    </a:cubicBezTo>
                    <a:cubicBezTo>
                      <a:pt x="410283" y="162430"/>
                      <a:pt x="404917" y="174079"/>
                      <a:pt x="398105" y="185728"/>
                    </a:cubicBezTo>
                    <a:cubicBezTo>
                      <a:pt x="398724" y="183563"/>
                      <a:pt x="398931" y="181398"/>
                      <a:pt x="398931" y="179130"/>
                    </a:cubicBezTo>
                    <a:cubicBezTo>
                      <a:pt x="398724" y="168719"/>
                      <a:pt x="397280" y="158616"/>
                      <a:pt x="394493" y="149132"/>
                    </a:cubicBezTo>
                    <a:cubicBezTo>
                      <a:pt x="395009" y="147792"/>
                      <a:pt x="395422" y="146452"/>
                      <a:pt x="395835" y="145111"/>
                    </a:cubicBezTo>
                    <a:cubicBezTo>
                      <a:pt x="403472" y="121814"/>
                      <a:pt x="402027" y="102639"/>
                      <a:pt x="391810" y="92434"/>
                    </a:cubicBezTo>
                    <a:cubicBezTo>
                      <a:pt x="385928" y="86558"/>
                      <a:pt x="377259" y="83568"/>
                      <a:pt x="366216" y="83568"/>
                    </a:cubicBezTo>
                    <a:cubicBezTo>
                      <a:pt x="358270" y="83568"/>
                      <a:pt x="349498" y="85115"/>
                      <a:pt x="340313" y="88001"/>
                    </a:cubicBezTo>
                    <a:cubicBezTo>
                      <a:pt x="330096" y="83877"/>
                      <a:pt x="318847" y="81610"/>
                      <a:pt x="307185" y="81300"/>
                    </a:cubicBezTo>
                    <a:cubicBezTo>
                      <a:pt x="327928" y="70476"/>
                      <a:pt x="348362" y="64497"/>
                      <a:pt x="366216" y="64497"/>
                    </a:cubicBezTo>
                    <a:close/>
                    <a:moveTo>
                      <a:pt x="94488" y="49173"/>
                    </a:moveTo>
                    <a:cubicBezTo>
                      <a:pt x="90565" y="49173"/>
                      <a:pt x="87261" y="52368"/>
                      <a:pt x="87261" y="56286"/>
                    </a:cubicBezTo>
                    <a:lnTo>
                      <a:pt x="87261" y="304004"/>
                    </a:lnTo>
                    <a:cubicBezTo>
                      <a:pt x="87261" y="306890"/>
                      <a:pt x="89016" y="309364"/>
                      <a:pt x="91494" y="310498"/>
                    </a:cubicBezTo>
                    <a:lnTo>
                      <a:pt x="514170" y="310498"/>
                    </a:lnTo>
                    <a:cubicBezTo>
                      <a:pt x="516648" y="309364"/>
                      <a:pt x="518403" y="306890"/>
                      <a:pt x="518403" y="304004"/>
                    </a:cubicBezTo>
                    <a:lnTo>
                      <a:pt x="518403" y="56286"/>
                    </a:lnTo>
                    <a:cubicBezTo>
                      <a:pt x="518403" y="52368"/>
                      <a:pt x="515203" y="49173"/>
                      <a:pt x="511280" y="49173"/>
                    </a:cubicBezTo>
                    <a:close/>
                    <a:moveTo>
                      <a:pt x="94488" y="0"/>
                    </a:moveTo>
                    <a:lnTo>
                      <a:pt x="511280" y="0"/>
                    </a:lnTo>
                    <a:cubicBezTo>
                      <a:pt x="542356" y="0"/>
                      <a:pt x="567650" y="25256"/>
                      <a:pt x="567650" y="56286"/>
                    </a:cubicBezTo>
                    <a:lnTo>
                      <a:pt x="567650" y="304004"/>
                    </a:lnTo>
                    <a:cubicBezTo>
                      <a:pt x="567650" y="310705"/>
                      <a:pt x="566515" y="317096"/>
                      <a:pt x="564347" y="323075"/>
                    </a:cubicBezTo>
                    <a:cubicBezTo>
                      <a:pt x="565482" y="325034"/>
                      <a:pt x="566411" y="327302"/>
                      <a:pt x="567031" y="329569"/>
                    </a:cubicBezTo>
                    <a:lnTo>
                      <a:pt x="604611" y="479870"/>
                    </a:lnTo>
                    <a:cubicBezTo>
                      <a:pt x="605334" y="482138"/>
                      <a:pt x="605747" y="484612"/>
                      <a:pt x="605747" y="487190"/>
                    </a:cubicBezTo>
                    <a:cubicBezTo>
                      <a:pt x="605747" y="501106"/>
                      <a:pt x="594390" y="512446"/>
                      <a:pt x="580452" y="512446"/>
                    </a:cubicBezTo>
                    <a:lnTo>
                      <a:pt x="25315" y="512446"/>
                    </a:lnTo>
                    <a:cubicBezTo>
                      <a:pt x="17469" y="512446"/>
                      <a:pt x="10138" y="508838"/>
                      <a:pt x="5389" y="502756"/>
                    </a:cubicBezTo>
                    <a:cubicBezTo>
                      <a:pt x="537" y="496571"/>
                      <a:pt x="-1115" y="488633"/>
                      <a:pt x="743" y="481108"/>
                    </a:cubicBezTo>
                    <a:lnTo>
                      <a:pt x="38737" y="329569"/>
                    </a:lnTo>
                    <a:cubicBezTo>
                      <a:pt x="39253" y="327302"/>
                      <a:pt x="40182" y="325034"/>
                      <a:pt x="41421" y="323075"/>
                    </a:cubicBezTo>
                    <a:cubicBezTo>
                      <a:pt x="39253" y="317096"/>
                      <a:pt x="38014" y="310705"/>
                      <a:pt x="38014" y="304004"/>
                    </a:cubicBezTo>
                    <a:lnTo>
                      <a:pt x="38014" y="56286"/>
                    </a:lnTo>
                    <a:cubicBezTo>
                      <a:pt x="38014" y="25256"/>
                      <a:pt x="63309" y="0"/>
                      <a:pt x="9448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1427" y="9879"/>
              <a:ext cx="2887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  <a:hlinkClick r:id="rId3"/>
                </a:rPr>
                <a:t>https://www.freeppt7.com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6587" y="9825"/>
              <a:ext cx="420" cy="420"/>
              <a:chOff x="4844355" y="4211043"/>
              <a:chExt cx="1707776" cy="1707776"/>
            </a:xfrm>
            <a:solidFill>
              <a:srgbClr val="E7E7E7"/>
            </a:solidFill>
          </p:grpSpPr>
          <p:sp>
            <p:nvSpPr>
              <p:cNvPr id="73" name="椭圆 72"/>
              <p:cNvSpPr/>
              <p:nvPr/>
            </p:nvSpPr>
            <p:spPr>
              <a:xfrm>
                <a:off x="4844355" y="4211043"/>
                <a:ext cx="1707776" cy="1707776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add-location-point_501"/>
              <p:cNvSpPr>
                <a:spLocks noChangeAspect="1"/>
              </p:cNvSpPr>
              <p:nvPr/>
            </p:nvSpPr>
            <p:spPr bwMode="auto">
              <a:xfrm>
                <a:off x="5304753" y="4570080"/>
                <a:ext cx="752822" cy="1110017"/>
              </a:xfrm>
              <a:custGeom>
                <a:avLst/>
                <a:gdLst>
                  <a:gd name="connsiteX0" fmla="*/ 178196 w 401555"/>
                  <a:gd name="connsiteY0" fmla="*/ 123842 h 592082"/>
                  <a:gd name="connsiteX1" fmla="*/ 223359 w 401555"/>
                  <a:gd name="connsiteY1" fmla="*/ 123842 h 592082"/>
                  <a:gd name="connsiteX2" fmla="*/ 223359 w 401555"/>
                  <a:gd name="connsiteY2" fmla="*/ 176747 h 592082"/>
                  <a:gd name="connsiteX3" fmla="*/ 276263 w 401555"/>
                  <a:gd name="connsiteY3" fmla="*/ 176747 h 592082"/>
                  <a:gd name="connsiteX4" fmla="*/ 276263 w 401555"/>
                  <a:gd name="connsiteY4" fmla="*/ 221909 h 592082"/>
                  <a:gd name="connsiteX5" fmla="*/ 223359 w 401555"/>
                  <a:gd name="connsiteY5" fmla="*/ 221909 h 592082"/>
                  <a:gd name="connsiteX6" fmla="*/ 223359 w 401555"/>
                  <a:gd name="connsiteY6" fmla="*/ 274814 h 592082"/>
                  <a:gd name="connsiteX7" fmla="*/ 178196 w 401555"/>
                  <a:gd name="connsiteY7" fmla="*/ 274814 h 592082"/>
                  <a:gd name="connsiteX8" fmla="*/ 178196 w 401555"/>
                  <a:gd name="connsiteY8" fmla="*/ 221909 h 592082"/>
                  <a:gd name="connsiteX9" fmla="*/ 125292 w 401555"/>
                  <a:gd name="connsiteY9" fmla="*/ 221909 h 592082"/>
                  <a:gd name="connsiteX10" fmla="*/ 125292 w 401555"/>
                  <a:gd name="connsiteY10" fmla="*/ 176747 h 592082"/>
                  <a:gd name="connsiteX11" fmla="*/ 178196 w 401555"/>
                  <a:gd name="connsiteY11" fmla="*/ 176747 h 592082"/>
                  <a:gd name="connsiteX12" fmla="*/ 200132 w 401555"/>
                  <a:gd name="connsiteY12" fmla="*/ 79976 h 592082"/>
                  <a:gd name="connsiteX13" fmla="*/ 83926 w 401555"/>
                  <a:gd name="connsiteY13" fmla="*/ 194781 h 592082"/>
                  <a:gd name="connsiteX14" fmla="*/ 200132 w 401555"/>
                  <a:gd name="connsiteY14" fmla="*/ 309585 h 592082"/>
                  <a:gd name="connsiteX15" fmla="*/ 315046 w 401555"/>
                  <a:gd name="connsiteY15" fmla="*/ 194781 h 592082"/>
                  <a:gd name="connsiteX16" fmla="*/ 200132 w 401555"/>
                  <a:gd name="connsiteY16" fmla="*/ 79976 h 592082"/>
                  <a:gd name="connsiteX17" fmla="*/ 200132 w 401555"/>
                  <a:gd name="connsiteY17" fmla="*/ 0 h 592082"/>
                  <a:gd name="connsiteX18" fmla="*/ 401555 w 401555"/>
                  <a:gd name="connsiteY18" fmla="*/ 199941 h 592082"/>
                  <a:gd name="connsiteX19" fmla="*/ 336996 w 401555"/>
                  <a:gd name="connsiteY19" fmla="*/ 359893 h 592082"/>
                  <a:gd name="connsiteX20" fmla="*/ 193676 w 401555"/>
                  <a:gd name="connsiteY20" fmla="*/ 592082 h 592082"/>
                  <a:gd name="connsiteX21" fmla="*/ 54229 w 401555"/>
                  <a:gd name="connsiteY21" fmla="*/ 357313 h 592082"/>
                  <a:gd name="connsiteX22" fmla="*/ 0 w 401555"/>
                  <a:gd name="connsiteY22" fmla="*/ 199941 h 592082"/>
                  <a:gd name="connsiteX23" fmla="*/ 200132 w 401555"/>
                  <a:gd name="connsiteY23" fmla="*/ 0 h 59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1555" h="592082">
                    <a:moveTo>
                      <a:pt x="178196" y="123842"/>
                    </a:moveTo>
                    <a:lnTo>
                      <a:pt x="223359" y="123842"/>
                    </a:lnTo>
                    <a:lnTo>
                      <a:pt x="223359" y="176747"/>
                    </a:lnTo>
                    <a:lnTo>
                      <a:pt x="276263" y="176747"/>
                    </a:lnTo>
                    <a:lnTo>
                      <a:pt x="276263" y="221909"/>
                    </a:lnTo>
                    <a:lnTo>
                      <a:pt x="223359" y="221909"/>
                    </a:lnTo>
                    <a:lnTo>
                      <a:pt x="223359" y="274814"/>
                    </a:lnTo>
                    <a:lnTo>
                      <a:pt x="178196" y="274814"/>
                    </a:lnTo>
                    <a:lnTo>
                      <a:pt x="178196" y="221909"/>
                    </a:lnTo>
                    <a:lnTo>
                      <a:pt x="125292" y="221909"/>
                    </a:lnTo>
                    <a:lnTo>
                      <a:pt x="125292" y="176747"/>
                    </a:lnTo>
                    <a:lnTo>
                      <a:pt x="178196" y="176747"/>
                    </a:lnTo>
                    <a:close/>
                    <a:moveTo>
                      <a:pt x="200132" y="79976"/>
                    </a:moveTo>
                    <a:cubicBezTo>
                      <a:pt x="135573" y="79976"/>
                      <a:pt x="83926" y="131574"/>
                      <a:pt x="83926" y="194781"/>
                    </a:cubicBezTo>
                    <a:cubicBezTo>
                      <a:pt x="83926" y="257988"/>
                      <a:pt x="135573" y="309585"/>
                      <a:pt x="200132" y="309585"/>
                    </a:cubicBezTo>
                    <a:cubicBezTo>
                      <a:pt x="263399" y="309585"/>
                      <a:pt x="315046" y="257988"/>
                      <a:pt x="315046" y="194781"/>
                    </a:cubicBezTo>
                    <a:cubicBezTo>
                      <a:pt x="315046" y="131574"/>
                      <a:pt x="263399" y="79976"/>
                      <a:pt x="200132" y="79976"/>
                    </a:cubicBezTo>
                    <a:close/>
                    <a:moveTo>
                      <a:pt x="200132" y="0"/>
                    </a:moveTo>
                    <a:cubicBezTo>
                      <a:pt x="311173" y="0"/>
                      <a:pt x="401555" y="89006"/>
                      <a:pt x="401555" y="199941"/>
                    </a:cubicBezTo>
                    <a:cubicBezTo>
                      <a:pt x="401555" y="263148"/>
                      <a:pt x="336996" y="359893"/>
                      <a:pt x="336996" y="359893"/>
                    </a:cubicBezTo>
                    <a:lnTo>
                      <a:pt x="193676" y="592082"/>
                    </a:lnTo>
                    <a:lnTo>
                      <a:pt x="54229" y="357313"/>
                    </a:lnTo>
                    <a:cubicBezTo>
                      <a:pt x="54229" y="357313"/>
                      <a:pt x="0" y="256698"/>
                      <a:pt x="0" y="199941"/>
                    </a:cubicBezTo>
                    <a:cubicBezTo>
                      <a:pt x="0" y="89006"/>
                      <a:pt x="89091" y="0"/>
                      <a:pt x="2001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5" name="文本框 74"/>
            <p:cNvSpPr txBox="1"/>
            <p:nvPr/>
          </p:nvSpPr>
          <p:spPr>
            <a:xfrm>
              <a:off x="7113" y="9879"/>
              <a:ext cx="4699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888 A8-888, New York City</a:t>
              </a:r>
            </a:p>
          </p:txBody>
        </p:sp>
      </p:grpSp>
      <p:pic>
        <p:nvPicPr>
          <p:cNvPr id="84" name="图片 83" descr="51miz-P1503190-27B21B4C-3840x256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670" y="521970"/>
            <a:ext cx="4363085" cy="48875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03" h="4708">
                <a:moveTo>
                  <a:pt x="2101" y="0"/>
                </a:moveTo>
                <a:cubicBezTo>
                  <a:pt x="2179" y="0"/>
                  <a:pt x="2257" y="16"/>
                  <a:pt x="2315" y="49"/>
                </a:cubicBezTo>
                <a:cubicBezTo>
                  <a:pt x="3989" y="1015"/>
                  <a:pt x="3989" y="1015"/>
                  <a:pt x="3989" y="1015"/>
                </a:cubicBezTo>
                <a:cubicBezTo>
                  <a:pt x="4106" y="1084"/>
                  <a:pt x="4203" y="1253"/>
                  <a:pt x="4203" y="1387"/>
                </a:cubicBezTo>
                <a:cubicBezTo>
                  <a:pt x="4203" y="3319"/>
                  <a:pt x="4203" y="3319"/>
                  <a:pt x="4203" y="3319"/>
                </a:cubicBezTo>
                <a:cubicBezTo>
                  <a:pt x="4203" y="3456"/>
                  <a:pt x="4106" y="3622"/>
                  <a:pt x="3989" y="3691"/>
                </a:cubicBezTo>
                <a:cubicBezTo>
                  <a:pt x="2315" y="4657"/>
                  <a:pt x="2315" y="4657"/>
                  <a:pt x="2315" y="4657"/>
                </a:cubicBezTo>
                <a:cubicBezTo>
                  <a:pt x="2198" y="4726"/>
                  <a:pt x="2005" y="4726"/>
                  <a:pt x="1887" y="4657"/>
                </a:cubicBezTo>
                <a:cubicBezTo>
                  <a:pt x="214" y="3691"/>
                  <a:pt x="214" y="3691"/>
                  <a:pt x="214" y="3691"/>
                </a:cubicBezTo>
                <a:cubicBezTo>
                  <a:pt x="97" y="3622"/>
                  <a:pt x="0" y="3456"/>
                  <a:pt x="0" y="3319"/>
                </a:cubicBezTo>
                <a:lnTo>
                  <a:pt x="0" y="1387"/>
                </a:lnTo>
                <a:cubicBezTo>
                  <a:pt x="0" y="1253"/>
                  <a:pt x="97" y="1084"/>
                  <a:pt x="214" y="1015"/>
                </a:cubicBezTo>
                <a:cubicBezTo>
                  <a:pt x="1887" y="49"/>
                  <a:pt x="1887" y="49"/>
                  <a:pt x="1887" y="49"/>
                </a:cubicBezTo>
                <a:cubicBezTo>
                  <a:pt x="1946" y="16"/>
                  <a:pt x="2024" y="0"/>
                  <a:pt x="2101" y="0"/>
                </a:cubicBez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288925" y="299720"/>
            <a:ext cx="1382395" cy="390525"/>
            <a:chOff x="455" y="472"/>
            <a:chExt cx="2177" cy="615"/>
          </a:xfrm>
        </p:grpSpPr>
        <p:grpSp>
          <p:nvGrpSpPr>
            <p:cNvPr id="7" name="组合 6"/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6" name="Freeform 5"/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3" name="Freeform 5"/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273" y="505"/>
              <a:ext cx="1359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99922" y="1320346"/>
            <a:ext cx="1855829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7200" b="1" dirty="0">
                <a:gradFill>
                  <a:gsLst>
                    <a:gs pos="0">
                      <a:srgbClr val="53A4FF"/>
                    </a:gs>
                    <a:gs pos="85000">
                      <a:srgbClr val="67CFFF"/>
                    </a:gs>
                    <a:gs pos="40000">
                      <a:srgbClr val="60B9FF"/>
                    </a:gs>
                  </a:gsLst>
                  <a:lin scaled="1"/>
                </a:gradFill>
                <a:cs typeface="+mn-ea"/>
                <a:sym typeface="+mn-lt"/>
              </a:rPr>
              <a:t>Free</a:t>
            </a:r>
            <a:endParaRPr lang="zh-CN" altLang="en-US" sz="7200" b="1" dirty="0"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47" grpId="0" animBg="1"/>
      <p:bldP spid="47" grpId="1" animBg="1"/>
      <p:bldP spid="48" grpId="0" animBg="1"/>
      <p:bldP spid="48" grpId="1" animBg="1"/>
      <p:bldP spid="52" grpId="0"/>
      <p:bldP spid="52" grpId="1"/>
      <p:bldP spid="53" grpId="0"/>
      <p:bldP spid="53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688360" y="0"/>
            <a:ext cx="11005780" cy="6374946"/>
            <a:chOff x="675659" y="-246788"/>
            <a:chExt cx="11005780" cy="6374946"/>
          </a:xfrm>
        </p:grpSpPr>
        <p:sp>
          <p:nvSpPr>
            <p:cNvPr id="6" name="弧形 5"/>
            <p:cNvSpPr/>
            <p:nvPr/>
          </p:nvSpPr>
          <p:spPr>
            <a:xfrm>
              <a:off x="3733799" y="-246788"/>
              <a:ext cx="4724400" cy="4724400"/>
            </a:xfrm>
            <a:prstGeom prst="arc">
              <a:avLst>
                <a:gd name="adj1" fmla="val 20542649"/>
                <a:gd name="adj2" fmla="val 11919434"/>
              </a:avLst>
            </a:prstGeom>
            <a:ln w="254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675659" y="1696312"/>
              <a:ext cx="11005780" cy="4431846"/>
              <a:chOff x="675659" y="1696312"/>
              <a:chExt cx="11005780" cy="4431846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3327399" y="1709012"/>
                <a:ext cx="812800" cy="812800"/>
                <a:chOff x="1123909" y="1701407"/>
                <a:chExt cx="756999" cy="756999"/>
              </a:xfrm>
            </p:grpSpPr>
            <p:sp>
              <p:nvSpPr>
                <p:cNvPr id="24" name="流程图: 接点 15"/>
                <p:cNvSpPr/>
                <p:nvPr/>
              </p:nvSpPr>
              <p:spPr>
                <a:xfrm>
                  <a:off x="1123909" y="1701407"/>
                  <a:ext cx="756999" cy="756999"/>
                </a:xfrm>
                <a:prstGeom prst="flowChartConnector">
                  <a:avLst/>
                </a:prstGeom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51"/>
                <p:cNvSpPr>
                  <a:spLocks noEditPoints="1"/>
                </p:cNvSpPr>
                <p:nvPr/>
              </p:nvSpPr>
              <p:spPr bwMode="auto">
                <a:xfrm>
                  <a:off x="1341521" y="1890659"/>
                  <a:ext cx="321777" cy="378498"/>
                </a:xfrm>
                <a:custGeom>
                  <a:avLst/>
                  <a:gdLst>
                    <a:gd name="T0" fmla="*/ 125 w 137"/>
                    <a:gd name="T1" fmla="*/ 11 h 160"/>
                    <a:gd name="T2" fmla="*/ 114 w 137"/>
                    <a:gd name="T3" fmla="*/ 8 h 160"/>
                    <a:gd name="T4" fmla="*/ 31 w 137"/>
                    <a:gd name="T5" fmla="*/ 0 h 160"/>
                    <a:gd name="T6" fmla="*/ 23 w 137"/>
                    <a:gd name="T7" fmla="*/ 11 h 160"/>
                    <a:gd name="T8" fmla="*/ 3 w 137"/>
                    <a:gd name="T9" fmla="*/ 15 h 160"/>
                    <a:gd name="T10" fmla="*/ 31 w 137"/>
                    <a:gd name="T11" fmla="*/ 67 h 160"/>
                    <a:gd name="T12" fmla="*/ 57 w 137"/>
                    <a:gd name="T13" fmla="*/ 98 h 160"/>
                    <a:gd name="T14" fmla="*/ 44 w 137"/>
                    <a:gd name="T15" fmla="*/ 116 h 160"/>
                    <a:gd name="T16" fmla="*/ 41 w 137"/>
                    <a:gd name="T17" fmla="*/ 136 h 160"/>
                    <a:gd name="T18" fmla="*/ 23 w 137"/>
                    <a:gd name="T19" fmla="*/ 148 h 160"/>
                    <a:gd name="T20" fmla="*/ 27 w 137"/>
                    <a:gd name="T21" fmla="*/ 160 h 160"/>
                    <a:gd name="T22" fmla="*/ 114 w 137"/>
                    <a:gd name="T23" fmla="*/ 156 h 160"/>
                    <a:gd name="T24" fmla="*/ 103 w 137"/>
                    <a:gd name="T25" fmla="*/ 136 h 160"/>
                    <a:gd name="T26" fmla="*/ 96 w 137"/>
                    <a:gd name="T27" fmla="*/ 119 h 160"/>
                    <a:gd name="T28" fmla="*/ 93 w 137"/>
                    <a:gd name="T29" fmla="*/ 116 h 160"/>
                    <a:gd name="T30" fmla="*/ 101 w 137"/>
                    <a:gd name="T31" fmla="*/ 77 h 160"/>
                    <a:gd name="T32" fmla="*/ 137 w 137"/>
                    <a:gd name="T33" fmla="*/ 25 h 160"/>
                    <a:gd name="T34" fmla="*/ 7 w 137"/>
                    <a:gd name="T35" fmla="*/ 23 h 160"/>
                    <a:gd name="T36" fmla="*/ 12 w 137"/>
                    <a:gd name="T37" fmla="*/ 19 h 160"/>
                    <a:gd name="T38" fmla="*/ 23 w 137"/>
                    <a:gd name="T39" fmla="*/ 26 h 160"/>
                    <a:gd name="T40" fmla="*/ 7 w 137"/>
                    <a:gd name="T41" fmla="*/ 23 h 160"/>
                    <a:gd name="T42" fmla="*/ 107 w 137"/>
                    <a:gd name="T43" fmla="*/ 148 h 160"/>
                    <a:gd name="T44" fmla="*/ 31 w 137"/>
                    <a:gd name="T45" fmla="*/ 153 h 160"/>
                    <a:gd name="T46" fmla="*/ 34 w 137"/>
                    <a:gd name="T47" fmla="*/ 144 h 160"/>
                    <a:gd name="T48" fmla="*/ 89 w 137"/>
                    <a:gd name="T49" fmla="*/ 123 h 160"/>
                    <a:gd name="T50" fmla="*/ 48 w 137"/>
                    <a:gd name="T51" fmla="*/ 136 h 160"/>
                    <a:gd name="T52" fmla="*/ 89 w 137"/>
                    <a:gd name="T53" fmla="*/ 123 h 160"/>
                    <a:gd name="T54" fmla="*/ 61 w 137"/>
                    <a:gd name="T55" fmla="*/ 112 h 160"/>
                    <a:gd name="T56" fmla="*/ 69 w 137"/>
                    <a:gd name="T57" fmla="*/ 100 h 160"/>
                    <a:gd name="T58" fmla="*/ 79 w 137"/>
                    <a:gd name="T59" fmla="*/ 116 h 160"/>
                    <a:gd name="T60" fmla="*/ 107 w 137"/>
                    <a:gd name="T61" fmla="*/ 26 h 160"/>
                    <a:gd name="T62" fmla="*/ 69 w 137"/>
                    <a:gd name="T63" fmla="*/ 93 h 160"/>
                    <a:gd name="T64" fmla="*/ 30 w 137"/>
                    <a:gd name="T65" fmla="*/ 26 h 160"/>
                    <a:gd name="T66" fmla="*/ 31 w 137"/>
                    <a:gd name="T67" fmla="*/ 7 h 160"/>
                    <a:gd name="T68" fmla="*/ 107 w 137"/>
                    <a:gd name="T69" fmla="*/ 8 h 160"/>
                    <a:gd name="T70" fmla="*/ 130 w 137"/>
                    <a:gd name="T71" fmla="*/ 23 h 160"/>
                    <a:gd name="T72" fmla="*/ 114 w 137"/>
                    <a:gd name="T73" fmla="*/ 26 h 160"/>
                    <a:gd name="T74" fmla="*/ 125 w 137"/>
                    <a:gd name="T75" fmla="*/ 19 h 160"/>
                    <a:gd name="T76" fmla="*/ 130 w 137"/>
                    <a:gd name="T77" fmla="*/ 23 h 160"/>
                    <a:gd name="T78" fmla="*/ 88 w 137"/>
                    <a:gd name="T79" fmla="*/ 36 h 160"/>
                    <a:gd name="T80" fmla="*/ 72 w 137"/>
                    <a:gd name="T81" fmla="*/ 24 h 160"/>
                    <a:gd name="T82" fmla="*/ 65 w 137"/>
                    <a:gd name="T83" fmla="*/ 24 h 160"/>
                    <a:gd name="T84" fmla="*/ 49 w 137"/>
                    <a:gd name="T85" fmla="*/ 36 h 160"/>
                    <a:gd name="T86" fmla="*/ 47 w 137"/>
                    <a:gd name="T87" fmla="*/ 42 h 160"/>
                    <a:gd name="T88" fmla="*/ 53 w 137"/>
                    <a:gd name="T89" fmla="*/ 61 h 160"/>
                    <a:gd name="T90" fmla="*/ 59 w 137"/>
                    <a:gd name="T91" fmla="*/ 65 h 160"/>
                    <a:gd name="T92" fmla="*/ 79 w 137"/>
                    <a:gd name="T93" fmla="*/ 65 h 160"/>
                    <a:gd name="T94" fmla="*/ 82 w 137"/>
                    <a:gd name="T95" fmla="*/ 64 h 160"/>
                    <a:gd name="T96" fmla="*/ 82 w 137"/>
                    <a:gd name="T97" fmla="*/ 50 h 160"/>
                    <a:gd name="T98" fmla="*/ 91 w 137"/>
                    <a:gd name="T99" fmla="*/ 38 h 160"/>
                    <a:gd name="T100" fmla="*/ 74 w 137"/>
                    <a:gd name="T101" fmla="*/ 49 h 160"/>
                    <a:gd name="T102" fmla="*/ 70 w 137"/>
                    <a:gd name="T103" fmla="*/ 52 h 160"/>
                    <a:gd name="T104" fmla="*/ 67 w 137"/>
                    <a:gd name="T105" fmla="*/ 52 h 160"/>
                    <a:gd name="T106" fmla="*/ 63 w 137"/>
                    <a:gd name="T107" fmla="*/ 49 h 160"/>
                    <a:gd name="T108" fmla="*/ 58 w 137"/>
                    <a:gd name="T109" fmla="*/ 42 h 160"/>
                    <a:gd name="T110" fmla="*/ 66 w 137"/>
                    <a:gd name="T111" fmla="*/ 39 h 160"/>
                    <a:gd name="T112" fmla="*/ 71 w 137"/>
                    <a:gd name="T113" fmla="*/ 39 h 160"/>
                    <a:gd name="T114" fmla="*/ 80 w 137"/>
                    <a:gd name="T115" fmla="*/ 42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37" h="160">
                      <a:moveTo>
                        <a:pt x="134" y="15"/>
                      </a:moveTo>
                      <a:cubicBezTo>
                        <a:pt x="132" y="13"/>
                        <a:pt x="129" y="11"/>
                        <a:pt x="125" y="11"/>
                      </a:cubicBezTo>
                      <a:cubicBezTo>
                        <a:pt x="114" y="11"/>
                        <a:pt x="114" y="11"/>
                        <a:pt x="114" y="11"/>
                      </a:cubicBezTo>
                      <a:cubicBezTo>
                        <a:pt x="114" y="8"/>
                        <a:pt x="114" y="8"/>
                        <a:pt x="114" y="8"/>
                      </a:cubicBezTo>
                      <a:cubicBezTo>
                        <a:pt x="114" y="4"/>
                        <a:pt x="111" y="0"/>
                        <a:pt x="106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6" y="0"/>
                        <a:pt x="23" y="4"/>
                        <a:pt x="23" y="8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8" y="11"/>
                        <a:pt x="5" y="13"/>
                        <a:pt x="3" y="15"/>
                      </a:cubicBezTo>
                      <a:cubicBezTo>
                        <a:pt x="1" y="18"/>
                        <a:pt x="0" y="21"/>
                        <a:pt x="0" y="25"/>
                      </a:cubicBezTo>
                      <a:cubicBezTo>
                        <a:pt x="3" y="43"/>
                        <a:pt x="14" y="59"/>
                        <a:pt x="31" y="67"/>
                      </a:cubicBezTo>
                      <a:cubicBezTo>
                        <a:pt x="32" y="71"/>
                        <a:pt x="34" y="74"/>
                        <a:pt x="36" y="77"/>
                      </a:cubicBezTo>
                      <a:cubicBezTo>
                        <a:pt x="42" y="87"/>
                        <a:pt x="49" y="94"/>
                        <a:pt x="57" y="98"/>
                      </a:cubicBezTo>
                      <a:cubicBezTo>
                        <a:pt x="58" y="106"/>
                        <a:pt x="52" y="114"/>
                        <a:pt x="44" y="116"/>
                      </a:cubicBezTo>
                      <a:cubicBezTo>
                        <a:pt x="44" y="116"/>
                        <a:pt x="44" y="116"/>
                        <a:pt x="44" y="116"/>
                      </a:cubicBezTo>
                      <a:cubicBezTo>
                        <a:pt x="42" y="116"/>
                        <a:pt x="41" y="118"/>
                        <a:pt x="41" y="119"/>
                      </a:cubicBezTo>
                      <a:cubicBezTo>
                        <a:pt x="41" y="136"/>
                        <a:pt x="41" y="136"/>
                        <a:pt x="41" y="136"/>
                      </a:cubicBezTo>
                      <a:cubicBezTo>
                        <a:pt x="34" y="136"/>
                        <a:pt x="34" y="136"/>
                        <a:pt x="34" y="136"/>
                      </a:cubicBezTo>
                      <a:cubicBezTo>
                        <a:pt x="28" y="136"/>
                        <a:pt x="23" y="141"/>
                        <a:pt x="23" y="148"/>
                      </a:cubicBezTo>
                      <a:cubicBezTo>
                        <a:pt x="23" y="156"/>
                        <a:pt x="23" y="156"/>
                        <a:pt x="23" y="156"/>
                      </a:cubicBezTo>
                      <a:cubicBezTo>
                        <a:pt x="23" y="158"/>
                        <a:pt x="25" y="160"/>
                        <a:pt x="27" y="160"/>
                      </a:cubicBezTo>
                      <a:cubicBezTo>
                        <a:pt x="111" y="160"/>
                        <a:pt x="111" y="160"/>
                        <a:pt x="111" y="160"/>
                      </a:cubicBezTo>
                      <a:cubicBezTo>
                        <a:pt x="113" y="160"/>
                        <a:pt x="114" y="158"/>
                        <a:pt x="114" y="156"/>
                      </a:cubicBezTo>
                      <a:cubicBezTo>
                        <a:pt x="114" y="148"/>
                        <a:pt x="114" y="148"/>
                        <a:pt x="114" y="148"/>
                      </a:cubicBezTo>
                      <a:cubicBezTo>
                        <a:pt x="114" y="141"/>
                        <a:pt x="109" y="136"/>
                        <a:pt x="103" y="136"/>
                      </a:cubicBezTo>
                      <a:cubicBezTo>
                        <a:pt x="96" y="136"/>
                        <a:pt x="96" y="136"/>
                        <a:pt x="96" y="136"/>
                      </a:cubicBezTo>
                      <a:cubicBezTo>
                        <a:pt x="96" y="119"/>
                        <a:pt x="96" y="119"/>
                        <a:pt x="96" y="119"/>
                      </a:cubicBezTo>
                      <a:cubicBezTo>
                        <a:pt x="96" y="118"/>
                        <a:pt x="95" y="116"/>
                        <a:pt x="93" y="116"/>
                      </a:cubicBezTo>
                      <a:cubicBezTo>
                        <a:pt x="93" y="116"/>
                        <a:pt x="93" y="116"/>
                        <a:pt x="93" y="116"/>
                      </a:cubicBezTo>
                      <a:cubicBezTo>
                        <a:pt x="85" y="114"/>
                        <a:pt x="79" y="106"/>
                        <a:pt x="80" y="98"/>
                      </a:cubicBezTo>
                      <a:cubicBezTo>
                        <a:pt x="88" y="94"/>
                        <a:pt x="96" y="87"/>
                        <a:pt x="101" y="77"/>
                      </a:cubicBezTo>
                      <a:cubicBezTo>
                        <a:pt x="103" y="74"/>
                        <a:pt x="105" y="71"/>
                        <a:pt x="106" y="67"/>
                      </a:cubicBezTo>
                      <a:cubicBezTo>
                        <a:pt x="123" y="59"/>
                        <a:pt x="134" y="43"/>
                        <a:pt x="137" y="25"/>
                      </a:cubicBezTo>
                      <a:cubicBezTo>
                        <a:pt x="137" y="21"/>
                        <a:pt x="136" y="18"/>
                        <a:pt x="134" y="15"/>
                      </a:cubicBezTo>
                      <a:close/>
                      <a:moveTo>
                        <a:pt x="7" y="23"/>
                      </a:moveTo>
                      <a:cubicBezTo>
                        <a:pt x="7" y="22"/>
                        <a:pt x="8" y="21"/>
                        <a:pt x="8" y="20"/>
                      </a:cubicBezTo>
                      <a:cubicBezTo>
                        <a:pt x="9" y="19"/>
                        <a:pt x="10" y="19"/>
                        <a:pt x="12" y="19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36"/>
                        <a:pt x="24" y="47"/>
                        <a:pt x="27" y="56"/>
                      </a:cubicBezTo>
                      <a:cubicBezTo>
                        <a:pt x="17" y="48"/>
                        <a:pt x="10" y="36"/>
                        <a:pt x="7" y="23"/>
                      </a:cubicBezTo>
                      <a:close/>
                      <a:moveTo>
                        <a:pt x="103" y="144"/>
                      </a:moveTo>
                      <a:cubicBezTo>
                        <a:pt x="105" y="144"/>
                        <a:pt x="107" y="145"/>
                        <a:pt x="107" y="148"/>
                      </a:cubicBezTo>
                      <a:cubicBezTo>
                        <a:pt x="107" y="153"/>
                        <a:pt x="107" y="153"/>
                        <a:pt x="107" y="153"/>
                      </a:cubicBezTo>
                      <a:cubicBezTo>
                        <a:pt x="31" y="153"/>
                        <a:pt x="31" y="153"/>
                        <a:pt x="31" y="153"/>
                      </a:cubicBezTo>
                      <a:cubicBezTo>
                        <a:pt x="31" y="148"/>
                        <a:pt x="31" y="148"/>
                        <a:pt x="31" y="148"/>
                      </a:cubicBezTo>
                      <a:cubicBezTo>
                        <a:pt x="31" y="145"/>
                        <a:pt x="32" y="144"/>
                        <a:pt x="34" y="144"/>
                      </a:cubicBezTo>
                      <a:lnTo>
                        <a:pt x="103" y="144"/>
                      </a:lnTo>
                      <a:close/>
                      <a:moveTo>
                        <a:pt x="89" y="123"/>
                      </a:moveTo>
                      <a:cubicBezTo>
                        <a:pt x="89" y="136"/>
                        <a:pt x="89" y="136"/>
                        <a:pt x="89" y="136"/>
                      </a:cubicBezTo>
                      <a:cubicBezTo>
                        <a:pt x="48" y="136"/>
                        <a:pt x="48" y="136"/>
                        <a:pt x="48" y="136"/>
                      </a:cubicBezTo>
                      <a:cubicBezTo>
                        <a:pt x="48" y="123"/>
                        <a:pt x="48" y="123"/>
                        <a:pt x="48" y="123"/>
                      </a:cubicBezTo>
                      <a:lnTo>
                        <a:pt x="89" y="123"/>
                      </a:lnTo>
                      <a:close/>
                      <a:moveTo>
                        <a:pt x="58" y="116"/>
                      </a:moveTo>
                      <a:cubicBezTo>
                        <a:pt x="59" y="115"/>
                        <a:pt x="60" y="114"/>
                        <a:pt x="61" y="112"/>
                      </a:cubicBezTo>
                      <a:cubicBezTo>
                        <a:pt x="63" y="109"/>
                        <a:pt x="64" y="104"/>
                        <a:pt x="65" y="100"/>
                      </a:cubicBezTo>
                      <a:cubicBezTo>
                        <a:pt x="66" y="100"/>
                        <a:pt x="67" y="100"/>
                        <a:pt x="69" y="100"/>
                      </a:cubicBezTo>
                      <a:cubicBezTo>
                        <a:pt x="70" y="100"/>
                        <a:pt x="71" y="100"/>
                        <a:pt x="73" y="100"/>
                      </a:cubicBezTo>
                      <a:cubicBezTo>
                        <a:pt x="73" y="106"/>
                        <a:pt x="75" y="111"/>
                        <a:pt x="79" y="116"/>
                      </a:cubicBezTo>
                      <a:cubicBezTo>
                        <a:pt x="58" y="116"/>
                        <a:pt x="58" y="116"/>
                        <a:pt x="58" y="116"/>
                      </a:cubicBezTo>
                      <a:close/>
                      <a:moveTo>
                        <a:pt x="107" y="26"/>
                      </a:moveTo>
                      <a:cubicBezTo>
                        <a:pt x="107" y="44"/>
                        <a:pt x="103" y="61"/>
                        <a:pt x="95" y="74"/>
                      </a:cubicBezTo>
                      <a:cubicBezTo>
                        <a:pt x="88" y="86"/>
                        <a:pt x="78" y="93"/>
                        <a:pt x="69" y="93"/>
                      </a:cubicBezTo>
                      <a:cubicBezTo>
                        <a:pt x="59" y="93"/>
                        <a:pt x="49" y="86"/>
                        <a:pt x="42" y="74"/>
                      </a:cubicBezTo>
                      <a:cubicBezTo>
                        <a:pt x="34" y="61"/>
                        <a:pt x="30" y="44"/>
                        <a:pt x="30" y="26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8"/>
                        <a:pt x="30" y="7"/>
                        <a:pt x="31" y="7"/>
                      </a:cubicBezTo>
                      <a:cubicBezTo>
                        <a:pt x="106" y="7"/>
                        <a:pt x="106" y="7"/>
                        <a:pt x="106" y="7"/>
                      </a:cubicBezTo>
                      <a:cubicBezTo>
                        <a:pt x="107" y="7"/>
                        <a:pt x="107" y="8"/>
                        <a:pt x="107" y="8"/>
                      </a:cubicBezTo>
                      <a:lnTo>
                        <a:pt x="107" y="26"/>
                      </a:lnTo>
                      <a:close/>
                      <a:moveTo>
                        <a:pt x="130" y="23"/>
                      </a:moveTo>
                      <a:cubicBezTo>
                        <a:pt x="127" y="36"/>
                        <a:pt x="120" y="48"/>
                        <a:pt x="110" y="56"/>
                      </a:cubicBezTo>
                      <a:cubicBezTo>
                        <a:pt x="113" y="47"/>
                        <a:pt x="114" y="36"/>
                        <a:pt x="114" y="26"/>
                      </a:cubicBezTo>
                      <a:cubicBezTo>
                        <a:pt x="114" y="19"/>
                        <a:pt x="114" y="19"/>
                        <a:pt x="114" y="19"/>
                      </a:cubicBezTo>
                      <a:cubicBezTo>
                        <a:pt x="125" y="19"/>
                        <a:pt x="125" y="19"/>
                        <a:pt x="125" y="19"/>
                      </a:cubicBezTo>
                      <a:cubicBezTo>
                        <a:pt x="127" y="19"/>
                        <a:pt x="128" y="19"/>
                        <a:pt x="129" y="20"/>
                      </a:cubicBezTo>
                      <a:cubicBezTo>
                        <a:pt x="129" y="21"/>
                        <a:pt x="130" y="22"/>
                        <a:pt x="130" y="23"/>
                      </a:cubicBezTo>
                      <a:close/>
                      <a:moveTo>
                        <a:pt x="91" y="38"/>
                      </a:moveTo>
                      <a:cubicBezTo>
                        <a:pt x="91" y="37"/>
                        <a:pt x="89" y="36"/>
                        <a:pt x="88" y="36"/>
                      </a:cubicBezTo>
                      <a:cubicBezTo>
                        <a:pt x="77" y="34"/>
                        <a:pt x="77" y="34"/>
                        <a:pt x="77" y="34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71" y="22"/>
                        <a:pt x="70" y="22"/>
                        <a:pt x="69" y="22"/>
                      </a:cubicBezTo>
                      <a:cubicBezTo>
                        <a:pt x="67" y="22"/>
                        <a:pt x="66" y="22"/>
                        <a:pt x="65" y="2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48" y="36"/>
                        <a:pt x="46" y="37"/>
                        <a:pt x="46" y="38"/>
                      </a:cubicBezTo>
                      <a:cubicBezTo>
                        <a:pt x="46" y="39"/>
                        <a:pt x="46" y="41"/>
                        <a:pt x="47" y="42"/>
                      </a:cubicBezTo>
                      <a:cubicBezTo>
                        <a:pt x="55" y="50"/>
                        <a:pt x="55" y="50"/>
                        <a:pt x="55" y="50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53" y="62"/>
                        <a:pt x="53" y="64"/>
                        <a:pt x="55" y="64"/>
                      </a:cubicBezTo>
                      <a:cubicBezTo>
                        <a:pt x="56" y="65"/>
                        <a:pt x="57" y="65"/>
                        <a:pt x="59" y="65"/>
                      </a:cubicBezTo>
                      <a:cubicBezTo>
                        <a:pt x="69" y="59"/>
                        <a:pt x="69" y="59"/>
                        <a:pt x="69" y="59"/>
                      </a:cubicBezTo>
                      <a:cubicBezTo>
                        <a:pt x="79" y="65"/>
                        <a:pt x="79" y="65"/>
                        <a:pt x="79" y="65"/>
                      </a:cubicBezTo>
                      <a:cubicBezTo>
                        <a:pt x="79" y="65"/>
                        <a:pt x="80" y="65"/>
                        <a:pt x="80" y="65"/>
                      </a:cubicBezTo>
                      <a:cubicBezTo>
                        <a:pt x="81" y="65"/>
                        <a:pt x="82" y="65"/>
                        <a:pt x="82" y="64"/>
                      </a:cubicBezTo>
                      <a:cubicBezTo>
                        <a:pt x="84" y="64"/>
                        <a:pt x="84" y="62"/>
                        <a:pt x="84" y="61"/>
                      </a:cubicBezTo>
                      <a:cubicBezTo>
                        <a:pt x="82" y="50"/>
                        <a:pt x="82" y="50"/>
                        <a:pt x="82" y="50"/>
                      </a:cubicBezTo>
                      <a:cubicBezTo>
                        <a:pt x="90" y="42"/>
                        <a:pt x="90" y="42"/>
                        <a:pt x="90" y="42"/>
                      </a:cubicBezTo>
                      <a:cubicBezTo>
                        <a:pt x="91" y="41"/>
                        <a:pt x="91" y="39"/>
                        <a:pt x="91" y="38"/>
                      </a:cubicBezTo>
                      <a:close/>
                      <a:moveTo>
                        <a:pt x="75" y="46"/>
                      </a:moveTo>
                      <a:cubicBezTo>
                        <a:pt x="75" y="47"/>
                        <a:pt x="74" y="48"/>
                        <a:pt x="74" y="49"/>
                      </a:cubicBezTo>
                      <a:cubicBezTo>
                        <a:pt x="75" y="55"/>
                        <a:pt x="75" y="55"/>
                        <a:pt x="75" y="55"/>
                      </a:cubicBezTo>
                      <a:cubicBezTo>
                        <a:pt x="70" y="52"/>
                        <a:pt x="70" y="52"/>
                        <a:pt x="70" y="52"/>
                      </a:cubicBezTo>
                      <a:cubicBezTo>
                        <a:pt x="70" y="52"/>
                        <a:pt x="69" y="52"/>
                        <a:pt x="69" y="52"/>
                      </a:cubicBezTo>
                      <a:cubicBezTo>
                        <a:pt x="68" y="52"/>
                        <a:pt x="67" y="52"/>
                        <a:pt x="67" y="52"/>
                      </a:cubicBezTo>
                      <a:cubicBezTo>
                        <a:pt x="62" y="55"/>
                        <a:pt x="62" y="55"/>
                        <a:pt x="62" y="55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3" y="48"/>
                        <a:pt x="62" y="47"/>
                        <a:pt x="62" y="46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4" y="41"/>
                        <a:pt x="65" y="40"/>
                        <a:pt x="66" y="39"/>
                      </a:cubicBezTo>
                      <a:cubicBezTo>
                        <a:pt x="69" y="34"/>
                        <a:pt x="69" y="34"/>
                        <a:pt x="69" y="34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2" y="40"/>
                        <a:pt x="73" y="41"/>
                        <a:pt x="74" y="41"/>
                      </a:cubicBezTo>
                      <a:cubicBezTo>
                        <a:pt x="80" y="42"/>
                        <a:pt x="80" y="42"/>
                        <a:pt x="80" y="42"/>
                      </a:cubicBezTo>
                      <a:lnTo>
                        <a:pt x="75" y="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3958286" y="3306464"/>
                <a:ext cx="812800" cy="812800"/>
                <a:chOff x="1112081" y="1701407"/>
                <a:chExt cx="756999" cy="756999"/>
              </a:xfrm>
            </p:grpSpPr>
            <p:sp>
              <p:nvSpPr>
                <p:cNvPr id="27" name="流程图: 接点 18"/>
                <p:cNvSpPr/>
                <p:nvPr/>
              </p:nvSpPr>
              <p:spPr>
                <a:xfrm>
                  <a:off x="1112081" y="1701407"/>
                  <a:ext cx="756999" cy="756999"/>
                </a:xfrm>
                <a:prstGeom prst="flowChartConnector">
                  <a:avLst/>
                </a:prstGeom>
                <a:gradFill>
                  <a:gsLst>
                    <a:gs pos="0">
                      <a:srgbClr val="A3E2FA"/>
                    </a:gs>
                    <a:gs pos="100000">
                      <a:srgbClr val="0466C1"/>
                    </a:gs>
                  </a:gsLst>
                  <a:lin scaled="1"/>
                </a:gra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Freeform 151"/>
                <p:cNvSpPr>
                  <a:spLocks noEditPoints="1"/>
                </p:cNvSpPr>
                <p:nvPr/>
              </p:nvSpPr>
              <p:spPr bwMode="auto">
                <a:xfrm>
                  <a:off x="1339345" y="1888099"/>
                  <a:ext cx="326130" cy="383616"/>
                </a:xfrm>
                <a:custGeom>
                  <a:avLst/>
                  <a:gdLst>
                    <a:gd name="T0" fmla="*/ 125 w 137"/>
                    <a:gd name="T1" fmla="*/ 11 h 160"/>
                    <a:gd name="T2" fmla="*/ 114 w 137"/>
                    <a:gd name="T3" fmla="*/ 8 h 160"/>
                    <a:gd name="T4" fmla="*/ 31 w 137"/>
                    <a:gd name="T5" fmla="*/ 0 h 160"/>
                    <a:gd name="T6" fmla="*/ 23 w 137"/>
                    <a:gd name="T7" fmla="*/ 11 h 160"/>
                    <a:gd name="T8" fmla="*/ 3 w 137"/>
                    <a:gd name="T9" fmla="*/ 15 h 160"/>
                    <a:gd name="T10" fmla="*/ 31 w 137"/>
                    <a:gd name="T11" fmla="*/ 67 h 160"/>
                    <a:gd name="T12" fmla="*/ 57 w 137"/>
                    <a:gd name="T13" fmla="*/ 98 h 160"/>
                    <a:gd name="T14" fmla="*/ 44 w 137"/>
                    <a:gd name="T15" fmla="*/ 116 h 160"/>
                    <a:gd name="T16" fmla="*/ 41 w 137"/>
                    <a:gd name="T17" fmla="*/ 136 h 160"/>
                    <a:gd name="T18" fmla="*/ 23 w 137"/>
                    <a:gd name="T19" fmla="*/ 148 h 160"/>
                    <a:gd name="T20" fmla="*/ 27 w 137"/>
                    <a:gd name="T21" fmla="*/ 160 h 160"/>
                    <a:gd name="T22" fmla="*/ 114 w 137"/>
                    <a:gd name="T23" fmla="*/ 156 h 160"/>
                    <a:gd name="T24" fmla="*/ 103 w 137"/>
                    <a:gd name="T25" fmla="*/ 136 h 160"/>
                    <a:gd name="T26" fmla="*/ 96 w 137"/>
                    <a:gd name="T27" fmla="*/ 119 h 160"/>
                    <a:gd name="T28" fmla="*/ 93 w 137"/>
                    <a:gd name="T29" fmla="*/ 116 h 160"/>
                    <a:gd name="T30" fmla="*/ 101 w 137"/>
                    <a:gd name="T31" fmla="*/ 77 h 160"/>
                    <a:gd name="T32" fmla="*/ 137 w 137"/>
                    <a:gd name="T33" fmla="*/ 25 h 160"/>
                    <a:gd name="T34" fmla="*/ 7 w 137"/>
                    <a:gd name="T35" fmla="*/ 23 h 160"/>
                    <a:gd name="T36" fmla="*/ 12 w 137"/>
                    <a:gd name="T37" fmla="*/ 19 h 160"/>
                    <a:gd name="T38" fmla="*/ 23 w 137"/>
                    <a:gd name="T39" fmla="*/ 26 h 160"/>
                    <a:gd name="T40" fmla="*/ 7 w 137"/>
                    <a:gd name="T41" fmla="*/ 23 h 160"/>
                    <a:gd name="T42" fmla="*/ 107 w 137"/>
                    <a:gd name="T43" fmla="*/ 148 h 160"/>
                    <a:gd name="T44" fmla="*/ 31 w 137"/>
                    <a:gd name="T45" fmla="*/ 153 h 160"/>
                    <a:gd name="T46" fmla="*/ 34 w 137"/>
                    <a:gd name="T47" fmla="*/ 144 h 160"/>
                    <a:gd name="T48" fmla="*/ 89 w 137"/>
                    <a:gd name="T49" fmla="*/ 123 h 160"/>
                    <a:gd name="T50" fmla="*/ 48 w 137"/>
                    <a:gd name="T51" fmla="*/ 136 h 160"/>
                    <a:gd name="T52" fmla="*/ 89 w 137"/>
                    <a:gd name="T53" fmla="*/ 123 h 160"/>
                    <a:gd name="T54" fmla="*/ 61 w 137"/>
                    <a:gd name="T55" fmla="*/ 112 h 160"/>
                    <a:gd name="T56" fmla="*/ 69 w 137"/>
                    <a:gd name="T57" fmla="*/ 100 h 160"/>
                    <a:gd name="T58" fmla="*/ 79 w 137"/>
                    <a:gd name="T59" fmla="*/ 116 h 160"/>
                    <a:gd name="T60" fmla="*/ 107 w 137"/>
                    <a:gd name="T61" fmla="*/ 26 h 160"/>
                    <a:gd name="T62" fmla="*/ 69 w 137"/>
                    <a:gd name="T63" fmla="*/ 93 h 160"/>
                    <a:gd name="T64" fmla="*/ 30 w 137"/>
                    <a:gd name="T65" fmla="*/ 26 h 160"/>
                    <a:gd name="T66" fmla="*/ 31 w 137"/>
                    <a:gd name="T67" fmla="*/ 7 h 160"/>
                    <a:gd name="T68" fmla="*/ 107 w 137"/>
                    <a:gd name="T69" fmla="*/ 8 h 160"/>
                    <a:gd name="T70" fmla="*/ 130 w 137"/>
                    <a:gd name="T71" fmla="*/ 23 h 160"/>
                    <a:gd name="T72" fmla="*/ 114 w 137"/>
                    <a:gd name="T73" fmla="*/ 26 h 160"/>
                    <a:gd name="T74" fmla="*/ 125 w 137"/>
                    <a:gd name="T75" fmla="*/ 19 h 160"/>
                    <a:gd name="T76" fmla="*/ 130 w 137"/>
                    <a:gd name="T77" fmla="*/ 23 h 160"/>
                    <a:gd name="T78" fmla="*/ 88 w 137"/>
                    <a:gd name="T79" fmla="*/ 36 h 160"/>
                    <a:gd name="T80" fmla="*/ 72 w 137"/>
                    <a:gd name="T81" fmla="*/ 24 h 160"/>
                    <a:gd name="T82" fmla="*/ 65 w 137"/>
                    <a:gd name="T83" fmla="*/ 24 h 160"/>
                    <a:gd name="T84" fmla="*/ 49 w 137"/>
                    <a:gd name="T85" fmla="*/ 36 h 160"/>
                    <a:gd name="T86" fmla="*/ 47 w 137"/>
                    <a:gd name="T87" fmla="*/ 42 h 160"/>
                    <a:gd name="T88" fmla="*/ 53 w 137"/>
                    <a:gd name="T89" fmla="*/ 61 h 160"/>
                    <a:gd name="T90" fmla="*/ 59 w 137"/>
                    <a:gd name="T91" fmla="*/ 65 h 160"/>
                    <a:gd name="T92" fmla="*/ 79 w 137"/>
                    <a:gd name="T93" fmla="*/ 65 h 160"/>
                    <a:gd name="T94" fmla="*/ 82 w 137"/>
                    <a:gd name="T95" fmla="*/ 64 h 160"/>
                    <a:gd name="T96" fmla="*/ 82 w 137"/>
                    <a:gd name="T97" fmla="*/ 50 h 160"/>
                    <a:gd name="T98" fmla="*/ 91 w 137"/>
                    <a:gd name="T99" fmla="*/ 38 h 160"/>
                    <a:gd name="T100" fmla="*/ 74 w 137"/>
                    <a:gd name="T101" fmla="*/ 49 h 160"/>
                    <a:gd name="T102" fmla="*/ 70 w 137"/>
                    <a:gd name="T103" fmla="*/ 52 h 160"/>
                    <a:gd name="T104" fmla="*/ 67 w 137"/>
                    <a:gd name="T105" fmla="*/ 52 h 160"/>
                    <a:gd name="T106" fmla="*/ 63 w 137"/>
                    <a:gd name="T107" fmla="*/ 49 h 160"/>
                    <a:gd name="T108" fmla="*/ 58 w 137"/>
                    <a:gd name="T109" fmla="*/ 42 h 160"/>
                    <a:gd name="T110" fmla="*/ 66 w 137"/>
                    <a:gd name="T111" fmla="*/ 39 h 160"/>
                    <a:gd name="T112" fmla="*/ 71 w 137"/>
                    <a:gd name="T113" fmla="*/ 39 h 160"/>
                    <a:gd name="T114" fmla="*/ 80 w 137"/>
                    <a:gd name="T115" fmla="*/ 42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37" h="160">
                      <a:moveTo>
                        <a:pt x="134" y="15"/>
                      </a:moveTo>
                      <a:cubicBezTo>
                        <a:pt x="132" y="13"/>
                        <a:pt x="129" y="11"/>
                        <a:pt x="125" y="11"/>
                      </a:cubicBezTo>
                      <a:cubicBezTo>
                        <a:pt x="114" y="11"/>
                        <a:pt x="114" y="11"/>
                        <a:pt x="114" y="11"/>
                      </a:cubicBezTo>
                      <a:cubicBezTo>
                        <a:pt x="114" y="8"/>
                        <a:pt x="114" y="8"/>
                        <a:pt x="114" y="8"/>
                      </a:cubicBezTo>
                      <a:cubicBezTo>
                        <a:pt x="114" y="4"/>
                        <a:pt x="111" y="0"/>
                        <a:pt x="106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6" y="0"/>
                        <a:pt x="23" y="4"/>
                        <a:pt x="23" y="8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8" y="11"/>
                        <a:pt x="5" y="13"/>
                        <a:pt x="3" y="15"/>
                      </a:cubicBezTo>
                      <a:cubicBezTo>
                        <a:pt x="1" y="18"/>
                        <a:pt x="0" y="21"/>
                        <a:pt x="0" y="25"/>
                      </a:cubicBezTo>
                      <a:cubicBezTo>
                        <a:pt x="3" y="43"/>
                        <a:pt x="14" y="59"/>
                        <a:pt x="31" y="67"/>
                      </a:cubicBezTo>
                      <a:cubicBezTo>
                        <a:pt x="32" y="71"/>
                        <a:pt x="34" y="74"/>
                        <a:pt x="36" y="77"/>
                      </a:cubicBezTo>
                      <a:cubicBezTo>
                        <a:pt x="42" y="87"/>
                        <a:pt x="49" y="94"/>
                        <a:pt x="57" y="98"/>
                      </a:cubicBezTo>
                      <a:cubicBezTo>
                        <a:pt x="58" y="106"/>
                        <a:pt x="52" y="114"/>
                        <a:pt x="44" y="116"/>
                      </a:cubicBezTo>
                      <a:cubicBezTo>
                        <a:pt x="44" y="116"/>
                        <a:pt x="44" y="116"/>
                        <a:pt x="44" y="116"/>
                      </a:cubicBezTo>
                      <a:cubicBezTo>
                        <a:pt x="42" y="116"/>
                        <a:pt x="41" y="118"/>
                        <a:pt x="41" y="119"/>
                      </a:cubicBezTo>
                      <a:cubicBezTo>
                        <a:pt x="41" y="136"/>
                        <a:pt x="41" y="136"/>
                        <a:pt x="41" y="136"/>
                      </a:cubicBezTo>
                      <a:cubicBezTo>
                        <a:pt x="34" y="136"/>
                        <a:pt x="34" y="136"/>
                        <a:pt x="34" y="136"/>
                      </a:cubicBezTo>
                      <a:cubicBezTo>
                        <a:pt x="28" y="136"/>
                        <a:pt x="23" y="141"/>
                        <a:pt x="23" y="148"/>
                      </a:cubicBezTo>
                      <a:cubicBezTo>
                        <a:pt x="23" y="156"/>
                        <a:pt x="23" y="156"/>
                        <a:pt x="23" y="156"/>
                      </a:cubicBezTo>
                      <a:cubicBezTo>
                        <a:pt x="23" y="158"/>
                        <a:pt x="25" y="160"/>
                        <a:pt x="27" y="160"/>
                      </a:cubicBezTo>
                      <a:cubicBezTo>
                        <a:pt x="111" y="160"/>
                        <a:pt x="111" y="160"/>
                        <a:pt x="111" y="160"/>
                      </a:cubicBezTo>
                      <a:cubicBezTo>
                        <a:pt x="113" y="160"/>
                        <a:pt x="114" y="158"/>
                        <a:pt x="114" y="156"/>
                      </a:cubicBezTo>
                      <a:cubicBezTo>
                        <a:pt x="114" y="148"/>
                        <a:pt x="114" y="148"/>
                        <a:pt x="114" y="148"/>
                      </a:cubicBezTo>
                      <a:cubicBezTo>
                        <a:pt x="114" y="141"/>
                        <a:pt x="109" y="136"/>
                        <a:pt x="103" y="136"/>
                      </a:cubicBezTo>
                      <a:cubicBezTo>
                        <a:pt x="96" y="136"/>
                        <a:pt x="96" y="136"/>
                        <a:pt x="96" y="136"/>
                      </a:cubicBezTo>
                      <a:cubicBezTo>
                        <a:pt x="96" y="119"/>
                        <a:pt x="96" y="119"/>
                        <a:pt x="96" y="119"/>
                      </a:cubicBezTo>
                      <a:cubicBezTo>
                        <a:pt x="96" y="118"/>
                        <a:pt x="95" y="116"/>
                        <a:pt x="93" y="116"/>
                      </a:cubicBezTo>
                      <a:cubicBezTo>
                        <a:pt x="93" y="116"/>
                        <a:pt x="93" y="116"/>
                        <a:pt x="93" y="116"/>
                      </a:cubicBezTo>
                      <a:cubicBezTo>
                        <a:pt x="85" y="114"/>
                        <a:pt x="79" y="106"/>
                        <a:pt x="80" y="98"/>
                      </a:cubicBezTo>
                      <a:cubicBezTo>
                        <a:pt x="88" y="94"/>
                        <a:pt x="96" y="87"/>
                        <a:pt x="101" y="77"/>
                      </a:cubicBezTo>
                      <a:cubicBezTo>
                        <a:pt x="103" y="74"/>
                        <a:pt x="105" y="71"/>
                        <a:pt x="106" y="67"/>
                      </a:cubicBezTo>
                      <a:cubicBezTo>
                        <a:pt x="123" y="59"/>
                        <a:pt x="134" y="43"/>
                        <a:pt x="137" y="25"/>
                      </a:cubicBezTo>
                      <a:cubicBezTo>
                        <a:pt x="137" y="21"/>
                        <a:pt x="136" y="18"/>
                        <a:pt x="134" y="15"/>
                      </a:cubicBezTo>
                      <a:close/>
                      <a:moveTo>
                        <a:pt x="7" y="23"/>
                      </a:moveTo>
                      <a:cubicBezTo>
                        <a:pt x="7" y="22"/>
                        <a:pt x="8" y="21"/>
                        <a:pt x="8" y="20"/>
                      </a:cubicBezTo>
                      <a:cubicBezTo>
                        <a:pt x="9" y="19"/>
                        <a:pt x="10" y="19"/>
                        <a:pt x="12" y="19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36"/>
                        <a:pt x="24" y="47"/>
                        <a:pt x="27" y="56"/>
                      </a:cubicBezTo>
                      <a:cubicBezTo>
                        <a:pt x="17" y="48"/>
                        <a:pt x="10" y="36"/>
                        <a:pt x="7" y="23"/>
                      </a:cubicBezTo>
                      <a:close/>
                      <a:moveTo>
                        <a:pt x="103" y="144"/>
                      </a:moveTo>
                      <a:cubicBezTo>
                        <a:pt x="105" y="144"/>
                        <a:pt x="107" y="145"/>
                        <a:pt x="107" y="148"/>
                      </a:cubicBezTo>
                      <a:cubicBezTo>
                        <a:pt x="107" y="153"/>
                        <a:pt x="107" y="153"/>
                        <a:pt x="107" y="153"/>
                      </a:cubicBezTo>
                      <a:cubicBezTo>
                        <a:pt x="31" y="153"/>
                        <a:pt x="31" y="153"/>
                        <a:pt x="31" y="153"/>
                      </a:cubicBezTo>
                      <a:cubicBezTo>
                        <a:pt x="31" y="148"/>
                        <a:pt x="31" y="148"/>
                        <a:pt x="31" y="148"/>
                      </a:cubicBezTo>
                      <a:cubicBezTo>
                        <a:pt x="31" y="145"/>
                        <a:pt x="32" y="144"/>
                        <a:pt x="34" y="144"/>
                      </a:cubicBezTo>
                      <a:lnTo>
                        <a:pt x="103" y="144"/>
                      </a:lnTo>
                      <a:close/>
                      <a:moveTo>
                        <a:pt x="89" y="123"/>
                      </a:moveTo>
                      <a:cubicBezTo>
                        <a:pt x="89" y="136"/>
                        <a:pt x="89" y="136"/>
                        <a:pt x="89" y="136"/>
                      </a:cubicBezTo>
                      <a:cubicBezTo>
                        <a:pt x="48" y="136"/>
                        <a:pt x="48" y="136"/>
                        <a:pt x="48" y="136"/>
                      </a:cubicBezTo>
                      <a:cubicBezTo>
                        <a:pt x="48" y="123"/>
                        <a:pt x="48" y="123"/>
                        <a:pt x="48" y="123"/>
                      </a:cubicBezTo>
                      <a:lnTo>
                        <a:pt x="89" y="123"/>
                      </a:lnTo>
                      <a:close/>
                      <a:moveTo>
                        <a:pt x="58" y="116"/>
                      </a:moveTo>
                      <a:cubicBezTo>
                        <a:pt x="59" y="115"/>
                        <a:pt x="60" y="114"/>
                        <a:pt x="61" y="112"/>
                      </a:cubicBezTo>
                      <a:cubicBezTo>
                        <a:pt x="63" y="109"/>
                        <a:pt x="64" y="104"/>
                        <a:pt x="65" y="100"/>
                      </a:cubicBezTo>
                      <a:cubicBezTo>
                        <a:pt x="66" y="100"/>
                        <a:pt x="67" y="100"/>
                        <a:pt x="69" y="100"/>
                      </a:cubicBezTo>
                      <a:cubicBezTo>
                        <a:pt x="70" y="100"/>
                        <a:pt x="71" y="100"/>
                        <a:pt x="73" y="100"/>
                      </a:cubicBezTo>
                      <a:cubicBezTo>
                        <a:pt x="73" y="106"/>
                        <a:pt x="75" y="111"/>
                        <a:pt x="79" y="116"/>
                      </a:cubicBezTo>
                      <a:cubicBezTo>
                        <a:pt x="58" y="116"/>
                        <a:pt x="58" y="116"/>
                        <a:pt x="58" y="116"/>
                      </a:cubicBezTo>
                      <a:close/>
                      <a:moveTo>
                        <a:pt x="107" y="26"/>
                      </a:moveTo>
                      <a:cubicBezTo>
                        <a:pt x="107" y="44"/>
                        <a:pt x="103" y="61"/>
                        <a:pt x="95" y="74"/>
                      </a:cubicBezTo>
                      <a:cubicBezTo>
                        <a:pt x="88" y="86"/>
                        <a:pt x="78" y="93"/>
                        <a:pt x="69" y="93"/>
                      </a:cubicBezTo>
                      <a:cubicBezTo>
                        <a:pt x="59" y="93"/>
                        <a:pt x="49" y="86"/>
                        <a:pt x="42" y="74"/>
                      </a:cubicBezTo>
                      <a:cubicBezTo>
                        <a:pt x="34" y="61"/>
                        <a:pt x="30" y="44"/>
                        <a:pt x="30" y="26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8"/>
                        <a:pt x="30" y="7"/>
                        <a:pt x="31" y="7"/>
                      </a:cubicBezTo>
                      <a:cubicBezTo>
                        <a:pt x="106" y="7"/>
                        <a:pt x="106" y="7"/>
                        <a:pt x="106" y="7"/>
                      </a:cubicBezTo>
                      <a:cubicBezTo>
                        <a:pt x="107" y="7"/>
                        <a:pt x="107" y="8"/>
                        <a:pt x="107" y="8"/>
                      </a:cubicBezTo>
                      <a:lnTo>
                        <a:pt x="107" y="26"/>
                      </a:lnTo>
                      <a:close/>
                      <a:moveTo>
                        <a:pt x="130" y="23"/>
                      </a:moveTo>
                      <a:cubicBezTo>
                        <a:pt x="127" y="36"/>
                        <a:pt x="120" y="48"/>
                        <a:pt x="110" y="56"/>
                      </a:cubicBezTo>
                      <a:cubicBezTo>
                        <a:pt x="113" y="47"/>
                        <a:pt x="114" y="36"/>
                        <a:pt x="114" y="26"/>
                      </a:cubicBezTo>
                      <a:cubicBezTo>
                        <a:pt x="114" y="19"/>
                        <a:pt x="114" y="19"/>
                        <a:pt x="114" y="19"/>
                      </a:cubicBezTo>
                      <a:cubicBezTo>
                        <a:pt x="125" y="19"/>
                        <a:pt x="125" y="19"/>
                        <a:pt x="125" y="19"/>
                      </a:cubicBezTo>
                      <a:cubicBezTo>
                        <a:pt x="127" y="19"/>
                        <a:pt x="128" y="19"/>
                        <a:pt x="129" y="20"/>
                      </a:cubicBezTo>
                      <a:cubicBezTo>
                        <a:pt x="129" y="21"/>
                        <a:pt x="130" y="22"/>
                        <a:pt x="130" y="23"/>
                      </a:cubicBezTo>
                      <a:close/>
                      <a:moveTo>
                        <a:pt x="91" y="38"/>
                      </a:moveTo>
                      <a:cubicBezTo>
                        <a:pt x="91" y="37"/>
                        <a:pt x="89" y="36"/>
                        <a:pt x="88" y="36"/>
                      </a:cubicBezTo>
                      <a:cubicBezTo>
                        <a:pt x="77" y="34"/>
                        <a:pt x="77" y="34"/>
                        <a:pt x="77" y="34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71" y="22"/>
                        <a:pt x="70" y="22"/>
                        <a:pt x="69" y="22"/>
                      </a:cubicBezTo>
                      <a:cubicBezTo>
                        <a:pt x="67" y="22"/>
                        <a:pt x="66" y="22"/>
                        <a:pt x="65" y="2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48" y="36"/>
                        <a:pt x="46" y="37"/>
                        <a:pt x="46" y="38"/>
                      </a:cubicBezTo>
                      <a:cubicBezTo>
                        <a:pt x="46" y="39"/>
                        <a:pt x="46" y="41"/>
                        <a:pt x="47" y="42"/>
                      </a:cubicBezTo>
                      <a:cubicBezTo>
                        <a:pt x="55" y="50"/>
                        <a:pt x="55" y="50"/>
                        <a:pt x="55" y="50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53" y="62"/>
                        <a:pt x="53" y="64"/>
                        <a:pt x="55" y="64"/>
                      </a:cubicBezTo>
                      <a:cubicBezTo>
                        <a:pt x="56" y="65"/>
                        <a:pt x="57" y="65"/>
                        <a:pt x="59" y="65"/>
                      </a:cubicBezTo>
                      <a:cubicBezTo>
                        <a:pt x="69" y="59"/>
                        <a:pt x="69" y="59"/>
                        <a:pt x="69" y="59"/>
                      </a:cubicBezTo>
                      <a:cubicBezTo>
                        <a:pt x="79" y="65"/>
                        <a:pt x="79" y="65"/>
                        <a:pt x="79" y="65"/>
                      </a:cubicBezTo>
                      <a:cubicBezTo>
                        <a:pt x="79" y="65"/>
                        <a:pt x="80" y="65"/>
                        <a:pt x="80" y="65"/>
                      </a:cubicBezTo>
                      <a:cubicBezTo>
                        <a:pt x="81" y="65"/>
                        <a:pt x="82" y="65"/>
                        <a:pt x="82" y="64"/>
                      </a:cubicBezTo>
                      <a:cubicBezTo>
                        <a:pt x="84" y="64"/>
                        <a:pt x="84" y="62"/>
                        <a:pt x="84" y="61"/>
                      </a:cubicBezTo>
                      <a:cubicBezTo>
                        <a:pt x="82" y="50"/>
                        <a:pt x="82" y="50"/>
                        <a:pt x="82" y="50"/>
                      </a:cubicBezTo>
                      <a:cubicBezTo>
                        <a:pt x="90" y="42"/>
                        <a:pt x="90" y="42"/>
                        <a:pt x="90" y="42"/>
                      </a:cubicBezTo>
                      <a:cubicBezTo>
                        <a:pt x="91" y="41"/>
                        <a:pt x="91" y="39"/>
                        <a:pt x="91" y="38"/>
                      </a:cubicBezTo>
                      <a:close/>
                      <a:moveTo>
                        <a:pt x="75" y="46"/>
                      </a:moveTo>
                      <a:cubicBezTo>
                        <a:pt x="75" y="47"/>
                        <a:pt x="74" y="48"/>
                        <a:pt x="74" y="49"/>
                      </a:cubicBezTo>
                      <a:cubicBezTo>
                        <a:pt x="75" y="55"/>
                        <a:pt x="75" y="55"/>
                        <a:pt x="75" y="55"/>
                      </a:cubicBezTo>
                      <a:cubicBezTo>
                        <a:pt x="70" y="52"/>
                        <a:pt x="70" y="52"/>
                        <a:pt x="70" y="52"/>
                      </a:cubicBezTo>
                      <a:cubicBezTo>
                        <a:pt x="70" y="52"/>
                        <a:pt x="69" y="52"/>
                        <a:pt x="69" y="52"/>
                      </a:cubicBezTo>
                      <a:cubicBezTo>
                        <a:pt x="68" y="52"/>
                        <a:pt x="67" y="52"/>
                        <a:pt x="67" y="52"/>
                      </a:cubicBezTo>
                      <a:cubicBezTo>
                        <a:pt x="62" y="55"/>
                        <a:pt x="62" y="55"/>
                        <a:pt x="62" y="55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3" y="48"/>
                        <a:pt x="62" y="47"/>
                        <a:pt x="62" y="46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4" y="41"/>
                        <a:pt x="65" y="40"/>
                        <a:pt x="66" y="39"/>
                      </a:cubicBezTo>
                      <a:cubicBezTo>
                        <a:pt x="69" y="34"/>
                        <a:pt x="69" y="34"/>
                        <a:pt x="69" y="34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2" y="40"/>
                        <a:pt x="73" y="41"/>
                        <a:pt x="74" y="41"/>
                      </a:cubicBezTo>
                      <a:cubicBezTo>
                        <a:pt x="80" y="42"/>
                        <a:pt x="80" y="42"/>
                        <a:pt x="80" y="42"/>
                      </a:cubicBezTo>
                      <a:lnTo>
                        <a:pt x="75" y="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675659" y="1709012"/>
                <a:ext cx="2651760" cy="1109118"/>
                <a:chOff x="-7642454" y="4543326"/>
                <a:chExt cx="2651760" cy="1109118"/>
              </a:xfrm>
            </p:grpSpPr>
            <p:sp>
              <p:nvSpPr>
                <p:cNvPr id="10" name="文本框 9"/>
                <p:cNvSpPr txBox="1"/>
                <p:nvPr/>
              </p:nvSpPr>
              <p:spPr>
                <a:xfrm>
                  <a:off x="-7642454" y="4947186"/>
                  <a:ext cx="2651760" cy="705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4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>
                  <a:off x="-6592178" y="4543326"/>
                  <a:ext cx="16014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altLang="zh-CN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8026399" y="1696312"/>
                <a:ext cx="812800" cy="812800"/>
                <a:chOff x="1100253" y="1689579"/>
                <a:chExt cx="756999" cy="756999"/>
              </a:xfrm>
            </p:grpSpPr>
            <p:sp>
              <p:nvSpPr>
                <p:cNvPr id="13" name="流程图: 接点 24"/>
                <p:cNvSpPr/>
                <p:nvPr/>
              </p:nvSpPr>
              <p:spPr>
                <a:xfrm>
                  <a:off x="1100253" y="1689579"/>
                  <a:ext cx="756999" cy="756999"/>
                </a:xfrm>
                <a:prstGeom prst="flowChartConnector">
                  <a:avLst/>
                </a:prstGeom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51"/>
                <p:cNvSpPr>
                  <a:spLocks noEditPoints="1"/>
                </p:cNvSpPr>
                <p:nvPr/>
              </p:nvSpPr>
              <p:spPr bwMode="auto">
                <a:xfrm>
                  <a:off x="1341520" y="1890659"/>
                  <a:ext cx="321779" cy="378498"/>
                </a:xfrm>
                <a:custGeom>
                  <a:avLst/>
                  <a:gdLst>
                    <a:gd name="T0" fmla="*/ 125 w 137"/>
                    <a:gd name="T1" fmla="*/ 11 h 160"/>
                    <a:gd name="T2" fmla="*/ 114 w 137"/>
                    <a:gd name="T3" fmla="*/ 8 h 160"/>
                    <a:gd name="T4" fmla="*/ 31 w 137"/>
                    <a:gd name="T5" fmla="*/ 0 h 160"/>
                    <a:gd name="T6" fmla="*/ 23 w 137"/>
                    <a:gd name="T7" fmla="*/ 11 h 160"/>
                    <a:gd name="T8" fmla="*/ 3 w 137"/>
                    <a:gd name="T9" fmla="*/ 15 h 160"/>
                    <a:gd name="T10" fmla="*/ 31 w 137"/>
                    <a:gd name="T11" fmla="*/ 67 h 160"/>
                    <a:gd name="T12" fmla="*/ 57 w 137"/>
                    <a:gd name="T13" fmla="*/ 98 h 160"/>
                    <a:gd name="T14" fmla="*/ 44 w 137"/>
                    <a:gd name="T15" fmla="*/ 116 h 160"/>
                    <a:gd name="T16" fmla="*/ 41 w 137"/>
                    <a:gd name="T17" fmla="*/ 136 h 160"/>
                    <a:gd name="T18" fmla="*/ 23 w 137"/>
                    <a:gd name="T19" fmla="*/ 148 h 160"/>
                    <a:gd name="T20" fmla="*/ 27 w 137"/>
                    <a:gd name="T21" fmla="*/ 160 h 160"/>
                    <a:gd name="T22" fmla="*/ 114 w 137"/>
                    <a:gd name="T23" fmla="*/ 156 h 160"/>
                    <a:gd name="T24" fmla="*/ 103 w 137"/>
                    <a:gd name="T25" fmla="*/ 136 h 160"/>
                    <a:gd name="T26" fmla="*/ 96 w 137"/>
                    <a:gd name="T27" fmla="*/ 119 h 160"/>
                    <a:gd name="T28" fmla="*/ 93 w 137"/>
                    <a:gd name="T29" fmla="*/ 116 h 160"/>
                    <a:gd name="T30" fmla="*/ 101 w 137"/>
                    <a:gd name="T31" fmla="*/ 77 h 160"/>
                    <a:gd name="T32" fmla="*/ 137 w 137"/>
                    <a:gd name="T33" fmla="*/ 25 h 160"/>
                    <a:gd name="T34" fmla="*/ 7 w 137"/>
                    <a:gd name="T35" fmla="*/ 23 h 160"/>
                    <a:gd name="T36" fmla="*/ 12 w 137"/>
                    <a:gd name="T37" fmla="*/ 19 h 160"/>
                    <a:gd name="T38" fmla="*/ 23 w 137"/>
                    <a:gd name="T39" fmla="*/ 26 h 160"/>
                    <a:gd name="T40" fmla="*/ 7 w 137"/>
                    <a:gd name="T41" fmla="*/ 23 h 160"/>
                    <a:gd name="T42" fmla="*/ 107 w 137"/>
                    <a:gd name="T43" fmla="*/ 148 h 160"/>
                    <a:gd name="T44" fmla="*/ 31 w 137"/>
                    <a:gd name="T45" fmla="*/ 153 h 160"/>
                    <a:gd name="T46" fmla="*/ 34 w 137"/>
                    <a:gd name="T47" fmla="*/ 144 h 160"/>
                    <a:gd name="T48" fmla="*/ 89 w 137"/>
                    <a:gd name="T49" fmla="*/ 123 h 160"/>
                    <a:gd name="T50" fmla="*/ 48 w 137"/>
                    <a:gd name="T51" fmla="*/ 136 h 160"/>
                    <a:gd name="T52" fmla="*/ 89 w 137"/>
                    <a:gd name="T53" fmla="*/ 123 h 160"/>
                    <a:gd name="T54" fmla="*/ 61 w 137"/>
                    <a:gd name="T55" fmla="*/ 112 h 160"/>
                    <a:gd name="T56" fmla="*/ 69 w 137"/>
                    <a:gd name="T57" fmla="*/ 100 h 160"/>
                    <a:gd name="T58" fmla="*/ 79 w 137"/>
                    <a:gd name="T59" fmla="*/ 116 h 160"/>
                    <a:gd name="T60" fmla="*/ 107 w 137"/>
                    <a:gd name="T61" fmla="*/ 26 h 160"/>
                    <a:gd name="T62" fmla="*/ 69 w 137"/>
                    <a:gd name="T63" fmla="*/ 93 h 160"/>
                    <a:gd name="T64" fmla="*/ 30 w 137"/>
                    <a:gd name="T65" fmla="*/ 26 h 160"/>
                    <a:gd name="T66" fmla="*/ 31 w 137"/>
                    <a:gd name="T67" fmla="*/ 7 h 160"/>
                    <a:gd name="T68" fmla="*/ 107 w 137"/>
                    <a:gd name="T69" fmla="*/ 8 h 160"/>
                    <a:gd name="T70" fmla="*/ 130 w 137"/>
                    <a:gd name="T71" fmla="*/ 23 h 160"/>
                    <a:gd name="T72" fmla="*/ 114 w 137"/>
                    <a:gd name="T73" fmla="*/ 26 h 160"/>
                    <a:gd name="T74" fmla="*/ 125 w 137"/>
                    <a:gd name="T75" fmla="*/ 19 h 160"/>
                    <a:gd name="T76" fmla="*/ 130 w 137"/>
                    <a:gd name="T77" fmla="*/ 23 h 160"/>
                    <a:gd name="T78" fmla="*/ 88 w 137"/>
                    <a:gd name="T79" fmla="*/ 36 h 160"/>
                    <a:gd name="T80" fmla="*/ 72 w 137"/>
                    <a:gd name="T81" fmla="*/ 24 h 160"/>
                    <a:gd name="T82" fmla="*/ 65 w 137"/>
                    <a:gd name="T83" fmla="*/ 24 h 160"/>
                    <a:gd name="T84" fmla="*/ 49 w 137"/>
                    <a:gd name="T85" fmla="*/ 36 h 160"/>
                    <a:gd name="T86" fmla="*/ 47 w 137"/>
                    <a:gd name="T87" fmla="*/ 42 h 160"/>
                    <a:gd name="T88" fmla="*/ 53 w 137"/>
                    <a:gd name="T89" fmla="*/ 61 h 160"/>
                    <a:gd name="T90" fmla="*/ 59 w 137"/>
                    <a:gd name="T91" fmla="*/ 65 h 160"/>
                    <a:gd name="T92" fmla="*/ 79 w 137"/>
                    <a:gd name="T93" fmla="*/ 65 h 160"/>
                    <a:gd name="T94" fmla="*/ 82 w 137"/>
                    <a:gd name="T95" fmla="*/ 64 h 160"/>
                    <a:gd name="T96" fmla="*/ 82 w 137"/>
                    <a:gd name="T97" fmla="*/ 50 h 160"/>
                    <a:gd name="T98" fmla="*/ 91 w 137"/>
                    <a:gd name="T99" fmla="*/ 38 h 160"/>
                    <a:gd name="T100" fmla="*/ 74 w 137"/>
                    <a:gd name="T101" fmla="*/ 49 h 160"/>
                    <a:gd name="T102" fmla="*/ 70 w 137"/>
                    <a:gd name="T103" fmla="*/ 52 h 160"/>
                    <a:gd name="T104" fmla="*/ 67 w 137"/>
                    <a:gd name="T105" fmla="*/ 52 h 160"/>
                    <a:gd name="T106" fmla="*/ 63 w 137"/>
                    <a:gd name="T107" fmla="*/ 49 h 160"/>
                    <a:gd name="T108" fmla="*/ 58 w 137"/>
                    <a:gd name="T109" fmla="*/ 42 h 160"/>
                    <a:gd name="T110" fmla="*/ 66 w 137"/>
                    <a:gd name="T111" fmla="*/ 39 h 160"/>
                    <a:gd name="T112" fmla="*/ 71 w 137"/>
                    <a:gd name="T113" fmla="*/ 39 h 160"/>
                    <a:gd name="T114" fmla="*/ 80 w 137"/>
                    <a:gd name="T115" fmla="*/ 42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37" h="160">
                      <a:moveTo>
                        <a:pt x="134" y="15"/>
                      </a:moveTo>
                      <a:cubicBezTo>
                        <a:pt x="132" y="13"/>
                        <a:pt x="129" y="11"/>
                        <a:pt x="125" y="11"/>
                      </a:cubicBezTo>
                      <a:cubicBezTo>
                        <a:pt x="114" y="11"/>
                        <a:pt x="114" y="11"/>
                        <a:pt x="114" y="11"/>
                      </a:cubicBezTo>
                      <a:cubicBezTo>
                        <a:pt x="114" y="8"/>
                        <a:pt x="114" y="8"/>
                        <a:pt x="114" y="8"/>
                      </a:cubicBezTo>
                      <a:cubicBezTo>
                        <a:pt x="114" y="4"/>
                        <a:pt x="111" y="0"/>
                        <a:pt x="106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6" y="0"/>
                        <a:pt x="23" y="4"/>
                        <a:pt x="23" y="8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8" y="11"/>
                        <a:pt x="5" y="13"/>
                        <a:pt x="3" y="15"/>
                      </a:cubicBezTo>
                      <a:cubicBezTo>
                        <a:pt x="1" y="18"/>
                        <a:pt x="0" y="21"/>
                        <a:pt x="0" y="25"/>
                      </a:cubicBezTo>
                      <a:cubicBezTo>
                        <a:pt x="3" y="43"/>
                        <a:pt x="14" y="59"/>
                        <a:pt x="31" y="67"/>
                      </a:cubicBezTo>
                      <a:cubicBezTo>
                        <a:pt x="32" y="71"/>
                        <a:pt x="34" y="74"/>
                        <a:pt x="36" y="77"/>
                      </a:cubicBezTo>
                      <a:cubicBezTo>
                        <a:pt x="42" y="87"/>
                        <a:pt x="49" y="94"/>
                        <a:pt x="57" y="98"/>
                      </a:cubicBezTo>
                      <a:cubicBezTo>
                        <a:pt x="58" y="106"/>
                        <a:pt x="52" y="114"/>
                        <a:pt x="44" y="116"/>
                      </a:cubicBezTo>
                      <a:cubicBezTo>
                        <a:pt x="44" y="116"/>
                        <a:pt x="44" y="116"/>
                        <a:pt x="44" y="116"/>
                      </a:cubicBezTo>
                      <a:cubicBezTo>
                        <a:pt x="42" y="116"/>
                        <a:pt x="41" y="118"/>
                        <a:pt x="41" y="119"/>
                      </a:cubicBezTo>
                      <a:cubicBezTo>
                        <a:pt x="41" y="136"/>
                        <a:pt x="41" y="136"/>
                        <a:pt x="41" y="136"/>
                      </a:cubicBezTo>
                      <a:cubicBezTo>
                        <a:pt x="34" y="136"/>
                        <a:pt x="34" y="136"/>
                        <a:pt x="34" y="136"/>
                      </a:cubicBezTo>
                      <a:cubicBezTo>
                        <a:pt x="28" y="136"/>
                        <a:pt x="23" y="141"/>
                        <a:pt x="23" y="148"/>
                      </a:cubicBezTo>
                      <a:cubicBezTo>
                        <a:pt x="23" y="156"/>
                        <a:pt x="23" y="156"/>
                        <a:pt x="23" y="156"/>
                      </a:cubicBezTo>
                      <a:cubicBezTo>
                        <a:pt x="23" y="158"/>
                        <a:pt x="25" y="160"/>
                        <a:pt x="27" y="160"/>
                      </a:cubicBezTo>
                      <a:cubicBezTo>
                        <a:pt x="111" y="160"/>
                        <a:pt x="111" y="160"/>
                        <a:pt x="111" y="160"/>
                      </a:cubicBezTo>
                      <a:cubicBezTo>
                        <a:pt x="113" y="160"/>
                        <a:pt x="114" y="158"/>
                        <a:pt x="114" y="156"/>
                      </a:cubicBezTo>
                      <a:cubicBezTo>
                        <a:pt x="114" y="148"/>
                        <a:pt x="114" y="148"/>
                        <a:pt x="114" y="148"/>
                      </a:cubicBezTo>
                      <a:cubicBezTo>
                        <a:pt x="114" y="141"/>
                        <a:pt x="109" y="136"/>
                        <a:pt x="103" y="136"/>
                      </a:cubicBezTo>
                      <a:cubicBezTo>
                        <a:pt x="96" y="136"/>
                        <a:pt x="96" y="136"/>
                        <a:pt x="96" y="136"/>
                      </a:cubicBezTo>
                      <a:cubicBezTo>
                        <a:pt x="96" y="119"/>
                        <a:pt x="96" y="119"/>
                        <a:pt x="96" y="119"/>
                      </a:cubicBezTo>
                      <a:cubicBezTo>
                        <a:pt x="96" y="118"/>
                        <a:pt x="95" y="116"/>
                        <a:pt x="93" y="116"/>
                      </a:cubicBezTo>
                      <a:cubicBezTo>
                        <a:pt x="93" y="116"/>
                        <a:pt x="93" y="116"/>
                        <a:pt x="93" y="116"/>
                      </a:cubicBezTo>
                      <a:cubicBezTo>
                        <a:pt x="85" y="114"/>
                        <a:pt x="79" y="106"/>
                        <a:pt x="80" y="98"/>
                      </a:cubicBezTo>
                      <a:cubicBezTo>
                        <a:pt x="88" y="94"/>
                        <a:pt x="96" y="87"/>
                        <a:pt x="101" y="77"/>
                      </a:cubicBezTo>
                      <a:cubicBezTo>
                        <a:pt x="103" y="74"/>
                        <a:pt x="105" y="71"/>
                        <a:pt x="106" y="67"/>
                      </a:cubicBezTo>
                      <a:cubicBezTo>
                        <a:pt x="123" y="59"/>
                        <a:pt x="134" y="43"/>
                        <a:pt x="137" y="25"/>
                      </a:cubicBezTo>
                      <a:cubicBezTo>
                        <a:pt x="137" y="21"/>
                        <a:pt x="136" y="18"/>
                        <a:pt x="134" y="15"/>
                      </a:cubicBezTo>
                      <a:close/>
                      <a:moveTo>
                        <a:pt x="7" y="23"/>
                      </a:moveTo>
                      <a:cubicBezTo>
                        <a:pt x="7" y="22"/>
                        <a:pt x="8" y="21"/>
                        <a:pt x="8" y="20"/>
                      </a:cubicBezTo>
                      <a:cubicBezTo>
                        <a:pt x="9" y="19"/>
                        <a:pt x="10" y="19"/>
                        <a:pt x="12" y="19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36"/>
                        <a:pt x="24" y="47"/>
                        <a:pt x="27" y="56"/>
                      </a:cubicBezTo>
                      <a:cubicBezTo>
                        <a:pt x="17" y="48"/>
                        <a:pt x="10" y="36"/>
                        <a:pt x="7" y="23"/>
                      </a:cubicBezTo>
                      <a:close/>
                      <a:moveTo>
                        <a:pt x="103" y="144"/>
                      </a:moveTo>
                      <a:cubicBezTo>
                        <a:pt x="105" y="144"/>
                        <a:pt x="107" y="145"/>
                        <a:pt x="107" y="148"/>
                      </a:cubicBezTo>
                      <a:cubicBezTo>
                        <a:pt x="107" y="153"/>
                        <a:pt x="107" y="153"/>
                        <a:pt x="107" y="153"/>
                      </a:cubicBezTo>
                      <a:cubicBezTo>
                        <a:pt x="31" y="153"/>
                        <a:pt x="31" y="153"/>
                        <a:pt x="31" y="153"/>
                      </a:cubicBezTo>
                      <a:cubicBezTo>
                        <a:pt x="31" y="148"/>
                        <a:pt x="31" y="148"/>
                        <a:pt x="31" y="148"/>
                      </a:cubicBezTo>
                      <a:cubicBezTo>
                        <a:pt x="31" y="145"/>
                        <a:pt x="32" y="144"/>
                        <a:pt x="34" y="144"/>
                      </a:cubicBezTo>
                      <a:lnTo>
                        <a:pt x="103" y="144"/>
                      </a:lnTo>
                      <a:close/>
                      <a:moveTo>
                        <a:pt x="89" y="123"/>
                      </a:moveTo>
                      <a:cubicBezTo>
                        <a:pt x="89" y="136"/>
                        <a:pt x="89" y="136"/>
                        <a:pt x="89" y="136"/>
                      </a:cubicBezTo>
                      <a:cubicBezTo>
                        <a:pt x="48" y="136"/>
                        <a:pt x="48" y="136"/>
                        <a:pt x="48" y="136"/>
                      </a:cubicBezTo>
                      <a:cubicBezTo>
                        <a:pt x="48" y="123"/>
                        <a:pt x="48" y="123"/>
                        <a:pt x="48" y="123"/>
                      </a:cubicBezTo>
                      <a:lnTo>
                        <a:pt x="89" y="123"/>
                      </a:lnTo>
                      <a:close/>
                      <a:moveTo>
                        <a:pt x="58" y="116"/>
                      </a:moveTo>
                      <a:cubicBezTo>
                        <a:pt x="59" y="115"/>
                        <a:pt x="60" y="114"/>
                        <a:pt x="61" y="112"/>
                      </a:cubicBezTo>
                      <a:cubicBezTo>
                        <a:pt x="63" y="109"/>
                        <a:pt x="64" y="104"/>
                        <a:pt x="65" y="100"/>
                      </a:cubicBezTo>
                      <a:cubicBezTo>
                        <a:pt x="66" y="100"/>
                        <a:pt x="67" y="100"/>
                        <a:pt x="69" y="100"/>
                      </a:cubicBezTo>
                      <a:cubicBezTo>
                        <a:pt x="70" y="100"/>
                        <a:pt x="71" y="100"/>
                        <a:pt x="73" y="100"/>
                      </a:cubicBezTo>
                      <a:cubicBezTo>
                        <a:pt x="73" y="106"/>
                        <a:pt x="75" y="111"/>
                        <a:pt x="79" y="116"/>
                      </a:cubicBezTo>
                      <a:cubicBezTo>
                        <a:pt x="58" y="116"/>
                        <a:pt x="58" y="116"/>
                        <a:pt x="58" y="116"/>
                      </a:cubicBezTo>
                      <a:close/>
                      <a:moveTo>
                        <a:pt x="107" y="26"/>
                      </a:moveTo>
                      <a:cubicBezTo>
                        <a:pt x="107" y="44"/>
                        <a:pt x="103" y="61"/>
                        <a:pt x="95" y="74"/>
                      </a:cubicBezTo>
                      <a:cubicBezTo>
                        <a:pt x="88" y="86"/>
                        <a:pt x="78" y="93"/>
                        <a:pt x="69" y="93"/>
                      </a:cubicBezTo>
                      <a:cubicBezTo>
                        <a:pt x="59" y="93"/>
                        <a:pt x="49" y="86"/>
                        <a:pt x="42" y="74"/>
                      </a:cubicBezTo>
                      <a:cubicBezTo>
                        <a:pt x="34" y="61"/>
                        <a:pt x="30" y="44"/>
                        <a:pt x="30" y="26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8"/>
                        <a:pt x="30" y="7"/>
                        <a:pt x="31" y="7"/>
                      </a:cubicBezTo>
                      <a:cubicBezTo>
                        <a:pt x="106" y="7"/>
                        <a:pt x="106" y="7"/>
                        <a:pt x="106" y="7"/>
                      </a:cubicBezTo>
                      <a:cubicBezTo>
                        <a:pt x="107" y="7"/>
                        <a:pt x="107" y="8"/>
                        <a:pt x="107" y="8"/>
                      </a:cubicBezTo>
                      <a:lnTo>
                        <a:pt x="107" y="26"/>
                      </a:lnTo>
                      <a:close/>
                      <a:moveTo>
                        <a:pt x="130" y="23"/>
                      </a:moveTo>
                      <a:cubicBezTo>
                        <a:pt x="127" y="36"/>
                        <a:pt x="120" y="48"/>
                        <a:pt x="110" y="56"/>
                      </a:cubicBezTo>
                      <a:cubicBezTo>
                        <a:pt x="113" y="47"/>
                        <a:pt x="114" y="36"/>
                        <a:pt x="114" y="26"/>
                      </a:cubicBezTo>
                      <a:cubicBezTo>
                        <a:pt x="114" y="19"/>
                        <a:pt x="114" y="19"/>
                        <a:pt x="114" y="19"/>
                      </a:cubicBezTo>
                      <a:cubicBezTo>
                        <a:pt x="125" y="19"/>
                        <a:pt x="125" y="19"/>
                        <a:pt x="125" y="19"/>
                      </a:cubicBezTo>
                      <a:cubicBezTo>
                        <a:pt x="127" y="19"/>
                        <a:pt x="128" y="19"/>
                        <a:pt x="129" y="20"/>
                      </a:cubicBezTo>
                      <a:cubicBezTo>
                        <a:pt x="129" y="21"/>
                        <a:pt x="130" y="22"/>
                        <a:pt x="130" y="23"/>
                      </a:cubicBezTo>
                      <a:close/>
                      <a:moveTo>
                        <a:pt x="91" y="38"/>
                      </a:moveTo>
                      <a:cubicBezTo>
                        <a:pt x="91" y="37"/>
                        <a:pt x="89" y="36"/>
                        <a:pt x="88" y="36"/>
                      </a:cubicBezTo>
                      <a:cubicBezTo>
                        <a:pt x="77" y="34"/>
                        <a:pt x="77" y="34"/>
                        <a:pt x="77" y="34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71" y="22"/>
                        <a:pt x="70" y="22"/>
                        <a:pt x="69" y="22"/>
                      </a:cubicBezTo>
                      <a:cubicBezTo>
                        <a:pt x="67" y="22"/>
                        <a:pt x="66" y="22"/>
                        <a:pt x="65" y="2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48" y="36"/>
                        <a:pt x="46" y="37"/>
                        <a:pt x="46" y="38"/>
                      </a:cubicBezTo>
                      <a:cubicBezTo>
                        <a:pt x="46" y="39"/>
                        <a:pt x="46" y="41"/>
                        <a:pt x="47" y="42"/>
                      </a:cubicBezTo>
                      <a:cubicBezTo>
                        <a:pt x="55" y="50"/>
                        <a:pt x="55" y="50"/>
                        <a:pt x="55" y="50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53" y="62"/>
                        <a:pt x="53" y="64"/>
                        <a:pt x="55" y="64"/>
                      </a:cubicBezTo>
                      <a:cubicBezTo>
                        <a:pt x="56" y="65"/>
                        <a:pt x="57" y="65"/>
                        <a:pt x="59" y="65"/>
                      </a:cubicBezTo>
                      <a:cubicBezTo>
                        <a:pt x="69" y="59"/>
                        <a:pt x="69" y="59"/>
                        <a:pt x="69" y="59"/>
                      </a:cubicBezTo>
                      <a:cubicBezTo>
                        <a:pt x="79" y="65"/>
                        <a:pt x="79" y="65"/>
                        <a:pt x="79" y="65"/>
                      </a:cubicBezTo>
                      <a:cubicBezTo>
                        <a:pt x="79" y="65"/>
                        <a:pt x="80" y="65"/>
                        <a:pt x="80" y="65"/>
                      </a:cubicBezTo>
                      <a:cubicBezTo>
                        <a:pt x="81" y="65"/>
                        <a:pt x="82" y="65"/>
                        <a:pt x="82" y="64"/>
                      </a:cubicBezTo>
                      <a:cubicBezTo>
                        <a:pt x="84" y="64"/>
                        <a:pt x="84" y="62"/>
                        <a:pt x="84" y="61"/>
                      </a:cubicBezTo>
                      <a:cubicBezTo>
                        <a:pt x="82" y="50"/>
                        <a:pt x="82" y="50"/>
                        <a:pt x="82" y="50"/>
                      </a:cubicBezTo>
                      <a:cubicBezTo>
                        <a:pt x="90" y="42"/>
                        <a:pt x="90" y="42"/>
                        <a:pt x="90" y="42"/>
                      </a:cubicBezTo>
                      <a:cubicBezTo>
                        <a:pt x="91" y="41"/>
                        <a:pt x="91" y="39"/>
                        <a:pt x="91" y="38"/>
                      </a:cubicBezTo>
                      <a:close/>
                      <a:moveTo>
                        <a:pt x="75" y="46"/>
                      </a:moveTo>
                      <a:cubicBezTo>
                        <a:pt x="75" y="47"/>
                        <a:pt x="74" y="48"/>
                        <a:pt x="74" y="49"/>
                      </a:cubicBezTo>
                      <a:cubicBezTo>
                        <a:pt x="75" y="55"/>
                        <a:pt x="75" y="55"/>
                        <a:pt x="75" y="55"/>
                      </a:cubicBezTo>
                      <a:cubicBezTo>
                        <a:pt x="70" y="52"/>
                        <a:pt x="70" y="52"/>
                        <a:pt x="70" y="52"/>
                      </a:cubicBezTo>
                      <a:cubicBezTo>
                        <a:pt x="70" y="52"/>
                        <a:pt x="69" y="52"/>
                        <a:pt x="69" y="52"/>
                      </a:cubicBezTo>
                      <a:cubicBezTo>
                        <a:pt x="68" y="52"/>
                        <a:pt x="67" y="52"/>
                        <a:pt x="67" y="52"/>
                      </a:cubicBezTo>
                      <a:cubicBezTo>
                        <a:pt x="62" y="55"/>
                        <a:pt x="62" y="55"/>
                        <a:pt x="62" y="55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3" y="48"/>
                        <a:pt x="62" y="47"/>
                        <a:pt x="62" y="46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4" y="41"/>
                        <a:pt x="65" y="40"/>
                        <a:pt x="66" y="39"/>
                      </a:cubicBezTo>
                      <a:cubicBezTo>
                        <a:pt x="69" y="34"/>
                        <a:pt x="69" y="34"/>
                        <a:pt x="69" y="34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2" y="40"/>
                        <a:pt x="73" y="41"/>
                        <a:pt x="74" y="41"/>
                      </a:cubicBezTo>
                      <a:cubicBezTo>
                        <a:pt x="80" y="42"/>
                        <a:pt x="80" y="42"/>
                        <a:pt x="80" y="42"/>
                      </a:cubicBezTo>
                      <a:lnTo>
                        <a:pt x="75" y="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8864599" y="1709012"/>
                <a:ext cx="2816840" cy="1109314"/>
                <a:chOff x="-7807554" y="4543326"/>
                <a:chExt cx="2816840" cy="1109314"/>
              </a:xfrm>
            </p:grpSpPr>
            <p:sp>
              <p:nvSpPr>
                <p:cNvPr id="16" name="文本框 15"/>
                <p:cNvSpPr txBox="1"/>
                <p:nvPr/>
              </p:nvSpPr>
              <p:spPr>
                <a:xfrm>
                  <a:off x="-7807554" y="4947382"/>
                  <a:ext cx="2816840" cy="705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4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-7807554" y="4543326"/>
                  <a:ext cx="16014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altLang="zh-CN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1248306" y="3306464"/>
                <a:ext cx="2651760" cy="1109118"/>
                <a:chOff x="-7642454" y="4543326"/>
                <a:chExt cx="2651760" cy="1109118"/>
              </a:xfrm>
            </p:grpSpPr>
            <p:sp>
              <p:nvSpPr>
                <p:cNvPr id="19" name="文本框 18"/>
                <p:cNvSpPr txBox="1"/>
                <p:nvPr/>
              </p:nvSpPr>
              <p:spPr>
                <a:xfrm>
                  <a:off x="-7642454" y="4947186"/>
                  <a:ext cx="2651760" cy="705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4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-6592178" y="4543326"/>
                  <a:ext cx="16014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altLang="zh-CN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7497180" y="3304120"/>
                <a:ext cx="812800" cy="812800"/>
                <a:chOff x="1123909" y="1701407"/>
                <a:chExt cx="756999" cy="756999"/>
              </a:xfrm>
            </p:grpSpPr>
            <p:sp>
              <p:nvSpPr>
                <p:cNvPr id="42" name="流程图: 接点 36"/>
                <p:cNvSpPr/>
                <p:nvPr/>
              </p:nvSpPr>
              <p:spPr>
                <a:xfrm>
                  <a:off x="1123909" y="1701407"/>
                  <a:ext cx="756999" cy="756999"/>
                </a:xfrm>
                <a:prstGeom prst="flowChartConnector">
                  <a:avLst/>
                </a:prstGeom>
                <a:gradFill>
                  <a:gsLst>
                    <a:gs pos="0">
                      <a:srgbClr val="A3E2FA"/>
                    </a:gs>
                    <a:gs pos="100000">
                      <a:srgbClr val="0466C1"/>
                    </a:gs>
                  </a:gsLst>
                  <a:lin scaled="1"/>
                </a:gra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151"/>
                <p:cNvSpPr>
                  <a:spLocks noEditPoints="1"/>
                </p:cNvSpPr>
                <p:nvPr/>
              </p:nvSpPr>
              <p:spPr bwMode="auto">
                <a:xfrm>
                  <a:off x="1337488" y="1885915"/>
                  <a:ext cx="329842" cy="378872"/>
                </a:xfrm>
                <a:custGeom>
                  <a:avLst/>
                  <a:gdLst>
                    <a:gd name="T0" fmla="*/ 125 w 137"/>
                    <a:gd name="T1" fmla="*/ 11 h 160"/>
                    <a:gd name="T2" fmla="*/ 114 w 137"/>
                    <a:gd name="T3" fmla="*/ 8 h 160"/>
                    <a:gd name="T4" fmla="*/ 31 w 137"/>
                    <a:gd name="T5" fmla="*/ 0 h 160"/>
                    <a:gd name="T6" fmla="*/ 23 w 137"/>
                    <a:gd name="T7" fmla="*/ 11 h 160"/>
                    <a:gd name="T8" fmla="*/ 3 w 137"/>
                    <a:gd name="T9" fmla="*/ 15 h 160"/>
                    <a:gd name="T10" fmla="*/ 31 w 137"/>
                    <a:gd name="T11" fmla="*/ 67 h 160"/>
                    <a:gd name="T12" fmla="*/ 57 w 137"/>
                    <a:gd name="T13" fmla="*/ 98 h 160"/>
                    <a:gd name="T14" fmla="*/ 44 w 137"/>
                    <a:gd name="T15" fmla="*/ 116 h 160"/>
                    <a:gd name="T16" fmla="*/ 41 w 137"/>
                    <a:gd name="T17" fmla="*/ 136 h 160"/>
                    <a:gd name="T18" fmla="*/ 23 w 137"/>
                    <a:gd name="T19" fmla="*/ 148 h 160"/>
                    <a:gd name="T20" fmla="*/ 27 w 137"/>
                    <a:gd name="T21" fmla="*/ 160 h 160"/>
                    <a:gd name="T22" fmla="*/ 114 w 137"/>
                    <a:gd name="T23" fmla="*/ 156 h 160"/>
                    <a:gd name="T24" fmla="*/ 103 w 137"/>
                    <a:gd name="T25" fmla="*/ 136 h 160"/>
                    <a:gd name="T26" fmla="*/ 96 w 137"/>
                    <a:gd name="T27" fmla="*/ 119 h 160"/>
                    <a:gd name="T28" fmla="*/ 93 w 137"/>
                    <a:gd name="T29" fmla="*/ 116 h 160"/>
                    <a:gd name="T30" fmla="*/ 101 w 137"/>
                    <a:gd name="T31" fmla="*/ 77 h 160"/>
                    <a:gd name="T32" fmla="*/ 137 w 137"/>
                    <a:gd name="T33" fmla="*/ 25 h 160"/>
                    <a:gd name="T34" fmla="*/ 7 w 137"/>
                    <a:gd name="T35" fmla="*/ 23 h 160"/>
                    <a:gd name="T36" fmla="*/ 12 w 137"/>
                    <a:gd name="T37" fmla="*/ 19 h 160"/>
                    <a:gd name="T38" fmla="*/ 23 w 137"/>
                    <a:gd name="T39" fmla="*/ 26 h 160"/>
                    <a:gd name="T40" fmla="*/ 7 w 137"/>
                    <a:gd name="T41" fmla="*/ 23 h 160"/>
                    <a:gd name="T42" fmla="*/ 107 w 137"/>
                    <a:gd name="T43" fmla="*/ 148 h 160"/>
                    <a:gd name="T44" fmla="*/ 31 w 137"/>
                    <a:gd name="T45" fmla="*/ 153 h 160"/>
                    <a:gd name="T46" fmla="*/ 34 w 137"/>
                    <a:gd name="T47" fmla="*/ 144 h 160"/>
                    <a:gd name="T48" fmla="*/ 89 w 137"/>
                    <a:gd name="T49" fmla="*/ 123 h 160"/>
                    <a:gd name="T50" fmla="*/ 48 w 137"/>
                    <a:gd name="T51" fmla="*/ 136 h 160"/>
                    <a:gd name="T52" fmla="*/ 89 w 137"/>
                    <a:gd name="T53" fmla="*/ 123 h 160"/>
                    <a:gd name="T54" fmla="*/ 61 w 137"/>
                    <a:gd name="T55" fmla="*/ 112 h 160"/>
                    <a:gd name="T56" fmla="*/ 69 w 137"/>
                    <a:gd name="T57" fmla="*/ 100 h 160"/>
                    <a:gd name="T58" fmla="*/ 79 w 137"/>
                    <a:gd name="T59" fmla="*/ 116 h 160"/>
                    <a:gd name="T60" fmla="*/ 107 w 137"/>
                    <a:gd name="T61" fmla="*/ 26 h 160"/>
                    <a:gd name="T62" fmla="*/ 69 w 137"/>
                    <a:gd name="T63" fmla="*/ 93 h 160"/>
                    <a:gd name="T64" fmla="*/ 30 w 137"/>
                    <a:gd name="T65" fmla="*/ 26 h 160"/>
                    <a:gd name="T66" fmla="*/ 31 w 137"/>
                    <a:gd name="T67" fmla="*/ 7 h 160"/>
                    <a:gd name="T68" fmla="*/ 107 w 137"/>
                    <a:gd name="T69" fmla="*/ 8 h 160"/>
                    <a:gd name="T70" fmla="*/ 130 w 137"/>
                    <a:gd name="T71" fmla="*/ 23 h 160"/>
                    <a:gd name="T72" fmla="*/ 114 w 137"/>
                    <a:gd name="T73" fmla="*/ 26 h 160"/>
                    <a:gd name="T74" fmla="*/ 125 w 137"/>
                    <a:gd name="T75" fmla="*/ 19 h 160"/>
                    <a:gd name="T76" fmla="*/ 130 w 137"/>
                    <a:gd name="T77" fmla="*/ 23 h 160"/>
                    <a:gd name="T78" fmla="*/ 88 w 137"/>
                    <a:gd name="T79" fmla="*/ 36 h 160"/>
                    <a:gd name="T80" fmla="*/ 72 w 137"/>
                    <a:gd name="T81" fmla="*/ 24 h 160"/>
                    <a:gd name="T82" fmla="*/ 65 w 137"/>
                    <a:gd name="T83" fmla="*/ 24 h 160"/>
                    <a:gd name="T84" fmla="*/ 49 w 137"/>
                    <a:gd name="T85" fmla="*/ 36 h 160"/>
                    <a:gd name="T86" fmla="*/ 47 w 137"/>
                    <a:gd name="T87" fmla="*/ 42 h 160"/>
                    <a:gd name="T88" fmla="*/ 53 w 137"/>
                    <a:gd name="T89" fmla="*/ 61 h 160"/>
                    <a:gd name="T90" fmla="*/ 59 w 137"/>
                    <a:gd name="T91" fmla="*/ 65 h 160"/>
                    <a:gd name="T92" fmla="*/ 79 w 137"/>
                    <a:gd name="T93" fmla="*/ 65 h 160"/>
                    <a:gd name="T94" fmla="*/ 82 w 137"/>
                    <a:gd name="T95" fmla="*/ 64 h 160"/>
                    <a:gd name="T96" fmla="*/ 82 w 137"/>
                    <a:gd name="T97" fmla="*/ 50 h 160"/>
                    <a:gd name="T98" fmla="*/ 91 w 137"/>
                    <a:gd name="T99" fmla="*/ 38 h 160"/>
                    <a:gd name="T100" fmla="*/ 74 w 137"/>
                    <a:gd name="T101" fmla="*/ 49 h 160"/>
                    <a:gd name="T102" fmla="*/ 70 w 137"/>
                    <a:gd name="T103" fmla="*/ 52 h 160"/>
                    <a:gd name="T104" fmla="*/ 67 w 137"/>
                    <a:gd name="T105" fmla="*/ 52 h 160"/>
                    <a:gd name="T106" fmla="*/ 63 w 137"/>
                    <a:gd name="T107" fmla="*/ 49 h 160"/>
                    <a:gd name="T108" fmla="*/ 58 w 137"/>
                    <a:gd name="T109" fmla="*/ 42 h 160"/>
                    <a:gd name="T110" fmla="*/ 66 w 137"/>
                    <a:gd name="T111" fmla="*/ 39 h 160"/>
                    <a:gd name="T112" fmla="*/ 71 w 137"/>
                    <a:gd name="T113" fmla="*/ 39 h 160"/>
                    <a:gd name="T114" fmla="*/ 80 w 137"/>
                    <a:gd name="T115" fmla="*/ 42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37" h="160">
                      <a:moveTo>
                        <a:pt x="134" y="15"/>
                      </a:moveTo>
                      <a:cubicBezTo>
                        <a:pt x="132" y="13"/>
                        <a:pt x="129" y="11"/>
                        <a:pt x="125" y="11"/>
                      </a:cubicBezTo>
                      <a:cubicBezTo>
                        <a:pt x="114" y="11"/>
                        <a:pt x="114" y="11"/>
                        <a:pt x="114" y="11"/>
                      </a:cubicBezTo>
                      <a:cubicBezTo>
                        <a:pt x="114" y="8"/>
                        <a:pt x="114" y="8"/>
                        <a:pt x="114" y="8"/>
                      </a:cubicBezTo>
                      <a:cubicBezTo>
                        <a:pt x="114" y="4"/>
                        <a:pt x="111" y="0"/>
                        <a:pt x="106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6" y="0"/>
                        <a:pt x="23" y="4"/>
                        <a:pt x="23" y="8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8" y="11"/>
                        <a:pt x="5" y="13"/>
                        <a:pt x="3" y="15"/>
                      </a:cubicBezTo>
                      <a:cubicBezTo>
                        <a:pt x="1" y="18"/>
                        <a:pt x="0" y="21"/>
                        <a:pt x="0" y="25"/>
                      </a:cubicBezTo>
                      <a:cubicBezTo>
                        <a:pt x="3" y="43"/>
                        <a:pt x="14" y="59"/>
                        <a:pt x="31" y="67"/>
                      </a:cubicBezTo>
                      <a:cubicBezTo>
                        <a:pt x="32" y="71"/>
                        <a:pt x="34" y="74"/>
                        <a:pt x="36" y="77"/>
                      </a:cubicBezTo>
                      <a:cubicBezTo>
                        <a:pt x="42" y="87"/>
                        <a:pt x="49" y="94"/>
                        <a:pt x="57" y="98"/>
                      </a:cubicBezTo>
                      <a:cubicBezTo>
                        <a:pt x="58" y="106"/>
                        <a:pt x="52" y="114"/>
                        <a:pt x="44" y="116"/>
                      </a:cubicBezTo>
                      <a:cubicBezTo>
                        <a:pt x="44" y="116"/>
                        <a:pt x="44" y="116"/>
                        <a:pt x="44" y="116"/>
                      </a:cubicBezTo>
                      <a:cubicBezTo>
                        <a:pt x="42" y="116"/>
                        <a:pt x="41" y="118"/>
                        <a:pt x="41" y="119"/>
                      </a:cubicBezTo>
                      <a:cubicBezTo>
                        <a:pt x="41" y="136"/>
                        <a:pt x="41" y="136"/>
                        <a:pt x="41" y="136"/>
                      </a:cubicBezTo>
                      <a:cubicBezTo>
                        <a:pt x="34" y="136"/>
                        <a:pt x="34" y="136"/>
                        <a:pt x="34" y="136"/>
                      </a:cubicBezTo>
                      <a:cubicBezTo>
                        <a:pt x="28" y="136"/>
                        <a:pt x="23" y="141"/>
                        <a:pt x="23" y="148"/>
                      </a:cubicBezTo>
                      <a:cubicBezTo>
                        <a:pt x="23" y="156"/>
                        <a:pt x="23" y="156"/>
                        <a:pt x="23" y="156"/>
                      </a:cubicBezTo>
                      <a:cubicBezTo>
                        <a:pt x="23" y="158"/>
                        <a:pt x="25" y="160"/>
                        <a:pt x="27" y="160"/>
                      </a:cubicBezTo>
                      <a:cubicBezTo>
                        <a:pt x="111" y="160"/>
                        <a:pt x="111" y="160"/>
                        <a:pt x="111" y="160"/>
                      </a:cubicBezTo>
                      <a:cubicBezTo>
                        <a:pt x="113" y="160"/>
                        <a:pt x="114" y="158"/>
                        <a:pt x="114" y="156"/>
                      </a:cubicBezTo>
                      <a:cubicBezTo>
                        <a:pt x="114" y="148"/>
                        <a:pt x="114" y="148"/>
                        <a:pt x="114" y="148"/>
                      </a:cubicBezTo>
                      <a:cubicBezTo>
                        <a:pt x="114" y="141"/>
                        <a:pt x="109" y="136"/>
                        <a:pt x="103" y="136"/>
                      </a:cubicBezTo>
                      <a:cubicBezTo>
                        <a:pt x="96" y="136"/>
                        <a:pt x="96" y="136"/>
                        <a:pt x="96" y="136"/>
                      </a:cubicBezTo>
                      <a:cubicBezTo>
                        <a:pt x="96" y="119"/>
                        <a:pt x="96" y="119"/>
                        <a:pt x="96" y="119"/>
                      </a:cubicBezTo>
                      <a:cubicBezTo>
                        <a:pt x="96" y="118"/>
                        <a:pt x="95" y="116"/>
                        <a:pt x="93" y="116"/>
                      </a:cubicBezTo>
                      <a:cubicBezTo>
                        <a:pt x="93" y="116"/>
                        <a:pt x="93" y="116"/>
                        <a:pt x="93" y="116"/>
                      </a:cubicBezTo>
                      <a:cubicBezTo>
                        <a:pt x="85" y="114"/>
                        <a:pt x="79" y="106"/>
                        <a:pt x="80" y="98"/>
                      </a:cubicBezTo>
                      <a:cubicBezTo>
                        <a:pt x="88" y="94"/>
                        <a:pt x="96" y="87"/>
                        <a:pt x="101" y="77"/>
                      </a:cubicBezTo>
                      <a:cubicBezTo>
                        <a:pt x="103" y="74"/>
                        <a:pt x="105" y="71"/>
                        <a:pt x="106" y="67"/>
                      </a:cubicBezTo>
                      <a:cubicBezTo>
                        <a:pt x="123" y="59"/>
                        <a:pt x="134" y="43"/>
                        <a:pt x="137" y="25"/>
                      </a:cubicBezTo>
                      <a:cubicBezTo>
                        <a:pt x="137" y="21"/>
                        <a:pt x="136" y="18"/>
                        <a:pt x="134" y="15"/>
                      </a:cubicBezTo>
                      <a:close/>
                      <a:moveTo>
                        <a:pt x="7" y="23"/>
                      </a:moveTo>
                      <a:cubicBezTo>
                        <a:pt x="7" y="22"/>
                        <a:pt x="8" y="21"/>
                        <a:pt x="8" y="20"/>
                      </a:cubicBezTo>
                      <a:cubicBezTo>
                        <a:pt x="9" y="19"/>
                        <a:pt x="10" y="19"/>
                        <a:pt x="12" y="19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36"/>
                        <a:pt x="24" y="47"/>
                        <a:pt x="27" y="56"/>
                      </a:cubicBezTo>
                      <a:cubicBezTo>
                        <a:pt x="17" y="48"/>
                        <a:pt x="10" y="36"/>
                        <a:pt x="7" y="23"/>
                      </a:cubicBezTo>
                      <a:close/>
                      <a:moveTo>
                        <a:pt x="103" y="144"/>
                      </a:moveTo>
                      <a:cubicBezTo>
                        <a:pt x="105" y="144"/>
                        <a:pt x="107" y="145"/>
                        <a:pt x="107" y="148"/>
                      </a:cubicBezTo>
                      <a:cubicBezTo>
                        <a:pt x="107" y="153"/>
                        <a:pt x="107" y="153"/>
                        <a:pt x="107" y="153"/>
                      </a:cubicBezTo>
                      <a:cubicBezTo>
                        <a:pt x="31" y="153"/>
                        <a:pt x="31" y="153"/>
                        <a:pt x="31" y="153"/>
                      </a:cubicBezTo>
                      <a:cubicBezTo>
                        <a:pt x="31" y="148"/>
                        <a:pt x="31" y="148"/>
                        <a:pt x="31" y="148"/>
                      </a:cubicBezTo>
                      <a:cubicBezTo>
                        <a:pt x="31" y="145"/>
                        <a:pt x="32" y="144"/>
                        <a:pt x="34" y="144"/>
                      </a:cubicBezTo>
                      <a:lnTo>
                        <a:pt x="103" y="144"/>
                      </a:lnTo>
                      <a:close/>
                      <a:moveTo>
                        <a:pt x="89" y="123"/>
                      </a:moveTo>
                      <a:cubicBezTo>
                        <a:pt x="89" y="136"/>
                        <a:pt x="89" y="136"/>
                        <a:pt x="89" y="136"/>
                      </a:cubicBezTo>
                      <a:cubicBezTo>
                        <a:pt x="48" y="136"/>
                        <a:pt x="48" y="136"/>
                        <a:pt x="48" y="136"/>
                      </a:cubicBezTo>
                      <a:cubicBezTo>
                        <a:pt x="48" y="123"/>
                        <a:pt x="48" y="123"/>
                        <a:pt x="48" y="123"/>
                      </a:cubicBezTo>
                      <a:lnTo>
                        <a:pt x="89" y="123"/>
                      </a:lnTo>
                      <a:close/>
                      <a:moveTo>
                        <a:pt x="58" y="116"/>
                      </a:moveTo>
                      <a:cubicBezTo>
                        <a:pt x="59" y="115"/>
                        <a:pt x="60" y="114"/>
                        <a:pt x="61" y="112"/>
                      </a:cubicBezTo>
                      <a:cubicBezTo>
                        <a:pt x="63" y="109"/>
                        <a:pt x="64" y="104"/>
                        <a:pt x="65" y="100"/>
                      </a:cubicBezTo>
                      <a:cubicBezTo>
                        <a:pt x="66" y="100"/>
                        <a:pt x="67" y="100"/>
                        <a:pt x="69" y="100"/>
                      </a:cubicBezTo>
                      <a:cubicBezTo>
                        <a:pt x="70" y="100"/>
                        <a:pt x="71" y="100"/>
                        <a:pt x="73" y="100"/>
                      </a:cubicBezTo>
                      <a:cubicBezTo>
                        <a:pt x="73" y="106"/>
                        <a:pt x="75" y="111"/>
                        <a:pt x="79" y="116"/>
                      </a:cubicBezTo>
                      <a:cubicBezTo>
                        <a:pt x="58" y="116"/>
                        <a:pt x="58" y="116"/>
                        <a:pt x="58" y="116"/>
                      </a:cubicBezTo>
                      <a:close/>
                      <a:moveTo>
                        <a:pt x="107" y="26"/>
                      </a:moveTo>
                      <a:cubicBezTo>
                        <a:pt x="107" y="44"/>
                        <a:pt x="103" y="61"/>
                        <a:pt x="95" y="74"/>
                      </a:cubicBezTo>
                      <a:cubicBezTo>
                        <a:pt x="88" y="86"/>
                        <a:pt x="78" y="93"/>
                        <a:pt x="69" y="93"/>
                      </a:cubicBezTo>
                      <a:cubicBezTo>
                        <a:pt x="59" y="93"/>
                        <a:pt x="49" y="86"/>
                        <a:pt x="42" y="74"/>
                      </a:cubicBezTo>
                      <a:cubicBezTo>
                        <a:pt x="34" y="61"/>
                        <a:pt x="30" y="44"/>
                        <a:pt x="30" y="26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8"/>
                        <a:pt x="30" y="7"/>
                        <a:pt x="31" y="7"/>
                      </a:cubicBezTo>
                      <a:cubicBezTo>
                        <a:pt x="106" y="7"/>
                        <a:pt x="106" y="7"/>
                        <a:pt x="106" y="7"/>
                      </a:cubicBezTo>
                      <a:cubicBezTo>
                        <a:pt x="107" y="7"/>
                        <a:pt x="107" y="8"/>
                        <a:pt x="107" y="8"/>
                      </a:cubicBezTo>
                      <a:lnTo>
                        <a:pt x="107" y="26"/>
                      </a:lnTo>
                      <a:close/>
                      <a:moveTo>
                        <a:pt x="130" y="23"/>
                      </a:moveTo>
                      <a:cubicBezTo>
                        <a:pt x="127" y="36"/>
                        <a:pt x="120" y="48"/>
                        <a:pt x="110" y="56"/>
                      </a:cubicBezTo>
                      <a:cubicBezTo>
                        <a:pt x="113" y="47"/>
                        <a:pt x="114" y="36"/>
                        <a:pt x="114" y="26"/>
                      </a:cubicBezTo>
                      <a:cubicBezTo>
                        <a:pt x="114" y="19"/>
                        <a:pt x="114" y="19"/>
                        <a:pt x="114" y="19"/>
                      </a:cubicBezTo>
                      <a:cubicBezTo>
                        <a:pt x="125" y="19"/>
                        <a:pt x="125" y="19"/>
                        <a:pt x="125" y="19"/>
                      </a:cubicBezTo>
                      <a:cubicBezTo>
                        <a:pt x="127" y="19"/>
                        <a:pt x="128" y="19"/>
                        <a:pt x="129" y="20"/>
                      </a:cubicBezTo>
                      <a:cubicBezTo>
                        <a:pt x="129" y="21"/>
                        <a:pt x="130" y="22"/>
                        <a:pt x="130" y="23"/>
                      </a:cubicBezTo>
                      <a:close/>
                      <a:moveTo>
                        <a:pt x="91" y="38"/>
                      </a:moveTo>
                      <a:cubicBezTo>
                        <a:pt x="91" y="37"/>
                        <a:pt x="89" y="36"/>
                        <a:pt x="88" y="36"/>
                      </a:cubicBezTo>
                      <a:cubicBezTo>
                        <a:pt x="77" y="34"/>
                        <a:pt x="77" y="34"/>
                        <a:pt x="77" y="34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71" y="22"/>
                        <a:pt x="70" y="22"/>
                        <a:pt x="69" y="22"/>
                      </a:cubicBezTo>
                      <a:cubicBezTo>
                        <a:pt x="67" y="22"/>
                        <a:pt x="66" y="22"/>
                        <a:pt x="65" y="2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48" y="36"/>
                        <a:pt x="46" y="37"/>
                        <a:pt x="46" y="38"/>
                      </a:cubicBezTo>
                      <a:cubicBezTo>
                        <a:pt x="46" y="39"/>
                        <a:pt x="46" y="41"/>
                        <a:pt x="47" y="42"/>
                      </a:cubicBezTo>
                      <a:cubicBezTo>
                        <a:pt x="55" y="50"/>
                        <a:pt x="55" y="50"/>
                        <a:pt x="55" y="50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53" y="62"/>
                        <a:pt x="53" y="64"/>
                        <a:pt x="55" y="64"/>
                      </a:cubicBezTo>
                      <a:cubicBezTo>
                        <a:pt x="56" y="65"/>
                        <a:pt x="57" y="65"/>
                        <a:pt x="59" y="65"/>
                      </a:cubicBezTo>
                      <a:cubicBezTo>
                        <a:pt x="69" y="59"/>
                        <a:pt x="69" y="59"/>
                        <a:pt x="69" y="59"/>
                      </a:cubicBezTo>
                      <a:cubicBezTo>
                        <a:pt x="79" y="65"/>
                        <a:pt x="79" y="65"/>
                        <a:pt x="79" y="65"/>
                      </a:cubicBezTo>
                      <a:cubicBezTo>
                        <a:pt x="79" y="65"/>
                        <a:pt x="80" y="65"/>
                        <a:pt x="80" y="65"/>
                      </a:cubicBezTo>
                      <a:cubicBezTo>
                        <a:pt x="81" y="65"/>
                        <a:pt x="82" y="65"/>
                        <a:pt x="82" y="64"/>
                      </a:cubicBezTo>
                      <a:cubicBezTo>
                        <a:pt x="84" y="64"/>
                        <a:pt x="84" y="62"/>
                        <a:pt x="84" y="61"/>
                      </a:cubicBezTo>
                      <a:cubicBezTo>
                        <a:pt x="82" y="50"/>
                        <a:pt x="82" y="50"/>
                        <a:pt x="82" y="50"/>
                      </a:cubicBezTo>
                      <a:cubicBezTo>
                        <a:pt x="90" y="42"/>
                        <a:pt x="90" y="42"/>
                        <a:pt x="90" y="42"/>
                      </a:cubicBezTo>
                      <a:cubicBezTo>
                        <a:pt x="91" y="41"/>
                        <a:pt x="91" y="39"/>
                        <a:pt x="91" y="38"/>
                      </a:cubicBezTo>
                      <a:close/>
                      <a:moveTo>
                        <a:pt x="75" y="46"/>
                      </a:moveTo>
                      <a:cubicBezTo>
                        <a:pt x="75" y="47"/>
                        <a:pt x="74" y="48"/>
                        <a:pt x="74" y="49"/>
                      </a:cubicBezTo>
                      <a:cubicBezTo>
                        <a:pt x="75" y="55"/>
                        <a:pt x="75" y="55"/>
                        <a:pt x="75" y="55"/>
                      </a:cubicBezTo>
                      <a:cubicBezTo>
                        <a:pt x="70" y="52"/>
                        <a:pt x="70" y="52"/>
                        <a:pt x="70" y="52"/>
                      </a:cubicBezTo>
                      <a:cubicBezTo>
                        <a:pt x="70" y="52"/>
                        <a:pt x="69" y="52"/>
                        <a:pt x="69" y="52"/>
                      </a:cubicBezTo>
                      <a:cubicBezTo>
                        <a:pt x="68" y="52"/>
                        <a:pt x="67" y="52"/>
                        <a:pt x="67" y="52"/>
                      </a:cubicBezTo>
                      <a:cubicBezTo>
                        <a:pt x="62" y="55"/>
                        <a:pt x="62" y="55"/>
                        <a:pt x="62" y="55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3" y="48"/>
                        <a:pt x="62" y="47"/>
                        <a:pt x="62" y="46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4" y="41"/>
                        <a:pt x="65" y="40"/>
                        <a:pt x="66" y="39"/>
                      </a:cubicBezTo>
                      <a:cubicBezTo>
                        <a:pt x="69" y="34"/>
                        <a:pt x="69" y="34"/>
                        <a:pt x="69" y="34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2" y="40"/>
                        <a:pt x="73" y="41"/>
                        <a:pt x="74" y="41"/>
                      </a:cubicBezTo>
                      <a:cubicBezTo>
                        <a:pt x="80" y="42"/>
                        <a:pt x="80" y="42"/>
                        <a:pt x="80" y="42"/>
                      </a:cubicBezTo>
                      <a:lnTo>
                        <a:pt x="75" y="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8380920" y="3306464"/>
                <a:ext cx="2816840" cy="1109314"/>
                <a:chOff x="-7807554" y="4543326"/>
                <a:chExt cx="2816840" cy="1109314"/>
              </a:xfrm>
            </p:grpSpPr>
            <p:sp>
              <p:nvSpPr>
                <p:cNvPr id="45" name="文本框 44"/>
                <p:cNvSpPr txBox="1"/>
                <p:nvPr/>
              </p:nvSpPr>
              <p:spPr>
                <a:xfrm>
                  <a:off x="-7807554" y="4947382"/>
                  <a:ext cx="2816840" cy="705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4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文本框 45"/>
                <p:cNvSpPr txBox="1"/>
                <p:nvPr/>
              </p:nvSpPr>
              <p:spPr>
                <a:xfrm>
                  <a:off x="-7807554" y="4543326"/>
                  <a:ext cx="16014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altLang="zh-CN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5689599" y="4071212"/>
                <a:ext cx="812800" cy="812800"/>
                <a:chOff x="1123909" y="1701407"/>
                <a:chExt cx="756999" cy="756999"/>
              </a:xfrm>
            </p:grpSpPr>
            <p:sp>
              <p:nvSpPr>
                <p:cNvPr id="48" name="流程图: 接点 42"/>
                <p:cNvSpPr/>
                <p:nvPr/>
              </p:nvSpPr>
              <p:spPr>
                <a:xfrm>
                  <a:off x="1123909" y="1701407"/>
                  <a:ext cx="756999" cy="756999"/>
                </a:xfrm>
                <a:prstGeom prst="flowChartConnector">
                  <a:avLst/>
                </a:prstGeom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151"/>
                <p:cNvSpPr>
                  <a:spLocks noEditPoints="1"/>
                </p:cNvSpPr>
                <p:nvPr/>
              </p:nvSpPr>
              <p:spPr bwMode="auto">
                <a:xfrm>
                  <a:off x="1313365" y="1857540"/>
                  <a:ext cx="378090" cy="444735"/>
                </a:xfrm>
                <a:custGeom>
                  <a:avLst/>
                  <a:gdLst>
                    <a:gd name="T0" fmla="*/ 125 w 137"/>
                    <a:gd name="T1" fmla="*/ 11 h 160"/>
                    <a:gd name="T2" fmla="*/ 114 w 137"/>
                    <a:gd name="T3" fmla="*/ 8 h 160"/>
                    <a:gd name="T4" fmla="*/ 31 w 137"/>
                    <a:gd name="T5" fmla="*/ 0 h 160"/>
                    <a:gd name="T6" fmla="*/ 23 w 137"/>
                    <a:gd name="T7" fmla="*/ 11 h 160"/>
                    <a:gd name="T8" fmla="*/ 3 w 137"/>
                    <a:gd name="T9" fmla="*/ 15 h 160"/>
                    <a:gd name="T10" fmla="*/ 31 w 137"/>
                    <a:gd name="T11" fmla="*/ 67 h 160"/>
                    <a:gd name="T12" fmla="*/ 57 w 137"/>
                    <a:gd name="T13" fmla="*/ 98 h 160"/>
                    <a:gd name="T14" fmla="*/ 44 w 137"/>
                    <a:gd name="T15" fmla="*/ 116 h 160"/>
                    <a:gd name="T16" fmla="*/ 41 w 137"/>
                    <a:gd name="T17" fmla="*/ 136 h 160"/>
                    <a:gd name="T18" fmla="*/ 23 w 137"/>
                    <a:gd name="T19" fmla="*/ 148 h 160"/>
                    <a:gd name="T20" fmla="*/ 27 w 137"/>
                    <a:gd name="T21" fmla="*/ 160 h 160"/>
                    <a:gd name="T22" fmla="*/ 114 w 137"/>
                    <a:gd name="T23" fmla="*/ 156 h 160"/>
                    <a:gd name="T24" fmla="*/ 103 w 137"/>
                    <a:gd name="T25" fmla="*/ 136 h 160"/>
                    <a:gd name="T26" fmla="*/ 96 w 137"/>
                    <a:gd name="T27" fmla="*/ 119 h 160"/>
                    <a:gd name="T28" fmla="*/ 93 w 137"/>
                    <a:gd name="T29" fmla="*/ 116 h 160"/>
                    <a:gd name="T30" fmla="*/ 101 w 137"/>
                    <a:gd name="T31" fmla="*/ 77 h 160"/>
                    <a:gd name="T32" fmla="*/ 137 w 137"/>
                    <a:gd name="T33" fmla="*/ 25 h 160"/>
                    <a:gd name="T34" fmla="*/ 7 w 137"/>
                    <a:gd name="T35" fmla="*/ 23 h 160"/>
                    <a:gd name="T36" fmla="*/ 12 w 137"/>
                    <a:gd name="T37" fmla="*/ 19 h 160"/>
                    <a:gd name="T38" fmla="*/ 23 w 137"/>
                    <a:gd name="T39" fmla="*/ 26 h 160"/>
                    <a:gd name="T40" fmla="*/ 7 w 137"/>
                    <a:gd name="T41" fmla="*/ 23 h 160"/>
                    <a:gd name="T42" fmla="*/ 107 w 137"/>
                    <a:gd name="T43" fmla="*/ 148 h 160"/>
                    <a:gd name="T44" fmla="*/ 31 w 137"/>
                    <a:gd name="T45" fmla="*/ 153 h 160"/>
                    <a:gd name="T46" fmla="*/ 34 w 137"/>
                    <a:gd name="T47" fmla="*/ 144 h 160"/>
                    <a:gd name="T48" fmla="*/ 89 w 137"/>
                    <a:gd name="T49" fmla="*/ 123 h 160"/>
                    <a:gd name="T50" fmla="*/ 48 w 137"/>
                    <a:gd name="T51" fmla="*/ 136 h 160"/>
                    <a:gd name="T52" fmla="*/ 89 w 137"/>
                    <a:gd name="T53" fmla="*/ 123 h 160"/>
                    <a:gd name="T54" fmla="*/ 61 w 137"/>
                    <a:gd name="T55" fmla="*/ 112 h 160"/>
                    <a:gd name="T56" fmla="*/ 69 w 137"/>
                    <a:gd name="T57" fmla="*/ 100 h 160"/>
                    <a:gd name="T58" fmla="*/ 79 w 137"/>
                    <a:gd name="T59" fmla="*/ 116 h 160"/>
                    <a:gd name="T60" fmla="*/ 107 w 137"/>
                    <a:gd name="T61" fmla="*/ 26 h 160"/>
                    <a:gd name="T62" fmla="*/ 69 w 137"/>
                    <a:gd name="T63" fmla="*/ 93 h 160"/>
                    <a:gd name="T64" fmla="*/ 30 w 137"/>
                    <a:gd name="T65" fmla="*/ 26 h 160"/>
                    <a:gd name="T66" fmla="*/ 31 w 137"/>
                    <a:gd name="T67" fmla="*/ 7 h 160"/>
                    <a:gd name="T68" fmla="*/ 107 w 137"/>
                    <a:gd name="T69" fmla="*/ 8 h 160"/>
                    <a:gd name="T70" fmla="*/ 130 w 137"/>
                    <a:gd name="T71" fmla="*/ 23 h 160"/>
                    <a:gd name="T72" fmla="*/ 114 w 137"/>
                    <a:gd name="T73" fmla="*/ 26 h 160"/>
                    <a:gd name="T74" fmla="*/ 125 w 137"/>
                    <a:gd name="T75" fmla="*/ 19 h 160"/>
                    <a:gd name="T76" fmla="*/ 130 w 137"/>
                    <a:gd name="T77" fmla="*/ 23 h 160"/>
                    <a:gd name="T78" fmla="*/ 88 w 137"/>
                    <a:gd name="T79" fmla="*/ 36 h 160"/>
                    <a:gd name="T80" fmla="*/ 72 w 137"/>
                    <a:gd name="T81" fmla="*/ 24 h 160"/>
                    <a:gd name="T82" fmla="*/ 65 w 137"/>
                    <a:gd name="T83" fmla="*/ 24 h 160"/>
                    <a:gd name="T84" fmla="*/ 49 w 137"/>
                    <a:gd name="T85" fmla="*/ 36 h 160"/>
                    <a:gd name="T86" fmla="*/ 47 w 137"/>
                    <a:gd name="T87" fmla="*/ 42 h 160"/>
                    <a:gd name="T88" fmla="*/ 53 w 137"/>
                    <a:gd name="T89" fmla="*/ 61 h 160"/>
                    <a:gd name="T90" fmla="*/ 59 w 137"/>
                    <a:gd name="T91" fmla="*/ 65 h 160"/>
                    <a:gd name="T92" fmla="*/ 79 w 137"/>
                    <a:gd name="T93" fmla="*/ 65 h 160"/>
                    <a:gd name="T94" fmla="*/ 82 w 137"/>
                    <a:gd name="T95" fmla="*/ 64 h 160"/>
                    <a:gd name="T96" fmla="*/ 82 w 137"/>
                    <a:gd name="T97" fmla="*/ 50 h 160"/>
                    <a:gd name="T98" fmla="*/ 91 w 137"/>
                    <a:gd name="T99" fmla="*/ 38 h 160"/>
                    <a:gd name="T100" fmla="*/ 74 w 137"/>
                    <a:gd name="T101" fmla="*/ 49 h 160"/>
                    <a:gd name="T102" fmla="*/ 70 w 137"/>
                    <a:gd name="T103" fmla="*/ 52 h 160"/>
                    <a:gd name="T104" fmla="*/ 67 w 137"/>
                    <a:gd name="T105" fmla="*/ 52 h 160"/>
                    <a:gd name="T106" fmla="*/ 63 w 137"/>
                    <a:gd name="T107" fmla="*/ 49 h 160"/>
                    <a:gd name="T108" fmla="*/ 58 w 137"/>
                    <a:gd name="T109" fmla="*/ 42 h 160"/>
                    <a:gd name="T110" fmla="*/ 66 w 137"/>
                    <a:gd name="T111" fmla="*/ 39 h 160"/>
                    <a:gd name="T112" fmla="*/ 71 w 137"/>
                    <a:gd name="T113" fmla="*/ 39 h 160"/>
                    <a:gd name="T114" fmla="*/ 80 w 137"/>
                    <a:gd name="T115" fmla="*/ 42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37" h="160">
                      <a:moveTo>
                        <a:pt x="134" y="15"/>
                      </a:moveTo>
                      <a:cubicBezTo>
                        <a:pt x="132" y="13"/>
                        <a:pt x="129" y="11"/>
                        <a:pt x="125" y="11"/>
                      </a:cubicBezTo>
                      <a:cubicBezTo>
                        <a:pt x="114" y="11"/>
                        <a:pt x="114" y="11"/>
                        <a:pt x="114" y="11"/>
                      </a:cubicBezTo>
                      <a:cubicBezTo>
                        <a:pt x="114" y="8"/>
                        <a:pt x="114" y="8"/>
                        <a:pt x="114" y="8"/>
                      </a:cubicBezTo>
                      <a:cubicBezTo>
                        <a:pt x="114" y="4"/>
                        <a:pt x="111" y="0"/>
                        <a:pt x="106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6" y="0"/>
                        <a:pt x="23" y="4"/>
                        <a:pt x="23" y="8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8" y="11"/>
                        <a:pt x="5" y="13"/>
                        <a:pt x="3" y="15"/>
                      </a:cubicBezTo>
                      <a:cubicBezTo>
                        <a:pt x="1" y="18"/>
                        <a:pt x="0" y="21"/>
                        <a:pt x="0" y="25"/>
                      </a:cubicBezTo>
                      <a:cubicBezTo>
                        <a:pt x="3" y="43"/>
                        <a:pt x="14" y="59"/>
                        <a:pt x="31" y="67"/>
                      </a:cubicBezTo>
                      <a:cubicBezTo>
                        <a:pt x="32" y="71"/>
                        <a:pt x="34" y="74"/>
                        <a:pt x="36" y="77"/>
                      </a:cubicBezTo>
                      <a:cubicBezTo>
                        <a:pt x="42" y="87"/>
                        <a:pt x="49" y="94"/>
                        <a:pt x="57" y="98"/>
                      </a:cubicBezTo>
                      <a:cubicBezTo>
                        <a:pt x="58" y="106"/>
                        <a:pt x="52" y="114"/>
                        <a:pt x="44" y="116"/>
                      </a:cubicBezTo>
                      <a:cubicBezTo>
                        <a:pt x="44" y="116"/>
                        <a:pt x="44" y="116"/>
                        <a:pt x="44" y="116"/>
                      </a:cubicBezTo>
                      <a:cubicBezTo>
                        <a:pt x="42" y="116"/>
                        <a:pt x="41" y="118"/>
                        <a:pt x="41" y="119"/>
                      </a:cubicBezTo>
                      <a:cubicBezTo>
                        <a:pt x="41" y="136"/>
                        <a:pt x="41" y="136"/>
                        <a:pt x="41" y="136"/>
                      </a:cubicBezTo>
                      <a:cubicBezTo>
                        <a:pt x="34" y="136"/>
                        <a:pt x="34" y="136"/>
                        <a:pt x="34" y="136"/>
                      </a:cubicBezTo>
                      <a:cubicBezTo>
                        <a:pt x="28" y="136"/>
                        <a:pt x="23" y="141"/>
                        <a:pt x="23" y="148"/>
                      </a:cubicBezTo>
                      <a:cubicBezTo>
                        <a:pt x="23" y="156"/>
                        <a:pt x="23" y="156"/>
                        <a:pt x="23" y="156"/>
                      </a:cubicBezTo>
                      <a:cubicBezTo>
                        <a:pt x="23" y="158"/>
                        <a:pt x="25" y="160"/>
                        <a:pt x="27" y="160"/>
                      </a:cubicBezTo>
                      <a:cubicBezTo>
                        <a:pt x="111" y="160"/>
                        <a:pt x="111" y="160"/>
                        <a:pt x="111" y="160"/>
                      </a:cubicBezTo>
                      <a:cubicBezTo>
                        <a:pt x="113" y="160"/>
                        <a:pt x="114" y="158"/>
                        <a:pt x="114" y="156"/>
                      </a:cubicBezTo>
                      <a:cubicBezTo>
                        <a:pt x="114" y="148"/>
                        <a:pt x="114" y="148"/>
                        <a:pt x="114" y="148"/>
                      </a:cubicBezTo>
                      <a:cubicBezTo>
                        <a:pt x="114" y="141"/>
                        <a:pt x="109" y="136"/>
                        <a:pt x="103" y="136"/>
                      </a:cubicBezTo>
                      <a:cubicBezTo>
                        <a:pt x="96" y="136"/>
                        <a:pt x="96" y="136"/>
                        <a:pt x="96" y="136"/>
                      </a:cubicBezTo>
                      <a:cubicBezTo>
                        <a:pt x="96" y="119"/>
                        <a:pt x="96" y="119"/>
                        <a:pt x="96" y="119"/>
                      </a:cubicBezTo>
                      <a:cubicBezTo>
                        <a:pt x="96" y="118"/>
                        <a:pt x="95" y="116"/>
                        <a:pt x="93" y="116"/>
                      </a:cubicBezTo>
                      <a:cubicBezTo>
                        <a:pt x="93" y="116"/>
                        <a:pt x="93" y="116"/>
                        <a:pt x="93" y="116"/>
                      </a:cubicBezTo>
                      <a:cubicBezTo>
                        <a:pt x="85" y="114"/>
                        <a:pt x="79" y="106"/>
                        <a:pt x="80" y="98"/>
                      </a:cubicBezTo>
                      <a:cubicBezTo>
                        <a:pt x="88" y="94"/>
                        <a:pt x="96" y="87"/>
                        <a:pt x="101" y="77"/>
                      </a:cubicBezTo>
                      <a:cubicBezTo>
                        <a:pt x="103" y="74"/>
                        <a:pt x="105" y="71"/>
                        <a:pt x="106" y="67"/>
                      </a:cubicBezTo>
                      <a:cubicBezTo>
                        <a:pt x="123" y="59"/>
                        <a:pt x="134" y="43"/>
                        <a:pt x="137" y="25"/>
                      </a:cubicBezTo>
                      <a:cubicBezTo>
                        <a:pt x="137" y="21"/>
                        <a:pt x="136" y="18"/>
                        <a:pt x="134" y="15"/>
                      </a:cubicBezTo>
                      <a:close/>
                      <a:moveTo>
                        <a:pt x="7" y="23"/>
                      </a:moveTo>
                      <a:cubicBezTo>
                        <a:pt x="7" y="22"/>
                        <a:pt x="8" y="21"/>
                        <a:pt x="8" y="20"/>
                      </a:cubicBezTo>
                      <a:cubicBezTo>
                        <a:pt x="9" y="19"/>
                        <a:pt x="10" y="19"/>
                        <a:pt x="12" y="19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36"/>
                        <a:pt x="24" y="47"/>
                        <a:pt x="27" y="56"/>
                      </a:cubicBezTo>
                      <a:cubicBezTo>
                        <a:pt x="17" y="48"/>
                        <a:pt x="10" y="36"/>
                        <a:pt x="7" y="23"/>
                      </a:cubicBezTo>
                      <a:close/>
                      <a:moveTo>
                        <a:pt x="103" y="144"/>
                      </a:moveTo>
                      <a:cubicBezTo>
                        <a:pt x="105" y="144"/>
                        <a:pt x="107" y="145"/>
                        <a:pt x="107" y="148"/>
                      </a:cubicBezTo>
                      <a:cubicBezTo>
                        <a:pt x="107" y="153"/>
                        <a:pt x="107" y="153"/>
                        <a:pt x="107" y="153"/>
                      </a:cubicBezTo>
                      <a:cubicBezTo>
                        <a:pt x="31" y="153"/>
                        <a:pt x="31" y="153"/>
                        <a:pt x="31" y="153"/>
                      </a:cubicBezTo>
                      <a:cubicBezTo>
                        <a:pt x="31" y="148"/>
                        <a:pt x="31" y="148"/>
                        <a:pt x="31" y="148"/>
                      </a:cubicBezTo>
                      <a:cubicBezTo>
                        <a:pt x="31" y="145"/>
                        <a:pt x="32" y="144"/>
                        <a:pt x="34" y="144"/>
                      </a:cubicBezTo>
                      <a:lnTo>
                        <a:pt x="103" y="144"/>
                      </a:lnTo>
                      <a:close/>
                      <a:moveTo>
                        <a:pt x="89" y="123"/>
                      </a:moveTo>
                      <a:cubicBezTo>
                        <a:pt x="89" y="136"/>
                        <a:pt x="89" y="136"/>
                        <a:pt x="89" y="136"/>
                      </a:cubicBezTo>
                      <a:cubicBezTo>
                        <a:pt x="48" y="136"/>
                        <a:pt x="48" y="136"/>
                        <a:pt x="48" y="136"/>
                      </a:cubicBezTo>
                      <a:cubicBezTo>
                        <a:pt x="48" y="123"/>
                        <a:pt x="48" y="123"/>
                        <a:pt x="48" y="123"/>
                      </a:cubicBezTo>
                      <a:lnTo>
                        <a:pt x="89" y="123"/>
                      </a:lnTo>
                      <a:close/>
                      <a:moveTo>
                        <a:pt x="58" y="116"/>
                      </a:moveTo>
                      <a:cubicBezTo>
                        <a:pt x="59" y="115"/>
                        <a:pt x="60" y="114"/>
                        <a:pt x="61" y="112"/>
                      </a:cubicBezTo>
                      <a:cubicBezTo>
                        <a:pt x="63" y="109"/>
                        <a:pt x="64" y="104"/>
                        <a:pt x="65" y="100"/>
                      </a:cubicBezTo>
                      <a:cubicBezTo>
                        <a:pt x="66" y="100"/>
                        <a:pt x="67" y="100"/>
                        <a:pt x="69" y="100"/>
                      </a:cubicBezTo>
                      <a:cubicBezTo>
                        <a:pt x="70" y="100"/>
                        <a:pt x="71" y="100"/>
                        <a:pt x="73" y="100"/>
                      </a:cubicBezTo>
                      <a:cubicBezTo>
                        <a:pt x="73" y="106"/>
                        <a:pt x="75" y="111"/>
                        <a:pt x="79" y="116"/>
                      </a:cubicBezTo>
                      <a:cubicBezTo>
                        <a:pt x="58" y="116"/>
                        <a:pt x="58" y="116"/>
                        <a:pt x="58" y="116"/>
                      </a:cubicBezTo>
                      <a:close/>
                      <a:moveTo>
                        <a:pt x="107" y="26"/>
                      </a:moveTo>
                      <a:cubicBezTo>
                        <a:pt x="107" y="44"/>
                        <a:pt x="103" y="61"/>
                        <a:pt x="95" y="74"/>
                      </a:cubicBezTo>
                      <a:cubicBezTo>
                        <a:pt x="88" y="86"/>
                        <a:pt x="78" y="93"/>
                        <a:pt x="69" y="93"/>
                      </a:cubicBezTo>
                      <a:cubicBezTo>
                        <a:pt x="59" y="93"/>
                        <a:pt x="49" y="86"/>
                        <a:pt x="42" y="74"/>
                      </a:cubicBezTo>
                      <a:cubicBezTo>
                        <a:pt x="34" y="61"/>
                        <a:pt x="30" y="44"/>
                        <a:pt x="30" y="26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8"/>
                        <a:pt x="30" y="7"/>
                        <a:pt x="31" y="7"/>
                      </a:cubicBezTo>
                      <a:cubicBezTo>
                        <a:pt x="106" y="7"/>
                        <a:pt x="106" y="7"/>
                        <a:pt x="106" y="7"/>
                      </a:cubicBezTo>
                      <a:cubicBezTo>
                        <a:pt x="107" y="7"/>
                        <a:pt x="107" y="8"/>
                        <a:pt x="107" y="8"/>
                      </a:cubicBezTo>
                      <a:lnTo>
                        <a:pt x="107" y="26"/>
                      </a:lnTo>
                      <a:close/>
                      <a:moveTo>
                        <a:pt x="130" y="23"/>
                      </a:moveTo>
                      <a:cubicBezTo>
                        <a:pt x="127" y="36"/>
                        <a:pt x="120" y="48"/>
                        <a:pt x="110" y="56"/>
                      </a:cubicBezTo>
                      <a:cubicBezTo>
                        <a:pt x="113" y="47"/>
                        <a:pt x="114" y="36"/>
                        <a:pt x="114" y="26"/>
                      </a:cubicBezTo>
                      <a:cubicBezTo>
                        <a:pt x="114" y="19"/>
                        <a:pt x="114" y="19"/>
                        <a:pt x="114" y="19"/>
                      </a:cubicBezTo>
                      <a:cubicBezTo>
                        <a:pt x="125" y="19"/>
                        <a:pt x="125" y="19"/>
                        <a:pt x="125" y="19"/>
                      </a:cubicBezTo>
                      <a:cubicBezTo>
                        <a:pt x="127" y="19"/>
                        <a:pt x="128" y="19"/>
                        <a:pt x="129" y="20"/>
                      </a:cubicBezTo>
                      <a:cubicBezTo>
                        <a:pt x="129" y="21"/>
                        <a:pt x="130" y="22"/>
                        <a:pt x="130" y="23"/>
                      </a:cubicBezTo>
                      <a:close/>
                      <a:moveTo>
                        <a:pt x="91" y="38"/>
                      </a:moveTo>
                      <a:cubicBezTo>
                        <a:pt x="91" y="37"/>
                        <a:pt x="89" y="36"/>
                        <a:pt x="88" y="36"/>
                      </a:cubicBezTo>
                      <a:cubicBezTo>
                        <a:pt x="77" y="34"/>
                        <a:pt x="77" y="34"/>
                        <a:pt x="77" y="34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71" y="22"/>
                        <a:pt x="70" y="22"/>
                        <a:pt x="69" y="22"/>
                      </a:cubicBezTo>
                      <a:cubicBezTo>
                        <a:pt x="67" y="22"/>
                        <a:pt x="66" y="22"/>
                        <a:pt x="65" y="2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48" y="36"/>
                        <a:pt x="46" y="37"/>
                        <a:pt x="46" y="38"/>
                      </a:cubicBezTo>
                      <a:cubicBezTo>
                        <a:pt x="46" y="39"/>
                        <a:pt x="46" y="41"/>
                        <a:pt x="47" y="42"/>
                      </a:cubicBezTo>
                      <a:cubicBezTo>
                        <a:pt x="55" y="50"/>
                        <a:pt x="55" y="50"/>
                        <a:pt x="55" y="50"/>
                      </a:cubicBezTo>
                      <a:cubicBezTo>
                        <a:pt x="53" y="61"/>
                        <a:pt x="53" y="61"/>
                        <a:pt x="53" y="61"/>
                      </a:cubicBezTo>
                      <a:cubicBezTo>
                        <a:pt x="53" y="62"/>
                        <a:pt x="53" y="64"/>
                        <a:pt x="55" y="64"/>
                      </a:cubicBezTo>
                      <a:cubicBezTo>
                        <a:pt x="56" y="65"/>
                        <a:pt x="57" y="65"/>
                        <a:pt x="59" y="65"/>
                      </a:cubicBezTo>
                      <a:cubicBezTo>
                        <a:pt x="69" y="59"/>
                        <a:pt x="69" y="59"/>
                        <a:pt x="69" y="59"/>
                      </a:cubicBezTo>
                      <a:cubicBezTo>
                        <a:pt x="79" y="65"/>
                        <a:pt x="79" y="65"/>
                        <a:pt x="79" y="65"/>
                      </a:cubicBezTo>
                      <a:cubicBezTo>
                        <a:pt x="79" y="65"/>
                        <a:pt x="80" y="65"/>
                        <a:pt x="80" y="65"/>
                      </a:cubicBezTo>
                      <a:cubicBezTo>
                        <a:pt x="81" y="65"/>
                        <a:pt x="82" y="65"/>
                        <a:pt x="82" y="64"/>
                      </a:cubicBezTo>
                      <a:cubicBezTo>
                        <a:pt x="84" y="64"/>
                        <a:pt x="84" y="62"/>
                        <a:pt x="84" y="61"/>
                      </a:cubicBezTo>
                      <a:cubicBezTo>
                        <a:pt x="82" y="50"/>
                        <a:pt x="82" y="50"/>
                        <a:pt x="82" y="50"/>
                      </a:cubicBezTo>
                      <a:cubicBezTo>
                        <a:pt x="90" y="42"/>
                        <a:pt x="90" y="42"/>
                        <a:pt x="90" y="42"/>
                      </a:cubicBezTo>
                      <a:cubicBezTo>
                        <a:pt x="91" y="41"/>
                        <a:pt x="91" y="39"/>
                        <a:pt x="91" y="38"/>
                      </a:cubicBezTo>
                      <a:close/>
                      <a:moveTo>
                        <a:pt x="75" y="46"/>
                      </a:moveTo>
                      <a:cubicBezTo>
                        <a:pt x="75" y="47"/>
                        <a:pt x="74" y="48"/>
                        <a:pt x="74" y="49"/>
                      </a:cubicBezTo>
                      <a:cubicBezTo>
                        <a:pt x="75" y="55"/>
                        <a:pt x="75" y="55"/>
                        <a:pt x="75" y="55"/>
                      </a:cubicBezTo>
                      <a:cubicBezTo>
                        <a:pt x="70" y="52"/>
                        <a:pt x="70" y="52"/>
                        <a:pt x="70" y="52"/>
                      </a:cubicBezTo>
                      <a:cubicBezTo>
                        <a:pt x="70" y="52"/>
                        <a:pt x="69" y="52"/>
                        <a:pt x="69" y="52"/>
                      </a:cubicBezTo>
                      <a:cubicBezTo>
                        <a:pt x="68" y="52"/>
                        <a:pt x="67" y="52"/>
                        <a:pt x="67" y="52"/>
                      </a:cubicBezTo>
                      <a:cubicBezTo>
                        <a:pt x="62" y="55"/>
                        <a:pt x="62" y="55"/>
                        <a:pt x="62" y="55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3" y="48"/>
                        <a:pt x="62" y="47"/>
                        <a:pt x="62" y="46"/>
                      </a:cubicBezTo>
                      <a:cubicBezTo>
                        <a:pt x="58" y="42"/>
                        <a:pt x="58" y="42"/>
                        <a:pt x="58" y="42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4" y="41"/>
                        <a:pt x="65" y="40"/>
                        <a:pt x="66" y="39"/>
                      </a:cubicBezTo>
                      <a:cubicBezTo>
                        <a:pt x="69" y="34"/>
                        <a:pt x="69" y="34"/>
                        <a:pt x="69" y="34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2" y="40"/>
                        <a:pt x="73" y="41"/>
                        <a:pt x="74" y="41"/>
                      </a:cubicBezTo>
                      <a:cubicBezTo>
                        <a:pt x="80" y="42"/>
                        <a:pt x="80" y="42"/>
                        <a:pt x="80" y="42"/>
                      </a:cubicBezTo>
                      <a:lnTo>
                        <a:pt x="75" y="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4687579" y="5016500"/>
                <a:ext cx="2816840" cy="1111658"/>
                <a:chOff x="-7807554" y="4540982"/>
                <a:chExt cx="2816840" cy="1111658"/>
              </a:xfrm>
            </p:grpSpPr>
            <p:sp>
              <p:nvSpPr>
                <p:cNvPr id="53" name="文本框 52"/>
                <p:cNvSpPr txBox="1"/>
                <p:nvPr/>
              </p:nvSpPr>
              <p:spPr>
                <a:xfrm>
                  <a:off x="-7807554" y="4947382"/>
                  <a:ext cx="2816840" cy="705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4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文本框 53"/>
                <p:cNvSpPr txBox="1"/>
                <p:nvPr/>
              </p:nvSpPr>
              <p:spPr>
                <a:xfrm>
                  <a:off x="-7199866" y="4540982"/>
                  <a:ext cx="16014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55" name="流程图: 接点 51"/>
          <p:cNvSpPr/>
          <p:nvPr/>
        </p:nvSpPr>
        <p:spPr>
          <a:xfrm>
            <a:off x="5263287" y="1929350"/>
            <a:ext cx="1665424" cy="1665424"/>
          </a:xfrm>
          <a:prstGeom prst="flowChartConnector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770259" y="2609079"/>
            <a:ext cx="651480" cy="642122"/>
            <a:chOff x="3432175" y="5329238"/>
            <a:chExt cx="552450" cy="544513"/>
          </a:xfrm>
          <a:solidFill>
            <a:srgbClr val="2E75B6"/>
          </a:solidFill>
        </p:grpSpPr>
        <p:sp>
          <p:nvSpPr>
            <p:cNvPr id="57" name="Freeform 66"/>
            <p:cNvSpPr>
              <a:spLocks noEditPoints="1"/>
            </p:cNvSpPr>
            <p:nvPr/>
          </p:nvSpPr>
          <p:spPr bwMode="auto">
            <a:xfrm>
              <a:off x="3465513" y="5329238"/>
              <a:ext cx="485775" cy="468313"/>
            </a:xfrm>
            <a:custGeom>
              <a:avLst/>
              <a:gdLst>
                <a:gd name="T0" fmla="*/ 139 w 142"/>
                <a:gd name="T1" fmla="*/ 62 h 136"/>
                <a:gd name="T2" fmla="*/ 141 w 142"/>
                <a:gd name="T3" fmla="*/ 51 h 136"/>
                <a:gd name="T4" fmla="*/ 133 w 142"/>
                <a:gd name="T5" fmla="*/ 44 h 136"/>
                <a:gd name="T6" fmla="*/ 98 w 142"/>
                <a:gd name="T7" fmla="*/ 39 h 136"/>
                <a:gd name="T8" fmla="*/ 96 w 142"/>
                <a:gd name="T9" fmla="*/ 38 h 136"/>
                <a:gd name="T10" fmla="*/ 80 w 142"/>
                <a:gd name="T11" fmla="*/ 6 h 136"/>
                <a:gd name="T12" fmla="*/ 71 w 142"/>
                <a:gd name="T13" fmla="*/ 0 h 136"/>
                <a:gd name="T14" fmla="*/ 62 w 142"/>
                <a:gd name="T15" fmla="*/ 6 h 136"/>
                <a:gd name="T16" fmla="*/ 46 w 142"/>
                <a:gd name="T17" fmla="*/ 38 h 136"/>
                <a:gd name="T18" fmla="*/ 44 w 142"/>
                <a:gd name="T19" fmla="*/ 39 h 136"/>
                <a:gd name="T20" fmla="*/ 9 w 142"/>
                <a:gd name="T21" fmla="*/ 44 h 136"/>
                <a:gd name="T22" fmla="*/ 1 w 142"/>
                <a:gd name="T23" fmla="*/ 51 h 136"/>
                <a:gd name="T24" fmla="*/ 3 w 142"/>
                <a:gd name="T25" fmla="*/ 62 h 136"/>
                <a:gd name="T26" fmla="*/ 29 w 142"/>
                <a:gd name="T27" fmla="*/ 87 h 136"/>
                <a:gd name="T28" fmla="*/ 29 w 142"/>
                <a:gd name="T29" fmla="*/ 88 h 136"/>
                <a:gd name="T30" fmla="*/ 23 w 142"/>
                <a:gd name="T31" fmla="*/ 123 h 136"/>
                <a:gd name="T32" fmla="*/ 28 w 142"/>
                <a:gd name="T33" fmla="*/ 134 h 136"/>
                <a:gd name="T34" fmla="*/ 39 w 142"/>
                <a:gd name="T35" fmla="*/ 134 h 136"/>
                <a:gd name="T36" fmla="*/ 70 w 142"/>
                <a:gd name="T37" fmla="*/ 118 h 136"/>
                <a:gd name="T38" fmla="*/ 72 w 142"/>
                <a:gd name="T39" fmla="*/ 118 h 136"/>
                <a:gd name="T40" fmla="*/ 103 w 142"/>
                <a:gd name="T41" fmla="*/ 134 h 136"/>
                <a:gd name="T42" fmla="*/ 108 w 142"/>
                <a:gd name="T43" fmla="*/ 136 h 136"/>
                <a:gd name="T44" fmla="*/ 114 w 142"/>
                <a:gd name="T45" fmla="*/ 134 h 136"/>
                <a:gd name="T46" fmla="*/ 119 w 142"/>
                <a:gd name="T47" fmla="*/ 123 h 136"/>
                <a:gd name="T48" fmla="*/ 113 w 142"/>
                <a:gd name="T49" fmla="*/ 88 h 136"/>
                <a:gd name="T50" fmla="*/ 113 w 142"/>
                <a:gd name="T51" fmla="*/ 87 h 136"/>
                <a:gd name="T52" fmla="*/ 139 w 142"/>
                <a:gd name="T53" fmla="*/ 62 h 136"/>
                <a:gd name="T54" fmla="*/ 104 w 142"/>
                <a:gd name="T55" fmla="*/ 90 h 136"/>
                <a:gd name="T56" fmla="*/ 110 w 142"/>
                <a:gd name="T57" fmla="*/ 125 h 136"/>
                <a:gd name="T58" fmla="*/ 109 w 142"/>
                <a:gd name="T59" fmla="*/ 127 h 136"/>
                <a:gd name="T60" fmla="*/ 107 w 142"/>
                <a:gd name="T61" fmla="*/ 127 h 136"/>
                <a:gd name="T62" fmla="*/ 76 w 142"/>
                <a:gd name="T63" fmla="*/ 110 h 136"/>
                <a:gd name="T64" fmla="*/ 71 w 142"/>
                <a:gd name="T65" fmla="*/ 109 h 136"/>
                <a:gd name="T66" fmla="*/ 66 w 142"/>
                <a:gd name="T67" fmla="*/ 110 h 136"/>
                <a:gd name="T68" fmla="*/ 35 w 142"/>
                <a:gd name="T69" fmla="*/ 127 h 136"/>
                <a:gd name="T70" fmla="*/ 33 w 142"/>
                <a:gd name="T71" fmla="*/ 127 h 136"/>
                <a:gd name="T72" fmla="*/ 32 w 142"/>
                <a:gd name="T73" fmla="*/ 125 h 136"/>
                <a:gd name="T74" fmla="*/ 38 w 142"/>
                <a:gd name="T75" fmla="*/ 90 h 136"/>
                <a:gd name="T76" fmla="*/ 35 w 142"/>
                <a:gd name="T77" fmla="*/ 80 h 136"/>
                <a:gd name="T78" fmla="*/ 9 w 142"/>
                <a:gd name="T79" fmla="*/ 56 h 136"/>
                <a:gd name="T80" fmla="*/ 9 w 142"/>
                <a:gd name="T81" fmla="*/ 54 h 136"/>
                <a:gd name="T82" fmla="*/ 11 w 142"/>
                <a:gd name="T83" fmla="*/ 52 h 136"/>
                <a:gd name="T84" fmla="*/ 46 w 142"/>
                <a:gd name="T85" fmla="*/ 47 h 136"/>
                <a:gd name="T86" fmla="*/ 53 w 142"/>
                <a:gd name="T87" fmla="*/ 41 h 136"/>
                <a:gd name="T88" fmla="*/ 69 w 142"/>
                <a:gd name="T89" fmla="*/ 10 h 136"/>
                <a:gd name="T90" fmla="*/ 71 w 142"/>
                <a:gd name="T91" fmla="*/ 8 h 136"/>
                <a:gd name="T92" fmla="*/ 73 w 142"/>
                <a:gd name="T93" fmla="*/ 10 h 136"/>
                <a:gd name="T94" fmla="*/ 73 w 142"/>
                <a:gd name="T95" fmla="*/ 10 h 136"/>
                <a:gd name="T96" fmla="*/ 89 w 142"/>
                <a:gd name="T97" fmla="*/ 41 h 136"/>
                <a:gd name="T98" fmla="*/ 96 w 142"/>
                <a:gd name="T99" fmla="*/ 47 h 136"/>
                <a:gd name="T100" fmla="*/ 132 w 142"/>
                <a:gd name="T101" fmla="*/ 52 h 136"/>
                <a:gd name="T102" fmla="*/ 133 w 142"/>
                <a:gd name="T103" fmla="*/ 54 h 136"/>
                <a:gd name="T104" fmla="*/ 133 w 142"/>
                <a:gd name="T105" fmla="*/ 56 h 136"/>
                <a:gd name="T106" fmla="*/ 107 w 142"/>
                <a:gd name="T107" fmla="*/ 80 h 136"/>
                <a:gd name="T108" fmla="*/ 104 w 142"/>
                <a:gd name="T10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2" h="136">
                  <a:moveTo>
                    <a:pt x="139" y="62"/>
                  </a:moveTo>
                  <a:cubicBezTo>
                    <a:pt x="141" y="59"/>
                    <a:pt x="142" y="55"/>
                    <a:pt x="141" y="51"/>
                  </a:cubicBezTo>
                  <a:cubicBezTo>
                    <a:pt x="140" y="47"/>
                    <a:pt x="137" y="44"/>
                    <a:pt x="133" y="44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7" y="39"/>
                    <a:pt x="96" y="38"/>
                    <a:pt x="96" y="3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9" y="2"/>
                    <a:pt x="75" y="0"/>
                    <a:pt x="71" y="0"/>
                  </a:cubicBezTo>
                  <a:cubicBezTo>
                    <a:pt x="67" y="0"/>
                    <a:pt x="63" y="2"/>
                    <a:pt x="62" y="6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5" y="39"/>
                    <a:pt x="44" y="39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5" y="44"/>
                    <a:pt x="2" y="47"/>
                    <a:pt x="1" y="51"/>
                  </a:cubicBezTo>
                  <a:cubicBezTo>
                    <a:pt x="0" y="55"/>
                    <a:pt x="1" y="59"/>
                    <a:pt x="3" y="62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9" y="87"/>
                    <a:pt x="29" y="88"/>
                    <a:pt x="29" y="88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3" y="127"/>
                    <a:pt x="24" y="131"/>
                    <a:pt x="28" y="134"/>
                  </a:cubicBezTo>
                  <a:cubicBezTo>
                    <a:pt x="31" y="136"/>
                    <a:pt x="35" y="136"/>
                    <a:pt x="39" y="134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1" y="118"/>
                    <a:pt x="71" y="118"/>
                    <a:pt x="72" y="118"/>
                  </a:cubicBezTo>
                  <a:cubicBezTo>
                    <a:pt x="103" y="134"/>
                    <a:pt x="103" y="134"/>
                    <a:pt x="103" y="134"/>
                  </a:cubicBezTo>
                  <a:cubicBezTo>
                    <a:pt x="105" y="135"/>
                    <a:pt x="107" y="136"/>
                    <a:pt x="108" y="136"/>
                  </a:cubicBezTo>
                  <a:cubicBezTo>
                    <a:pt x="110" y="136"/>
                    <a:pt x="113" y="135"/>
                    <a:pt x="114" y="134"/>
                  </a:cubicBezTo>
                  <a:cubicBezTo>
                    <a:pt x="118" y="131"/>
                    <a:pt x="119" y="127"/>
                    <a:pt x="119" y="123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8"/>
                    <a:pt x="113" y="87"/>
                    <a:pt x="113" y="87"/>
                  </a:cubicBezTo>
                  <a:lnTo>
                    <a:pt x="139" y="62"/>
                  </a:lnTo>
                  <a:close/>
                  <a:moveTo>
                    <a:pt x="104" y="90"/>
                  </a:moveTo>
                  <a:cubicBezTo>
                    <a:pt x="110" y="125"/>
                    <a:pt x="110" y="125"/>
                    <a:pt x="110" y="125"/>
                  </a:cubicBezTo>
                  <a:cubicBezTo>
                    <a:pt x="110" y="126"/>
                    <a:pt x="110" y="127"/>
                    <a:pt x="109" y="127"/>
                  </a:cubicBezTo>
                  <a:cubicBezTo>
                    <a:pt x="109" y="127"/>
                    <a:pt x="108" y="127"/>
                    <a:pt x="107" y="127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4" y="110"/>
                    <a:pt x="73" y="109"/>
                    <a:pt x="71" y="109"/>
                  </a:cubicBezTo>
                  <a:cubicBezTo>
                    <a:pt x="69" y="109"/>
                    <a:pt x="68" y="110"/>
                    <a:pt x="66" y="110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34" y="127"/>
                    <a:pt x="33" y="127"/>
                    <a:pt x="33" y="127"/>
                  </a:cubicBezTo>
                  <a:cubicBezTo>
                    <a:pt x="32" y="127"/>
                    <a:pt x="32" y="126"/>
                    <a:pt x="32" y="12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86"/>
                    <a:pt x="37" y="83"/>
                    <a:pt x="35" y="80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8" y="55"/>
                    <a:pt x="9" y="54"/>
                    <a:pt x="9" y="54"/>
                  </a:cubicBezTo>
                  <a:cubicBezTo>
                    <a:pt x="9" y="53"/>
                    <a:pt x="9" y="52"/>
                    <a:pt x="11" y="52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9" y="47"/>
                    <a:pt x="52" y="44"/>
                    <a:pt x="53" y="41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0" y="9"/>
                    <a:pt x="71" y="8"/>
                    <a:pt x="71" y="8"/>
                  </a:cubicBezTo>
                  <a:cubicBezTo>
                    <a:pt x="71" y="8"/>
                    <a:pt x="72" y="9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90" y="44"/>
                    <a:pt x="93" y="47"/>
                    <a:pt x="96" y="47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3" y="52"/>
                    <a:pt x="133" y="53"/>
                    <a:pt x="133" y="54"/>
                  </a:cubicBezTo>
                  <a:cubicBezTo>
                    <a:pt x="133" y="54"/>
                    <a:pt x="134" y="55"/>
                    <a:pt x="133" y="56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5" y="83"/>
                    <a:pt x="104" y="86"/>
                    <a:pt x="10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Freeform 67"/>
            <p:cNvSpPr/>
            <p:nvPr/>
          </p:nvSpPr>
          <p:spPr bwMode="auto">
            <a:xfrm>
              <a:off x="3838575" y="5346700"/>
              <a:ext cx="47625" cy="52388"/>
            </a:xfrm>
            <a:custGeom>
              <a:avLst/>
              <a:gdLst>
                <a:gd name="T0" fmla="*/ 11 w 14"/>
                <a:gd name="T1" fmla="*/ 1 h 15"/>
                <a:gd name="T2" fmla="*/ 5 w 14"/>
                <a:gd name="T3" fmla="*/ 2 h 15"/>
                <a:gd name="T4" fmla="*/ 1 w 14"/>
                <a:gd name="T5" fmla="*/ 8 h 15"/>
                <a:gd name="T6" fmla="*/ 2 w 14"/>
                <a:gd name="T7" fmla="*/ 14 h 15"/>
                <a:gd name="T8" fmla="*/ 4 w 14"/>
                <a:gd name="T9" fmla="*/ 15 h 15"/>
                <a:gd name="T10" fmla="*/ 8 w 14"/>
                <a:gd name="T11" fmla="*/ 13 h 15"/>
                <a:gd name="T12" fmla="*/ 12 w 14"/>
                <a:gd name="T13" fmla="*/ 7 h 15"/>
                <a:gd name="T14" fmla="*/ 11 w 14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5">
                  <a:moveTo>
                    <a:pt x="11" y="1"/>
                  </a:moveTo>
                  <a:cubicBezTo>
                    <a:pt x="9" y="0"/>
                    <a:pt x="7" y="0"/>
                    <a:pt x="5" y="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3"/>
                    <a:pt x="2" y="14"/>
                  </a:cubicBezTo>
                  <a:cubicBezTo>
                    <a:pt x="3" y="14"/>
                    <a:pt x="3" y="15"/>
                    <a:pt x="4" y="15"/>
                  </a:cubicBezTo>
                  <a:cubicBezTo>
                    <a:pt x="6" y="15"/>
                    <a:pt x="7" y="14"/>
                    <a:pt x="8" y="13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5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Freeform 68"/>
            <p:cNvSpPr/>
            <p:nvPr/>
          </p:nvSpPr>
          <p:spPr bwMode="auto">
            <a:xfrm>
              <a:off x="3530600" y="5343525"/>
              <a:ext cx="47625" cy="55563"/>
            </a:xfrm>
            <a:custGeom>
              <a:avLst/>
              <a:gdLst>
                <a:gd name="T0" fmla="*/ 13 w 14"/>
                <a:gd name="T1" fmla="*/ 9 h 16"/>
                <a:gd name="T2" fmla="*/ 9 w 14"/>
                <a:gd name="T3" fmla="*/ 3 h 16"/>
                <a:gd name="T4" fmla="*/ 3 w 14"/>
                <a:gd name="T5" fmla="*/ 2 h 16"/>
                <a:gd name="T6" fmla="*/ 2 w 14"/>
                <a:gd name="T7" fmla="*/ 8 h 16"/>
                <a:gd name="T8" fmla="*/ 6 w 14"/>
                <a:gd name="T9" fmla="*/ 14 h 16"/>
                <a:gd name="T10" fmla="*/ 10 w 14"/>
                <a:gd name="T11" fmla="*/ 16 h 16"/>
                <a:gd name="T12" fmla="*/ 12 w 14"/>
                <a:gd name="T13" fmla="*/ 15 h 16"/>
                <a:gd name="T14" fmla="*/ 13 w 14"/>
                <a:gd name="T1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6">
                  <a:moveTo>
                    <a:pt x="13" y="9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7" y="1"/>
                    <a:pt x="5" y="0"/>
                    <a:pt x="3" y="2"/>
                  </a:cubicBezTo>
                  <a:cubicBezTo>
                    <a:pt x="1" y="3"/>
                    <a:pt x="0" y="6"/>
                    <a:pt x="2" y="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5"/>
                    <a:pt x="8" y="16"/>
                    <a:pt x="10" y="16"/>
                  </a:cubicBezTo>
                  <a:cubicBezTo>
                    <a:pt x="11" y="16"/>
                    <a:pt x="11" y="15"/>
                    <a:pt x="12" y="15"/>
                  </a:cubicBezTo>
                  <a:cubicBezTo>
                    <a:pt x="14" y="13"/>
                    <a:pt x="14" y="11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Freeform 69"/>
            <p:cNvSpPr/>
            <p:nvPr/>
          </p:nvSpPr>
          <p:spPr bwMode="auto">
            <a:xfrm>
              <a:off x="3432175" y="5641975"/>
              <a:ext cx="57150" cy="41275"/>
            </a:xfrm>
            <a:custGeom>
              <a:avLst/>
              <a:gdLst>
                <a:gd name="T0" fmla="*/ 16 w 17"/>
                <a:gd name="T1" fmla="*/ 4 h 12"/>
                <a:gd name="T2" fmla="*/ 11 w 17"/>
                <a:gd name="T3" fmla="*/ 1 h 12"/>
                <a:gd name="T4" fmla="*/ 4 w 17"/>
                <a:gd name="T5" fmla="*/ 3 h 12"/>
                <a:gd name="T6" fmla="*/ 1 w 17"/>
                <a:gd name="T7" fmla="*/ 9 h 12"/>
                <a:gd name="T8" fmla="*/ 5 w 17"/>
                <a:gd name="T9" fmla="*/ 12 h 12"/>
                <a:gd name="T10" fmla="*/ 7 w 17"/>
                <a:gd name="T11" fmla="*/ 11 h 12"/>
                <a:gd name="T12" fmla="*/ 14 w 17"/>
                <a:gd name="T13" fmla="*/ 9 h 12"/>
                <a:gd name="T14" fmla="*/ 16 w 17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2">
                  <a:moveTo>
                    <a:pt x="16" y="4"/>
                  </a:moveTo>
                  <a:cubicBezTo>
                    <a:pt x="16" y="1"/>
                    <a:pt x="13" y="0"/>
                    <a:pt x="11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4"/>
                    <a:pt x="0" y="6"/>
                    <a:pt x="1" y="9"/>
                  </a:cubicBezTo>
                  <a:cubicBezTo>
                    <a:pt x="2" y="10"/>
                    <a:pt x="3" y="12"/>
                    <a:pt x="5" y="12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8"/>
                    <a:pt x="17" y="6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Freeform 70"/>
            <p:cNvSpPr/>
            <p:nvPr/>
          </p:nvSpPr>
          <p:spPr bwMode="auto">
            <a:xfrm>
              <a:off x="3694113" y="5818188"/>
              <a:ext cx="28575" cy="55563"/>
            </a:xfrm>
            <a:custGeom>
              <a:avLst/>
              <a:gdLst>
                <a:gd name="T0" fmla="*/ 4 w 8"/>
                <a:gd name="T1" fmla="*/ 0 h 16"/>
                <a:gd name="T2" fmla="*/ 0 w 8"/>
                <a:gd name="T3" fmla="*/ 4 h 16"/>
                <a:gd name="T4" fmla="*/ 0 w 8"/>
                <a:gd name="T5" fmla="*/ 11 h 16"/>
                <a:gd name="T6" fmla="*/ 4 w 8"/>
                <a:gd name="T7" fmla="*/ 16 h 16"/>
                <a:gd name="T8" fmla="*/ 8 w 8"/>
                <a:gd name="T9" fmla="*/ 11 h 16"/>
                <a:gd name="T10" fmla="*/ 8 w 8"/>
                <a:gd name="T11" fmla="*/ 4 h 16"/>
                <a:gd name="T12" fmla="*/ 4 w 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4"/>
                    <a:pt x="2" y="16"/>
                    <a:pt x="4" y="16"/>
                  </a:cubicBezTo>
                  <a:cubicBezTo>
                    <a:pt x="6" y="16"/>
                    <a:pt x="8" y="14"/>
                    <a:pt x="8" y="1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Freeform 71"/>
            <p:cNvSpPr/>
            <p:nvPr/>
          </p:nvSpPr>
          <p:spPr bwMode="auto">
            <a:xfrm>
              <a:off x="3927475" y="5641975"/>
              <a:ext cx="57150" cy="41275"/>
            </a:xfrm>
            <a:custGeom>
              <a:avLst/>
              <a:gdLst>
                <a:gd name="T0" fmla="*/ 13 w 17"/>
                <a:gd name="T1" fmla="*/ 3 h 12"/>
                <a:gd name="T2" fmla="*/ 6 w 17"/>
                <a:gd name="T3" fmla="*/ 1 h 12"/>
                <a:gd name="T4" fmla="*/ 1 w 17"/>
                <a:gd name="T5" fmla="*/ 4 h 12"/>
                <a:gd name="T6" fmla="*/ 3 w 17"/>
                <a:gd name="T7" fmla="*/ 9 h 12"/>
                <a:gd name="T8" fmla="*/ 10 w 17"/>
                <a:gd name="T9" fmla="*/ 11 h 12"/>
                <a:gd name="T10" fmla="*/ 12 w 17"/>
                <a:gd name="T11" fmla="*/ 12 h 12"/>
                <a:gd name="T12" fmla="*/ 16 w 17"/>
                <a:gd name="T13" fmla="*/ 9 h 12"/>
                <a:gd name="T14" fmla="*/ 13 w 17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2">
                  <a:moveTo>
                    <a:pt x="13" y="3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1" y="1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2"/>
                    <a:pt x="11" y="12"/>
                    <a:pt x="12" y="12"/>
                  </a:cubicBezTo>
                  <a:cubicBezTo>
                    <a:pt x="14" y="12"/>
                    <a:pt x="15" y="10"/>
                    <a:pt x="16" y="9"/>
                  </a:cubicBezTo>
                  <a:cubicBezTo>
                    <a:pt x="17" y="6"/>
                    <a:pt x="15" y="4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3" name="弧形 62"/>
          <p:cNvSpPr/>
          <p:nvPr/>
        </p:nvSpPr>
        <p:spPr>
          <a:xfrm>
            <a:off x="4212878" y="514413"/>
            <a:ext cx="3783788" cy="3783788"/>
          </a:xfrm>
          <a:prstGeom prst="arc">
            <a:avLst>
              <a:gd name="adj1" fmla="val 20542649"/>
              <a:gd name="adj2" fmla="val 11919434"/>
            </a:avLst>
          </a:prstGeom>
          <a:ln w="12700">
            <a:gradFill>
              <a:gsLst>
                <a:gs pos="0">
                  <a:srgbClr val="00346B">
                    <a:alpha val="0"/>
                  </a:srgbClr>
                </a:gs>
                <a:gs pos="70000">
                  <a:srgbClr val="00346B"/>
                </a:gs>
              </a:gsLst>
              <a:lin ang="5400000" scaled="1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TextBox 9">
            <a:extLst>
              <a:ext uri="{FF2B5EF4-FFF2-40B4-BE49-F238E27FC236}">
                <a16:creationId xmlns:a16="http://schemas.microsoft.com/office/drawing/2014/main" id="{2CDCB4F9-DA6E-3771-EF80-E258DD47649F}"/>
              </a:ext>
            </a:extLst>
          </p:cNvPr>
          <p:cNvSpPr txBox="1"/>
          <p:nvPr/>
        </p:nvSpPr>
        <p:spPr>
          <a:xfrm>
            <a:off x="342972" y="642350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63" grpId="0" bldLvl="0" animBg="1"/>
      <p:bldP spid="6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F:\图库\室内、办公场景\0e8bb84e_P1493962_d59b36d6-1920x1048.jpg0e8bb84e_P1493962_d59b36d6-1920x104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7255" y="2014855"/>
            <a:ext cx="5387975" cy="3229610"/>
          </a:xfrm>
          <a:prstGeom prst="snip1Rect">
            <a:avLst/>
          </a:prstGeom>
        </p:spPr>
      </p:pic>
      <p:sp>
        <p:nvSpPr>
          <p:cNvPr id="15" name="Oval 24"/>
          <p:cNvSpPr/>
          <p:nvPr/>
        </p:nvSpPr>
        <p:spPr>
          <a:xfrm>
            <a:off x="6729957" y="1937168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7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Oval 30"/>
          <p:cNvSpPr/>
          <p:nvPr/>
        </p:nvSpPr>
        <p:spPr>
          <a:xfrm>
            <a:off x="6729957" y="3361187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cs typeface="+mn-ea"/>
              <a:sym typeface="+mn-lt"/>
            </a:endParaRPr>
          </a:p>
        </p:txBody>
      </p:sp>
      <p:sp>
        <p:nvSpPr>
          <p:cNvPr id="17" name="Oval 35"/>
          <p:cNvSpPr/>
          <p:nvPr/>
        </p:nvSpPr>
        <p:spPr>
          <a:xfrm>
            <a:off x="6729957" y="4743041"/>
            <a:ext cx="880886" cy="85567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cs typeface="+mn-ea"/>
              <a:sym typeface="+mn-lt"/>
            </a:endParaRPr>
          </a:p>
        </p:txBody>
      </p:sp>
      <p:sp>
        <p:nvSpPr>
          <p:cNvPr id="18" name="Right Triangle 43"/>
          <p:cNvSpPr/>
          <p:nvPr/>
        </p:nvSpPr>
        <p:spPr>
          <a:xfrm rot="10800000">
            <a:off x="5901687" y="1934858"/>
            <a:ext cx="384047" cy="384047"/>
          </a:xfrm>
          <a:prstGeom prst="rtTriangl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>
              <a:cs typeface="+mn-ea"/>
              <a:sym typeface="+mn-lt"/>
            </a:endParaRPr>
          </a:p>
        </p:txBody>
      </p:sp>
      <p:sp>
        <p:nvSpPr>
          <p:cNvPr id="19" name="Rectangle 45"/>
          <p:cNvSpPr/>
          <p:nvPr/>
        </p:nvSpPr>
        <p:spPr>
          <a:xfrm>
            <a:off x="883709" y="5555302"/>
            <a:ext cx="5402025" cy="45719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>
              <a:cs typeface="+mn-ea"/>
              <a:sym typeface="+mn-lt"/>
            </a:endParaRPr>
          </a:p>
        </p:txBody>
      </p:sp>
      <p:sp>
        <p:nvSpPr>
          <p:cNvPr id="20" name="Snip Single Corner Rectangle 48"/>
          <p:cNvSpPr/>
          <p:nvPr/>
        </p:nvSpPr>
        <p:spPr>
          <a:xfrm flipH="1">
            <a:off x="3689987" y="4743041"/>
            <a:ext cx="2595748" cy="394815"/>
          </a:xfrm>
          <a:prstGeom prst="snip1Rect">
            <a:avLst>
              <a:gd name="adj" fmla="val 29626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5344" rtlCol="0" anchor="ctr"/>
          <a:lstStyle/>
          <a:p>
            <a:pPr algn="ctr"/>
            <a:r>
              <a:rPr lang="zh-CN" altLang="en-US" b="1" dirty="0">
                <a:solidFill>
                  <a:srgbClr val="2E75B6"/>
                </a:solidFill>
                <a:cs typeface="+mn-ea"/>
                <a:sym typeface="+mn-lt"/>
              </a:rPr>
              <a:t>添加</a:t>
            </a:r>
            <a:r>
              <a:rPr lang="en-US" altLang="zh-CN" b="1" dirty="0">
                <a:solidFill>
                  <a:srgbClr val="2E75B6"/>
                </a:solidFill>
                <a:cs typeface="+mn-ea"/>
                <a:sym typeface="+mn-lt"/>
              </a:rPr>
              <a:t>keyword</a:t>
            </a:r>
            <a:r>
              <a:rPr lang="zh-CN" altLang="en-US" b="1" dirty="0">
                <a:solidFill>
                  <a:srgbClr val="2E75B6"/>
                </a:solidFill>
                <a:cs typeface="+mn-ea"/>
                <a:sym typeface="+mn-lt"/>
              </a:rPr>
              <a:t>内容</a:t>
            </a:r>
          </a:p>
        </p:txBody>
      </p:sp>
      <p:sp>
        <p:nvSpPr>
          <p:cNvPr id="27" name="Freeform 460"/>
          <p:cNvSpPr>
            <a:spLocks noEditPoints="1"/>
          </p:cNvSpPr>
          <p:nvPr/>
        </p:nvSpPr>
        <p:spPr bwMode="auto">
          <a:xfrm>
            <a:off x="6962775" y="2127543"/>
            <a:ext cx="448886" cy="448886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close/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Freeform 472"/>
          <p:cNvSpPr>
            <a:spLocks noEditPoints="1"/>
          </p:cNvSpPr>
          <p:nvPr/>
        </p:nvSpPr>
        <p:spPr bwMode="auto">
          <a:xfrm>
            <a:off x="6996624" y="3551940"/>
            <a:ext cx="368313" cy="437372"/>
          </a:xfrm>
          <a:custGeom>
            <a:avLst/>
            <a:gdLst>
              <a:gd name="T0" fmla="*/ 72 w 144"/>
              <a:gd name="T1" fmla="*/ 72 h 176"/>
              <a:gd name="T2" fmla="*/ 72 w 144"/>
              <a:gd name="T3" fmla="*/ 64 h 176"/>
              <a:gd name="T4" fmla="*/ 20 w 144"/>
              <a:gd name="T5" fmla="*/ 68 h 176"/>
              <a:gd name="T6" fmla="*/ 136 w 144"/>
              <a:gd name="T7" fmla="*/ 16 h 176"/>
              <a:gd name="T8" fmla="*/ 116 w 144"/>
              <a:gd name="T9" fmla="*/ 4 h 176"/>
              <a:gd name="T10" fmla="*/ 108 w 144"/>
              <a:gd name="T11" fmla="*/ 4 h 176"/>
              <a:gd name="T12" fmla="*/ 100 w 144"/>
              <a:gd name="T13" fmla="*/ 16 h 176"/>
              <a:gd name="T14" fmla="*/ 96 w 144"/>
              <a:gd name="T15" fmla="*/ 0 h 176"/>
              <a:gd name="T16" fmla="*/ 92 w 144"/>
              <a:gd name="T17" fmla="*/ 16 h 176"/>
              <a:gd name="T18" fmla="*/ 84 w 144"/>
              <a:gd name="T19" fmla="*/ 4 h 176"/>
              <a:gd name="T20" fmla="*/ 76 w 144"/>
              <a:gd name="T21" fmla="*/ 4 h 176"/>
              <a:gd name="T22" fmla="*/ 68 w 144"/>
              <a:gd name="T23" fmla="*/ 16 h 176"/>
              <a:gd name="T24" fmla="*/ 64 w 144"/>
              <a:gd name="T25" fmla="*/ 0 h 176"/>
              <a:gd name="T26" fmla="*/ 60 w 144"/>
              <a:gd name="T27" fmla="*/ 16 h 176"/>
              <a:gd name="T28" fmla="*/ 52 w 144"/>
              <a:gd name="T29" fmla="*/ 4 h 176"/>
              <a:gd name="T30" fmla="*/ 44 w 144"/>
              <a:gd name="T31" fmla="*/ 4 h 176"/>
              <a:gd name="T32" fmla="*/ 36 w 144"/>
              <a:gd name="T33" fmla="*/ 16 h 176"/>
              <a:gd name="T34" fmla="*/ 32 w 144"/>
              <a:gd name="T35" fmla="*/ 0 h 176"/>
              <a:gd name="T36" fmla="*/ 28 w 144"/>
              <a:gd name="T37" fmla="*/ 16 h 176"/>
              <a:gd name="T38" fmla="*/ 0 w 144"/>
              <a:gd name="T39" fmla="*/ 24 h 176"/>
              <a:gd name="T40" fmla="*/ 8 w 144"/>
              <a:gd name="T41" fmla="*/ 176 h 176"/>
              <a:gd name="T42" fmla="*/ 144 w 144"/>
              <a:gd name="T43" fmla="*/ 168 h 176"/>
              <a:gd name="T44" fmla="*/ 136 w 144"/>
              <a:gd name="T45" fmla="*/ 16 h 176"/>
              <a:gd name="T46" fmla="*/ 8 w 144"/>
              <a:gd name="T47" fmla="*/ 144 h 176"/>
              <a:gd name="T48" fmla="*/ 8 w 144"/>
              <a:gd name="T49" fmla="*/ 168 h 176"/>
              <a:gd name="T50" fmla="*/ 44 w 144"/>
              <a:gd name="T51" fmla="*/ 168 h 176"/>
              <a:gd name="T52" fmla="*/ 8 w 144"/>
              <a:gd name="T53" fmla="*/ 24 h 176"/>
              <a:gd name="T54" fmla="*/ 28 w 144"/>
              <a:gd name="T55" fmla="*/ 36 h 176"/>
              <a:gd name="T56" fmla="*/ 36 w 144"/>
              <a:gd name="T57" fmla="*/ 36 h 176"/>
              <a:gd name="T58" fmla="*/ 44 w 144"/>
              <a:gd name="T59" fmla="*/ 24 h 176"/>
              <a:gd name="T60" fmla="*/ 48 w 144"/>
              <a:gd name="T61" fmla="*/ 40 h 176"/>
              <a:gd name="T62" fmla="*/ 52 w 144"/>
              <a:gd name="T63" fmla="*/ 24 h 176"/>
              <a:gd name="T64" fmla="*/ 60 w 144"/>
              <a:gd name="T65" fmla="*/ 36 h 176"/>
              <a:gd name="T66" fmla="*/ 68 w 144"/>
              <a:gd name="T67" fmla="*/ 36 h 176"/>
              <a:gd name="T68" fmla="*/ 76 w 144"/>
              <a:gd name="T69" fmla="*/ 24 h 176"/>
              <a:gd name="T70" fmla="*/ 80 w 144"/>
              <a:gd name="T71" fmla="*/ 40 h 176"/>
              <a:gd name="T72" fmla="*/ 84 w 144"/>
              <a:gd name="T73" fmla="*/ 24 h 176"/>
              <a:gd name="T74" fmla="*/ 92 w 144"/>
              <a:gd name="T75" fmla="*/ 36 h 176"/>
              <a:gd name="T76" fmla="*/ 100 w 144"/>
              <a:gd name="T77" fmla="*/ 36 h 176"/>
              <a:gd name="T78" fmla="*/ 108 w 144"/>
              <a:gd name="T79" fmla="*/ 24 h 176"/>
              <a:gd name="T80" fmla="*/ 112 w 144"/>
              <a:gd name="T81" fmla="*/ 40 h 176"/>
              <a:gd name="T82" fmla="*/ 116 w 144"/>
              <a:gd name="T83" fmla="*/ 24 h 176"/>
              <a:gd name="T84" fmla="*/ 136 w 144"/>
              <a:gd name="T85" fmla="*/ 168 h 176"/>
              <a:gd name="T86" fmla="*/ 24 w 144"/>
              <a:gd name="T87" fmla="*/ 96 h 176"/>
              <a:gd name="T88" fmla="*/ 124 w 144"/>
              <a:gd name="T89" fmla="*/ 92 h 176"/>
              <a:gd name="T90" fmla="*/ 24 w 144"/>
              <a:gd name="T91" fmla="*/ 88 h 176"/>
              <a:gd name="T92" fmla="*/ 96 w 144"/>
              <a:gd name="T93" fmla="*/ 112 h 176"/>
              <a:gd name="T94" fmla="*/ 20 w 144"/>
              <a:gd name="T95" fmla="*/ 116 h 176"/>
              <a:gd name="T96" fmla="*/ 96 w 144"/>
              <a:gd name="T97" fmla="*/ 120 h 176"/>
              <a:gd name="T98" fmla="*/ 96 w 144"/>
              <a:gd name="T99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4" h="176">
                <a:moveTo>
                  <a:pt x="24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ubicBezTo>
                  <a:pt x="76" y="66"/>
                  <a:pt x="74" y="64"/>
                  <a:pt x="72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2" y="64"/>
                  <a:pt x="20" y="66"/>
                  <a:pt x="20" y="68"/>
                </a:cubicBezTo>
                <a:cubicBezTo>
                  <a:pt x="20" y="70"/>
                  <a:pt x="22" y="72"/>
                  <a:pt x="24" y="72"/>
                </a:cubicBezTo>
                <a:close/>
                <a:moveTo>
                  <a:pt x="136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6" y="4"/>
                  <a:pt x="116" y="4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110" y="0"/>
                  <a:pt x="108" y="2"/>
                  <a:pt x="108" y="4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16"/>
                  <a:pt x="92" y="16"/>
                  <a:pt x="92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6"/>
                  <a:pt x="60" y="16"/>
                  <a:pt x="60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2"/>
                  <a:pt x="50" y="0"/>
                  <a:pt x="48" y="0"/>
                </a:cubicBezTo>
                <a:cubicBezTo>
                  <a:pt x="46" y="0"/>
                  <a:pt x="44" y="2"/>
                  <a:pt x="44" y="4"/>
                </a:cubicBezTo>
                <a:cubicBezTo>
                  <a:pt x="44" y="16"/>
                  <a:pt x="44" y="16"/>
                  <a:pt x="44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"/>
                  <a:pt x="34" y="0"/>
                  <a:pt x="32" y="0"/>
                </a:cubicBezTo>
                <a:cubicBezTo>
                  <a:pt x="30" y="0"/>
                  <a:pt x="28" y="2"/>
                  <a:pt x="28" y="4"/>
                </a:cubicBezTo>
                <a:cubicBezTo>
                  <a:pt x="28" y="16"/>
                  <a:pt x="28" y="16"/>
                  <a:pt x="2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40" y="176"/>
                  <a:pt x="144" y="172"/>
                  <a:pt x="144" y="168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0" y="16"/>
                  <a:pt x="136" y="16"/>
                </a:cubicBezTo>
                <a:close/>
                <a:moveTo>
                  <a:pt x="8" y="168"/>
                </a:moveTo>
                <a:cubicBezTo>
                  <a:pt x="8" y="144"/>
                  <a:pt x="8" y="144"/>
                  <a:pt x="8" y="144"/>
                </a:cubicBezTo>
                <a:cubicBezTo>
                  <a:pt x="32" y="168"/>
                  <a:pt x="32" y="168"/>
                  <a:pt x="32" y="168"/>
                </a:cubicBezTo>
                <a:lnTo>
                  <a:pt x="8" y="168"/>
                </a:lnTo>
                <a:close/>
                <a:moveTo>
                  <a:pt x="136" y="168"/>
                </a:moveTo>
                <a:cubicBezTo>
                  <a:pt x="44" y="168"/>
                  <a:pt x="44" y="168"/>
                  <a:pt x="44" y="168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24"/>
                  <a:pt x="8" y="24"/>
                  <a:pt x="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8"/>
                  <a:pt x="30" y="40"/>
                  <a:pt x="32" y="40"/>
                </a:cubicBezTo>
                <a:cubicBezTo>
                  <a:pt x="34" y="40"/>
                  <a:pt x="36" y="38"/>
                  <a:pt x="36" y="36"/>
                </a:cubicBezTo>
                <a:cubicBezTo>
                  <a:pt x="36" y="24"/>
                  <a:pt x="36" y="24"/>
                  <a:pt x="36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8"/>
                  <a:pt x="46" y="40"/>
                  <a:pt x="48" y="40"/>
                </a:cubicBezTo>
                <a:cubicBezTo>
                  <a:pt x="50" y="40"/>
                  <a:pt x="52" y="38"/>
                  <a:pt x="52" y="36"/>
                </a:cubicBezTo>
                <a:cubicBezTo>
                  <a:pt x="52" y="24"/>
                  <a:pt x="52" y="24"/>
                  <a:pt x="52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8"/>
                  <a:pt x="62" y="40"/>
                  <a:pt x="64" y="40"/>
                </a:cubicBezTo>
                <a:cubicBezTo>
                  <a:pt x="66" y="40"/>
                  <a:pt x="68" y="38"/>
                  <a:pt x="68" y="36"/>
                </a:cubicBezTo>
                <a:cubicBezTo>
                  <a:pt x="68" y="24"/>
                  <a:pt x="68" y="24"/>
                  <a:pt x="68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8"/>
                  <a:pt x="78" y="40"/>
                  <a:pt x="80" y="40"/>
                </a:cubicBezTo>
                <a:cubicBezTo>
                  <a:pt x="82" y="40"/>
                  <a:pt x="84" y="38"/>
                  <a:pt x="84" y="36"/>
                </a:cubicBezTo>
                <a:cubicBezTo>
                  <a:pt x="84" y="24"/>
                  <a:pt x="84" y="24"/>
                  <a:pt x="84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2" y="36"/>
                  <a:pt x="92" y="36"/>
                  <a:pt x="92" y="36"/>
                </a:cubicBezTo>
                <a:cubicBezTo>
                  <a:pt x="92" y="38"/>
                  <a:pt x="94" y="40"/>
                  <a:pt x="96" y="40"/>
                </a:cubicBezTo>
                <a:cubicBezTo>
                  <a:pt x="98" y="40"/>
                  <a:pt x="100" y="38"/>
                  <a:pt x="100" y="36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8"/>
                  <a:pt x="110" y="40"/>
                  <a:pt x="112" y="40"/>
                </a:cubicBezTo>
                <a:cubicBezTo>
                  <a:pt x="114" y="40"/>
                  <a:pt x="116" y="38"/>
                  <a:pt x="116" y="36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68"/>
                </a:lnTo>
                <a:close/>
                <a:moveTo>
                  <a:pt x="20" y="92"/>
                </a:moveTo>
                <a:cubicBezTo>
                  <a:pt x="20" y="94"/>
                  <a:pt x="22" y="96"/>
                  <a:pt x="24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2" y="96"/>
                  <a:pt x="124" y="94"/>
                  <a:pt x="124" y="92"/>
                </a:cubicBezTo>
                <a:cubicBezTo>
                  <a:pt x="124" y="90"/>
                  <a:pt x="122" y="88"/>
                  <a:pt x="120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2" y="88"/>
                  <a:pt x="20" y="90"/>
                  <a:pt x="20" y="92"/>
                </a:cubicBezTo>
                <a:close/>
                <a:moveTo>
                  <a:pt x="96" y="112"/>
                </a:moveTo>
                <a:cubicBezTo>
                  <a:pt x="24" y="112"/>
                  <a:pt x="24" y="112"/>
                  <a:pt x="24" y="112"/>
                </a:cubicBezTo>
                <a:cubicBezTo>
                  <a:pt x="22" y="112"/>
                  <a:pt x="20" y="114"/>
                  <a:pt x="20" y="116"/>
                </a:cubicBezTo>
                <a:cubicBezTo>
                  <a:pt x="20" y="118"/>
                  <a:pt x="22" y="120"/>
                  <a:pt x="24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8" y="120"/>
                  <a:pt x="100" y="118"/>
                  <a:pt x="100" y="116"/>
                </a:cubicBezTo>
                <a:cubicBezTo>
                  <a:pt x="100" y="114"/>
                  <a:pt x="98" y="112"/>
                  <a:pt x="96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Freeform 480"/>
          <p:cNvSpPr>
            <a:spLocks noEditPoints="1"/>
          </p:cNvSpPr>
          <p:nvPr/>
        </p:nvSpPr>
        <p:spPr bwMode="auto">
          <a:xfrm>
            <a:off x="6962775" y="4945051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8055065" y="1701532"/>
            <a:ext cx="2403033" cy="1205982"/>
            <a:chOff x="1375224" y="2191391"/>
            <a:chExt cx="2403033" cy="1205982"/>
          </a:xfrm>
        </p:grpSpPr>
        <p:sp>
          <p:nvSpPr>
            <p:cNvPr id="42" name="文本框 41"/>
            <p:cNvSpPr txBox="1"/>
            <p:nvPr/>
          </p:nvSpPr>
          <p:spPr>
            <a:xfrm>
              <a:off x="1375225" y="2191391"/>
              <a:ext cx="20068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375224" y="2845171"/>
              <a:ext cx="2403033" cy="552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375225" y="2489496"/>
              <a:ext cx="2006848" cy="406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055065" y="3171641"/>
            <a:ext cx="2331569" cy="1205936"/>
            <a:chOff x="1375224" y="2191391"/>
            <a:chExt cx="2331569" cy="1206021"/>
          </a:xfrm>
        </p:grpSpPr>
        <p:sp>
          <p:nvSpPr>
            <p:cNvPr id="46" name="文本框 45"/>
            <p:cNvSpPr txBox="1"/>
            <p:nvPr/>
          </p:nvSpPr>
          <p:spPr>
            <a:xfrm>
              <a:off x="1375225" y="2191391"/>
              <a:ext cx="20068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375224" y="2845171"/>
              <a:ext cx="2331569" cy="552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375225" y="2489496"/>
              <a:ext cx="2006848" cy="406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055065" y="4641668"/>
            <a:ext cx="2403033" cy="1205593"/>
            <a:chOff x="1375224" y="2191391"/>
            <a:chExt cx="2403033" cy="1206311"/>
          </a:xfrm>
        </p:grpSpPr>
        <p:sp>
          <p:nvSpPr>
            <p:cNvPr id="50" name="文本框 49"/>
            <p:cNvSpPr txBox="1"/>
            <p:nvPr/>
          </p:nvSpPr>
          <p:spPr>
            <a:xfrm>
              <a:off x="1375225" y="2191391"/>
              <a:ext cx="20068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3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375224" y="2845171"/>
              <a:ext cx="2403033" cy="552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375225" y="2489496"/>
              <a:ext cx="2006848" cy="406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7" grpId="0" bldLvl="0" animBg="1"/>
      <p:bldP spid="27" grpId="1" animBg="1"/>
      <p:bldP spid="29" grpId="0" bldLvl="0" animBg="1"/>
      <p:bldP spid="29" grpId="1" animBg="1"/>
      <p:bldP spid="31" grpId="0" bldLvl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PA_Chart 19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8614592"/>
              </p:ext>
            </p:extLst>
          </p:nvPr>
        </p:nvGraphicFramePr>
        <p:xfrm>
          <a:off x="6602681" y="1016569"/>
          <a:ext cx="5120034" cy="221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9" name="直接连接符 28"/>
          <p:cNvCxnSpPr/>
          <p:nvPr/>
        </p:nvCxnSpPr>
        <p:spPr>
          <a:xfrm>
            <a:off x="754846" y="3589361"/>
            <a:ext cx="1062738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PA_Chart 19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9243860"/>
              </p:ext>
            </p:extLst>
          </p:nvPr>
        </p:nvGraphicFramePr>
        <p:xfrm>
          <a:off x="6589363" y="3800855"/>
          <a:ext cx="5120034" cy="221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1" name="组合 30"/>
          <p:cNvGrpSpPr/>
          <p:nvPr/>
        </p:nvGrpSpPr>
        <p:grpSpPr>
          <a:xfrm>
            <a:off x="530782" y="1980970"/>
            <a:ext cx="863600" cy="863600"/>
            <a:chOff x="6544965" y="1794631"/>
            <a:chExt cx="863600" cy="863600"/>
          </a:xfrm>
        </p:grpSpPr>
        <p:sp>
          <p:nvSpPr>
            <p:cNvPr id="32" name="椭圆 31"/>
            <p:cNvSpPr/>
            <p:nvPr/>
          </p:nvSpPr>
          <p:spPr>
            <a:xfrm>
              <a:off x="6544965" y="1794631"/>
              <a:ext cx="863600" cy="863600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80"/>
            <p:cNvSpPr>
              <a:spLocks noEditPoints="1"/>
            </p:cNvSpPr>
            <p:nvPr/>
          </p:nvSpPr>
          <p:spPr bwMode="auto">
            <a:xfrm>
              <a:off x="6815634" y="2064506"/>
              <a:ext cx="322263" cy="323850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4100" y="4439903"/>
            <a:ext cx="863600" cy="863600"/>
            <a:chOff x="6544965" y="3132062"/>
            <a:chExt cx="863600" cy="863600"/>
          </a:xfrm>
        </p:grpSpPr>
        <p:sp>
          <p:nvSpPr>
            <p:cNvPr id="35" name="椭圆 34"/>
            <p:cNvSpPr/>
            <p:nvPr/>
          </p:nvSpPr>
          <p:spPr>
            <a:xfrm>
              <a:off x="6544965" y="3132062"/>
              <a:ext cx="863600" cy="863600"/>
            </a:xfrm>
            <a:prstGeom prst="ellipse">
              <a:avLst/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84"/>
            <p:cNvSpPr>
              <a:spLocks noEditPoints="1"/>
            </p:cNvSpPr>
            <p:nvPr/>
          </p:nvSpPr>
          <p:spPr bwMode="auto">
            <a:xfrm>
              <a:off x="6815634" y="3402731"/>
              <a:ext cx="322263" cy="322263"/>
            </a:xfrm>
            <a:custGeom>
              <a:avLst/>
              <a:gdLst>
                <a:gd name="T0" fmla="*/ 1017 w 1019"/>
                <a:gd name="T1" fmla="*/ 375 h 1017"/>
                <a:gd name="T2" fmla="*/ 1014 w 1019"/>
                <a:gd name="T3" fmla="*/ 366 h 1017"/>
                <a:gd name="T4" fmla="*/ 757 w 1019"/>
                <a:gd name="T5" fmla="*/ 13 h 1017"/>
                <a:gd name="T6" fmla="*/ 750 w 1019"/>
                <a:gd name="T7" fmla="*/ 6 h 1017"/>
                <a:gd name="T8" fmla="*/ 749 w 1019"/>
                <a:gd name="T9" fmla="*/ 5 h 1017"/>
                <a:gd name="T10" fmla="*/ 739 w 1019"/>
                <a:gd name="T11" fmla="*/ 1 h 1017"/>
                <a:gd name="T12" fmla="*/ 739 w 1019"/>
                <a:gd name="T13" fmla="*/ 1 h 1017"/>
                <a:gd name="T14" fmla="*/ 286 w 1019"/>
                <a:gd name="T15" fmla="*/ 0 h 1017"/>
                <a:gd name="T16" fmla="*/ 279 w 1019"/>
                <a:gd name="T17" fmla="*/ 1 h 1017"/>
                <a:gd name="T18" fmla="*/ 278 w 1019"/>
                <a:gd name="T19" fmla="*/ 1 h 1017"/>
                <a:gd name="T20" fmla="*/ 269 w 1019"/>
                <a:gd name="T21" fmla="*/ 5 h 1017"/>
                <a:gd name="T22" fmla="*/ 267 w 1019"/>
                <a:gd name="T23" fmla="*/ 6 h 1017"/>
                <a:gd name="T24" fmla="*/ 6 w 1019"/>
                <a:gd name="T25" fmla="*/ 363 h 1017"/>
                <a:gd name="T26" fmla="*/ 5 w 1019"/>
                <a:gd name="T27" fmla="*/ 365 h 1017"/>
                <a:gd name="T28" fmla="*/ 3 w 1019"/>
                <a:gd name="T29" fmla="*/ 369 h 1017"/>
                <a:gd name="T30" fmla="*/ 1 w 1019"/>
                <a:gd name="T31" fmla="*/ 373 h 1017"/>
                <a:gd name="T32" fmla="*/ 0 w 1019"/>
                <a:gd name="T33" fmla="*/ 382 h 1017"/>
                <a:gd name="T34" fmla="*/ 0 w 1019"/>
                <a:gd name="T35" fmla="*/ 386 h 1017"/>
                <a:gd name="T36" fmla="*/ 3 w 1019"/>
                <a:gd name="T37" fmla="*/ 395 h 1017"/>
                <a:gd name="T38" fmla="*/ 4 w 1019"/>
                <a:gd name="T39" fmla="*/ 396 h 1017"/>
                <a:gd name="T40" fmla="*/ 7 w 1019"/>
                <a:gd name="T41" fmla="*/ 401 h 1017"/>
                <a:gd name="T42" fmla="*/ 485 w 1019"/>
                <a:gd name="T43" fmla="*/ 1007 h 1017"/>
                <a:gd name="T44" fmla="*/ 490 w 1019"/>
                <a:gd name="T45" fmla="*/ 1011 h 1017"/>
                <a:gd name="T46" fmla="*/ 493 w 1019"/>
                <a:gd name="T47" fmla="*/ 1013 h 1017"/>
                <a:gd name="T48" fmla="*/ 496 w 1019"/>
                <a:gd name="T49" fmla="*/ 1015 h 1017"/>
                <a:gd name="T50" fmla="*/ 501 w 1019"/>
                <a:gd name="T51" fmla="*/ 1017 h 1017"/>
                <a:gd name="T52" fmla="*/ 509 w 1019"/>
                <a:gd name="T53" fmla="*/ 1017 h 1017"/>
                <a:gd name="T54" fmla="*/ 509 w 1019"/>
                <a:gd name="T55" fmla="*/ 1017 h 1017"/>
                <a:gd name="T56" fmla="*/ 515 w 1019"/>
                <a:gd name="T57" fmla="*/ 1017 h 1017"/>
                <a:gd name="T58" fmla="*/ 518 w 1019"/>
                <a:gd name="T59" fmla="*/ 1016 h 1017"/>
                <a:gd name="T60" fmla="*/ 524 w 1019"/>
                <a:gd name="T61" fmla="*/ 1013 h 1017"/>
                <a:gd name="T62" fmla="*/ 525 w 1019"/>
                <a:gd name="T63" fmla="*/ 1013 h 1017"/>
                <a:gd name="T64" fmla="*/ 532 w 1019"/>
                <a:gd name="T65" fmla="*/ 1007 h 1017"/>
                <a:gd name="T66" fmla="*/ 1008 w 1019"/>
                <a:gd name="T67" fmla="*/ 404 h 1017"/>
                <a:gd name="T68" fmla="*/ 1015 w 1019"/>
                <a:gd name="T69" fmla="*/ 394 h 1017"/>
                <a:gd name="T70" fmla="*/ 1019 w 1019"/>
                <a:gd name="T71" fmla="*/ 382 h 1017"/>
                <a:gd name="T72" fmla="*/ 691 w 1019"/>
                <a:gd name="T73" fmla="*/ 63 h 1017"/>
                <a:gd name="T74" fmla="*/ 327 w 1019"/>
                <a:gd name="T75" fmla="*/ 63 h 1017"/>
                <a:gd name="T76" fmla="*/ 328 w 1019"/>
                <a:gd name="T77" fmla="*/ 350 h 1017"/>
                <a:gd name="T78" fmla="*/ 97 w 1019"/>
                <a:gd name="T79" fmla="*/ 413 h 1017"/>
                <a:gd name="T80" fmla="*/ 97 w 1019"/>
                <a:gd name="T81" fmla="*/ 413 h 1017"/>
                <a:gd name="T82" fmla="*/ 610 w 1019"/>
                <a:gd name="T83" fmla="*/ 413 h 1017"/>
                <a:gd name="T84" fmla="*/ 675 w 1019"/>
                <a:gd name="T85" fmla="*/ 413 h 1017"/>
                <a:gd name="T86" fmla="*/ 689 w 1019"/>
                <a:gd name="T87" fmla="*/ 350 h 1017"/>
                <a:gd name="T88" fmla="*/ 689 w 1019"/>
                <a:gd name="T89" fmla="*/ 35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1017">
                  <a:moveTo>
                    <a:pt x="1018" y="376"/>
                  </a:moveTo>
                  <a:lnTo>
                    <a:pt x="1018" y="376"/>
                  </a:lnTo>
                  <a:lnTo>
                    <a:pt x="1017" y="375"/>
                  </a:lnTo>
                  <a:lnTo>
                    <a:pt x="1017" y="375"/>
                  </a:lnTo>
                  <a:lnTo>
                    <a:pt x="1015" y="371"/>
                  </a:lnTo>
                  <a:lnTo>
                    <a:pt x="1014" y="366"/>
                  </a:lnTo>
                  <a:lnTo>
                    <a:pt x="1011" y="363"/>
                  </a:lnTo>
                  <a:lnTo>
                    <a:pt x="1008" y="358"/>
                  </a:lnTo>
                  <a:lnTo>
                    <a:pt x="757" y="13"/>
                  </a:lnTo>
                  <a:lnTo>
                    <a:pt x="757" y="13"/>
                  </a:lnTo>
                  <a:lnTo>
                    <a:pt x="754" y="10"/>
                  </a:lnTo>
                  <a:lnTo>
                    <a:pt x="750" y="6"/>
                  </a:lnTo>
                  <a:lnTo>
                    <a:pt x="750" y="6"/>
                  </a:lnTo>
                  <a:lnTo>
                    <a:pt x="749" y="5"/>
                  </a:lnTo>
                  <a:lnTo>
                    <a:pt x="749" y="5"/>
                  </a:lnTo>
                  <a:lnTo>
                    <a:pt x="744" y="2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9" y="1"/>
                  </a:lnTo>
                  <a:lnTo>
                    <a:pt x="731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9" y="1"/>
                  </a:lnTo>
                  <a:lnTo>
                    <a:pt x="279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8" y="1"/>
                  </a:lnTo>
                  <a:lnTo>
                    <a:pt x="273" y="2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7" y="6"/>
                  </a:lnTo>
                  <a:lnTo>
                    <a:pt x="267" y="6"/>
                  </a:lnTo>
                  <a:lnTo>
                    <a:pt x="263" y="10"/>
                  </a:lnTo>
                  <a:lnTo>
                    <a:pt x="260" y="13"/>
                  </a:lnTo>
                  <a:lnTo>
                    <a:pt x="6" y="363"/>
                  </a:lnTo>
                  <a:lnTo>
                    <a:pt x="6" y="363"/>
                  </a:lnTo>
                  <a:lnTo>
                    <a:pt x="5" y="365"/>
                  </a:lnTo>
                  <a:lnTo>
                    <a:pt x="5" y="365"/>
                  </a:lnTo>
                  <a:lnTo>
                    <a:pt x="3" y="368"/>
                  </a:lnTo>
                  <a:lnTo>
                    <a:pt x="3" y="368"/>
                  </a:lnTo>
                  <a:lnTo>
                    <a:pt x="3" y="369"/>
                  </a:lnTo>
                  <a:lnTo>
                    <a:pt x="3" y="369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4" y="396"/>
                  </a:lnTo>
                  <a:lnTo>
                    <a:pt x="4" y="396"/>
                  </a:lnTo>
                  <a:lnTo>
                    <a:pt x="5" y="398"/>
                  </a:lnTo>
                  <a:lnTo>
                    <a:pt x="5" y="398"/>
                  </a:lnTo>
                  <a:lnTo>
                    <a:pt x="7" y="401"/>
                  </a:lnTo>
                  <a:lnTo>
                    <a:pt x="483" y="1005"/>
                  </a:lnTo>
                  <a:lnTo>
                    <a:pt x="483" y="1005"/>
                  </a:lnTo>
                  <a:lnTo>
                    <a:pt x="485" y="1007"/>
                  </a:lnTo>
                  <a:lnTo>
                    <a:pt x="485" y="1007"/>
                  </a:lnTo>
                  <a:lnTo>
                    <a:pt x="490" y="1011"/>
                  </a:lnTo>
                  <a:lnTo>
                    <a:pt x="490" y="1011"/>
                  </a:lnTo>
                  <a:lnTo>
                    <a:pt x="492" y="1013"/>
                  </a:lnTo>
                  <a:lnTo>
                    <a:pt x="492" y="1013"/>
                  </a:lnTo>
                  <a:lnTo>
                    <a:pt x="493" y="1013"/>
                  </a:lnTo>
                  <a:lnTo>
                    <a:pt x="493" y="1013"/>
                  </a:lnTo>
                  <a:lnTo>
                    <a:pt x="496" y="1015"/>
                  </a:lnTo>
                  <a:lnTo>
                    <a:pt x="496" y="1015"/>
                  </a:lnTo>
                  <a:lnTo>
                    <a:pt x="500" y="1016"/>
                  </a:lnTo>
                  <a:lnTo>
                    <a:pt x="500" y="1016"/>
                  </a:lnTo>
                  <a:lnTo>
                    <a:pt x="501" y="1017"/>
                  </a:lnTo>
                  <a:lnTo>
                    <a:pt x="501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09" y="1017"/>
                  </a:lnTo>
                  <a:lnTo>
                    <a:pt x="515" y="1017"/>
                  </a:lnTo>
                  <a:lnTo>
                    <a:pt x="515" y="1017"/>
                  </a:lnTo>
                  <a:lnTo>
                    <a:pt x="518" y="1016"/>
                  </a:lnTo>
                  <a:lnTo>
                    <a:pt x="518" y="1016"/>
                  </a:lnTo>
                  <a:lnTo>
                    <a:pt x="521" y="1015"/>
                  </a:lnTo>
                  <a:lnTo>
                    <a:pt x="521" y="1015"/>
                  </a:lnTo>
                  <a:lnTo>
                    <a:pt x="524" y="1013"/>
                  </a:lnTo>
                  <a:lnTo>
                    <a:pt x="524" y="1013"/>
                  </a:lnTo>
                  <a:lnTo>
                    <a:pt x="525" y="1013"/>
                  </a:lnTo>
                  <a:lnTo>
                    <a:pt x="525" y="1013"/>
                  </a:lnTo>
                  <a:lnTo>
                    <a:pt x="527" y="1011"/>
                  </a:lnTo>
                  <a:lnTo>
                    <a:pt x="527" y="1011"/>
                  </a:lnTo>
                  <a:lnTo>
                    <a:pt x="532" y="1007"/>
                  </a:lnTo>
                  <a:lnTo>
                    <a:pt x="532" y="1007"/>
                  </a:lnTo>
                  <a:lnTo>
                    <a:pt x="534" y="1005"/>
                  </a:lnTo>
                  <a:lnTo>
                    <a:pt x="1008" y="404"/>
                  </a:lnTo>
                  <a:lnTo>
                    <a:pt x="1008" y="404"/>
                  </a:lnTo>
                  <a:lnTo>
                    <a:pt x="1012" y="400"/>
                  </a:lnTo>
                  <a:lnTo>
                    <a:pt x="1015" y="394"/>
                  </a:lnTo>
                  <a:lnTo>
                    <a:pt x="1018" y="388"/>
                  </a:lnTo>
                  <a:lnTo>
                    <a:pt x="1019" y="382"/>
                  </a:lnTo>
                  <a:lnTo>
                    <a:pt x="1019" y="382"/>
                  </a:lnTo>
                  <a:lnTo>
                    <a:pt x="1018" y="376"/>
                  </a:lnTo>
                  <a:lnTo>
                    <a:pt x="1018" y="376"/>
                  </a:lnTo>
                  <a:close/>
                  <a:moveTo>
                    <a:pt x="691" y="63"/>
                  </a:moveTo>
                  <a:lnTo>
                    <a:pt x="625" y="350"/>
                  </a:lnTo>
                  <a:lnTo>
                    <a:pt x="393" y="350"/>
                  </a:lnTo>
                  <a:lnTo>
                    <a:pt x="327" y="63"/>
                  </a:lnTo>
                  <a:lnTo>
                    <a:pt x="691" y="63"/>
                  </a:lnTo>
                  <a:close/>
                  <a:moveTo>
                    <a:pt x="271" y="106"/>
                  </a:moveTo>
                  <a:lnTo>
                    <a:pt x="328" y="350"/>
                  </a:lnTo>
                  <a:lnTo>
                    <a:pt x="94" y="350"/>
                  </a:lnTo>
                  <a:lnTo>
                    <a:pt x="271" y="106"/>
                  </a:lnTo>
                  <a:close/>
                  <a:moveTo>
                    <a:pt x="97" y="413"/>
                  </a:moveTo>
                  <a:lnTo>
                    <a:pt x="343" y="413"/>
                  </a:lnTo>
                  <a:lnTo>
                    <a:pt x="446" y="854"/>
                  </a:lnTo>
                  <a:lnTo>
                    <a:pt x="97" y="413"/>
                  </a:lnTo>
                  <a:close/>
                  <a:moveTo>
                    <a:pt x="509" y="845"/>
                  </a:moveTo>
                  <a:lnTo>
                    <a:pt x="408" y="413"/>
                  </a:lnTo>
                  <a:lnTo>
                    <a:pt x="610" y="413"/>
                  </a:lnTo>
                  <a:lnTo>
                    <a:pt x="509" y="845"/>
                  </a:lnTo>
                  <a:close/>
                  <a:moveTo>
                    <a:pt x="572" y="854"/>
                  </a:moveTo>
                  <a:lnTo>
                    <a:pt x="675" y="413"/>
                  </a:lnTo>
                  <a:lnTo>
                    <a:pt x="920" y="413"/>
                  </a:lnTo>
                  <a:lnTo>
                    <a:pt x="572" y="854"/>
                  </a:lnTo>
                  <a:close/>
                  <a:moveTo>
                    <a:pt x="689" y="350"/>
                  </a:moveTo>
                  <a:lnTo>
                    <a:pt x="746" y="106"/>
                  </a:lnTo>
                  <a:lnTo>
                    <a:pt x="923" y="350"/>
                  </a:lnTo>
                  <a:lnTo>
                    <a:pt x="689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569175" y="2080457"/>
            <a:ext cx="4526825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569175" y="1659878"/>
            <a:ext cx="2005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584763" y="4538597"/>
            <a:ext cx="4526825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584763" y="4118018"/>
            <a:ext cx="1989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3" name="组合 2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707765" y="1930400"/>
            <a:ext cx="4516755" cy="4927600"/>
            <a:chOff x="6433" y="3710"/>
            <a:chExt cx="6499" cy="7090"/>
          </a:xfrm>
        </p:grpSpPr>
        <p:grpSp>
          <p:nvGrpSpPr>
            <p:cNvPr id="6" name="组合 5"/>
            <p:cNvGrpSpPr/>
            <p:nvPr/>
          </p:nvGrpSpPr>
          <p:grpSpPr>
            <a:xfrm>
              <a:off x="6450" y="3710"/>
              <a:ext cx="6483" cy="4712"/>
              <a:chOff x="4095611" y="2044247"/>
              <a:chExt cx="4116680" cy="2992307"/>
            </a:xfrm>
            <a:solidFill>
              <a:srgbClr val="67A9CF"/>
            </a:solidFill>
          </p:grpSpPr>
          <p:sp>
            <p:nvSpPr>
              <p:cNvPr id="7" name="Freeform 41"/>
              <p:cNvSpPr>
                <a:spLocks noEditPoints="1"/>
              </p:cNvSpPr>
              <p:nvPr/>
            </p:nvSpPr>
            <p:spPr bwMode="auto">
              <a:xfrm>
                <a:off x="5843130" y="2044247"/>
                <a:ext cx="1146951" cy="1746015"/>
              </a:xfrm>
              <a:custGeom>
                <a:avLst/>
                <a:gdLst>
                  <a:gd name="T0" fmla="*/ 472 w 762"/>
                  <a:gd name="T1" fmla="*/ 180 h 1160"/>
                  <a:gd name="T2" fmla="*/ 393 w 762"/>
                  <a:gd name="T3" fmla="*/ 247 h 1160"/>
                  <a:gd name="T4" fmla="*/ 433 w 762"/>
                  <a:gd name="T5" fmla="*/ 271 h 1160"/>
                  <a:gd name="T6" fmla="*/ 357 w 762"/>
                  <a:gd name="T7" fmla="*/ 318 h 1160"/>
                  <a:gd name="T8" fmla="*/ 406 w 762"/>
                  <a:gd name="T9" fmla="*/ 343 h 1160"/>
                  <a:gd name="T10" fmla="*/ 418 w 762"/>
                  <a:gd name="T11" fmla="*/ 432 h 1160"/>
                  <a:gd name="T12" fmla="*/ 278 w 762"/>
                  <a:gd name="T13" fmla="*/ 378 h 1160"/>
                  <a:gd name="T14" fmla="*/ 397 w 762"/>
                  <a:gd name="T15" fmla="*/ 434 h 1160"/>
                  <a:gd name="T16" fmla="*/ 360 w 762"/>
                  <a:gd name="T17" fmla="*/ 514 h 1160"/>
                  <a:gd name="T18" fmla="*/ 277 w 762"/>
                  <a:gd name="T19" fmla="*/ 487 h 1160"/>
                  <a:gd name="T20" fmla="*/ 402 w 762"/>
                  <a:gd name="T21" fmla="*/ 660 h 1160"/>
                  <a:gd name="T22" fmla="*/ 250 w 762"/>
                  <a:gd name="T23" fmla="*/ 571 h 1160"/>
                  <a:gd name="T24" fmla="*/ 243 w 762"/>
                  <a:gd name="T25" fmla="*/ 578 h 1160"/>
                  <a:gd name="T26" fmla="*/ 398 w 762"/>
                  <a:gd name="T27" fmla="*/ 685 h 1160"/>
                  <a:gd name="T28" fmla="*/ 295 w 762"/>
                  <a:gd name="T29" fmla="*/ 693 h 1160"/>
                  <a:gd name="T30" fmla="*/ 140 w 762"/>
                  <a:gd name="T31" fmla="*/ 659 h 1160"/>
                  <a:gd name="T32" fmla="*/ 293 w 762"/>
                  <a:gd name="T33" fmla="*/ 714 h 1160"/>
                  <a:gd name="T34" fmla="*/ 303 w 762"/>
                  <a:gd name="T35" fmla="*/ 819 h 1160"/>
                  <a:gd name="T36" fmla="*/ 161 w 762"/>
                  <a:gd name="T37" fmla="*/ 755 h 1160"/>
                  <a:gd name="T38" fmla="*/ 325 w 762"/>
                  <a:gd name="T39" fmla="*/ 855 h 1160"/>
                  <a:gd name="T40" fmla="*/ 269 w 762"/>
                  <a:gd name="T41" fmla="*/ 889 h 1160"/>
                  <a:gd name="T42" fmla="*/ 179 w 762"/>
                  <a:gd name="T43" fmla="*/ 852 h 1160"/>
                  <a:gd name="T44" fmla="*/ 331 w 762"/>
                  <a:gd name="T45" fmla="*/ 968 h 1160"/>
                  <a:gd name="T46" fmla="*/ 261 w 762"/>
                  <a:gd name="T47" fmla="*/ 1083 h 1160"/>
                  <a:gd name="T48" fmla="*/ 86 w 762"/>
                  <a:gd name="T49" fmla="*/ 868 h 1160"/>
                  <a:gd name="T50" fmla="*/ 6 w 762"/>
                  <a:gd name="T51" fmla="*/ 602 h 1160"/>
                  <a:gd name="T52" fmla="*/ 183 w 762"/>
                  <a:gd name="T53" fmla="*/ 341 h 1160"/>
                  <a:gd name="T54" fmla="*/ 385 w 762"/>
                  <a:gd name="T55" fmla="*/ 140 h 1160"/>
                  <a:gd name="T56" fmla="*/ 463 w 762"/>
                  <a:gd name="T57" fmla="*/ 45 h 1160"/>
                  <a:gd name="T58" fmla="*/ 492 w 762"/>
                  <a:gd name="T59" fmla="*/ 1 h 1160"/>
                  <a:gd name="T60" fmla="*/ 522 w 762"/>
                  <a:gd name="T61" fmla="*/ 111 h 1160"/>
                  <a:gd name="T62" fmla="*/ 662 w 762"/>
                  <a:gd name="T63" fmla="*/ 395 h 1160"/>
                  <a:gd name="T64" fmla="*/ 759 w 762"/>
                  <a:gd name="T65" fmla="*/ 661 h 1160"/>
                  <a:gd name="T66" fmla="*/ 693 w 762"/>
                  <a:gd name="T67" fmla="*/ 883 h 1160"/>
                  <a:gd name="T68" fmla="*/ 443 w 762"/>
                  <a:gd name="T69" fmla="*/ 1038 h 1160"/>
                  <a:gd name="T70" fmla="*/ 337 w 762"/>
                  <a:gd name="T71" fmla="*/ 1092 h 1160"/>
                  <a:gd name="T72" fmla="*/ 482 w 762"/>
                  <a:gd name="T73" fmla="*/ 907 h 1160"/>
                  <a:gd name="T74" fmla="*/ 505 w 762"/>
                  <a:gd name="T75" fmla="*/ 895 h 1160"/>
                  <a:gd name="T76" fmla="*/ 389 w 762"/>
                  <a:gd name="T77" fmla="*/ 891 h 1160"/>
                  <a:gd name="T78" fmla="*/ 566 w 762"/>
                  <a:gd name="T79" fmla="*/ 816 h 1160"/>
                  <a:gd name="T80" fmla="*/ 494 w 762"/>
                  <a:gd name="T81" fmla="*/ 823 h 1160"/>
                  <a:gd name="T82" fmla="*/ 479 w 762"/>
                  <a:gd name="T83" fmla="*/ 747 h 1160"/>
                  <a:gd name="T84" fmla="*/ 658 w 762"/>
                  <a:gd name="T85" fmla="*/ 722 h 1160"/>
                  <a:gd name="T86" fmla="*/ 497 w 762"/>
                  <a:gd name="T87" fmla="*/ 720 h 1160"/>
                  <a:gd name="T88" fmla="*/ 438 w 762"/>
                  <a:gd name="T89" fmla="*/ 692 h 1160"/>
                  <a:gd name="T90" fmla="*/ 621 w 762"/>
                  <a:gd name="T91" fmla="*/ 636 h 1160"/>
                  <a:gd name="T92" fmla="*/ 509 w 762"/>
                  <a:gd name="T93" fmla="*/ 647 h 1160"/>
                  <a:gd name="T94" fmla="*/ 487 w 762"/>
                  <a:gd name="T95" fmla="*/ 566 h 1160"/>
                  <a:gd name="T96" fmla="*/ 611 w 762"/>
                  <a:gd name="T97" fmla="*/ 543 h 1160"/>
                  <a:gd name="T98" fmla="*/ 432 w 762"/>
                  <a:gd name="T99" fmla="*/ 578 h 1160"/>
                  <a:gd name="T100" fmla="*/ 588 w 762"/>
                  <a:gd name="T101" fmla="*/ 438 h 1160"/>
                  <a:gd name="T102" fmla="*/ 505 w 762"/>
                  <a:gd name="T103" fmla="*/ 444 h 1160"/>
                  <a:gd name="T104" fmla="*/ 483 w 762"/>
                  <a:gd name="T105" fmla="*/ 379 h 1160"/>
                  <a:gd name="T106" fmla="*/ 554 w 762"/>
                  <a:gd name="T107" fmla="*/ 361 h 1160"/>
                  <a:gd name="T108" fmla="*/ 492 w 762"/>
                  <a:gd name="T109" fmla="*/ 297 h 1160"/>
                  <a:gd name="T110" fmla="*/ 532 w 762"/>
                  <a:gd name="T111" fmla="*/ 284 h 1160"/>
                  <a:gd name="T112" fmla="*/ 479 w 762"/>
                  <a:gd name="T113" fmla="*/ 147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62" h="1160">
                    <a:moveTo>
                      <a:pt x="489" y="2"/>
                    </a:moveTo>
                    <a:lnTo>
                      <a:pt x="488" y="16"/>
                    </a:lnTo>
                    <a:lnTo>
                      <a:pt x="486" y="37"/>
                    </a:lnTo>
                    <a:lnTo>
                      <a:pt x="484" y="64"/>
                    </a:lnTo>
                    <a:lnTo>
                      <a:pt x="481" y="97"/>
                    </a:lnTo>
                    <a:lnTo>
                      <a:pt x="476" y="136"/>
                    </a:lnTo>
                    <a:lnTo>
                      <a:pt x="472" y="180"/>
                    </a:lnTo>
                    <a:lnTo>
                      <a:pt x="467" y="229"/>
                    </a:lnTo>
                    <a:lnTo>
                      <a:pt x="460" y="282"/>
                    </a:lnTo>
                    <a:lnTo>
                      <a:pt x="453" y="278"/>
                    </a:lnTo>
                    <a:lnTo>
                      <a:pt x="444" y="271"/>
                    </a:lnTo>
                    <a:lnTo>
                      <a:pt x="431" y="263"/>
                    </a:lnTo>
                    <a:lnTo>
                      <a:pt x="413" y="255"/>
                    </a:lnTo>
                    <a:lnTo>
                      <a:pt x="393" y="247"/>
                    </a:lnTo>
                    <a:lnTo>
                      <a:pt x="369" y="239"/>
                    </a:lnTo>
                    <a:lnTo>
                      <a:pt x="372" y="241"/>
                    </a:lnTo>
                    <a:lnTo>
                      <a:pt x="378" y="244"/>
                    </a:lnTo>
                    <a:lnTo>
                      <a:pt x="390" y="248"/>
                    </a:lnTo>
                    <a:lnTo>
                      <a:pt x="403" y="255"/>
                    </a:lnTo>
                    <a:lnTo>
                      <a:pt x="419" y="262"/>
                    </a:lnTo>
                    <a:lnTo>
                      <a:pt x="433" y="271"/>
                    </a:lnTo>
                    <a:lnTo>
                      <a:pt x="447" y="281"/>
                    </a:lnTo>
                    <a:lnTo>
                      <a:pt x="459" y="289"/>
                    </a:lnTo>
                    <a:lnTo>
                      <a:pt x="449" y="360"/>
                    </a:lnTo>
                    <a:lnTo>
                      <a:pt x="424" y="345"/>
                    </a:lnTo>
                    <a:lnTo>
                      <a:pt x="399" y="332"/>
                    </a:lnTo>
                    <a:lnTo>
                      <a:pt x="376" y="323"/>
                    </a:lnTo>
                    <a:lnTo>
                      <a:pt x="357" y="318"/>
                    </a:lnTo>
                    <a:lnTo>
                      <a:pt x="341" y="313"/>
                    </a:lnTo>
                    <a:lnTo>
                      <a:pt x="331" y="312"/>
                    </a:lnTo>
                    <a:lnTo>
                      <a:pt x="327" y="311"/>
                    </a:lnTo>
                    <a:lnTo>
                      <a:pt x="348" y="318"/>
                    </a:lnTo>
                    <a:lnTo>
                      <a:pt x="369" y="325"/>
                    </a:lnTo>
                    <a:lnTo>
                      <a:pt x="388" y="334"/>
                    </a:lnTo>
                    <a:lnTo>
                      <a:pt x="406" y="343"/>
                    </a:lnTo>
                    <a:lnTo>
                      <a:pt x="421" y="350"/>
                    </a:lnTo>
                    <a:lnTo>
                      <a:pt x="433" y="358"/>
                    </a:lnTo>
                    <a:lnTo>
                      <a:pt x="443" y="363"/>
                    </a:lnTo>
                    <a:lnTo>
                      <a:pt x="448" y="368"/>
                    </a:lnTo>
                    <a:lnTo>
                      <a:pt x="437" y="448"/>
                    </a:lnTo>
                    <a:lnTo>
                      <a:pt x="428" y="441"/>
                    </a:lnTo>
                    <a:lnTo>
                      <a:pt x="418" y="432"/>
                    </a:lnTo>
                    <a:lnTo>
                      <a:pt x="402" y="422"/>
                    </a:lnTo>
                    <a:lnTo>
                      <a:pt x="385" y="411"/>
                    </a:lnTo>
                    <a:lnTo>
                      <a:pt x="362" y="400"/>
                    </a:lnTo>
                    <a:lnTo>
                      <a:pt x="337" y="391"/>
                    </a:lnTo>
                    <a:lnTo>
                      <a:pt x="308" y="383"/>
                    </a:lnTo>
                    <a:lnTo>
                      <a:pt x="275" y="376"/>
                    </a:lnTo>
                    <a:lnTo>
                      <a:pt x="278" y="378"/>
                    </a:lnTo>
                    <a:lnTo>
                      <a:pt x="286" y="381"/>
                    </a:lnTo>
                    <a:lnTo>
                      <a:pt x="299" y="385"/>
                    </a:lnTo>
                    <a:lnTo>
                      <a:pt x="315" y="391"/>
                    </a:lnTo>
                    <a:lnTo>
                      <a:pt x="335" y="399"/>
                    </a:lnTo>
                    <a:lnTo>
                      <a:pt x="355" y="409"/>
                    </a:lnTo>
                    <a:lnTo>
                      <a:pt x="376" y="420"/>
                    </a:lnTo>
                    <a:lnTo>
                      <a:pt x="397" y="434"/>
                    </a:lnTo>
                    <a:lnTo>
                      <a:pt x="417" y="449"/>
                    </a:lnTo>
                    <a:lnTo>
                      <a:pt x="434" y="466"/>
                    </a:lnTo>
                    <a:lnTo>
                      <a:pt x="420" y="558"/>
                    </a:lnTo>
                    <a:lnTo>
                      <a:pt x="410" y="549"/>
                    </a:lnTo>
                    <a:lnTo>
                      <a:pt x="397" y="539"/>
                    </a:lnTo>
                    <a:lnTo>
                      <a:pt x="380" y="525"/>
                    </a:lnTo>
                    <a:lnTo>
                      <a:pt x="360" y="514"/>
                    </a:lnTo>
                    <a:lnTo>
                      <a:pt x="336" y="502"/>
                    </a:lnTo>
                    <a:lnTo>
                      <a:pt x="310" y="491"/>
                    </a:lnTo>
                    <a:lnTo>
                      <a:pt x="282" y="484"/>
                    </a:lnTo>
                    <a:lnTo>
                      <a:pt x="250" y="480"/>
                    </a:lnTo>
                    <a:lnTo>
                      <a:pt x="253" y="481"/>
                    </a:lnTo>
                    <a:lnTo>
                      <a:pt x="263" y="483"/>
                    </a:lnTo>
                    <a:lnTo>
                      <a:pt x="277" y="487"/>
                    </a:lnTo>
                    <a:lnTo>
                      <a:pt x="296" y="494"/>
                    </a:lnTo>
                    <a:lnTo>
                      <a:pt x="318" y="503"/>
                    </a:lnTo>
                    <a:lnTo>
                      <a:pt x="341" y="516"/>
                    </a:lnTo>
                    <a:lnTo>
                      <a:pt x="366" y="533"/>
                    </a:lnTo>
                    <a:lnTo>
                      <a:pt x="392" y="554"/>
                    </a:lnTo>
                    <a:lnTo>
                      <a:pt x="417" y="579"/>
                    </a:lnTo>
                    <a:lnTo>
                      <a:pt x="402" y="660"/>
                    </a:lnTo>
                    <a:lnTo>
                      <a:pt x="392" y="652"/>
                    </a:lnTo>
                    <a:lnTo>
                      <a:pt x="376" y="640"/>
                    </a:lnTo>
                    <a:lnTo>
                      <a:pt x="358" y="627"/>
                    </a:lnTo>
                    <a:lnTo>
                      <a:pt x="335" y="612"/>
                    </a:lnTo>
                    <a:lnTo>
                      <a:pt x="310" y="597"/>
                    </a:lnTo>
                    <a:lnTo>
                      <a:pt x="281" y="584"/>
                    </a:lnTo>
                    <a:lnTo>
                      <a:pt x="250" y="571"/>
                    </a:lnTo>
                    <a:lnTo>
                      <a:pt x="216" y="561"/>
                    </a:lnTo>
                    <a:lnTo>
                      <a:pt x="182" y="555"/>
                    </a:lnTo>
                    <a:lnTo>
                      <a:pt x="184" y="555"/>
                    </a:lnTo>
                    <a:lnTo>
                      <a:pt x="192" y="558"/>
                    </a:lnTo>
                    <a:lnTo>
                      <a:pt x="206" y="562"/>
                    </a:lnTo>
                    <a:lnTo>
                      <a:pt x="223" y="569"/>
                    </a:lnTo>
                    <a:lnTo>
                      <a:pt x="243" y="578"/>
                    </a:lnTo>
                    <a:lnTo>
                      <a:pt x="264" y="587"/>
                    </a:lnTo>
                    <a:lnTo>
                      <a:pt x="288" y="599"/>
                    </a:lnTo>
                    <a:lnTo>
                      <a:pt x="312" y="614"/>
                    </a:lnTo>
                    <a:lnTo>
                      <a:pt x="336" y="629"/>
                    </a:lnTo>
                    <a:lnTo>
                      <a:pt x="359" y="646"/>
                    </a:lnTo>
                    <a:lnTo>
                      <a:pt x="380" y="665"/>
                    </a:lnTo>
                    <a:lnTo>
                      <a:pt x="398" y="685"/>
                    </a:lnTo>
                    <a:lnTo>
                      <a:pt x="384" y="757"/>
                    </a:lnTo>
                    <a:lnTo>
                      <a:pt x="377" y="750"/>
                    </a:lnTo>
                    <a:lnTo>
                      <a:pt x="366" y="741"/>
                    </a:lnTo>
                    <a:lnTo>
                      <a:pt x="353" y="729"/>
                    </a:lnTo>
                    <a:lnTo>
                      <a:pt x="337" y="717"/>
                    </a:lnTo>
                    <a:lnTo>
                      <a:pt x="318" y="705"/>
                    </a:lnTo>
                    <a:lnTo>
                      <a:pt x="295" y="693"/>
                    </a:lnTo>
                    <a:lnTo>
                      <a:pt x="269" y="682"/>
                    </a:lnTo>
                    <a:lnTo>
                      <a:pt x="239" y="672"/>
                    </a:lnTo>
                    <a:lnTo>
                      <a:pt x="207" y="665"/>
                    </a:lnTo>
                    <a:lnTo>
                      <a:pt x="170" y="659"/>
                    </a:lnTo>
                    <a:lnTo>
                      <a:pt x="128" y="657"/>
                    </a:lnTo>
                    <a:lnTo>
                      <a:pt x="132" y="658"/>
                    </a:lnTo>
                    <a:lnTo>
                      <a:pt x="140" y="659"/>
                    </a:lnTo>
                    <a:lnTo>
                      <a:pt x="154" y="663"/>
                    </a:lnTo>
                    <a:lnTo>
                      <a:pt x="172" y="667"/>
                    </a:lnTo>
                    <a:lnTo>
                      <a:pt x="194" y="673"/>
                    </a:lnTo>
                    <a:lnTo>
                      <a:pt x="216" y="680"/>
                    </a:lnTo>
                    <a:lnTo>
                      <a:pt x="241" y="690"/>
                    </a:lnTo>
                    <a:lnTo>
                      <a:pt x="268" y="701"/>
                    </a:lnTo>
                    <a:lnTo>
                      <a:pt x="293" y="714"/>
                    </a:lnTo>
                    <a:lnTo>
                      <a:pt x="318" y="730"/>
                    </a:lnTo>
                    <a:lnTo>
                      <a:pt x="340" y="747"/>
                    </a:lnTo>
                    <a:lnTo>
                      <a:pt x="361" y="767"/>
                    </a:lnTo>
                    <a:lnTo>
                      <a:pt x="377" y="789"/>
                    </a:lnTo>
                    <a:lnTo>
                      <a:pt x="361" y="869"/>
                    </a:lnTo>
                    <a:lnTo>
                      <a:pt x="333" y="842"/>
                    </a:lnTo>
                    <a:lnTo>
                      <a:pt x="303" y="819"/>
                    </a:lnTo>
                    <a:lnTo>
                      <a:pt x="275" y="800"/>
                    </a:lnTo>
                    <a:lnTo>
                      <a:pt x="248" y="785"/>
                    </a:lnTo>
                    <a:lnTo>
                      <a:pt x="224" y="773"/>
                    </a:lnTo>
                    <a:lnTo>
                      <a:pt x="202" y="766"/>
                    </a:lnTo>
                    <a:lnTo>
                      <a:pt x="184" y="760"/>
                    </a:lnTo>
                    <a:lnTo>
                      <a:pt x="170" y="756"/>
                    </a:lnTo>
                    <a:lnTo>
                      <a:pt x="161" y="755"/>
                    </a:lnTo>
                    <a:lnTo>
                      <a:pt x="158" y="754"/>
                    </a:lnTo>
                    <a:lnTo>
                      <a:pt x="196" y="768"/>
                    </a:lnTo>
                    <a:lnTo>
                      <a:pt x="229" y="784"/>
                    </a:lnTo>
                    <a:lnTo>
                      <a:pt x="260" y="803"/>
                    </a:lnTo>
                    <a:lnTo>
                      <a:pt x="285" y="820"/>
                    </a:lnTo>
                    <a:lnTo>
                      <a:pt x="307" y="839"/>
                    </a:lnTo>
                    <a:lnTo>
                      <a:pt x="325" y="855"/>
                    </a:lnTo>
                    <a:lnTo>
                      <a:pt x="339" y="870"/>
                    </a:lnTo>
                    <a:lnTo>
                      <a:pt x="349" y="883"/>
                    </a:lnTo>
                    <a:lnTo>
                      <a:pt x="357" y="893"/>
                    </a:lnTo>
                    <a:lnTo>
                      <a:pt x="340" y="964"/>
                    </a:lnTo>
                    <a:lnTo>
                      <a:pt x="315" y="932"/>
                    </a:lnTo>
                    <a:lnTo>
                      <a:pt x="291" y="908"/>
                    </a:lnTo>
                    <a:lnTo>
                      <a:pt x="269" y="889"/>
                    </a:lnTo>
                    <a:lnTo>
                      <a:pt x="248" y="875"/>
                    </a:lnTo>
                    <a:lnTo>
                      <a:pt x="228" y="865"/>
                    </a:lnTo>
                    <a:lnTo>
                      <a:pt x="212" y="858"/>
                    </a:lnTo>
                    <a:lnTo>
                      <a:pt x="199" y="854"/>
                    </a:lnTo>
                    <a:lnTo>
                      <a:pt x="188" y="852"/>
                    </a:lnTo>
                    <a:lnTo>
                      <a:pt x="182" y="852"/>
                    </a:lnTo>
                    <a:lnTo>
                      <a:pt x="179" y="852"/>
                    </a:lnTo>
                    <a:lnTo>
                      <a:pt x="212" y="865"/>
                    </a:lnTo>
                    <a:lnTo>
                      <a:pt x="241" y="881"/>
                    </a:lnTo>
                    <a:lnTo>
                      <a:pt x="266" y="900"/>
                    </a:lnTo>
                    <a:lnTo>
                      <a:pt x="287" y="918"/>
                    </a:lnTo>
                    <a:lnTo>
                      <a:pt x="306" y="937"/>
                    </a:lnTo>
                    <a:lnTo>
                      <a:pt x="320" y="954"/>
                    </a:lnTo>
                    <a:lnTo>
                      <a:pt x="331" y="968"/>
                    </a:lnTo>
                    <a:lnTo>
                      <a:pt x="337" y="979"/>
                    </a:lnTo>
                    <a:lnTo>
                      <a:pt x="315" y="1069"/>
                    </a:lnTo>
                    <a:lnTo>
                      <a:pt x="293" y="1160"/>
                    </a:lnTo>
                    <a:lnTo>
                      <a:pt x="288" y="1143"/>
                    </a:lnTo>
                    <a:lnTo>
                      <a:pt x="282" y="1126"/>
                    </a:lnTo>
                    <a:lnTo>
                      <a:pt x="272" y="1105"/>
                    </a:lnTo>
                    <a:lnTo>
                      <a:pt x="261" y="1083"/>
                    </a:lnTo>
                    <a:lnTo>
                      <a:pt x="247" y="1059"/>
                    </a:lnTo>
                    <a:lnTo>
                      <a:pt x="229" y="1033"/>
                    </a:lnTo>
                    <a:lnTo>
                      <a:pt x="209" y="1005"/>
                    </a:lnTo>
                    <a:lnTo>
                      <a:pt x="184" y="975"/>
                    </a:lnTo>
                    <a:lnTo>
                      <a:pt x="155" y="942"/>
                    </a:lnTo>
                    <a:lnTo>
                      <a:pt x="123" y="906"/>
                    </a:lnTo>
                    <a:lnTo>
                      <a:pt x="86" y="868"/>
                    </a:lnTo>
                    <a:lnTo>
                      <a:pt x="55" y="833"/>
                    </a:lnTo>
                    <a:lnTo>
                      <a:pt x="33" y="796"/>
                    </a:lnTo>
                    <a:lnTo>
                      <a:pt x="15" y="758"/>
                    </a:lnTo>
                    <a:lnTo>
                      <a:pt x="4" y="719"/>
                    </a:lnTo>
                    <a:lnTo>
                      <a:pt x="0" y="680"/>
                    </a:lnTo>
                    <a:lnTo>
                      <a:pt x="0" y="641"/>
                    </a:lnTo>
                    <a:lnTo>
                      <a:pt x="6" y="602"/>
                    </a:lnTo>
                    <a:lnTo>
                      <a:pt x="17" y="562"/>
                    </a:lnTo>
                    <a:lnTo>
                      <a:pt x="33" y="523"/>
                    </a:lnTo>
                    <a:lnTo>
                      <a:pt x="52" y="486"/>
                    </a:lnTo>
                    <a:lnTo>
                      <a:pt x="77" y="449"/>
                    </a:lnTo>
                    <a:lnTo>
                      <a:pt x="105" y="415"/>
                    </a:lnTo>
                    <a:lnTo>
                      <a:pt x="138" y="382"/>
                    </a:lnTo>
                    <a:lnTo>
                      <a:pt x="183" y="341"/>
                    </a:lnTo>
                    <a:lnTo>
                      <a:pt x="222" y="303"/>
                    </a:lnTo>
                    <a:lnTo>
                      <a:pt x="258" y="269"/>
                    </a:lnTo>
                    <a:lnTo>
                      <a:pt x="290" y="237"/>
                    </a:lnTo>
                    <a:lnTo>
                      <a:pt x="319" y="209"/>
                    </a:lnTo>
                    <a:lnTo>
                      <a:pt x="344" y="184"/>
                    </a:lnTo>
                    <a:lnTo>
                      <a:pt x="366" y="161"/>
                    </a:lnTo>
                    <a:lnTo>
                      <a:pt x="385" y="140"/>
                    </a:lnTo>
                    <a:lnTo>
                      <a:pt x="402" y="122"/>
                    </a:lnTo>
                    <a:lnTo>
                      <a:pt x="417" y="106"/>
                    </a:lnTo>
                    <a:lnTo>
                      <a:pt x="428" y="90"/>
                    </a:lnTo>
                    <a:lnTo>
                      <a:pt x="439" y="77"/>
                    </a:lnTo>
                    <a:lnTo>
                      <a:pt x="448" y="65"/>
                    </a:lnTo>
                    <a:lnTo>
                      <a:pt x="457" y="55"/>
                    </a:lnTo>
                    <a:lnTo>
                      <a:pt x="463" y="45"/>
                    </a:lnTo>
                    <a:lnTo>
                      <a:pt x="469" y="36"/>
                    </a:lnTo>
                    <a:lnTo>
                      <a:pt x="474" y="27"/>
                    </a:lnTo>
                    <a:lnTo>
                      <a:pt x="480" y="19"/>
                    </a:lnTo>
                    <a:lnTo>
                      <a:pt x="484" y="10"/>
                    </a:lnTo>
                    <a:lnTo>
                      <a:pt x="489" y="2"/>
                    </a:lnTo>
                    <a:close/>
                    <a:moveTo>
                      <a:pt x="490" y="0"/>
                    </a:moveTo>
                    <a:lnTo>
                      <a:pt x="492" y="1"/>
                    </a:lnTo>
                    <a:lnTo>
                      <a:pt x="492" y="7"/>
                    </a:lnTo>
                    <a:lnTo>
                      <a:pt x="493" y="14"/>
                    </a:lnTo>
                    <a:lnTo>
                      <a:pt x="496" y="26"/>
                    </a:lnTo>
                    <a:lnTo>
                      <a:pt x="499" y="43"/>
                    </a:lnTo>
                    <a:lnTo>
                      <a:pt x="505" y="61"/>
                    </a:lnTo>
                    <a:lnTo>
                      <a:pt x="512" y="84"/>
                    </a:lnTo>
                    <a:lnTo>
                      <a:pt x="522" y="111"/>
                    </a:lnTo>
                    <a:lnTo>
                      <a:pt x="534" y="142"/>
                    </a:lnTo>
                    <a:lnTo>
                      <a:pt x="549" y="176"/>
                    </a:lnTo>
                    <a:lnTo>
                      <a:pt x="567" y="216"/>
                    </a:lnTo>
                    <a:lnTo>
                      <a:pt x="587" y="258"/>
                    </a:lnTo>
                    <a:lnTo>
                      <a:pt x="612" y="305"/>
                    </a:lnTo>
                    <a:lnTo>
                      <a:pt x="641" y="356"/>
                    </a:lnTo>
                    <a:lnTo>
                      <a:pt x="662" y="395"/>
                    </a:lnTo>
                    <a:lnTo>
                      <a:pt x="682" y="433"/>
                    </a:lnTo>
                    <a:lnTo>
                      <a:pt x="700" y="472"/>
                    </a:lnTo>
                    <a:lnTo>
                      <a:pt x="718" y="510"/>
                    </a:lnTo>
                    <a:lnTo>
                      <a:pt x="732" y="549"/>
                    </a:lnTo>
                    <a:lnTo>
                      <a:pt x="744" y="586"/>
                    </a:lnTo>
                    <a:lnTo>
                      <a:pt x="754" y="624"/>
                    </a:lnTo>
                    <a:lnTo>
                      <a:pt x="759" y="661"/>
                    </a:lnTo>
                    <a:lnTo>
                      <a:pt x="762" y="697"/>
                    </a:lnTo>
                    <a:lnTo>
                      <a:pt x="761" y="731"/>
                    </a:lnTo>
                    <a:lnTo>
                      <a:pt x="757" y="765"/>
                    </a:lnTo>
                    <a:lnTo>
                      <a:pt x="748" y="797"/>
                    </a:lnTo>
                    <a:lnTo>
                      <a:pt x="734" y="828"/>
                    </a:lnTo>
                    <a:lnTo>
                      <a:pt x="716" y="856"/>
                    </a:lnTo>
                    <a:lnTo>
                      <a:pt x="693" y="883"/>
                    </a:lnTo>
                    <a:lnTo>
                      <a:pt x="663" y="908"/>
                    </a:lnTo>
                    <a:lnTo>
                      <a:pt x="629" y="931"/>
                    </a:lnTo>
                    <a:lnTo>
                      <a:pt x="584" y="956"/>
                    </a:lnTo>
                    <a:lnTo>
                      <a:pt x="543" y="979"/>
                    </a:lnTo>
                    <a:lnTo>
                      <a:pt x="506" y="1000"/>
                    </a:lnTo>
                    <a:lnTo>
                      <a:pt x="473" y="1019"/>
                    </a:lnTo>
                    <a:lnTo>
                      <a:pt x="443" y="1038"/>
                    </a:lnTo>
                    <a:lnTo>
                      <a:pt x="415" y="1055"/>
                    </a:lnTo>
                    <a:lnTo>
                      <a:pt x="392" y="1073"/>
                    </a:lnTo>
                    <a:lnTo>
                      <a:pt x="371" y="1090"/>
                    </a:lnTo>
                    <a:lnTo>
                      <a:pt x="352" y="1109"/>
                    </a:lnTo>
                    <a:lnTo>
                      <a:pt x="335" y="1129"/>
                    </a:lnTo>
                    <a:lnTo>
                      <a:pt x="321" y="1152"/>
                    </a:lnTo>
                    <a:lnTo>
                      <a:pt x="337" y="1092"/>
                    </a:lnTo>
                    <a:lnTo>
                      <a:pt x="353" y="1029"/>
                    </a:lnTo>
                    <a:lnTo>
                      <a:pt x="368" y="963"/>
                    </a:lnTo>
                    <a:lnTo>
                      <a:pt x="382" y="953"/>
                    </a:lnTo>
                    <a:lnTo>
                      <a:pt x="400" y="942"/>
                    </a:lnTo>
                    <a:lnTo>
                      <a:pt x="423" y="929"/>
                    </a:lnTo>
                    <a:lnTo>
                      <a:pt x="451" y="918"/>
                    </a:lnTo>
                    <a:lnTo>
                      <a:pt x="482" y="907"/>
                    </a:lnTo>
                    <a:lnTo>
                      <a:pt x="517" y="901"/>
                    </a:lnTo>
                    <a:lnTo>
                      <a:pt x="554" y="899"/>
                    </a:lnTo>
                    <a:lnTo>
                      <a:pt x="551" y="897"/>
                    </a:lnTo>
                    <a:lnTo>
                      <a:pt x="545" y="896"/>
                    </a:lnTo>
                    <a:lnTo>
                      <a:pt x="535" y="895"/>
                    </a:lnTo>
                    <a:lnTo>
                      <a:pt x="522" y="894"/>
                    </a:lnTo>
                    <a:lnTo>
                      <a:pt x="505" y="895"/>
                    </a:lnTo>
                    <a:lnTo>
                      <a:pt x="484" y="897"/>
                    </a:lnTo>
                    <a:lnTo>
                      <a:pt x="460" y="904"/>
                    </a:lnTo>
                    <a:lnTo>
                      <a:pt x="434" y="914"/>
                    </a:lnTo>
                    <a:lnTo>
                      <a:pt x="403" y="928"/>
                    </a:lnTo>
                    <a:lnTo>
                      <a:pt x="371" y="946"/>
                    </a:lnTo>
                    <a:lnTo>
                      <a:pt x="381" y="899"/>
                    </a:lnTo>
                    <a:lnTo>
                      <a:pt x="389" y="891"/>
                    </a:lnTo>
                    <a:lnTo>
                      <a:pt x="403" y="881"/>
                    </a:lnTo>
                    <a:lnTo>
                      <a:pt x="421" y="870"/>
                    </a:lnTo>
                    <a:lnTo>
                      <a:pt x="442" y="857"/>
                    </a:lnTo>
                    <a:lnTo>
                      <a:pt x="467" y="845"/>
                    </a:lnTo>
                    <a:lnTo>
                      <a:pt x="496" y="833"/>
                    </a:lnTo>
                    <a:lnTo>
                      <a:pt x="529" y="823"/>
                    </a:lnTo>
                    <a:lnTo>
                      <a:pt x="566" y="816"/>
                    </a:lnTo>
                    <a:lnTo>
                      <a:pt x="606" y="810"/>
                    </a:lnTo>
                    <a:lnTo>
                      <a:pt x="602" y="810"/>
                    </a:lnTo>
                    <a:lnTo>
                      <a:pt x="592" y="809"/>
                    </a:lnTo>
                    <a:lnTo>
                      <a:pt x="574" y="810"/>
                    </a:lnTo>
                    <a:lnTo>
                      <a:pt x="552" y="813"/>
                    </a:lnTo>
                    <a:lnTo>
                      <a:pt x="525" y="817"/>
                    </a:lnTo>
                    <a:lnTo>
                      <a:pt x="494" y="823"/>
                    </a:lnTo>
                    <a:lnTo>
                      <a:pt x="460" y="835"/>
                    </a:lnTo>
                    <a:lnTo>
                      <a:pt x="424" y="851"/>
                    </a:lnTo>
                    <a:lnTo>
                      <a:pt x="386" y="872"/>
                    </a:lnTo>
                    <a:lnTo>
                      <a:pt x="399" y="794"/>
                    </a:lnTo>
                    <a:lnTo>
                      <a:pt x="423" y="775"/>
                    </a:lnTo>
                    <a:lnTo>
                      <a:pt x="450" y="759"/>
                    </a:lnTo>
                    <a:lnTo>
                      <a:pt x="479" y="747"/>
                    </a:lnTo>
                    <a:lnTo>
                      <a:pt x="509" y="738"/>
                    </a:lnTo>
                    <a:lnTo>
                      <a:pt x="539" y="731"/>
                    </a:lnTo>
                    <a:lnTo>
                      <a:pt x="569" y="727"/>
                    </a:lnTo>
                    <a:lnTo>
                      <a:pt x="596" y="724"/>
                    </a:lnTo>
                    <a:lnTo>
                      <a:pt x="621" y="723"/>
                    </a:lnTo>
                    <a:lnTo>
                      <a:pt x="643" y="722"/>
                    </a:lnTo>
                    <a:lnTo>
                      <a:pt x="658" y="722"/>
                    </a:lnTo>
                    <a:lnTo>
                      <a:pt x="669" y="723"/>
                    </a:lnTo>
                    <a:lnTo>
                      <a:pt x="673" y="723"/>
                    </a:lnTo>
                    <a:lnTo>
                      <a:pt x="631" y="716"/>
                    </a:lnTo>
                    <a:lnTo>
                      <a:pt x="593" y="713"/>
                    </a:lnTo>
                    <a:lnTo>
                      <a:pt x="557" y="713"/>
                    </a:lnTo>
                    <a:lnTo>
                      <a:pt x="525" y="716"/>
                    </a:lnTo>
                    <a:lnTo>
                      <a:pt x="497" y="720"/>
                    </a:lnTo>
                    <a:lnTo>
                      <a:pt x="471" y="728"/>
                    </a:lnTo>
                    <a:lnTo>
                      <a:pt x="449" y="735"/>
                    </a:lnTo>
                    <a:lnTo>
                      <a:pt x="431" y="744"/>
                    </a:lnTo>
                    <a:lnTo>
                      <a:pt x="417" y="752"/>
                    </a:lnTo>
                    <a:lnTo>
                      <a:pt x="406" y="758"/>
                    </a:lnTo>
                    <a:lnTo>
                      <a:pt x="413" y="708"/>
                    </a:lnTo>
                    <a:lnTo>
                      <a:pt x="438" y="692"/>
                    </a:lnTo>
                    <a:lnTo>
                      <a:pt x="465" y="678"/>
                    </a:lnTo>
                    <a:lnTo>
                      <a:pt x="494" y="666"/>
                    </a:lnTo>
                    <a:lnTo>
                      <a:pt x="522" y="656"/>
                    </a:lnTo>
                    <a:lnTo>
                      <a:pt x="550" y="649"/>
                    </a:lnTo>
                    <a:lnTo>
                      <a:pt x="577" y="643"/>
                    </a:lnTo>
                    <a:lnTo>
                      <a:pt x="601" y="639"/>
                    </a:lnTo>
                    <a:lnTo>
                      <a:pt x="621" y="636"/>
                    </a:lnTo>
                    <a:lnTo>
                      <a:pt x="637" y="634"/>
                    </a:lnTo>
                    <a:lnTo>
                      <a:pt x="647" y="633"/>
                    </a:lnTo>
                    <a:lnTo>
                      <a:pt x="650" y="633"/>
                    </a:lnTo>
                    <a:lnTo>
                      <a:pt x="612" y="632"/>
                    </a:lnTo>
                    <a:lnTo>
                      <a:pt x="575" y="634"/>
                    </a:lnTo>
                    <a:lnTo>
                      <a:pt x="541" y="640"/>
                    </a:lnTo>
                    <a:lnTo>
                      <a:pt x="509" y="647"/>
                    </a:lnTo>
                    <a:lnTo>
                      <a:pt x="480" y="656"/>
                    </a:lnTo>
                    <a:lnTo>
                      <a:pt x="455" y="666"/>
                    </a:lnTo>
                    <a:lnTo>
                      <a:pt x="433" y="674"/>
                    </a:lnTo>
                    <a:lnTo>
                      <a:pt x="418" y="682"/>
                    </a:lnTo>
                    <a:lnTo>
                      <a:pt x="428" y="598"/>
                    </a:lnTo>
                    <a:lnTo>
                      <a:pt x="459" y="580"/>
                    </a:lnTo>
                    <a:lnTo>
                      <a:pt x="487" y="566"/>
                    </a:lnTo>
                    <a:lnTo>
                      <a:pt x="515" y="556"/>
                    </a:lnTo>
                    <a:lnTo>
                      <a:pt x="542" y="548"/>
                    </a:lnTo>
                    <a:lnTo>
                      <a:pt x="564" y="545"/>
                    </a:lnTo>
                    <a:lnTo>
                      <a:pt x="584" y="543"/>
                    </a:lnTo>
                    <a:lnTo>
                      <a:pt x="598" y="542"/>
                    </a:lnTo>
                    <a:lnTo>
                      <a:pt x="608" y="542"/>
                    </a:lnTo>
                    <a:lnTo>
                      <a:pt x="611" y="543"/>
                    </a:lnTo>
                    <a:lnTo>
                      <a:pt x="577" y="539"/>
                    </a:lnTo>
                    <a:lnTo>
                      <a:pt x="545" y="540"/>
                    </a:lnTo>
                    <a:lnTo>
                      <a:pt x="515" y="544"/>
                    </a:lnTo>
                    <a:lnTo>
                      <a:pt x="488" y="552"/>
                    </a:lnTo>
                    <a:lnTo>
                      <a:pt x="465" y="560"/>
                    </a:lnTo>
                    <a:lnTo>
                      <a:pt x="446" y="569"/>
                    </a:lnTo>
                    <a:lnTo>
                      <a:pt x="432" y="578"/>
                    </a:lnTo>
                    <a:lnTo>
                      <a:pt x="444" y="486"/>
                    </a:lnTo>
                    <a:lnTo>
                      <a:pt x="467" y="472"/>
                    </a:lnTo>
                    <a:lnTo>
                      <a:pt x="493" y="461"/>
                    </a:lnTo>
                    <a:lnTo>
                      <a:pt x="519" y="453"/>
                    </a:lnTo>
                    <a:lnTo>
                      <a:pt x="544" y="446"/>
                    </a:lnTo>
                    <a:lnTo>
                      <a:pt x="568" y="442"/>
                    </a:lnTo>
                    <a:lnTo>
                      <a:pt x="588" y="438"/>
                    </a:lnTo>
                    <a:lnTo>
                      <a:pt x="605" y="437"/>
                    </a:lnTo>
                    <a:lnTo>
                      <a:pt x="616" y="436"/>
                    </a:lnTo>
                    <a:lnTo>
                      <a:pt x="619" y="436"/>
                    </a:lnTo>
                    <a:lnTo>
                      <a:pt x="586" y="434"/>
                    </a:lnTo>
                    <a:lnTo>
                      <a:pt x="556" y="435"/>
                    </a:lnTo>
                    <a:lnTo>
                      <a:pt x="529" y="438"/>
                    </a:lnTo>
                    <a:lnTo>
                      <a:pt x="505" y="444"/>
                    </a:lnTo>
                    <a:lnTo>
                      <a:pt x="484" y="450"/>
                    </a:lnTo>
                    <a:lnTo>
                      <a:pt x="468" y="457"/>
                    </a:lnTo>
                    <a:lnTo>
                      <a:pt x="455" y="462"/>
                    </a:lnTo>
                    <a:lnTo>
                      <a:pt x="446" y="468"/>
                    </a:lnTo>
                    <a:lnTo>
                      <a:pt x="455" y="387"/>
                    </a:lnTo>
                    <a:lnTo>
                      <a:pt x="467" y="384"/>
                    </a:lnTo>
                    <a:lnTo>
                      <a:pt x="483" y="379"/>
                    </a:lnTo>
                    <a:lnTo>
                      <a:pt x="505" y="373"/>
                    </a:lnTo>
                    <a:lnTo>
                      <a:pt x="529" y="368"/>
                    </a:lnTo>
                    <a:lnTo>
                      <a:pt x="555" y="363"/>
                    </a:lnTo>
                    <a:lnTo>
                      <a:pt x="582" y="362"/>
                    </a:lnTo>
                    <a:lnTo>
                      <a:pt x="579" y="362"/>
                    </a:lnTo>
                    <a:lnTo>
                      <a:pt x="569" y="361"/>
                    </a:lnTo>
                    <a:lnTo>
                      <a:pt x="554" y="361"/>
                    </a:lnTo>
                    <a:lnTo>
                      <a:pt x="533" y="362"/>
                    </a:lnTo>
                    <a:lnTo>
                      <a:pt x="509" y="366"/>
                    </a:lnTo>
                    <a:lnTo>
                      <a:pt x="483" y="371"/>
                    </a:lnTo>
                    <a:lnTo>
                      <a:pt x="456" y="380"/>
                    </a:lnTo>
                    <a:lnTo>
                      <a:pt x="463" y="308"/>
                    </a:lnTo>
                    <a:lnTo>
                      <a:pt x="476" y="303"/>
                    </a:lnTo>
                    <a:lnTo>
                      <a:pt x="492" y="297"/>
                    </a:lnTo>
                    <a:lnTo>
                      <a:pt x="508" y="293"/>
                    </a:lnTo>
                    <a:lnTo>
                      <a:pt x="523" y="288"/>
                    </a:lnTo>
                    <a:lnTo>
                      <a:pt x="537" y="286"/>
                    </a:lnTo>
                    <a:lnTo>
                      <a:pt x="548" y="284"/>
                    </a:lnTo>
                    <a:lnTo>
                      <a:pt x="556" y="282"/>
                    </a:lnTo>
                    <a:lnTo>
                      <a:pt x="559" y="282"/>
                    </a:lnTo>
                    <a:lnTo>
                      <a:pt x="532" y="284"/>
                    </a:lnTo>
                    <a:lnTo>
                      <a:pt x="509" y="287"/>
                    </a:lnTo>
                    <a:lnTo>
                      <a:pt x="489" y="293"/>
                    </a:lnTo>
                    <a:lnTo>
                      <a:pt x="474" y="297"/>
                    </a:lnTo>
                    <a:lnTo>
                      <a:pt x="464" y="301"/>
                    </a:lnTo>
                    <a:lnTo>
                      <a:pt x="470" y="246"/>
                    </a:lnTo>
                    <a:lnTo>
                      <a:pt x="474" y="194"/>
                    </a:lnTo>
                    <a:lnTo>
                      <a:pt x="479" y="147"/>
                    </a:lnTo>
                    <a:lnTo>
                      <a:pt x="482" y="106"/>
                    </a:lnTo>
                    <a:lnTo>
                      <a:pt x="485" y="70"/>
                    </a:lnTo>
                    <a:lnTo>
                      <a:pt x="487" y="39"/>
                    </a:lnTo>
                    <a:lnTo>
                      <a:pt x="488" y="16"/>
                    </a:lnTo>
                    <a:lnTo>
                      <a:pt x="489" y="1"/>
                    </a:lnTo>
                    <a:lnTo>
                      <a:pt x="49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1900" kern="0">
                  <a:solidFill>
                    <a:srgbClr val="FFF5C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Freeform 42"/>
              <p:cNvSpPr>
                <a:spLocks noEditPoints="1"/>
              </p:cNvSpPr>
              <p:nvPr/>
            </p:nvSpPr>
            <p:spPr bwMode="auto">
              <a:xfrm>
                <a:off x="4095611" y="3516318"/>
                <a:ext cx="1165013" cy="766139"/>
              </a:xfrm>
              <a:custGeom>
                <a:avLst/>
                <a:gdLst>
                  <a:gd name="T0" fmla="*/ 694 w 774"/>
                  <a:gd name="T1" fmla="*/ 299 h 509"/>
                  <a:gd name="T2" fmla="*/ 568 w 774"/>
                  <a:gd name="T3" fmla="*/ 475 h 509"/>
                  <a:gd name="T4" fmla="*/ 401 w 774"/>
                  <a:gd name="T5" fmla="*/ 502 h 509"/>
                  <a:gd name="T6" fmla="*/ 196 w 774"/>
                  <a:gd name="T7" fmla="*/ 401 h 509"/>
                  <a:gd name="T8" fmla="*/ 68 w 774"/>
                  <a:gd name="T9" fmla="*/ 337 h 509"/>
                  <a:gd name="T10" fmla="*/ 10 w 774"/>
                  <a:gd name="T11" fmla="*/ 320 h 509"/>
                  <a:gd name="T12" fmla="*/ 110 w 774"/>
                  <a:gd name="T13" fmla="*/ 296 h 509"/>
                  <a:gd name="T14" fmla="*/ 177 w 774"/>
                  <a:gd name="T15" fmla="*/ 328 h 509"/>
                  <a:gd name="T16" fmla="*/ 186 w 774"/>
                  <a:gd name="T17" fmla="*/ 294 h 509"/>
                  <a:gd name="T18" fmla="*/ 229 w 774"/>
                  <a:gd name="T19" fmla="*/ 348 h 509"/>
                  <a:gd name="T20" fmla="*/ 238 w 774"/>
                  <a:gd name="T21" fmla="*/ 290 h 509"/>
                  <a:gd name="T22" fmla="*/ 282 w 774"/>
                  <a:gd name="T23" fmla="*/ 304 h 509"/>
                  <a:gd name="T24" fmla="*/ 282 w 774"/>
                  <a:gd name="T25" fmla="*/ 356 h 509"/>
                  <a:gd name="T26" fmla="*/ 369 w 774"/>
                  <a:gd name="T27" fmla="*/ 254 h 509"/>
                  <a:gd name="T28" fmla="*/ 352 w 774"/>
                  <a:gd name="T29" fmla="*/ 376 h 509"/>
                  <a:gd name="T30" fmla="*/ 360 w 774"/>
                  <a:gd name="T31" fmla="*/ 298 h 509"/>
                  <a:gd name="T32" fmla="*/ 419 w 774"/>
                  <a:gd name="T33" fmla="*/ 295 h 509"/>
                  <a:gd name="T34" fmla="*/ 413 w 774"/>
                  <a:gd name="T35" fmla="*/ 393 h 509"/>
                  <a:gd name="T36" fmla="*/ 441 w 774"/>
                  <a:gd name="T37" fmla="*/ 264 h 509"/>
                  <a:gd name="T38" fmla="*/ 481 w 774"/>
                  <a:gd name="T39" fmla="*/ 288 h 509"/>
                  <a:gd name="T40" fmla="*/ 487 w 774"/>
                  <a:gd name="T41" fmla="*/ 416 h 509"/>
                  <a:gd name="T42" fmla="*/ 492 w 774"/>
                  <a:gd name="T43" fmla="*/ 302 h 509"/>
                  <a:gd name="T44" fmla="*/ 553 w 774"/>
                  <a:gd name="T45" fmla="*/ 288 h 509"/>
                  <a:gd name="T46" fmla="*/ 543 w 774"/>
                  <a:gd name="T47" fmla="*/ 382 h 509"/>
                  <a:gd name="T48" fmla="*/ 587 w 774"/>
                  <a:gd name="T49" fmla="*/ 238 h 509"/>
                  <a:gd name="T50" fmla="*/ 601 w 774"/>
                  <a:gd name="T51" fmla="*/ 309 h 509"/>
                  <a:gd name="T52" fmla="*/ 604 w 774"/>
                  <a:gd name="T53" fmla="*/ 323 h 509"/>
                  <a:gd name="T54" fmla="*/ 651 w 774"/>
                  <a:gd name="T55" fmla="*/ 225 h 509"/>
                  <a:gd name="T56" fmla="*/ 565 w 774"/>
                  <a:gd name="T57" fmla="*/ 50 h 509"/>
                  <a:gd name="T58" fmla="*/ 705 w 774"/>
                  <a:gd name="T59" fmla="*/ 176 h 509"/>
                  <a:gd name="T60" fmla="*/ 636 w 774"/>
                  <a:gd name="T61" fmla="*/ 209 h 509"/>
                  <a:gd name="T62" fmla="*/ 558 w 774"/>
                  <a:gd name="T63" fmla="*/ 104 h 509"/>
                  <a:gd name="T64" fmla="*/ 585 w 774"/>
                  <a:gd name="T65" fmla="*/ 170 h 509"/>
                  <a:gd name="T66" fmla="*/ 556 w 774"/>
                  <a:gd name="T67" fmla="*/ 184 h 509"/>
                  <a:gd name="T68" fmla="*/ 495 w 774"/>
                  <a:gd name="T69" fmla="*/ 99 h 509"/>
                  <a:gd name="T70" fmla="*/ 574 w 774"/>
                  <a:gd name="T71" fmla="*/ 215 h 509"/>
                  <a:gd name="T72" fmla="*/ 451 w 774"/>
                  <a:gd name="T73" fmla="*/ 137 h 509"/>
                  <a:gd name="T74" fmla="*/ 425 w 774"/>
                  <a:gd name="T75" fmla="*/ 62 h 509"/>
                  <a:gd name="T76" fmla="*/ 480 w 774"/>
                  <a:gd name="T77" fmla="*/ 207 h 509"/>
                  <a:gd name="T78" fmla="*/ 419 w 774"/>
                  <a:gd name="T79" fmla="*/ 182 h 509"/>
                  <a:gd name="T80" fmla="*/ 372 w 774"/>
                  <a:gd name="T81" fmla="*/ 96 h 509"/>
                  <a:gd name="T82" fmla="*/ 427 w 774"/>
                  <a:gd name="T83" fmla="*/ 208 h 509"/>
                  <a:gd name="T84" fmla="*/ 344 w 774"/>
                  <a:gd name="T85" fmla="*/ 188 h 509"/>
                  <a:gd name="T86" fmla="*/ 327 w 774"/>
                  <a:gd name="T87" fmla="*/ 162 h 509"/>
                  <a:gd name="T88" fmla="*/ 318 w 774"/>
                  <a:gd name="T89" fmla="*/ 253 h 509"/>
                  <a:gd name="T90" fmla="*/ 257 w 774"/>
                  <a:gd name="T91" fmla="*/ 162 h 509"/>
                  <a:gd name="T92" fmla="*/ 290 w 774"/>
                  <a:gd name="T93" fmla="*/ 237 h 509"/>
                  <a:gd name="T94" fmla="*/ 234 w 774"/>
                  <a:gd name="T95" fmla="*/ 236 h 509"/>
                  <a:gd name="T96" fmla="*/ 220 w 774"/>
                  <a:gd name="T97" fmla="*/ 213 h 509"/>
                  <a:gd name="T98" fmla="*/ 188 w 774"/>
                  <a:gd name="T99" fmla="*/ 257 h 509"/>
                  <a:gd name="T100" fmla="*/ 175 w 774"/>
                  <a:gd name="T101" fmla="*/ 239 h 509"/>
                  <a:gd name="T102" fmla="*/ 84 w 774"/>
                  <a:gd name="T103" fmla="*/ 299 h 509"/>
                  <a:gd name="T104" fmla="*/ 3 w 774"/>
                  <a:gd name="T105" fmla="*/ 316 h 509"/>
                  <a:gd name="T106" fmla="*/ 68 w 774"/>
                  <a:gd name="T107" fmla="*/ 273 h 509"/>
                  <a:gd name="T108" fmla="*/ 225 w 774"/>
                  <a:gd name="T109" fmla="*/ 126 h 509"/>
                  <a:gd name="T110" fmla="*/ 394 w 774"/>
                  <a:gd name="T111" fmla="*/ 9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74" h="509">
                    <a:moveTo>
                      <a:pt x="774" y="219"/>
                    </a:moveTo>
                    <a:lnTo>
                      <a:pt x="761" y="227"/>
                    </a:lnTo>
                    <a:lnTo>
                      <a:pt x="747" y="239"/>
                    </a:lnTo>
                    <a:lnTo>
                      <a:pt x="730" y="255"/>
                    </a:lnTo>
                    <a:lnTo>
                      <a:pt x="713" y="275"/>
                    </a:lnTo>
                    <a:lnTo>
                      <a:pt x="694" y="299"/>
                    </a:lnTo>
                    <a:lnTo>
                      <a:pt x="674" y="329"/>
                    </a:lnTo>
                    <a:lnTo>
                      <a:pt x="653" y="364"/>
                    </a:lnTo>
                    <a:lnTo>
                      <a:pt x="630" y="406"/>
                    </a:lnTo>
                    <a:lnTo>
                      <a:pt x="612" y="434"/>
                    </a:lnTo>
                    <a:lnTo>
                      <a:pt x="591" y="457"/>
                    </a:lnTo>
                    <a:lnTo>
                      <a:pt x="568" y="475"/>
                    </a:lnTo>
                    <a:lnTo>
                      <a:pt x="543" y="490"/>
                    </a:lnTo>
                    <a:lnTo>
                      <a:pt x="516" y="500"/>
                    </a:lnTo>
                    <a:lnTo>
                      <a:pt x="489" y="507"/>
                    </a:lnTo>
                    <a:lnTo>
                      <a:pt x="461" y="509"/>
                    </a:lnTo>
                    <a:lnTo>
                      <a:pt x="430" y="508"/>
                    </a:lnTo>
                    <a:lnTo>
                      <a:pt x="401" y="502"/>
                    </a:lnTo>
                    <a:lnTo>
                      <a:pt x="370" y="494"/>
                    </a:lnTo>
                    <a:lnTo>
                      <a:pt x="341" y="482"/>
                    </a:lnTo>
                    <a:lnTo>
                      <a:pt x="312" y="466"/>
                    </a:lnTo>
                    <a:lnTo>
                      <a:pt x="268" y="441"/>
                    </a:lnTo>
                    <a:lnTo>
                      <a:pt x="230" y="420"/>
                    </a:lnTo>
                    <a:lnTo>
                      <a:pt x="196" y="401"/>
                    </a:lnTo>
                    <a:lnTo>
                      <a:pt x="167" y="386"/>
                    </a:lnTo>
                    <a:lnTo>
                      <a:pt x="141" y="372"/>
                    </a:lnTo>
                    <a:lnTo>
                      <a:pt x="118" y="361"/>
                    </a:lnTo>
                    <a:lnTo>
                      <a:pt x="98" y="351"/>
                    </a:lnTo>
                    <a:lnTo>
                      <a:pt x="82" y="344"/>
                    </a:lnTo>
                    <a:lnTo>
                      <a:pt x="68" y="337"/>
                    </a:lnTo>
                    <a:lnTo>
                      <a:pt x="55" y="333"/>
                    </a:lnTo>
                    <a:lnTo>
                      <a:pt x="44" y="328"/>
                    </a:lnTo>
                    <a:lnTo>
                      <a:pt x="35" y="326"/>
                    </a:lnTo>
                    <a:lnTo>
                      <a:pt x="27" y="323"/>
                    </a:lnTo>
                    <a:lnTo>
                      <a:pt x="18" y="321"/>
                    </a:lnTo>
                    <a:lnTo>
                      <a:pt x="10" y="320"/>
                    </a:lnTo>
                    <a:lnTo>
                      <a:pt x="3" y="317"/>
                    </a:lnTo>
                    <a:lnTo>
                      <a:pt x="14" y="315"/>
                    </a:lnTo>
                    <a:lnTo>
                      <a:pt x="30" y="311"/>
                    </a:lnTo>
                    <a:lnTo>
                      <a:pt x="52" y="307"/>
                    </a:lnTo>
                    <a:lnTo>
                      <a:pt x="79" y="301"/>
                    </a:lnTo>
                    <a:lnTo>
                      <a:pt x="110" y="296"/>
                    </a:lnTo>
                    <a:lnTo>
                      <a:pt x="146" y="289"/>
                    </a:lnTo>
                    <a:lnTo>
                      <a:pt x="185" y="282"/>
                    </a:lnTo>
                    <a:lnTo>
                      <a:pt x="184" y="288"/>
                    </a:lnTo>
                    <a:lnTo>
                      <a:pt x="181" y="298"/>
                    </a:lnTo>
                    <a:lnTo>
                      <a:pt x="179" y="312"/>
                    </a:lnTo>
                    <a:lnTo>
                      <a:pt x="177" y="328"/>
                    </a:lnTo>
                    <a:lnTo>
                      <a:pt x="176" y="348"/>
                    </a:lnTo>
                    <a:lnTo>
                      <a:pt x="177" y="345"/>
                    </a:lnTo>
                    <a:lnTo>
                      <a:pt x="178" y="336"/>
                    </a:lnTo>
                    <a:lnTo>
                      <a:pt x="180" y="323"/>
                    </a:lnTo>
                    <a:lnTo>
                      <a:pt x="182" y="309"/>
                    </a:lnTo>
                    <a:lnTo>
                      <a:pt x="186" y="294"/>
                    </a:lnTo>
                    <a:lnTo>
                      <a:pt x="191" y="282"/>
                    </a:lnTo>
                    <a:lnTo>
                      <a:pt x="238" y="274"/>
                    </a:lnTo>
                    <a:lnTo>
                      <a:pt x="232" y="296"/>
                    </a:lnTo>
                    <a:lnTo>
                      <a:pt x="229" y="316"/>
                    </a:lnTo>
                    <a:lnTo>
                      <a:pt x="228" y="334"/>
                    </a:lnTo>
                    <a:lnTo>
                      <a:pt x="229" y="348"/>
                    </a:lnTo>
                    <a:lnTo>
                      <a:pt x="230" y="357"/>
                    </a:lnTo>
                    <a:lnTo>
                      <a:pt x="230" y="360"/>
                    </a:lnTo>
                    <a:lnTo>
                      <a:pt x="230" y="340"/>
                    </a:lnTo>
                    <a:lnTo>
                      <a:pt x="232" y="322"/>
                    </a:lnTo>
                    <a:lnTo>
                      <a:pt x="234" y="304"/>
                    </a:lnTo>
                    <a:lnTo>
                      <a:pt x="238" y="290"/>
                    </a:lnTo>
                    <a:lnTo>
                      <a:pt x="241" y="279"/>
                    </a:lnTo>
                    <a:lnTo>
                      <a:pt x="242" y="273"/>
                    </a:lnTo>
                    <a:lnTo>
                      <a:pt x="295" y="264"/>
                    </a:lnTo>
                    <a:lnTo>
                      <a:pt x="291" y="274"/>
                    </a:lnTo>
                    <a:lnTo>
                      <a:pt x="287" y="287"/>
                    </a:lnTo>
                    <a:lnTo>
                      <a:pt x="282" y="304"/>
                    </a:lnTo>
                    <a:lnTo>
                      <a:pt x="279" y="326"/>
                    </a:lnTo>
                    <a:lnTo>
                      <a:pt x="278" y="352"/>
                    </a:lnTo>
                    <a:lnTo>
                      <a:pt x="281" y="381"/>
                    </a:lnTo>
                    <a:lnTo>
                      <a:pt x="281" y="377"/>
                    </a:lnTo>
                    <a:lnTo>
                      <a:pt x="281" y="369"/>
                    </a:lnTo>
                    <a:lnTo>
                      <a:pt x="282" y="356"/>
                    </a:lnTo>
                    <a:lnTo>
                      <a:pt x="284" y="339"/>
                    </a:lnTo>
                    <a:lnTo>
                      <a:pt x="287" y="320"/>
                    </a:lnTo>
                    <a:lnTo>
                      <a:pt x="292" y="300"/>
                    </a:lnTo>
                    <a:lnTo>
                      <a:pt x="298" y="280"/>
                    </a:lnTo>
                    <a:lnTo>
                      <a:pt x="307" y="263"/>
                    </a:lnTo>
                    <a:lnTo>
                      <a:pt x="369" y="254"/>
                    </a:lnTo>
                    <a:lnTo>
                      <a:pt x="364" y="265"/>
                    </a:lnTo>
                    <a:lnTo>
                      <a:pt x="357" y="282"/>
                    </a:lnTo>
                    <a:lnTo>
                      <a:pt x="352" y="301"/>
                    </a:lnTo>
                    <a:lnTo>
                      <a:pt x="347" y="324"/>
                    </a:lnTo>
                    <a:lnTo>
                      <a:pt x="347" y="349"/>
                    </a:lnTo>
                    <a:lnTo>
                      <a:pt x="352" y="376"/>
                    </a:lnTo>
                    <a:lnTo>
                      <a:pt x="352" y="374"/>
                    </a:lnTo>
                    <a:lnTo>
                      <a:pt x="351" y="365"/>
                    </a:lnTo>
                    <a:lnTo>
                      <a:pt x="351" y="353"/>
                    </a:lnTo>
                    <a:lnTo>
                      <a:pt x="352" y="337"/>
                    </a:lnTo>
                    <a:lnTo>
                      <a:pt x="355" y="319"/>
                    </a:lnTo>
                    <a:lnTo>
                      <a:pt x="360" y="298"/>
                    </a:lnTo>
                    <a:lnTo>
                      <a:pt x="370" y="275"/>
                    </a:lnTo>
                    <a:lnTo>
                      <a:pt x="382" y="252"/>
                    </a:lnTo>
                    <a:lnTo>
                      <a:pt x="437" y="246"/>
                    </a:lnTo>
                    <a:lnTo>
                      <a:pt x="432" y="258"/>
                    </a:lnTo>
                    <a:lnTo>
                      <a:pt x="426" y="274"/>
                    </a:lnTo>
                    <a:lnTo>
                      <a:pt x="419" y="295"/>
                    </a:lnTo>
                    <a:lnTo>
                      <a:pt x="414" y="320"/>
                    </a:lnTo>
                    <a:lnTo>
                      <a:pt x="411" y="347"/>
                    </a:lnTo>
                    <a:lnTo>
                      <a:pt x="409" y="375"/>
                    </a:lnTo>
                    <a:lnTo>
                      <a:pt x="412" y="406"/>
                    </a:lnTo>
                    <a:lnTo>
                      <a:pt x="413" y="402"/>
                    </a:lnTo>
                    <a:lnTo>
                      <a:pt x="413" y="393"/>
                    </a:lnTo>
                    <a:lnTo>
                      <a:pt x="414" y="377"/>
                    </a:lnTo>
                    <a:lnTo>
                      <a:pt x="416" y="358"/>
                    </a:lnTo>
                    <a:lnTo>
                      <a:pt x="419" y="336"/>
                    </a:lnTo>
                    <a:lnTo>
                      <a:pt x="425" y="312"/>
                    </a:lnTo>
                    <a:lnTo>
                      <a:pt x="431" y="288"/>
                    </a:lnTo>
                    <a:lnTo>
                      <a:pt x="441" y="264"/>
                    </a:lnTo>
                    <a:lnTo>
                      <a:pt x="454" y="244"/>
                    </a:lnTo>
                    <a:lnTo>
                      <a:pt x="502" y="238"/>
                    </a:lnTo>
                    <a:lnTo>
                      <a:pt x="498" y="246"/>
                    </a:lnTo>
                    <a:lnTo>
                      <a:pt x="492" y="257"/>
                    </a:lnTo>
                    <a:lnTo>
                      <a:pt x="487" y="271"/>
                    </a:lnTo>
                    <a:lnTo>
                      <a:pt x="481" y="288"/>
                    </a:lnTo>
                    <a:lnTo>
                      <a:pt x="478" y="309"/>
                    </a:lnTo>
                    <a:lnTo>
                      <a:pt x="476" y="333"/>
                    </a:lnTo>
                    <a:lnTo>
                      <a:pt x="476" y="359"/>
                    </a:lnTo>
                    <a:lnTo>
                      <a:pt x="480" y="388"/>
                    </a:lnTo>
                    <a:lnTo>
                      <a:pt x="488" y="420"/>
                    </a:lnTo>
                    <a:lnTo>
                      <a:pt x="487" y="416"/>
                    </a:lnTo>
                    <a:lnTo>
                      <a:pt x="487" y="407"/>
                    </a:lnTo>
                    <a:lnTo>
                      <a:pt x="486" y="391"/>
                    </a:lnTo>
                    <a:lnTo>
                      <a:pt x="484" y="373"/>
                    </a:lnTo>
                    <a:lnTo>
                      <a:pt x="486" y="351"/>
                    </a:lnTo>
                    <a:lnTo>
                      <a:pt x="488" y="327"/>
                    </a:lnTo>
                    <a:lnTo>
                      <a:pt x="492" y="302"/>
                    </a:lnTo>
                    <a:lnTo>
                      <a:pt x="500" y="278"/>
                    </a:lnTo>
                    <a:lnTo>
                      <a:pt x="509" y="255"/>
                    </a:lnTo>
                    <a:lnTo>
                      <a:pt x="523" y="236"/>
                    </a:lnTo>
                    <a:lnTo>
                      <a:pt x="577" y="230"/>
                    </a:lnTo>
                    <a:lnTo>
                      <a:pt x="563" y="261"/>
                    </a:lnTo>
                    <a:lnTo>
                      <a:pt x="553" y="288"/>
                    </a:lnTo>
                    <a:lnTo>
                      <a:pt x="546" y="314"/>
                    </a:lnTo>
                    <a:lnTo>
                      <a:pt x="543" y="337"/>
                    </a:lnTo>
                    <a:lnTo>
                      <a:pt x="542" y="356"/>
                    </a:lnTo>
                    <a:lnTo>
                      <a:pt x="542" y="370"/>
                    </a:lnTo>
                    <a:lnTo>
                      <a:pt x="543" y="378"/>
                    </a:lnTo>
                    <a:lnTo>
                      <a:pt x="543" y="382"/>
                    </a:lnTo>
                    <a:lnTo>
                      <a:pt x="545" y="348"/>
                    </a:lnTo>
                    <a:lnTo>
                      <a:pt x="552" y="317"/>
                    </a:lnTo>
                    <a:lnTo>
                      <a:pt x="560" y="291"/>
                    </a:lnTo>
                    <a:lnTo>
                      <a:pt x="569" y="270"/>
                    </a:lnTo>
                    <a:lnTo>
                      <a:pt x="578" y="251"/>
                    </a:lnTo>
                    <a:lnTo>
                      <a:pt x="587" y="238"/>
                    </a:lnTo>
                    <a:lnTo>
                      <a:pt x="593" y="229"/>
                    </a:lnTo>
                    <a:lnTo>
                      <a:pt x="641" y="226"/>
                    </a:lnTo>
                    <a:lnTo>
                      <a:pt x="625" y="250"/>
                    </a:lnTo>
                    <a:lnTo>
                      <a:pt x="613" y="272"/>
                    </a:lnTo>
                    <a:lnTo>
                      <a:pt x="605" y="291"/>
                    </a:lnTo>
                    <a:lnTo>
                      <a:pt x="601" y="309"/>
                    </a:lnTo>
                    <a:lnTo>
                      <a:pt x="599" y="323"/>
                    </a:lnTo>
                    <a:lnTo>
                      <a:pt x="599" y="334"/>
                    </a:lnTo>
                    <a:lnTo>
                      <a:pt x="600" y="342"/>
                    </a:lnTo>
                    <a:lnTo>
                      <a:pt x="600" y="348"/>
                    </a:lnTo>
                    <a:lnTo>
                      <a:pt x="601" y="349"/>
                    </a:lnTo>
                    <a:lnTo>
                      <a:pt x="604" y="323"/>
                    </a:lnTo>
                    <a:lnTo>
                      <a:pt x="610" y="299"/>
                    </a:lnTo>
                    <a:lnTo>
                      <a:pt x="618" y="278"/>
                    </a:lnTo>
                    <a:lnTo>
                      <a:pt x="627" y="260"/>
                    </a:lnTo>
                    <a:lnTo>
                      <a:pt x="637" y="245"/>
                    </a:lnTo>
                    <a:lnTo>
                      <a:pt x="644" y="233"/>
                    </a:lnTo>
                    <a:lnTo>
                      <a:pt x="651" y="225"/>
                    </a:lnTo>
                    <a:lnTo>
                      <a:pt x="774" y="219"/>
                    </a:lnTo>
                    <a:close/>
                    <a:moveTo>
                      <a:pt x="452" y="0"/>
                    </a:moveTo>
                    <a:lnTo>
                      <a:pt x="480" y="3"/>
                    </a:lnTo>
                    <a:lnTo>
                      <a:pt x="508" y="12"/>
                    </a:lnTo>
                    <a:lnTo>
                      <a:pt x="537" y="27"/>
                    </a:lnTo>
                    <a:lnTo>
                      <a:pt x="565" y="50"/>
                    </a:lnTo>
                    <a:lnTo>
                      <a:pt x="594" y="78"/>
                    </a:lnTo>
                    <a:lnTo>
                      <a:pt x="620" y="103"/>
                    </a:lnTo>
                    <a:lnTo>
                      <a:pt x="644" y="126"/>
                    </a:lnTo>
                    <a:lnTo>
                      <a:pt x="666" y="146"/>
                    </a:lnTo>
                    <a:lnTo>
                      <a:pt x="686" y="162"/>
                    </a:lnTo>
                    <a:lnTo>
                      <a:pt x="705" y="176"/>
                    </a:lnTo>
                    <a:lnTo>
                      <a:pt x="724" y="187"/>
                    </a:lnTo>
                    <a:lnTo>
                      <a:pt x="743" y="196"/>
                    </a:lnTo>
                    <a:lnTo>
                      <a:pt x="764" y="202"/>
                    </a:lnTo>
                    <a:lnTo>
                      <a:pt x="723" y="203"/>
                    </a:lnTo>
                    <a:lnTo>
                      <a:pt x="680" y="205"/>
                    </a:lnTo>
                    <a:lnTo>
                      <a:pt x="636" y="209"/>
                    </a:lnTo>
                    <a:lnTo>
                      <a:pt x="625" y="201"/>
                    </a:lnTo>
                    <a:lnTo>
                      <a:pt x="612" y="189"/>
                    </a:lnTo>
                    <a:lnTo>
                      <a:pt x="596" y="173"/>
                    </a:lnTo>
                    <a:lnTo>
                      <a:pt x="582" y="153"/>
                    </a:lnTo>
                    <a:lnTo>
                      <a:pt x="569" y="130"/>
                    </a:lnTo>
                    <a:lnTo>
                      <a:pt x="558" y="104"/>
                    </a:lnTo>
                    <a:lnTo>
                      <a:pt x="558" y="106"/>
                    </a:lnTo>
                    <a:lnTo>
                      <a:pt x="558" y="112"/>
                    </a:lnTo>
                    <a:lnTo>
                      <a:pt x="561" y="122"/>
                    </a:lnTo>
                    <a:lnTo>
                      <a:pt x="565" y="136"/>
                    </a:lnTo>
                    <a:lnTo>
                      <a:pt x="574" y="151"/>
                    </a:lnTo>
                    <a:lnTo>
                      <a:pt x="585" y="170"/>
                    </a:lnTo>
                    <a:lnTo>
                      <a:pt x="602" y="189"/>
                    </a:lnTo>
                    <a:lnTo>
                      <a:pt x="625" y="210"/>
                    </a:lnTo>
                    <a:lnTo>
                      <a:pt x="592" y="213"/>
                    </a:lnTo>
                    <a:lnTo>
                      <a:pt x="583" y="208"/>
                    </a:lnTo>
                    <a:lnTo>
                      <a:pt x="570" y="198"/>
                    </a:lnTo>
                    <a:lnTo>
                      <a:pt x="556" y="184"/>
                    </a:lnTo>
                    <a:lnTo>
                      <a:pt x="540" y="166"/>
                    </a:lnTo>
                    <a:lnTo>
                      <a:pt x="523" y="145"/>
                    </a:lnTo>
                    <a:lnTo>
                      <a:pt x="506" y="118"/>
                    </a:lnTo>
                    <a:lnTo>
                      <a:pt x="492" y="87"/>
                    </a:lnTo>
                    <a:lnTo>
                      <a:pt x="493" y="90"/>
                    </a:lnTo>
                    <a:lnTo>
                      <a:pt x="495" y="99"/>
                    </a:lnTo>
                    <a:lnTo>
                      <a:pt x="500" y="112"/>
                    </a:lnTo>
                    <a:lnTo>
                      <a:pt x="507" y="129"/>
                    </a:lnTo>
                    <a:lnTo>
                      <a:pt x="518" y="149"/>
                    </a:lnTo>
                    <a:lnTo>
                      <a:pt x="532" y="171"/>
                    </a:lnTo>
                    <a:lnTo>
                      <a:pt x="551" y="192"/>
                    </a:lnTo>
                    <a:lnTo>
                      <a:pt x="574" y="215"/>
                    </a:lnTo>
                    <a:lnTo>
                      <a:pt x="521" y="222"/>
                    </a:lnTo>
                    <a:lnTo>
                      <a:pt x="504" y="209"/>
                    </a:lnTo>
                    <a:lnTo>
                      <a:pt x="488" y="193"/>
                    </a:lnTo>
                    <a:lnTo>
                      <a:pt x="474" y="175"/>
                    </a:lnTo>
                    <a:lnTo>
                      <a:pt x="462" y="157"/>
                    </a:lnTo>
                    <a:lnTo>
                      <a:pt x="451" y="137"/>
                    </a:lnTo>
                    <a:lnTo>
                      <a:pt x="443" y="117"/>
                    </a:lnTo>
                    <a:lnTo>
                      <a:pt x="436" y="100"/>
                    </a:lnTo>
                    <a:lnTo>
                      <a:pt x="431" y="85"/>
                    </a:lnTo>
                    <a:lnTo>
                      <a:pt x="427" y="73"/>
                    </a:lnTo>
                    <a:lnTo>
                      <a:pt x="425" y="65"/>
                    </a:lnTo>
                    <a:lnTo>
                      <a:pt x="425" y="62"/>
                    </a:lnTo>
                    <a:lnTo>
                      <a:pt x="429" y="97"/>
                    </a:lnTo>
                    <a:lnTo>
                      <a:pt x="436" y="126"/>
                    </a:lnTo>
                    <a:lnTo>
                      <a:pt x="445" y="152"/>
                    </a:lnTo>
                    <a:lnTo>
                      <a:pt x="456" y="174"/>
                    </a:lnTo>
                    <a:lnTo>
                      <a:pt x="468" y="192"/>
                    </a:lnTo>
                    <a:lnTo>
                      <a:pt x="480" y="207"/>
                    </a:lnTo>
                    <a:lnTo>
                      <a:pt x="490" y="217"/>
                    </a:lnTo>
                    <a:lnTo>
                      <a:pt x="499" y="225"/>
                    </a:lnTo>
                    <a:lnTo>
                      <a:pt x="465" y="229"/>
                    </a:lnTo>
                    <a:lnTo>
                      <a:pt x="449" y="215"/>
                    </a:lnTo>
                    <a:lnTo>
                      <a:pt x="432" y="199"/>
                    </a:lnTo>
                    <a:lnTo>
                      <a:pt x="419" y="182"/>
                    </a:lnTo>
                    <a:lnTo>
                      <a:pt x="407" y="163"/>
                    </a:lnTo>
                    <a:lnTo>
                      <a:pt x="396" y="146"/>
                    </a:lnTo>
                    <a:lnTo>
                      <a:pt x="388" y="129"/>
                    </a:lnTo>
                    <a:lnTo>
                      <a:pt x="381" y="115"/>
                    </a:lnTo>
                    <a:lnTo>
                      <a:pt x="376" y="103"/>
                    </a:lnTo>
                    <a:lnTo>
                      <a:pt x="372" y="96"/>
                    </a:lnTo>
                    <a:lnTo>
                      <a:pt x="371" y="93"/>
                    </a:lnTo>
                    <a:lnTo>
                      <a:pt x="379" y="121"/>
                    </a:lnTo>
                    <a:lnTo>
                      <a:pt x="390" y="147"/>
                    </a:lnTo>
                    <a:lnTo>
                      <a:pt x="402" y="170"/>
                    </a:lnTo>
                    <a:lnTo>
                      <a:pt x="415" y="190"/>
                    </a:lnTo>
                    <a:lnTo>
                      <a:pt x="427" y="208"/>
                    </a:lnTo>
                    <a:lnTo>
                      <a:pt x="438" y="222"/>
                    </a:lnTo>
                    <a:lnTo>
                      <a:pt x="447" y="232"/>
                    </a:lnTo>
                    <a:lnTo>
                      <a:pt x="392" y="240"/>
                    </a:lnTo>
                    <a:lnTo>
                      <a:pt x="372" y="224"/>
                    </a:lnTo>
                    <a:lnTo>
                      <a:pt x="357" y="205"/>
                    </a:lnTo>
                    <a:lnTo>
                      <a:pt x="344" y="188"/>
                    </a:lnTo>
                    <a:lnTo>
                      <a:pt x="335" y="172"/>
                    </a:lnTo>
                    <a:lnTo>
                      <a:pt x="329" y="158"/>
                    </a:lnTo>
                    <a:lnTo>
                      <a:pt x="325" y="146"/>
                    </a:lnTo>
                    <a:lnTo>
                      <a:pt x="322" y="138"/>
                    </a:lnTo>
                    <a:lnTo>
                      <a:pt x="321" y="136"/>
                    </a:lnTo>
                    <a:lnTo>
                      <a:pt x="327" y="162"/>
                    </a:lnTo>
                    <a:lnTo>
                      <a:pt x="335" y="185"/>
                    </a:lnTo>
                    <a:lnTo>
                      <a:pt x="346" y="204"/>
                    </a:lnTo>
                    <a:lnTo>
                      <a:pt x="358" y="221"/>
                    </a:lnTo>
                    <a:lnTo>
                      <a:pt x="369" y="234"/>
                    </a:lnTo>
                    <a:lnTo>
                      <a:pt x="378" y="242"/>
                    </a:lnTo>
                    <a:lnTo>
                      <a:pt x="318" y="253"/>
                    </a:lnTo>
                    <a:lnTo>
                      <a:pt x="304" y="239"/>
                    </a:lnTo>
                    <a:lnTo>
                      <a:pt x="291" y="223"/>
                    </a:lnTo>
                    <a:lnTo>
                      <a:pt x="279" y="207"/>
                    </a:lnTo>
                    <a:lnTo>
                      <a:pt x="270" y="190"/>
                    </a:lnTo>
                    <a:lnTo>
                      <a:pt x="263" y="175"/>
                    </a:lnTo>
                    <a:lnTo>
                      <a:pt x="257" y="162"/>
                    </a:lnTo>
                    <a:lnTo>
                      <a:pt x="254" y="154"/>
                    </a:lnTo>
                    <a:lnTo>
                      <a:pt x="253" y="151"/>
                    </a:lnTo>
                    <a:lnTo>
                      <a:pt x="259" y="179"/>
                    </a:lnTo>
                    <a:lnTo>
                      <a:pt x="269" y="203"/>
                    </a:lnTo>
                    <a:lnTo>
                      <a:pt x="280" y="222"/>
                    </a:lnTo>
                    <a:lnTo>
                      <a:pt x="290" y="237"/>
                    </a:lnTo>
                    <a:lnTo>
                      <a:pt x="300" y="248"/>
                    </a:lnTo>
                    <a:lnTo>
                      <a:pt x="306" y="255"/>
                    </a:lnTo>
                    <a:lnTo>
                      <a:pt x="254" y="265"/>
                    </a:lnTo>
                    <a:lnTo>
                      <a:pt x="248" y="259"/>
                    </a:lnTo>
                    <a:lnTo>
                      <a:pt x="242" y="249"/>
                    </a:lnTo>
                    <a:lnTo>
                      <a:pt x="234" y="236"/>
                    </a:lnTo>
                    <a:lnTo>
                      <a:pt x="227" y="222"/>
                    </a:lnTo>
                    <a:lnTo>
                      <a:pt x="219" y="205"/>
                    </a:lnTo>
                    <a:lnTo>
                      <a:pt x="213" y="189"/>
                    </a:lnTo>
                    <a:lnTo>
                      <a:pt x="214" y="192"/>
                    </a:lnTo>
                    <a:lnTo>
                      <a:pt x="216" y="201"/>
                    </a:lnTo>
                    <a:lnTo>
                      <a:pt x="220" y="213"/>
                    </a:lnTo>
                    <a:lnTo>
                      <a:pt x="227" y="229"/>
                    </a:lnTo>
                    <a:lnTo>
                      <a:pt x="237" y="247"/>
                    </a:lnTo>
                    <a:lnTo>
                      <a:pt x="248" y="265"/>
                    </a:lnTo>
                    <a:lnTo>
                      <a:pt x="202" y="275"/>
                    </a:lnTo>
                    <a:lnTo>
                      <a:pt x="194" y="266"/>
                    </a:lnTo>
                    <a:lnTo>
                      <a:pt x="188" y="257"/>
                    </a:lnTo>
                    <a:lnTo>
                      <a:pt x="181" y="246"/>
                    </a:lnTo>
                    <a:lnTo>
                      <a:pt x="176" y="236"/>
                    </a:lnTo>
                    <a:lnTo>
                      <a:pt x="170" y="227"/>
                    </a:lnTo>
                    <a:lnTo>
                      <a:pt x="168" y="222"/>
                    </a:lnTo>
                    <a:lnTo>
                      <a:pt x="167" y="220"/>
                    </a:lnTo>
                    <a:lnTo>
                      <a:pt x="175" y="239"/>
                    </a:lnTo>
                    <a:lnTo>
                      <a:pt x="183" y="255"/>
                    </a:lnTo>
                    <a:lnTo>
                      <a:pt x="191" y="269"/>
                    </a:lnTo>
                    <a:lnTo>
                      <a:pt x="197" y="276"/>
                    </a:lnTo>
                    <a:lnTo>
                      <a:pt x="156" y="284"/>
                    </a:lnTo>
                    <a:lnTo>
                      <a:pt x="118" y="291"/>
                    </a:lnTo>
                    <a:lnTo>
                      <a:pt x="84" y="299"/>
                    </a:lnTo>
                    <a:lnTo>
                      <a:pt x="56" y="306"/>
                    </a:lnTo>
                    <a:lnTo>
                      <a:pt x="32" y="311"/>
                    </a:lnTo>
                    <a:lnTo>
                      <a:pt x="14" y="314"/>
                    </a:lnTo>
                    <a:lnTo>
                      <a:pt x="3" y="317"/>
                    </a:lnTo>
                    <a:lnTo>
                      <a:pt x="0" y="316"/>
                    </a:lnTo>
                    <a:lnTo>
                      <a:pt x="3" y="316"/>
                    </a:lnTo>
                    <a:lnTo>
                      <a:pt x="6" y="314"/>
                    </a:lnTo>
                    <a:lnTo>
                      <a:pt x="14" y="311"/>
                    </a:lnTo>
                    <a:lnTo>
                      <a:pt x="23" y="306"/>
                    </a:lnTo>
                    <a:lnTo>
                      <a:pt x="35" y="297"/>
                    </a:lnTo>
                    <a:lnTo>
                      <a:pt x="51" y="287"/>
                    </a:lnTo>
                    <a:lnTo>
                      <a:pt x="68" y="273"/>
                    </a:lnTo>
                    <a:lnTo>
                      <a:pt x="89" y="257"/>
                    </a:lnTo>
                    <a:lnTo>
                      <a:pt x="113" y="237"/>
                    </a:lnTo>
                    <a:lnTo>
                      <a:pt x="138" y="213"/>
                    </a:lnTo>
                    <a:lnTo>
                      <a:pt x="167" y="185"/>
                    </a:lnTo>
                    <a:lnTo>
                      <a:pt x="198" y="153"/>
                    </a:lnTo>
                    <a:lnTo>
                      <a:pt x="225" y="126"/>
                    </a:lnTo>
                    <a:lnTo>
                      <a:pt x="252" y="100"/>
                    </a:lnTo>
                    <a:lnTo>
                      <a:pt x="279" y="76"/>
                    </a:lnTo>
                    <a:lnTo>
                      <a:pt x="307" y="54"/>
                    </a:lnTo>
                    <a:lnTo>
                      <a:pt x="335" y="36"/>
                    </a:lnTo>
                    <a:lnTo>
                      <a:pt x="365" y="21"/>
                    </a:lnTo>
                    <a:lnTo>
                      <a:pt x="394" y="9"/>
                    </a:lnTo>
                    <a:lnTo>
                      <a:pt x="422" y="2"/>
                    </a:lnTo>
                    <a:lnTo>
                      <a:pt x="45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1900" kern="0">
                  <a:solidFill>
                    <a:srgbClr val="FFF5C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44"/>
              <p:cNvSpPr>
                <a:spLocks noEditPoints="1"/>
              </p:cNvSpPr>
              <p:nvPr/>
            </p:nvSpPr>
            <p:spPr bwMode="auto">
              <a:xfrm>
                <a:off x="7297139" y="4438996"/>
                <a:ext cx="915152" cy="597558"/>
              </a:xfrm>
              <a:custGeom>
                <a:avLst/>
                <a:gdLst>
                  <a:gd name="T0" fmla="*/ 341 w 608"/>
                  <a:gd name="T1" fmla="*/ 268 h 397"/>
                  <a:gd name="T2" fmla="*/ 335 w 608"/>
                  <a:gd name="T3" fmla="*/ 224 h 397"/>
                  <a:gd name="T4" fmla="*/ 376 w 608"/>
                  <a:gd name="T5" fmla="*/ 205 h 397"/>
                  <a:gd name="T6" fmla="*/ 397 w 608"/>
                  <a:gd name="T7" fmla="*/ 275 h 397"/>
                  <a:gd name="T8" fmla="*/ 384 w 608"/>
                  <a:gd name="T9" fmla="*/ 207 h 397"/>
                  <a:gd name="T10" fmla="*/ 422 w 608"/>
                  <a:gd name="T11" fmla="*/ 204 h 397"/>
                  <a:gd name="T12" fmla="*/ 436 w 608"/>
                  <a:gd name="T13" fmla="*/ 254 h 397"/>
                  <a:gd name="T14" fmla="*/ 458 w 608"/>
                  <a:gd name="T15" fmla="*/ 192 h 397"/>
                  <a:gd name="T16" fmla="*/ 475 w 608"/>
                  <a:gd name="T17" fmla="*/ 240 h 397"/>
                  <a:gd name="T18" fmla="*/ 462 w 608"/>
                  <a:gd name="T19" fmla="*/ 193 h 397"/>
                  <a:gd name="T20" fmla="*/ 597 w 608"/>
                  <a:gd name="T21" fmla="*/ 200 h 397"/>
                  <a:gd name="T22" fmla="*/ 581 w 608"/>
                  <a:gd name="T23" fmla="*/ 211 h 397"/>
                  <a:gd name="T24" fmla="*/ 527 w 608"/>
                  <a:gd name="T25" fmla="*/ 242 h 397"/>
                  <a:gd name="T26" fmla="*/ 416 w 608"/>
                  <a:gd name="T27" fmla="*/ 323 h 397"/>
                  <a:gd name="T28" fmla="*/ 277 w 608"/>
                  <a:gd name="T29" fmla="*/ 395 h 397"/>
                  <a:gd name="T30" fmla="*/ 151 w 608"/>
                  <a:gd name="T31" fmla="*/ 357 h 397"/>
                  <a:gd name="T32" fmla="*/ 53 w 608"/>
                  <a:gd name="T33" fmla="*/ 241 h 397"/>
                  <a:gd name="T34" fmla="*/ 95 w 608"/>
                  <a:gd name="T35" fmla="*/ 196 h 397"/>
                  <a:gd name="T36" fmla="*/ 141 w 608"/>
                  <a:gd name="T37" fmla="*/ 263 h 397"/>
                  <a:gd name="T38" fmla="*/ 144 w 608"/>
                  <a:gd name="T39" fmla="*/ 261 h 397"/>
                  <a:gd name="T40" fmla="*/ 141 w 608"/>
                  <a:gd name="T41" fmla="*/ 194 h 397"/>
                  <a:gd name="T42" fmla="*/ 189 w 608"/>
                  <a:gd name="T43" fmla="*/ 277 h 397"/>
                  <a:gd name="T44" fmla="*/ 188 w 608"/>
                  <a:gd name="T45" fmla="*/ 261 h 397"/>
                  <a:gd name="T46" fmla="*/ 210 w 608"/>
                  <a:gd name="T47" fmla="*/ 207 h 397"/>
                  <a:gd name="T48" fmla="*/ 240 w 608"/>
                  <a:gd name="T49" fmla="*/ 303 h 397"/>
                  <a:gd name="T50" fmla="*/ 244 w 608"/>
                  <a:gd name="T51" fmla="*/ 275 h 397"/>
                  <a:gd name="T52" fmla="*/ 217 w 608"/>
                  <a:gd name="T53" fmla="*/ 197 h 397"/>
                  <a:gd name="T54" fmla="*/ 283 w 608"/>
                  <a:gd name="T55" fmla="*/ 246 h 397"/>
                  <a:gd name="T56" fmla="*/ 299 w 608"/>
                  <a:gd name="T57" fmla="*/ 311 h 397"/>
                  <a:gd name="T58" fmla="*/ 269 w 608"/>
                  <a:gd name="T59" fmla="*/ 200 h 397"/>
                  <a:gd name="T60" fmla="*/ 285 w 608"/>
                  <a:gd name="T61" fmla="*/ 5 h 397"/>
                  <a:gd name="T62" fmla="*/ 414 w 608"/>
                  <a:gd name="T63" fmla="*/ 74 h 397"/>
                  <a:gd name="T64" fmla="*/ 548 w 608"/>
                  <a:gd name="T65" fmla="*/ 172 h 397"/>
                  <a:gd name="T66" fmla="*/ 607 w 608"/>
                  <a:gd name="T67" fmla="*/ 199 h 397"/>
                  <a:gd name="T68" fmla="*/ 553 w 608"/>
                  <a:gd name="T69" fmla="*/ 196 h 397"/>
                  <a:gd name="T70" fmla="*/ 461 w 608"/>
                  <a:gd name="T71" fmla="*/ 172 h 397"/>
                  <a:gd name="T72" fmla="*/ 463 w 608"/>
                  <a:gd name="T73" fmla="*/ 159 h 397"/>
                  <a:gd name="T74" fmla="*/ 421 w 608"/>
                  <a:gd name="T75" fmla="*/ 168 h 397"/>
                  <a:gd name="T76" fmla="*/ 427 w 608"/>
                  <a:gd name="T77" fmla="*/ 140 h 397"/>
                  <a:gd name="T78" fmla="*/ 365 w 608"/>
                  <a:gd name="T79" fmla="*/ 184 h 397"/>
                  <a:gd name="T80" fmla="*/ 393 w 608"/>
                  <a:gd name="T81" fmla="*/ 120 h 397"/>
                  <a:gd name="T82" fmla="*/ 384 w 608"/>
                  <a:gd name="T83" fmla="*/ 137 h 397"/>
                  <a:gd name="T84" fmla="*/ 316 w 608"/>
                  <a:gd name="T85" fmla="*/ 172 h 397"/>
                  <a:gd name="T86" fmla="*/ 341 w 608"/>
                  <a:gd name="T87" fmla="*/ 96 h 397"/>
                  <a:gd name="T88" fmla="*/ 313 w 608"/>
                  <a:gd name="T89" fmla="*/ 163 h 397"/>
                  <a:gd name="T90" fmla="*/ 279 w 608"/>
                  <a:gd name="T91" fmla="*/ 136 h 397"/>
                  <a:gd name="T92" fmla="*/ 296 w 608"/>
                  <a:gd name="T93" fmla="*/ 75 h 397"/>
                  <a:gd name="T94" fmla="*/ 264 w 608"/>
                  <a:gd name="T95" fmla="*/ 150 h 397"/>
                  <a:gd name="T96" fmla="*/ 228 w 608"/>
                  <a:gd name="T97" fmla="*/ 160 h 397"/>
                  <a:gd name="T98" fmla="*/ 254 w 608"/>
                  <a:gd name="T99" fmla="*/ 46 h 397"/>
                  <a:gd name="T100" fmla="*/ 241 w 608"/>
                  <a:gd name="T101" fmla="*/ 109 h 397"/>
                  <a:gd name="T102" fmla="*/ 154 w 608"/>
                  <a:gd name="T103" fmla="*/ 180 h 397"/>
                  <a:gd name="T104" fmla="*/ 203 w 608"/>
                  <a:gd name="T105" fmla="*/ 85 h 397"/>
                  <a:gd name="T106" fmla="*/ 171 w 608"/>
                  <a:gd name="T107" fmla="*/ 147 h 397"/>
                  <a:gd name="T108" fmla="*/ 132 w 608"/>
                  <a:gd name="T109" fmla="*/ 160 h 397"/>
                  <a:gd name="T110" fmla="*/ 155 w 608"/>
                  <a:gd name="T111" fmla="*/ 95 h 397"/>
                  <a:gd name="T112" fmla="*/ 123 w 608"/>
                  <a:gd name="T113" fmla="*/ 163 h 397"/>
                  <a:gd name="T114" fmla="*/ 24 w 608"/>
                  <a:gd name="T115" fmla="*/ 182 h 397"/>
                  <a:gd name="T116" fmla="*/ 103 w 608"/>
                  <a:gd name="T117" fmla="*/ 104 h 397"/>
                  <a:gd name="T118" fmla="*/ 211 w 608"/>
                  <a:gd name="T119" fmla="*/ 5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8" h="397">
                    <a:moveTo>
                      <a:pt x="306" y="190"/>
                    </a:moveTo>
                    <a:lnTo>
                      <a:pt x="322" y="211"/>
                    </a:lnTo>
                    <a:lnTo>
                      <a:pt x="333" y="233"/>
                    </a:lnTo>
                    <a:lnTo>
                      <a:pt x="338" y="253"/>
                    </a:lnTo>
                    <a:lnTo>
                      <a:pt x="341" y="268"/>
                    </a:lnTo>
                    <a:lnTo>
                      <a:pt x="342" y="279"/>
                    </a:lnTo>
                    <a:lnTo>
                      <a:pt x="342" y="282"/>
                    </a:lnTo>
                    <a:lnTo>
                      <a:pt x="343" y="261"/>
                    </a:lnTo>
                    <a:lnTo>
                      <a:pt x="340" y="242"/>
                    </a:lnTo>
                    <a:lnTo>
                      <a:pt x="335" y="224"/>
                    </a:lnTo>
                    <a:lnTo>
                      <a:pt x="329" y="209"/>
                    </a:lnTo>
                    <a:lnTo>
                      <a:pt x="323" y="197"/>
                    </a:lnTo>
                    <a:lnTo>
                      <a:pt x="317" y="190"/>
                    </a:lnTo>
                    <a:lnTo>
                      <a:pt x="365" y="190"/>
                    </a:lnTo>
                    <a:lnTo>
                      <a:pt x="376" y="205"/>
                    </a:lnTo>
                    <a:lnTo>
                      <a:pt x="384" y="221"/>
                    </a:lnTo>
                    <a:lnTo>
                      <a:pt x="389" y="238"/>
                    </a:lnTo>
                    <a:lnTo>
                      <a:pt x="393" y="254"/>
                    </a:lnTo>
                    <a:lnTo>
                      <a:pt x="396" y="267"/>
                    </a:lnTo>
                    <a:lnTo>
                      <a:pt x="397" y="275"/>
                    </a:lnTo>
                    <a:lnTo>
                      <a:pt x="398" y="279"/>
                    </a:lnTo>
                    <a:lnTo>
                      <a:pt x="397" y="256"/>
                    </a:lnTo>
                    <a:lnTo>
                      <a:pt x="395" y="236"/>
                    </a:lnTo>
                    <a:lnTo>
                      <a:pt x="389" y="220"/>
                    </a:lnTo>
                    <a:lnTo>
                      <a:pt x="384" y="207"/>
                    </a:lnTo>
                    <a:lnTo>
                      <a:pt x="379" y="196"/>
                    </a:lnTo>
                    <a:lnTo>
                      <a:pt x="375" y="190"/>
                    </a:lnTo>
                    <a:lnTo>
                      <a:pt x="417" y="191"/>
                    </a:lnTo>
                    <a:lnTo>
                      <a:pt x="418" y="195"/>
                    </a:lnTo>
                    <a:lnTo>
                      <a:pt x="422" y="204"/>
                    </a:lnTo>
                    <a:lnTo>
                      <a:pt x="426" y="215"/>
                    </a:lnTo>
                    <a:lnTo>
                      <a:pt x="430" y="228"/>
                    </a:lnTo>
                    <a:lnTo>
                      <a:pt x="434" y="242"/>
                    </a:lnTo>
                    <a:lnTo>
                      <a:pt x="435" y="257"/>
                    </a:lnTo>
                    <a:lnTo>
                      <a:pt x="436" y="254"/>
                    </a:lnTo>
                    <a:lnTo>
                      <a:pt x="435" y="244"/>
                    </a:lnTo>
                    <a:lnTo>
                      <a:pt x="433" y="229"/>
                    </a:lnTo>
                    <a:lnTo>
                      <a:pt x="428" y="211"/>
                    </a:lnTo>
                    <a:lnTo>
                      <a:pt x="421" y="191"/>
                    </a:lnTo>
                    <a:lnTo>
                      <a:pt x="458" y="192"/>
                    </a:lnTo>
                    <a:lnTo>
                      <a:pt x="462" y="201"/>
                    </a:lnTo>
                    <a:lnTo>
                      <a:pt x="466" y="212"/>
                    </a:lnTo>
                    <a:lnTo>
                      <a:pt x="471" y="223"/>
                    </a:lnTo>
                    <a:lnTo>
                      <a:pt x="473" y="233"/>
                    </a:lnTo>
                    <a:lnTo>
                      <a:pt x="475" y="240"/>
                    </a:lnTo>
                    <a:lnTo>
                      <a:pt x="476" y="243"/>
                    </a:lnTo>
                    <a:lnTo>
                      <a:pt x="473" y="224"/>
                    </a:lnTo>
                    <a:lnTo>
                      <a:pt x="469" y="209"/>
                    </a:lnTo>
                    <a:lnTo>
                      <a:pt x="464" y="198"/>
                    </a:lnTo>
                    <a:lnTo>
                      <a:pt x="462" y="193"/>
                    </a:lnTo>
                    <a:lnTo>
                      <a:pt x="498" y="194"/>
                    </a:lnTo>
                    <a:lnTo>
                      <a:pt x="531" y="196"/>
                    </a:lnTo>
                    <a:lnTo>
                      <a:pt x="558" y="197"/>
                    </a:lnTo>
                    <a:lnTo>
                      <a:pt x="579" y="198"/>
                    </a:lnTo>
                    <a:lnTo>
                      <a:pt x="597" y="200"/>
                    </a:lnTo>
                    <a:lnTo>
                      <a:pt x="607" y="200"/>
                    </a:lnTo>
                    <a:lnTo>
                      <a:pt x="600" y="204"/>
                    </a:lnTo>
                    <a:lnTo>
                      <a:pt x="595" y="206"/>
                    </a:lnTo>
                    <a:lnTo>
                      <a:pt x="588" y="208"/>
                    </a:lnTo>
                    <a:lnTo>
                      <a:pt x="581" y="211"/>
                    </a:lnTo>
                    <a:lnTo>
                      <a:pt x="573" y="216"/>
                    </a:lnTo>
                    <a:lnTo>
                      <a:pt x="564" y="220"/>
                    </a:lnTo>
                    <a:lnTo>
                      <a:pt x="553" y="225"/>
                    </a:lnTo>
                    <a:lnTo>
                      <a:pt x="541" y="233"/>
                    </a:lnTo>
                    <a:lnTo>
                      <a:pt x="527" y="242"/>
                    </a:lnTo>
                    <a:lnTo>
                      <a:pt x="511" y="254"/>
                    </a:lnTo>
                    <a:lnTo>
                      <a:pt x="492" y="267"/>
                    </a:lnTo>
                    <a:lnTo>
                      <a:pt x="470" y="282"/>
                    </a:lnTo>
                    <a:lnTo>
                      <a:pt x="445" y="302"/>
                    </a:lnTo>
                    <a:lnTo>
                      <a:pt x="416" y="323"/>
                    </a:lnTo>
                    <a:lnTo>
                      <a:pt x="384" y="348"/>
                    </a:lnTo>
                    <a:lnTo>
                      <a:pt x="358" y="366"/>
                    </a:lnTo>
                    <a:lnTo>
                      <a:pt x="331" y="379"/>
                    </a:lnTo>
                    <a:lnTo>
                      <a:pt x="304" y="390"/>
                    </a:lnTo>
                    <a:lnTo>
                      <a:pt x="277" y="395"/>
                    </a:lnTo>
                    <a:lnTo>
                      <a:pt x="250" y="397"/>
                    </a:lnTo>
                    <a:lnTo>
                      <a:pt x="224" y="394"/>
                    </a:lnTo>
                    <a:lnTo>
                      <a:pt x="198" y="386"/>
                    </a:lnTo>
                    <a:lnTo>
                      <a:pt x="174" y="374"/>
                    </a:lnTo>
                    <a:lnTo>
                      <a:pt x="151" y="357"/>
                    </a:lnTo>
                    <a:lnTo>
                      <a:pt x="130" y="333"/>
                    </a:lnTo>
                    <a:lnTo>
                      <a:pt x="109" y="304"/>
                    </a:lnTo>
                    <a:lnTo>
                      <a:pt x="89" y="279"/>
                    </a:lnTo>
                    <a:lnTo>
                      <a:pt x="70" y="258"/>
                    </a:lnTo>
                    <a:lnTo>
                      <a:pt x="53" y="241"/>
                    </a:lnTo>
                    <a:lnTo>
                      <a:pt x="38" y="228"/>
                    </a:lnTo>
                    <a:lnTo>
                      <a:pt x="24" y="217"/>
                    </a:lnTo>
                    <a:lnTo>
                      <a:pt x="11" y="209"/>
                    </a:lnTo>
                    <a:lnTo>
                      <a:pt x="0" y="204"/>
                    </a:lnTo>
                    <a:lnTo>
                      <a:pt x="95" y="196"/>
                    </a:lnTo>
                    <a:lnTo>
                      <a:pt x="103" y="203"/>
                    </a:lnTo>
                    <a:lnTo>
                      <a:pt x="112" y="212"/>
                    </a:lnTo>
                    <a:lnTo>
                      <a:pt x="123" y="227"/>
                    </a:lnTo>
                    <a:lnTo>
                      <a:pt x="132" y="244"/>
                    </a:lnTo>
                    <a:lnTo>
                      <a:pt x="141" y="263"/>
                    </a:lnTo>
                    <a:lnTo>
                      <a:pt x="148" y="287"/>
                    </a:lnTo>
                    <a:lnTo>
                      <a:pt x="148" y="285"/>
                    </a:lnTo>
                    <a:lnTo>
                      <a:pt x="148" y="280"/>
                    </a:lnTo>
                    <a:lnTo>
                      <a:pt x="148" y="272"/>
                    </a:lnTo>
                    <a:lnTo>
                      <a:pt x="144" y="261"/>
                    </a:lnTo>
                    <a:lnTo>
                      <a:pt x="140" y="247"/>
                    </a:lnTo>
                    <a:lnTo>
                      <a:pt x="132" y="232"/>
                    </a:lnTo>
                    <a:lnTo>
                      <a:pt x="120" y="215"/>
                    </a:lnTo>
                    <a:lnTo>
                      <a:pt x="104" y="195"/>
                    </a:lnTo>
                    <a:lnTo>
                      <a:pt x="141" y="194"/>
                    </a:lnTo>
                    <a:lnTo>
                      <a:pt x="148" y="200"/>
                    </a:lnTo>
                    <a:lnTo>
                      <a:pt x="157" y="212"/>
                    </a:lnTo>
                    <a:lnTo>
                      <a:pt x="168" y="229"/>
                    </a:lnTo>
                    <a:lnTo>
                      <a:pt x="179" y="250"/>
                    </a:lnTo>
                    <a:lnTo>
                      <a:pt x="189" y="277"/>
                    </a:lnTo>
                    <a:lnTo>
                      <a:pt x="196" y="306"/>
                    </a:lnTo>
                    <a:lnTo>
                      <a:pt x="196" y="303"/>
                    </a:lnTo>
                    <a:lnTo>
                      <a:pt x="194" y="294"/>
                    </a:lnTo>
                    <a:lnTo>
                      <a:pt x="192" y="280"/>
                    </a:lnTo>
                    <a:lnTo>
                      <a:pt x="188" y="261"/>
                    </a:lnTo>
                    <a:lnTo>
                      <a:pt x="181" y="241"/>
                    </a:lnTo>
                    <a:lnTo>
                      <a:pt x="169" y="217"/>
                    </a:lnTo>
                    <a:lnTo>
                      <a:pt x="153" y="193"/>
                    </a:lnTo>
                    <a:lnTo>
                      <a:pt x="196" y="192"/>
                    </a:lnTo>
                    <a:lnTo>
                      <a:pt x="210" y="207"/>
                    </a:lnTo>
                    <a:lnTo>
                      <a:pt x="221" y="225"/>
                    </a:lnTo>
                    <a:lnTo>
                      <a:pt x="229" y="246"/>
                    </a:lnTo>
                    <a:lnTo>
                      <a:pt x="235" y="266"/>
                    </a:lnTo>
                    <a:lnTo>
                      <a:pt x="238" y="285"/>
                    </a:lnTo>
                    <a:lnTo>
                      <a:pt x="240" y="303"/>
                    </a:lnTo>
                    <a:lnTo>
                      <a:pt x="241" y="317"/>
                    </a:lnTo>
                    <a:lnTo>
                      <a:pt x="242" y="327"/>
                    </a:lnTo>
                    <a:lnTo>
                      <a:pt x="242" y="330"/>
                    </a:lnTo>
                    <a:lnTo>
                      <a:pt x="246" y="302"/>
                    </a:lnTo>
                    <a:lnTo>
                      <a:pt x="244" y="275"/>
                    </a:lnTo>
                    <a:lnTo>
                      <a:pt x="241" y="254"/>
                    </a:lnTo>
                    <a:lnTo>
                      <a:pt x="236" y="235"/>
                    </a:lnTo>
                    <a:lnTo>
                      <a:pt x="230" y="219"/>
                    </a:lnTo>
                    <a:lnTo>
                      <a:pt x="224" y="207"/>
                    </a:lnTo>
                    <a:lnTo>
                      <a:pt x="217" y="197"/>
                    </a:lnTo>
                    <a:lnTo>
                      <a:pt x="213" y="191"/>
                    </a:lnTo>
                    <a:lnTo>
                      <a:pt x="250" y="190"/>
                    </a:lnTo>
                    <a:lnTo>
                      <a:pt x="263" y="207"/>
                    </a:lnTo>
                    <a:lnTo>
                      <a:pt x="274" y="227"/>
                    </a:lnTo>
                    <a:lnTo>
                      <a:pt x="283" y="246"/>
                    </a:lnTo>
                    <a:lnTo>
                      <a:pt x="289" y="266"/>
                    </a:lnTo>
                    <a:lnTo>
                      <a:pt x="293" y="284"/>
                    </a:lnTo>
                    <a:lnTo>
                      <a:pt x="297" y="298"/>
                    </a:lnTo>
                    <a:lnTo>
                      <a:pt x="299" y="308"/>
                    </a:lnTo>
                    <a:lnTo>
                      <a:pt x="299" y="311"/>
                    </a:lnTo>
                    <a:lnTo>
                      <a:pt x="298" y="283"/>
                    </a:lnTo>
                    <a:lnTo>
                      <a:pt x="292" y="258"/>
                    </a:lnTo>
                    <a:lnTo>
                      <a:pt x="286" y="235"/>
                    </a:lnTo>
                    <a:lnTo>
                      <a:pt x="277" y="216"/>
                    </a:lnTo>
                    <a:lnTo>
                      <a:pt x="269" y="200"/>
                    </a:lnTo>
                    <a:lnTo>
                      <a:pt x="264" y="190"/>
                    </a:lnTo>
                    <a:lnTo>
                      <a:pt x="306" y="190"/>
                    </a:lnTo>
                    <a:close/>
                    <a:moveTo>
                      <a:pt x="235" y="0"/>
                    </a:moveTo>
                    <a:lnTo>
                      <a:pt x="260" y="0"/>
                    </a:lnTo>
                    <a:lnTo>
                      <a:pt x="285" y="5"/>
                    </a:lnTo>
                    <a:lnTo>
                      <a:pt x="310" y="13"/>
                    </a:lnTo>
                    <a:lnTo>
                      <a:pt x="336" y="24"/>
                    </a:lnTo>
                    <a:lnTo>
                      <a:pt x="362" y="38"/>
                    </a:lnTo>
                    <a:lnTo>
                      <a:pt x="388" y="56"/>
                    </a:lnTo>
                    <a:lnTo>
                      <a:pt x="414" y="74"/>
                    </a:lnTo>
                    <a:lnTo>
                      <a:pt x="439" y="94"/>
                    </a:lnTo>
                    <a:lnTo>
                      <a:pt x="472" y="119"/>
                    </a:lnTo>
                    <a:lnTo>
                      <a:pt x="501" y="141"/>
                    </a:lnTo>
                    <a:lnTo>
                      <a:pt x="526" y="158"/>
                    </a:lnTo>
                    <a:lnTo>
                      <a:pt x="548" y="172"/>
                    </a:lnTo>
                    <a:lnTo>
                      <a:pt x="566" y="182"/>
                    </a:lnTo>
                    <a:lnTo>
                      <a:pt x="582" y="190"/>
                    </a:lnTo>
                    <a:lnTo>
                      <a:pt x="594" y="195"/>
                    </a:lnTo>
                    <a:lnTo>
                      <a:pt x="601" y="198"/>
                    </a:lnTo>
                    <a:lnTo>
                      <a:pt x="607" y="199"/>
                    </a:lnTo>
                    <a:lnTo>
                      <a:pt x="608" y="200"/>
                    </a:lnTo>
                    <a:lnTo>
                      <a:pt x="607" y="200"/>
                    </a:lnTo>
                    <a:lnTo>
                      <a:pt x="596" y="199"/>
                    </a:lnTo>
                    <a:lnTo>
                      <a:pt x="577" y="198"/>
                    </a:lnTo>
                    <a:lnTo>
                      <a:pt x="553" y="196"/>
                    </a:lnTo>
                    <a:lnTo>
                      <a:pt x="524" y="194"/>
                    </a:lnTo>
                    <a:lnTo>
                      <a:pt x="490" y="191"/>
                    </a:lnTo>
                    <a:lnTo>
                      <a:pt x="452" y="188"/>
                    </a:lnTo>
                    <a:lnTo>
                      <a:pt x="455" y="182"/>
                    </a:lnTo>
                    <a:lnTo>
                      <a:pt x="461" y="172"/>
                    </a:lnTo>
                    <a:lnTo>
                      <a:pt x="465" y="158"/>
                    </a:lnTo>
                    <a:lnTo>
                      <a:pt x="470" y="142"/>
                    </a:lnTo>
                    <a:lnTo>
                      <a:pt x="470" y="144"/>
                    </a:lnTo>
                    <a:lnTo>
                      <a:pt x="466" y="150"/>
                    </a:lnTo>
                    <a:lnTo>
                      <a:pt x="463" y="159"/>
                    </a:lnTo>
                    <a:lnTo>
                      <a:pt x="459" y="169"/>
                    </a:lnTo>
                    <a:lnTo>
                      <a:pt x="454" y="180"/>
                    </a:lnTo>
                    <a:lnTo>
                      <a:pt x="449" y="188"/>
                    </a:lnTo>
                    <a:lnTo>
                      <a:pt x="411" y="186"/>
                    </a:lnTo>
                    <a:lnTo>
                      <a:pt x="421" y="168"/>
                    </a:lnTo>
                    <a:lnTo>
                      <a:pt x="426" y="150"/>
                    </a:lnTo>
                    <a:lnTo>
                      <a:pt x="429" y="136"/>
                    </a:lnTo>
                    <a:lnTo>
                      <a:pt x="430" y="126"/>
                    </a:lnTo>
                    <a:lnTo>
                      <a:pt x="430" y="123"/>
                    </a:lnTo>
                    <a:lnTo>
                      <a:pt x="427" y="140"/>
                    </a:lnTo>
                    <a:lnTo>
                      <a:pt x="422" y="155"/>
                    </a:lnTo>
                    <a:lnTo>
                      <a:pt x="416" y="168"/>
                    </a:lnTo>
                    <a:lnTo>
                      <a:pt x="411" y="179"/>
                    </a:lnTo>
                    <a:lnTo>
                      <a:pt x="408" y="186"/>
                    </a:lnTo>
                    <a:lnTo>
                      <a:pt x="365" y="184"/>
                    </a:lnTo>
                    <a:lnTo>
                      <a:pt x="371" y="178"/>
                    </a:lnTo>
                    <a:lnTo>
                      <a:pt x="376" y="169"/>
                    </a:lnTo>
                    <a:lnTo>
                      <a:pt x="383" y="156"/>
                    </a:lnTo>
                    <a:lnTo>
                      <a:pt x="389" y="140"/>
                    </a:lnTo>
                    <a:lnTo>
                      <a:pt x="393" y="120"/>
                    </a:lnTo>
                    <a:lnTo>
                      <a:pt x="397" y="98"/>
                    </a:lnTo>
                    <a:lnTo>
                      <a:pt x="396" y="101"/>
                    </a:lnTo>
                    <a:lnTo>
                      <a:pt x="393" y="110"/>
                    </a:lnTo>
                    <a:lnTo>
                      <a:pt x="390" y="122"/>
                    </a:lnTo>
                    <a:lnTo>
                      <a:pt x="384" y="137"/>
                    </a:lnTo>
                    <a:lnTo>
                      <a:pt x="377" y="154"/>
                    </a:lnTo>
                    <a:lnTo>
                      <a:pt x="367" y="169"/>
                    </a:lnTo>
                    <a:lnTo>
                      <a:pt x="355" y="183"/>
                    </a:lnTo>
                    <a:lnTo>
                      <a:pt x="309" y="182"/>
                    </a:lnTo>
                    <a:lnTo>
                      <a:pt x="316" y="172"/>
                    </a:lnTo>
                    <a:lnTo>
                      <a:pt x="325" y="157"/>
                    </a:lnTo>
                    <a:lnTo>
                      <a:pt x="334" y="140"/>
                    </a:lnTo>
                    <a:lnTo>
                      <a:pt x="339" y="118"/>
                    </a:lnTo>
                    <a:lnTo>
                      <a:pt x="341" y="93"/>
                    </a:lnTo>
                    <a:lnTo>
                      <a:pt x="341" y="96"/>
                    </a:lnTo>
                    <a:lnTo>
                      <a:pt x="340" y="104"/>
                    </a:lnTo>
                    <a:lnTo>
                      <a:pt x="337" y="116"/>
                    </a:lnTo>
                    <a:lnTo>
                      <a:pt x="331" y="130"/>
                    </a:lnTo>
                    <a:lnTo>
                      <a:pt x="324" y="146"/>
                    </a:lnTo>
                    <a:lnTo>
                      <a:pt x="313" y="163"/>
                    </a:lnTo>
                    <a:lnTo>
                      <a:pt x="298" y="181"/>
                    </a:lnTo>
                    <a:lnTo>
                      <a:pt x="254" y="180"/>
                    </a:lnTo>
                    <a:lnTo>
                      <a:pt x="261" y="170"/>
                    </a:lnTo>
                    <a:lnTo>
                      <a:pt x="269" y="155"/>
                    </a:lnTo>
                    <a:lnTo>
                      <a:pt x="279" y="136"/>
                    </a:lnTo>
                    <a:lnTo>
                      <a:pt x="288" y="116"/>
                    </a:lnTo>
                    <a:lnTo>
                      <a:pt x="294" y="92"/>
                    </a:lnTo>
                    <a:lnTo>
                      <a:pt x="299" y="66"/>
                    </a:lnTo>
                    <a:lnTo>
                      <a:pt x="298" y="68"/>
                    </a:lnTo>
                    <a:lnTo>
                      <a:pt x="296" y="75"/>
                    </a:lnTo>
                    <a:lnTo>
                      <a:pt x="292" y="86"/>
                    </a:lnTo>
                    <a:lnTo>
                      <a:pt x="288" y="100"/>
                    </a:lnTo>
                    <a:lnTo>
                      <a:pt x="281" y="117"/>
                    </a:lnTo>
                    <a:lnTo>
                      <a:pt x="274" y="133"/>
                    </a:lnTo>
                    <a:lnTo>
                      <a:pt x="264" y="150"/>
                    </a:lnTo>
                    <a:lnTo>
                      <a:pt x="253" y="166"/>
                    </a:lnTo>
                    <a:lnTo>
                      <a:pt x="240" y="180"/>
                    </a:lnTo>
                    <a:lnTo>
                      <a:pt x="214" y="180"/>
                    </a:lnTo>
                    <a:lnTo>
                      <a:pt x="221" y="172"/>
                    </a:lnTo>
                    <a:lnTo>
                      <a:pt x="228" y="160"/>
                    </a:lnTo>
                    <a:lnTo>
                      <a:pt x="237" y="145"/>
                    </a:lnTo>
                    <a:lnTo>
                      <a:pt x="244" y="126"/>
                    </a:lnTo>
                    <a:lnTo>
                      <a:pt x="251" y="104"/>
                    </a:lnTo>
                    <a:lnTo>
                      <a:pt x="254" y="78"/>
                    </a:lnTo>
                    <a:lnTo>
                      <a:pt x="254" y="46"/>
                    </a:lnTo>
                    <a:lnTo>
                      <a:pt x="254" y="49"/>
                    </a:lnTo>
                    <a:lnTo>
                      <a:pt x="253" y="59"/>
                    </a:lnTo>
                    <a:lnTo>
                      <a:pt x="250" y="73"/>
                    </a:lnTo>
                    <a:lnTo>
                      <a:pt x="247" y="89"/>
                    </a:lnTo>
                    <a:lnTo>
                      <a:pt x="241" y="109"/>
                    </a:lnTo>
                    <a:lnTo>
                      <a:pt x="234" y="129"/>
                    </a:lnTo>
                    <a:lnTo>
                      <a:pt x="223" y="148"/>
                    </a:lnTo>
                    <a:lnTo>
                      <a:pt x="211" y="166"/>
                    </a:lnTo>
                    <a:lnTo>
                      <a:pt x="196" y="180"/>
                    </a:lnTo>
                    <a:lnTo>
                      <a:pt x="154" y="180"/>
                    </a:lnTo>
                    <a:lnTo>
                      <a:pt x="172" y="158"/>
                    </a:lnTo>
                    <a:lnTo>
                      <a:pt x="185" y="136"/>
                    </a:lnTo>
                    <a:lnTo>
                      <a:pt x="193" y="116"/>
                    </a:lnTo>
                    <a:lnTo>
                      <a:pt x="200" y="98"/>
                    </a:lnTo>
                    <a:lnTo>
                      <a:pt x="203" y="85"/>
                    </a:lnTo>
                    <a:lnTo>
                      <a:pt x="204" y="76"/>
                    </a:lnTo>
                    <a:lnTo>
                      <a:pt x="204" y="73"/>
                    </a:lnTo>
                    <a:lnTo>
                      <a:pt x="196" y="103"/>
                    </a:lnTo>
                    <a:lnTo>
                      <a:pt x="184" y="128"/>
                    </a:lnTo>
                    <a:lnTo>
                      <a:pt x="171" y="147"/>
                    </a:lnTo>
                    <a:lnTo>
                      <a:pt x="159" y="162"/>
                    </a:lnTo>
                    <a:lnTo>
                      <a:pt x="148" y="174"/>
                    </a:lnTo>
                    <a:lnTo>
                      <a:pt x="140" y="181"/>
                    </a:lnTo>
                    <a:lnTo>
                      <a:pt x="115" y="181"/>
                    </a:lnTo>
                    <a:lnTo>
                      <a:pt x="132" y="160"/>
                    </a:lnTo>
                    <a:lnTo>
                      <a:pt x="143" y="142"/>
                    </a:lnTo>
                    <a:lnTo>
                      <a:pt x="151" y="124"/>
                    </a:lnTo>
                    <a:lnTo>
                      <a:pt x="154" y="111"/>
                    </a:lnTo>
                    <a:lnTo>
                      <a:pt x="155" y="101"/>
                    </a:lnTo>
                    <a:lnTo>
                      <a:pt x="155" y="95"/>
                    </a:lnTo>
                    <a:lnTo>
                      <a:pt x="155" y="93"/>
                    </a:lnTo>
                    <a:lnTo>
                      <a:pt x="150" y="114"/>
                    </a:lnTo>
                    <a:lnTo>
                      <a:pt x="142" y="133"/>
                    </a:lnTo>
                    <a:lnTo>
                      <a:pt x="132" y="150"/>
                    </a:lnTo>
                    <a:lnTo>
                      <a:pt x="123" y="163"/>
                    </a:lnTo>
                    <a:lnTo>
                      <a:pt x="114" y="174"/>
                    </a:lnTo>
                    <a:lnTo>
                      <a:pt x="106" y="182"/>
                    </a:lnTo>
                    <a:lnTo>
                      <a:pt x="54" y="185"/>
                    </a:lnTo>
                    <a:lnTo>
                      <a:pt x="6" y="190"/>
                    </a:lnTo>
                    <a:lnTo>
                      <a:pt x="24" y="182"/>
                    </a:lnTo>
                    <a:lnTo>
                      <a:pt x="39" y="172"/>
                    </a:lnTo>
                    <a:lnTo>
                      <a:pt x="54" y="159"/>
                    </a:lnTo>
                    <a:lnTo>
                      <a:pt x="69" y="144"/>
                    </a:lnTo>
                    <a:lnTo>
                      <a:pt x="85" y="125"/>
                    </a:lnTo>
                    <a:lnTo>
                      <a:pt x="103" y="104"/>
                    </a:lnTo>
                    <a:lnTo>
                      <a:pt x="123" y="80"/>
                    </a:lnTo>
                    <a:lnTo>
                      <a:pt x="144" y="51"/>
                    </a:lnTo>
                    <a:lnTo>
                      <a:pt x="165" y="30"/>
                    </a:lnTo>
                    <a:lnTo>
                      <a:pt x="188" y="14"/>
                    </a:lnTo>
                    <a:lnTo>
                      <a:pt x="211" y="5"/>
                    </a:lnTo>
                    <a:lnTo>
                      <a:pt x="235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1900" kern="0">
                  <a:solidFill>
                    <a:srgbClr val="FFF5C5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433" y="4210"/>
              <a:ext cx="6291" cy="3982"/>
              <a:chOff x="4085074" y="2361841"/>
              <a:chExt cx="3994760" cy="2528711"/>
            </a:xfrm>
            <a:solidFill>
              <a:srgbClr val="7DC5C2"/>
            </a:solidFill>
          </p:grpSpPr>
          <p:sp>
            <p:nvSpPr>
              <p:cNvPr id="11" name="Freeform 40"/>
              <p:cNvSpPr>
                <a:spLocks noEditPoints="1"/>
              </p:cNvSpPr>
              <p:nvPr/>
            </p:nvSpPr>
            <p:spPr bwMode="auto">
              <a:xfrm>
                <a:off x="6791396" y="3579536"/>
                <a:ext cx="1288438" cy="842904"/>
              </a:xfrm>
              <a:custGeom>
                <a:avLst/>
                <a:gdLst>
                  <a:gd name="T0" fmla="*/ 167 w 856"/>
                  <a:gd name="T1" fmla="*/ 314 h 560"/>
                  <a:gd name="T2" fmla="*/ 205 w 856"/>
                  <a:gd name="T3" fmla="*/ 410 h 560"/>
                  <a:gd name="T4" fmla="*/ 176 w 856"/>
                  <a:gd name="T5" fmla="*/ 312 h 560"/>
                  <a:gd name="T6" fmla="*/ 232 w 856"/>
                  <a:gd name="T7" fmla="*/ 343 h 560"/>
                  <a:gd name="T8" fmla="*/ 271 w 856"/>
                  <a:gd name="T9" fmla="*/ 438 h 560"/>
                  <a:gd name="T10" fmla="*/ 214 w 856"/>
                  <a:gd name="T11" fmla="*/ 294 h 560"/>
                  <a:gd name="T12" fmla="*/ 330 w 856"/>
                  <a:gd name="T13" fmla="*/ 419 h 560"/>
                  <a:gd name="T14" fmla="*/ 342 w 856"/>
                  <a:gd name="T15" fmla="*/ 460 h 560"/>
                  <a:gd name="T16" fmla="*/ 312 w 856"/>
                  <a:gd name="T17" fmla="*/ 322 h 560"/>
                  <a:gd name="T18" fmla="*/ 373 w 856"/>
                  <a:gd name="T19" fmla="*/ 367 h 560"/>
                  <a:gd name="T20" fmla="*/ 402 w 856"/>
                  <a:gd name="T21" fmla="*/ 470 h 560"/>
                  <a:gd name="T22" fmla="*/ 371 w 856"/>
                  <a:gd name="T23" fmla="*/ 337 h 560"/>
                  <a:gd name="T24" fmla="*/ 458 w 856"/>
                  <a:gd name="T25" fmla="*/ 386 h 560"/>
                  <a:gd name="T26" fmla="*/ 464 w 856"/>
                  <a:gd name="T27" fmla="*/ 384 h 560"/>
                  <a:gd name="T28" fmla="*/ 511 w 856"/>
                  <a:gd name="T29" fmla="*/ 333 h 560"/>
                  <a:gd name="T30" fmla="*/ 545 w 856"/>
                  <a:gd name="T31" fmla="*/ 436 h 560"/>
                  <a:gd name="T32" fmla="*/ 523 w 856"/>
                  <a:gd name="T33" fmla="*/ 334 h 560"/>
                  <a:gd name="T34" fmla="*/ 585 w 856"/>
                  <a:gd name="T35" fmla="*/ 353 h 560"/>
                  <a:gd name="T36" fmla="*/ 595 w 856"/>
                  <a:gd name="T37" fmla="*/ 381 h 560"/>
                  <a:gd name="T38" fmla="*/ 640 w 856"/>
                  <a:gd name="T39" fmla="*/ 343 h 560"/>
                  <a:gd name="T40" fmla="*/ 650 w 856"/>
                  <a:gd name="T41" fmla="*/ 364 h 560"/>
                  <a:gd name="T42" fmla="*/ 761 w 856"/>
                  <a:gd name="T43" fmla="*/ 321 h 560"/>
                  <a:gd name="T44" fmla="*/ 853 w 856"/>
                  <a:gd name="T45" fmla="*/ 322 h 560"/>
                  <a:gd name="T46" fmla="*/ 773 w 856"/>
                  <a:gd name="T47" fmla="*/ 353 h 560"/>
                  <a:gd name="T48" fmla="*/ 574 w 856"/>
                  <a:gd name="T49" fmla="*/ 471 h 560"/>
                  <a:gd name="T50" fmla="*/ 390 w 856"/>
                  <a:gd name="T51" fmla="*/ 554 h 560"/>
                  <a:gd name="T52" fmla="*/ 228 w 856"/>
                  <a:gd name="T53" fmla="*/ 522 h 560"/>
                  <a:gd name="T54" fmla="*/ 99 w 856"/>
                  <a:gd name="T55" fmla="*/ 347 h 560"/>
                  <a:gd name="T56" fmla="*/ 375 w 856"/>
                  <a:gd name="T57" fmla="*/ 0 h 560"/>
                  <a:gd name="T58" fmla="*/ 558 w 856"/>
                  <a:gd name="T59" fmla="*/ 86 h 560"/>
                  <a:gd name="T60" fmla="*/ 732 w 856"/>
                  <a:gd name="T61" fmla="*/ 241 h 560"/>
                  <a:gd name="T62" fmla="*/ 814 w 856"/>
                  <a:gd name="T63" fmla="*/ 300 h 560"/>
                  <a:gd name="T64" fmla="*/ 841 w 856"/>
                  <a:gd name="T65" fmla="*/ 321 h 560"/>
                  <a:gd name="T66" fmla="*/ 648 w 856"/>
                  <a:gd name="T67" fmla="*/ 315 h 560"/>
                  <a:gd name="T68" fmla="*/ 673 w 856"/>
                  <a:gd name="T69" fmla="*/ 249 h 560"/>
                  <a:gd name="T70" fmla="*/ 642 w 856"/>
                  <a:gd name="T71" fmla="*/ 315 h 560"/>
                  <a:gd name="T72" fmla="*/ 619 w 856"/>
                  <a:gd name="T73" fmla="*/ 223 h 560"/>
                  <a:gd name="T74" fmla="*/ 592 w 856"/>
                  <a:gd name="T75" fmla="*/ 297 h 560"/>
                  <a:gd name="T76" fmla="*/ 546 w 856"/>
                  <a:gd name="T77" fmla="*/ 275 h 560"/>
                  <a:gd name="T78" fmla="*/ 566 w 856"/>
                  <a:gd name="T79" fmla="*/ 196 h 560"/>
                  <a:gd name="T80" fmla="*/ 525 w 856"/>
                  <a:gd name="T81" fmla="*/ 291 h 560"/>
                  <a:gd name="T82" fmla="*/ 478 w 856"/>
                  <a:gd name="T83" fmla="*/ 245 h 560"/>
                  <a:gd name="T84" fmla="*/ 487 w 856"/>
                  <a:gd name="T85" fmla="*/ 198 h 560"/>
                  <a:gd name="T86" fmla="*/ 369 w 856"/>
                  <a:gd name="T87" fmla="*/ 294 h 560"/>
                  <a:gd name="T88" fmla="*/ 424 w 856"/>
                  <a:gd name="T89" fmla="*/ 184 h 560"/>
                  <a:gd name="T90" fmla="*/ 422 w 856"/>
                  <a:gd name="T91" fmla="*/ 170 h 560"/>
                  <a:gd name="T92" fmla="*/ 350 w 856"/>
                  <a:gd name="T93" fmla="*/ 292 h 560"/>
                  <a:gd name="T94" fmla="*/ 340 w 856"/>
                  <a:gd name="T95" fmla="*/ 216 h 560"/>
                  <a:gd name="T96" fmla="*/ 354 w 856"/>
                  <a:gd name="T97" fmla="*/ 107 h 560"/>
                  <a:gd name="T98" fmla="*/ 319 w 856"/>
                  <a:gd name="T99" fmla="*/ 227 h 560"/>
                  <a:gd name="T100" fmla="*/ 254 w 856"/>
                  <a:gd name="T101" fmla="*/ 220 h 560"/>
                  <a:gd name="T102" fmla="*/ 287 w 856"/>
                  <a:gd name="T103" fmla="*/ 122 h 560"/>
                  <a:gd name="T104" fmla="*/ 215 w 856"/>
                  <a:gd name="T105" fmla="*/ 257 h 560"/>
                  <a:gd name="T106" fmla="*/ 199 w 856"/>
                  <a:gd name="T107" fmla="*/ 205 h 560"/>
                  <a:gd name="T108" fmla="*/ 217 w 856"/>
                  <a:gd name="T109" fmla="*/ 143 h 560"/>
                  <a:gd name="T110" fmla="*/ 142 w 856"/>
                  <a:gd name="T111" fmla="*/ 258 h 560"/>
                  <a:gd name="T112" fmla="*/ 67 w 856"/>
                  <a:gd name="T113" fmla="*/ 205 h 560"/>
                  <a:gd name="T114" fmla="*/ 226 w 856"/>
                  <a:gd name="T115" fmla="*/ 49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56" h="560">
                    <a:moveTo>
                      <a:pt x="6" y="262"/>
                    </a:moveTo>
                    <a:lnTo>
                      <a:pt x="51" y="271"/>
                    </a:lnTo>
                    <a:lnTo>
                      <a:pt x="98" y="279"/>
                    </a:lnTo>
                    <a:lnTo>
                      <a:pt x="147" y="286"/>
                    </a:lnTo>
                    <a:lnTo>
                      <a:pt x="156" y="297"/>
                    </a:lnTo>
                    <a:lnTo>
                      <a:pt x="167" y="314"/>
                    </a:lnTo>
                    <a:lnTo>
                      <a:pt x="179" y="334"/>
                    </a:lnTo>
                    <a:lnTo>
                      <a:pt x="190" y="358"/>
                    </a:lnTo>
                    <a:lnTo>
                      <a:pt x="199" y="386"/>
                    </a:lnTo>
                    <a:lnTo>
                      <a:pt x="204" y="418"/>
                    </a:lnTo>
                    <a:lnTo>
                      <a:pt x="204" y="416"/>
                    </a:lnTo>
                    <a:lnTo>
                      <a:pt x="205" y="410"/>
                    </a:lnTo>
                    <a:lnTo>
                      <a:pt x="205" y="402"/>
                    </a:lnTo>
                    <a:lnTo>
                      <a:pt x="205" y="390"/>
                    </a:lnTo>
                    <a:lnTo>
                      <a:pt x="202" y="374"/>
                    </a:lnTo>
                    <a:lnTo>
                      <a:pt x="198" y="356"/>
                    </a:lnTo>
                    <a:lnTo>
                      <a:pt x="189" y="335"/>
                    </a:lnTo>
                    <a:lnTo>
                      <a:pt x="176" y="312"/>
                    </a:lnTo>
                    <a:lnTo>
                      <a:pt x="158" y="287"/>
                    </a:lnTo>
                    <a:lnTo>
                      <a:pt x="194" y="292"/>
                    </a:lnTo>
                    <a:lnTo>
                      <a:pt x="201" y="299"/>
                    </a:lnTo>
                    <a:lnTo>
                      <a:pt x="211" y="310"/>
                    </a:lnTo>
                    <a:lnTo>
                      <a:pt x="222" y="324"/>
                    </a:lnTo>
                    <a:lnTo>
                      <a:pt x="232" y="343"/>
                    </a:lnTo>
                    <a:lnTo>
                      <a:pt x="244" y="365"/>
                    </a:lnTo>
                    <a:lnTo>
                      <a:pt x="255" y="390"/>
                    </a:lnTo>
                    <a:lnTo>
                      <a:pt x="264" y="419"/>
                    </a:lnTo>
                    <a:lnTo>
                      <a:pt x="272" y="452"/>
                    </a:lnTo>
                    <a:lnTo>
                      <a:pt x="272" y="447"/>
                    </a:lnTo>
                    <a:lnTo>
                      <a:pt x="271" y="438"/>
                    </a:lnTo>
                    <a:lnTo>
                      <a:pt x="268" y="422"/>
                    </a:lnTo>
                    <a:lnTo>
                      <a:pt x="265" y="403"/>
                    </a:lnTo>
                    <a:lnTo>
                      <a:pt x="259" y="379"/>
                    </a:lnTo>
                    <a:lnTo>
                      <a:pt x="248" y="353"/>
                    </a:lnTo>
                    <a:lnTo>
                      <a:pt x="234" y="323"/>
                    </a:lnTo>
                    <a:lnTo>
                      <a:pt x="214" y="294"/>
                    </a:lnTo>
                    <a:lnTo>
                      <a:pt x="272" y="299"/>
                    </a:lnTo>
                    <a:lnTo>
                      <a:pt x="290" y="320"/>
                    </a:lnTo>
                    <a:lnTo>
                      <a:pt x="304" y="343"/>
                    </a:lnTo>
                    <a:lnTo>
                      <a:pt x="315" y="368"/>
                    </a:lnTo>
                    <a:lnTo>
                      <a:pt x="324" y="394"/>
                    </a:lnTo>
                    <a:lnTo>
                      <a:pt x="330" y="419"/>
                    </a:lnTo>
                    <a:lnTo>
                      <a:pt x="334" y="443"/>
                    </a:lnTo>
                    <a:lnTo>
                      <a:pt x="337" y="464"/>
                    </a:lnTo>
                    <a:lnTo>
                      <a:pt x="338" y="480"/>
                    </a:lnTo>
                    <a:lnTo>
                      <a:pt x="338" y="491"/>
                    </a:lnTo>
                    <a:lnTo>
                      <a:pt x="338" y="495"/>
                    </a:lnTo>
                    <a:lnTo>
                      <a:pt x="342" y="460"/>
                    </a:lnTo>
                    <a:lnTo>
                      <a:pt x="341" y="430"/>
                    </a:lnTo>
                    <a:lnTo>
                      <a:pt x="339" y="402"/>
                    </a:lnTo>
                    <a:lnTo>
                      <a:pt x="334" y="378"/>
                    </a:lnTo>
                    <a:lnTo>
                      <a:pt x="327" y="356"/>
                    </a:lnTo>
                    <a:lnTo>
                      <a:pt x="319" y="337"/>
                    </a:lnTo>
                    <a:lnTo>
                      <a:pt x="312" y="322"/>
                    </a:lnTo>
                    <a:lnTo>
                      <a:pt x="304" y="310"/>
                    </a:lnTo>
                    <a:lnTo>
                      <a:pt x="298" y="302"/>
                    </a:lnTo>
                    <a:lnTo>
                      <a:pt x="335" y="305"/>
                    </a:lnTo>
                    <a:lnTo>
                      <a:pt x="350" y="324"/>
                    </a:lnTo>
                    <a:lnTo>
                      <a:pt x="362" y="345"/>
                    </a:lnTo>
                    <a:lnTo>
                      <a:pt x="373" y="367"/>
                    </a:lnTo>
                    <a:lnTo>
                      <a:pt x="381" y="390"/>
                    </a:lnTo>
                    <a:lnTo>
                      <a:pt x="389" y="411"/>
                    </a:lnTo>
                    <a:lnTo>
                      <a:pt x="394" y="431"/>
                    </a:lnTo>
                    <a:lnTo>
                      <a:pt x="398" y="448"/>
                    </a:lnTo>
                    <a:lnTo>
                      <a:pt x="401" y="461"/>
                    </a:lnTo>
                    <a:lnTo>
                      <a:pt x="402" y="470"/>
                    </a:lnTo>
                    <a:lnTo>
                      <a:pt x="403" y="473"/>
                    </a:lnTo>
                    <a:lnTo>
                      <a:pt x="401" y="442"/>
                    </a:lnTo>
                    <a:lnTo>
                      <a:pt x="396" y="411"/>
                    </a:lnTo>
                    <a:lnTo>
                      <a:pt x="389" y="384"/>
                    </a:lnTo>
                    <a:lnTo>
                      <a:pt x="380" y="359"/>
                    </a:lnTo>
                    <a:lnTo>
                      <a:pt x="371" y="337"/>
                    </a:lnTo>
                    <a:lnTo>
                      <a:pt x="362" y="320"/>
                    </a:lnTo>
                    <a:lnTo>
                      <a:pt x="354" y="306"/>
                    </a:lnTo>
                    <a:lnTo>
                      <a:pt x="415" y="310"/>
                    </a:lnTo>
                    <a:lnTo>
                      <a:pt x="435" y="336"/>
                    </a:lnTo>
                    <a:lnTo>
                      <a:pt x="448" y="362"/>
                    </a:lnTo>
                    <a:lnTo>
                      <a:pt x="458" y="386"/>
                    </a:lnTo>
                    <a:lnTo>
                      <a:pt x="463" y="408"/>
                    </a:lnTo>
                    <a:lnTo>
                      <a:pt x="465" y="426"/>
                    </a:lnTo>
                    <a:lnTo>
                      <a:pt x="466" y="436"/>
                    </a:lnTo>
                    <a:lnTo>
                      <a:pt x="466" y="440"/>
                    </a:lnTo>
                    <a:lnTo>
                      <a:pt x="467" y="411"/>
                    </a:lnTo>
                    <a:lnTo>
                      <a:pt x="464" y="384"/>
                    </a:lnTo>
                    <a:lnTo>
                      <a:pt x="456" y="360"/>
                    </a:lnTo>
                    <a:lnTo>
                      <a:pt x="448" y="340"/>
                    </a:lnTo>
                    <a:lnTo>
                      <a:pt x="439" y="323"/>
                    </a:lnTo>
                    <a:lnTo>
                      <a:pt x="431" y="311"/>
                    </a:lnTo>
                    <a:lnTo>
                      <a:pt x="498" y="315"/>
                    </a:lnTo>
                    <a:lnTo>
                      <a:pt x="511" y="333"/>
                    </a:lnTo>
                    <a:lnTo>
                      <a:pt x="522" y="354"/>
                    </a:lnTo>
                    <a:lnTo>
                      <a:pt x="529" y="374"/>
                    </a:lnTo>
                    <a:lnTo>
                      <a:pt x="536" y="394"/>
                    </a:lnTo>
                    <a:lnTo>
                      <a:pt x="540" y="413"/>
                    </a:lnTo>
                    <a:lnTo>
                      <a:pt x="542" y="427"/>
                    </a:lnTo>
                    <a:lnTo>
                      <a:pt x="545" y="436"/>
                    </a:lnTo>
                    <a:lnTo>
                      <a:pt x="545" y="440"/>
                    </a:lnTo>
                    <a:lnTo>
                      <a:pt x="545" y="413"/>
                    </a:lnTo>
                    <a:lnTo>
                      <a:pt x="541" y="387"/>
                    </a:lnTo>
                    <a:lnTo>
                      <a:pt x="536" y="366"/>
                    </a:lnTo>
                    <a:lnTo>
                      <a:pt x="529" y="348"/>
                    </a:lnTo>
                    <a:lnTo>
                      <a:pt x="523" y="334"/>
                    </a:lnTo>
                    <a:lnTo>
                      <a:pt x="516" y="322"/>
                    </a:lnTo>
                    <a:lnTo>
                      <a:pt x="512" y="315"/>
                    </a:lnTo>
                    <a:lnTo>
                      <a:pt x="571" y="317"/>
                    </a:lnTo>
                    <a:lnTo>
                      <a:pt x="574" y="326"/>
                    </a:lnTo>
                    <a:lnTo>
                      <a:pt x="579" y="337"/>
                    </a:lnTo>
                    <a:lnTo>
                      <a:pt x="585" y="353"/>
                    </a:lnTo>
                    <a:lnTo>
                      <a:pt x="589" y="370"/>
                    </a:lnTo>
                    <a:lnTo>
                      <a:pt x="594" y="389"/>
                    </a:lnTo>
                    <a:lnTo>
                      <a:pt x="597" y="408"/>
                    </a:lnTo>
                    <a:lnTo>
                      <a:pt x="597" y="405"/>
                    </a:lnTo>
                    <a:lnTo>
                      <a:pt x="596" y="395"/>
                    </a:lnTo>
                    <a:lnTo>
                      <a:pt x="595" y="381"/>
                    </a:lnTo>
                    <a:lnTo>
                      <a:pt x="591" y="361"/>
                    </a:lnTo>
                    <a:lnTo>
                      <a:pt x="586" y="341"/>
                    </a:lnTo>
                    <a:lnTo>
                      <a:pt x="576" y="318"/>
                    </a:lnTo>
                    <a:lnTo>
                      <a:pt x="629" y="319"/>
                    </a:lnTo>
                    <a:lnTo>
                      <a:pt x="635" y="330"/>
                    </a:lnTo>
                    <a:lnTo>
                      <a:pt x="640" y="343"/>
                    </a:lnTo>
                    <a:lnTo>
                      <a:pt x="645" y="356"/>
                    </a:lnTo>
                    <a:lnTo>
                      <a:pt x="648" y="368"/>
                    </a:lnTo>
                    <a:lnTo>
                      <a:pt x="651" y="378"/>
                    </a:lnTo>
                    <a:lnTo>
                      <a:pt x="653" y="384"/>
                    </a:lnTo>
                    <a:lnTo>
                      <a:pt x="653" y="387"/>
                    </a:lnTo>
                    <a:lnTo>
                      <a:pt x="650" y="364"/>
                    </a:lnTo>
                    <a:lnTo>
                      <a:pt x="645" y="344"/>
                    </a:lnTo>
                    <a:lnTo>
                      <a:pt x="639" y="329"/>
                    </a:lnTo>
                    <a:lnTo>
                      <a:pt x="634" y="319"/>
                    </a:lnTo>
                    <a:lnTo>
                      <a:pt x="681" y="320"/>
                    </a:lnTo>
                    <a:lnTo>
                      <a:pt x="723" y="321"/>
                    </a:lnTo>
                    <a:lnTo>
                      <a:pt x="761" y="321"/>
                    </a:lnTo>
                    <a:lnTo>
                      <a:pt x="794" y="321"/>
                    </a:lnTo>
                    <a:lnTo>
                      <a:pt x="821" y="321"/>
                    </a:lnTo>
                    <a:lnTo>
                      <a:pt x="840" y="321"/>
                    </a:lnTo>
                    <a:lnTo>
                      <a:pt x="853" y="321"/>
                    </a:lnTo>
                    <a:lnTo>
                      <a:pt x="856" y="322"/>
                    </a:lnTo>
                    <a:lnTo>
                      <a:pt x="853" y="322"/>
                    </a:lnTo>
                    <a:lnTo>
                      <a:pt x="849" y="323"/>
                    </a:lnTo>
                    <a:lnTo>
                      <a:pt x="840" y="326"/>
                    </a:lnTo>
                    <a:lnTo>
                      <a:pt x="828" y="329"/>
                    </a:lnTo>
                    <a:lnTo>
                      <a:pt x="813" y="334"/>
                    </a:lnTo>
                    <a:lnTo>
                      <a:pt x="795" y="342"/>
                    </a:lnTo>
                    <a:lnTo>
                      <a:pt x="773" y="353"/>
                    </a:lnTo>
                    <a:lnTo>
                      <a:pt x="747" y="366"/>
                    </a:lnTo>
                    <a:lnTo>
                      <a:pt x="716" y="381"/>
                    </a:lnTo>
                    <a:lnTo>
                      <a:pt x="683" y="401"/>
                    </a:lnTo>
                    <a:lnTo>
                      <a:pt x="646" y="423"/>
                    </a:lnTo>
                    <a:lnTo>
                      <a:pt x="604" y="452"/>
                    </a:lnTo>
                    <a:lnTo>
                      <a:pt x="574" y="471"/>
                    </a:lnTo>
                    <a:lnTo>
                      <a:pt x="543" y="490"/>
                    </a:lnTo>
                    <a:lnTo>
                      <a:pt x="512" y="507"/>
                    </a:lnTo>
                    <a:lnTo>
                      <a:pt x="481" y="522"/>
                    </a:lnTo>
                    <a:lnTo>
                      <a:pt x="451" y="535"/>
                    </a:lnTo>
                    <a:lnTo>
                      <a:pt x="421" y="546"/>
                    </a:lnTo>
                    <a:lnTo>
                      <a:pt x="390" y="554"/>
                    </a:lnTo>
                    <a:lnTo>
                      <a:pt x="361" y="559"/>
                    </a:lnTo>
                    <a:lnTo>
                      <a:pt x="332" y="560"/>
                    </a:lnTo>
                    <a:lnTo>
                      <a:pt x="304" y="557"/>
                    </a:lnTo>
                    <a:lnTo>
                      <a:pt x="278" y="551"/>
                    </a:lnTo>
                    <a:lnTo>
                      <a:pt x="252" y="539"/>
                    </a:lnTo>
                    <a:lnTo>
                      <a:pt x="228" y="522"/>
                    </a:lnTo>
                    <a:lnTo>
                      <a:pt x="205" y="502"/>
                    </a:lnTo>
                    <a:lnTo>
                      <a:pt x="185" y="473"/>
                    </a:lnTo>
                    <a:lnTo>
                      <a:pt x="158" y="436"/>
                    </a:lnTo>
                    <a:lnTo>
                      <a:pt x="137" y="403"/>
                    </a:lnTo>
                    <a:lnTo>
                      <a:pt x="116" y="373"/>
                    </a:lnTo>
                    <a:lnTo>
                      <a:pt x="99" y="347"/>
                    </a:lnTo>
                    <a:lnTo>
                      <a:pt x="80" y="324"/>
                    </a:lnTo>
                    <a:lnTo>
                      <a:pt x="64" y="305"/>
                    </a:lnTo>
                    <a:lnTo>
                      <a:pt x="45" y="289"/>
                    </a:lnTo>
                    <a:lnTo>
                      <a:pt x="27" y="274"/>
                    </a:lnTo>
                    <a:lnTo>
                      <a:pt x="6" y="262"/>
                    </a:lnTo>
                    <a:close/>
                    <a:moveTo>
                      <a:pt x="375" y="0"/>
                    </a:moveTo>
                    <a:lnTo>
                      <a:pt x="406" y="5"/>
                    </a:lnTo>
                    <a:lnTo>
                      <a:pt x="438" y="13"/>
                    </a:lnTo>
                    <a:lnTo>
                      <a:pt x="470" y="26"/>
                    </a:lnTo>
                    <a:lnTo>
                      <a:pt x="500" y="43"/>
                    </a:lnTo>
                    <a:lnTo>
                      <a:pt x="529" y="62"/>
                    </a:lnTo>
                    <a:lnTo>
                      <a:pt x="558" y="86"/>
                    </a:lnTo>
                    <a:lnTo>
                      <a:pt x="596" y="121"/>
                    </a:lnTo>
                    <a:lnTo>
                      <a:pt x="629" y="151"/>
                    </a:lnTo>
                    <a:lnTo>
                      <a:pt x="660" y="179"/>
                    </a:lnTo>
                    <a:lnTo>
                      <a:pt x="687" y="203"/>
                    </a:lnTo>
                    <a:lnTo>
                      <a:pt x="711" y="223"/>
                    </a:lnTo>
                    <a:lnTo>
                      <a:pt x="732" y="241"/>
                    </a:lnTo>
                    <a:lnTo>
                      <a:pt x="751" y="256"/>
                    </a:lnTo>
                    <a:lnTo>
                      <a:pt x="768" y="268"/>
                    </a:lnTo>
                    <a:lnTo>
                      <a:pt x="782" y="279"/>
                    </a:lnTo>
                    <a:lnTo>
                      <a:pt x="794" y="287"/>
                    </a:lnTo>
                    <a:lnTo>
                      <a:pt x="805" y="294"/>
                    </a:lnTo>
                    <a:lnTo>
                      <a:pt x="814" y="300"/>
                    </a:lnTo>
                    <a:lnTo>
                      <a:pt x="823" y="305"/>
                    </a:lnTo>
                    <a:lnTo>
                      <a:pt x="832" y="309"/>
                    </a:lnTo>
                    <a:lnTo>
                      <a:pt x="839" y="314"/>
                    </a:lnTo>
                    <a:lnTo>
                      <a:pt x="846" y="317"/>
                    </a:lnTo>
                    <a:lnTo>
                      <a:pt x="853" y="321"/>
                    </a:lnTo>
                    <a:lnTo>
                      <a:pt x="841" y="321"/>
                    </a:lnTo>
                    <a:lnTo>
                      <a:pt x="823" y="321"/>
                    </a:lnTo>
                    <a:lnTo>
                      <a:pt x="798" y="320"/>
                    </a:lnTo>
                    <a:lnTo>
                      <a:pt x="768" y="319"/>
                    </a:lnTo>
                    <a:lnTo>
                      <a:pt x="733" y="318"/>
                    </a:lnTo>
                    <a:lnTo>
                      <a:pt x="692" y="317"/>
                    </a:lnTo>
                    <a:lnTo>
                      <a:pt x="648" y="315"/>
                    </a:lnTo>
                    <a:lnTo>
                      <a:pt x="651" y="309"/>
                    </a:lnTo>
                    <a:lnTo>
                      <a:pt x="657" y="299"/>
                    </a:lnTo>
                    <a:lnTo>
                      <a:pt x="663" y="285"/>
                    </a:lnTo>
                    <a:lnTo>
                      <a:pt x="669" y="267"/>
                    </a:lnTo>
                    <a:lnTo>
                      <a:pt x="674" y="246"/>
                    </a:lnTo>
                    <a:lnTo>
                      <a:pt x="673" y="249"/>
                    </a:lnTo>
                    <a:lnTo>
                      <a:pt x="671" y="256"/>
                    </a:lnTo>
                    <a:lnTo>
                      <a:pt x="666" y="267"/>
                    </a:lnTo>
                    <a:lnTo>
                      <a:pt x="662" y="279"/>
                    </a:lnTo>
                    <a:lnTo>
                      <a:pt x="656" y="292"/>
                    </a:lnTo>
                    <a:lnTo>
                      <a:pt x="649" y="304"/>
                    </a:lnTo>
                    <a:lnTo>
                      <a:pt x="642" y="315"/>
                    </a:lnTo>
                    <a:lnTo>
                      <a:pt x="590" y="311"/>
                    </a:lnTo>
                    <a:lnTo>
                      <a:pt x="602" y="290"/>
                    </a:lnTo>
                    <a:lnTo>
                      <a:pt x="610" y="268"/>
                    </a:lnTo>
                    <a:lnTo>
                      <a:pt x="615" y="248"/>
                    </a:lnTo>
                    <a:lnTo>
                      <a:pt x="617" y="234"/>
                    </a:lnTo>
                    <a:lnTo>
                      <a:pt x="619" y="223"/>
                    </a:lnTo>
                    <a:lnTo>
                      <a:pt x="619" y="220"/>
                    </a:lnTo>
                    <a:lnTo>
                      <a:pt x="615" y="238"/>
                    </a:lnTo>
                    <a:lnTo>
                      <a:pt x="610" y="256"/>
                    </a:lnTo>
                    <a:lnTo>
                      <a:pt x="604" y="271"/>
                    </a:lnTo>
                    <a:lnTo>
                      <a:pt x="598" y="286"/>
                    </a:lnTo>
                    <a:lnTo>
                      <a:pt x="592" y="297"/>
                    </a:lnTo>
                    <a:lnTo>
                      <a:pt x="588" y="306"/>
                    </a:lnTo>
                    <a:lnTo>
                      <a:pt x="585" y="311"/>
                    </a:lnTo>
                    <a:lnTo>
                      <a:pt x="526" y="307"/>
                    </a:lnTo>
                    <a:lnTo>
                      <a:pt x="532" y="300"/>
                    </a:lnTo>
                    <a:lnTo>
                      <a:pt x="538" y="290"/>
                    </a:lnTo>
                    <a:lnTo>
                      <a:pt x="546" y="275"/>
                    </a:lnTo>
                    <a:lnTo>
                      <a:pt x="553" y="258"/>
                    </a:lnTo>
                    <a:lnTo>
                      <a:pt x="561" y="237"/>
                    </a:lnTo>
                    <a:lnTo>
                      <a:pt x="565" y="213"/>
                    </a:lnTo>
                    <a:lnTo>
                      <a:pt x="569" y="186"/>
                    </a:lnTo>
                    <a:lnTo>
                      <a:pt x="569" y="188"/>
                    </a:lnTo>
                    <a:lnTo>
                      <a:pt x="566" y="196"/>
                    </a:lnTo>
                    <a:lnTo>
                      <a:pt x="563" y="208"/>
                    </a:lnTo>
                    <a:lnTo>
                      <a:pt x="559" y="222"/>
                    </a:lnTo>
                    <a:lnTo>
                      <a:pt x="552" y="238"/>
                    </a:lnTo>
                    <a:lnTo>
                      <a:pt x="545" y="256"/>
                    </a:lnTo>
                    <a:lnTo>
                      <a:pt x="536" y="274"/>
                    </a:lnTo>
                    <a:lnTo>
                      <a:pt x="525" y="291"/>
                    </a:lnTo>
                    <a:lnTo>
                      <a:pt x="512" y="307"/>
                    </a:lnTo>
                    <a:lnTo>
                      <a:pt x="445" y="302"/>
                    </a:lnTo>
                    <a:lnTo>
                      <a:pt x="451" y="292"/>
                    </a:lnTo>
                    <a:lnTo>
                      <a:pt x="460" y="280"/>
                    </a:lnTo>
                    <a:lnTo>
                      <a:pt x="470" y="264"/>
                    </a:lnTo>
                    <a:lnTo>
                      <a:pt x="478" y="245"/>
                    </a:lnTo>
                    <a:lnTo>
                      <a:pt x="486" y="223"/>
                    </a:lnTo>
                    <a:lnTo>
                      <a:pt x="490" y="199"/>
                    </a:lnTo>
                    <a:lnTo>
                      <a:pt x="491" y="173"/>
                    </a:lnTo>
                    <a:lnTo>
                      <a:pt x="491" y="177"/>
                    </a:lnTo>
                    <a:lnTo>
                      <a:pt x="490" y="185"/>
                    </a:lnTo>
                    <a:lnTo>
                      <a:pt x="487" y="198"/>
                    </a:lnTo>
                    <a:lnTo>
                      <a:pt x="481" y="216"/>
                    </a:lnTo>
                    <a:lnTo>
                      <a:pt x="474" y="235"/>
                    </a:lnTo>
                    <a:lnTo>
                      <a:pt x="463" y="256"/>
                    </a:lnTo>
                    <a:lnTo>
                      <a:pt x="448" y="278"/>
                    </a:lnTo>
                    <a:lnTo>
                      <a:pt x="429" y="299"/>
                    </a:lnTo>
                    <a:lnTo>
                      <a:pt x="369" y="294"/>
                    </a:lnTo>
                    <a:lnTo>
                      <a:pt x="376" y="284"/>
                    </a:lnTo>
                    <a:lnTo>
                      <a:pt x="385" y="271"/>
                    </a:lnTo>
                    <a:lnTo>
                      <a:pt x="394" y="254"/>
                    </a:lnTo>
                    <a:lnTo>
                      <a:pt x="405" y="233"/>
                    </a:lnTo>
                    <a:lnTo>
                      <a:pt x="415" y="210"/>
                    </a:lnTo>
                    <a:lnTo>
                      <a:pt x="424" y="184"/>
                    </a:lnTo>
                    <a:lnTo>
                      <a:pt x="430" y="157"/>
                    </a:lnTo>
                    <a:lnTo>
                      <a:pt x="434" y="128"/>
                    </a:lnTo>
                    <a:lnTo>
                      <a:pt x="434" y="131"/>
                    </a:lnTo>
                    <a:lnTo>
                      <a:pt x="430" y="140"/>
                    </a:lnTo>
                    <a:lnTo>
                      <a:pt x="427" y="153"/>
                    </a:lnTo>
                    <a:lnTo>
                      <a:pt x="422" y="170"/>
                    </a:lnTo>
                    <a:lnTo>
                      <a:pt x="414" y="190"/>
                    </a:lnTo>
                    <a:lnTo>
                      <a:pt x="405" y="211"/>
                    </a:lnTo>
                    <a:lnTo>
                      <a:pt x="394" y="233"/>
                    </a:lnTo>
                    <a:lnTo>
                      <a:pt x="381" y="255"/>
                    </a:lnTo>
                    <a:lnTo>
                      <a:pt x="367" y="274"/>
                    </a:lnTo>
                    <a:lnTo>
                      <a:pt x="350" y="292"/>
                    </a:lnTo>
                    <a:lnTo>
                      <a:pt x="298" y="286"/>
                    </a:lnTo>
                    <a:lnTo>
                      <a:pt x="303" y="280"/>
                    </a:lnTo>
                    <a:lnTo>
                      <a:pt x="312" y="269"/>
                    </a:lnTo>
                    <a:lnTo>
                      <a:pt x="322" y="255"/>
                    </a:lnTo>
                    <a:lnTo>
                      <a:pt x="331" y="237"/>
                    </a:lnTo>
                    <a:lnTo>
                      <a:pt x="340" y="216"/>
                    </a:lnTo>
                    <a:lnTo>
                      <a:pt x="348" y="192"/>
                    </a:lnTo>
                    <a:lnTo>
                      <a:pt x="353" y="162"/>
                    </a:lnTo>
                    <a:lnTo>
                      <a:pt x="356" y="131"/>
                    </a:lnTo>
                    <a:lnTo>
                      <a:pt x="356" y="95"/>
                    </a:lnTo>
                    <a:lnTo>
                      <a:pt x="355" y="98"/>
                    </a:lnTo>
                    <a:lnTo>
                      <a:pt x="354" y="107"/>
                    </a:lnTo>
                    <a:lnTo>
                      <a:pt x="352" y="121"/>
                    </a:lnTo>
                    <a:lnTo>
                      <a:pt x="349" y="138"/>
                    </a:lnTo>
                    <a:lnTo>
                      <a:pt x="344" y="158"/>
                    </a:lnTo>
                    <a:lnTo>
                      <a:pt x="338" y="181"/>
                    </a:lnTo>
                    <a:lnTo>
                      <a:pt x="330" y="204"/>
                    </a:lnTo>
                    <a:lnTo>
                      <a:pt x="319" y="227"/>
                    </a:lnTo>
                    <a:lnTo>
                      <a:pt x="306" y="248"/>
                    </a:lnTo>
                    <a:lnTo>
                      <a:pt x="291" y="268"/>
                    </a:lnTo>
                    <a:lnTo>
                      <a:pt x="274" y="284"/>
                    </a:lnTo>
                    <a:lnTo>
                      <a:pt x="214" y="277"/>
                    </a:lnTo>
                    <a:lnTo>
                      <a:pt x="237" y="248"/>
                    </a:lnTo>
                    <a:lnTo>
                      <a:pt x="254" y="220"/>
                    </a:lnTo>
                    <a:lnTo>
                      <a:pt x="267" y="194"/>
                    </a:lnTo>
                    <a:lnTo>
                      <a:pt x="276" y="171"/>
                    </a:lnTo>
                    <a:lnTo>
                      <a:pt x="282" y="150"/>
                    </a:lnTo>
                    <a:lnTo>
                      <a:pt x="285" y="135"/>
                    </a:lnTo>
                    <a:lnTo>
                      <a:pt x="287" y="125"/>
                    </a:lnTo>
                    <a:lnTo>
                      <a:pt x="287" y="122"/>
                    </a:lnTo>
                    <a:lnTo>
                      <a:pt x="277" y="154"/>
                    </a:lnTo>
                    <a:lnTo>
                      <a:pt x="266" y="182"/>
                    </a:lnTo>
                    <a:lnTo>
                      <a:pt x="253" y="206"/>
                    </a:lnTo>
                    <a:lnTo>
                      <a:pt x="240" y="227"/>
                    </a:lnTo>
                    <a:lnTo>
                      <a:pt x="227" y="244"/>
                    </a:lnTo>
                    <a:lnTo>
                      <a:pt x="215" y="257"/>
                    </a:lnTo>
                    <a:lnTo>
                      <a:pt x="204" y="268"/>
                    </a:lnTo>
                    <a:lnTo>
                      <a:pt x="197" y="274"/>
                    </a:lnTo>
                    <a:lnTo>
                      <a:pt x="144" y="267"/>
                    </a:lnTo>
                    <a:lnTo>
                      <a:pt x="168" y="244"/>
                    </a:lnTo>
                    <a:lnTo>
                      <a:pt x="186" y="223"/>
                    </a:lnTo>
                    <a:lnTo>
                      <a:pt x="199" y="205"/>
                    </a:lnTo>
                    <a:lnTo>
                      <a:pt x="207" y="187"/>
                    </a:lnTo>
                    <a:lnTo>
                      <a:pt x="213" y="172"/>
                    </a:lnTo>
                    <a:lnTo>
                      <a:pt x="216" y="160"/>
                    </a:lnTo>
                    <a:lnTo>
                      <a:pt x="217" y="150"/>
                    </a:lnTo>
                    <a:lnTo>
                      <a:pt x="217" y="145"/>
                    </a:lnTo>
                    <a:lnTo>
                      <a:pt x="217" y="143"/>
                    </a:lnTo>
                    <a:lnTo>
                      <a:pt x="207" y="171"/>
                    </a:lnTo>
                    <a:lnTo>
                      <a:pt x="195" y="195"/>
                    </a:lnTo>
                    <a:lnTo>
                      <a:pt x="181" y="216"/>
                    </a:lnTo>
                    <a:lnTo>
                      <a:pt x="167" y="233"/>
                    </a:lnTo>
                    <a:lnTo>
                      <a:pt x="154" y="247"/>
                    </a:lnTo>
                    <a:lnTo>
                      <a:pt x="142" y="258"/>
                    </a:lnTo>
                    <a:lnTo>
                      <a:pt x="133" y="265"/>
                    </a:lnTo>
                    <a:lnTo>
                      <a:pt x="0" y="242"/>
                    </a:lnTo>
                    <a:lnTo>
                      <a:pt x="14" y="236"/>
                    </a:lnTo>
                    <a:lnTo>
                      <a:pt x="29" y="229"/>
                    </a:lnTo>
                    <a:lnTo>
                      <a:pt x="48" y="219"/>
                    </a:lnTo>
                    <a:lnTo>
                      <a:pt x="67" y="205"/>
                    </a:lnTo>
                    <a:lnTo>
                      <a:pt x="90" y="187"/>
                    </a:lnTo>
                    <a:lnTo>
                      <a:pt x="114" y="166"/>
                    </a:lnTo>
                    <a:lnTo>
                      <a:pt x="140" y="141"/>
                    </a:lnTo>
                    <a:lnTo>
                      <a:pt x="168" y="110"/>
                    </a:lnTo>
                    <a:lnTo>
                      <a:pt x="200" y="75"/>
                    </a:lnTo>
                    <a:lnTo>
                      <a:pt x="226" y="49"/>
                    </a:lnTo>
                    <a:lnTo>
                      <a:pt x="254" y="30"/>
                    </a:lnTo>
                    <a:lnTo>
                      <a:pt x="282" y="16"/>
                    </a:lnTo>
                    <a:lnTo>
                      <a:pt x="313" y="6"/>
                    </a:lnTo>
                    <a:lnTo>
                      <a:pt x="344" y="0"/>
                    </a:lnTo>
                    <a:lnTo>
                      <a:pt x="375" y="0"/>
                    </a:lnTo>
                    <a:close/>
                  </a:path>
                </a:pathLst>
              </a:custGeom>
              <a:gradFill>
                <a:gsLst>
                  <a:gs pos="0">
                    <a:srgbClr val="A3E2FA"/>
                  </a:gs>
                  <a:gs pos="100000">
                    <a:srgbClr val="0466C1"/>
                  </a:gs>
                </a:gsLst>
                <a:lin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1900" kern="0">
                  <a:solidFill>
                    <a:srgbClr val="FFF5C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43"/>
              <p:cNvSpPr>
                <a:spLocks noEditPoints="1"/>
              </p:cNvSpPr>
              <p:nvPr/>
            </p:nvSpPr>
            <p:spPr bwMode="auto">
              <a:xfrm>
                <a:off x="4085074" y="4320087"/>
                <a:ext cx="876018" cy="570465"/>
              </a:xfrm>
              <a:custGeom>
                <a:avLst/>
                <a:gdLst>
                  <a:gd name="T0" fmla="*/ 163 w 582"/>
                  <a:gd name="T1" fmla="*/ 237 h 379"/>
                  <a:gd name="T2" fmla="*/ 180 w 582"/>
                  <a:gd name="T3" fmla="*/ 183 h 379"/>
                  <a:gd name="T4" fmla="*/ 205 w 582"/>
                  <a:gd name="T5" fmla="*/ 214 h 379"/>
                  <a:gd name="T6" fmla="*/ 203 w 582"/>
                  <a:gd name="T7" fmla="*/ 238 h 379"/>
                  <a:gd name="T8" fmla="*/ 278 w 582"/>
                  <a:gd name="T9" fmla="*/ 178 h 379"/>
                  <a:gd name="T10" fmla="*/ 251 w 582"/>
                  <a:gd name="T11" fmla="*/ 266 h 379"/>
                  <a:gd name="T12" fmla="*/ 273 w 582"/>
                  <a:gd name="T13" fmla="*/ 200 h 379"/>
                  <a:gd name="T14" fmla="*/ 308 w 582"/>
                  <a:gd name="T15" fmla="*/ 223 h 379"/>
                  <a:gd name="T16" fmla="*/ 295 w 582"/>
                  <a:gd name="T17" fmla="*/ 284 h 379"/>
                  <a:gd name="T18" fmla="*/ 329 w 582"/>
                  <a:gd name="T19" fmla="*/ 197 h 379"/>
                  <a:gd name="T20" fmla="*/ 361 w 582"/>
                  <a:gd name="T21" fmla="*/ 210 h 379"/>
                  <a:gd name="T22" fmla="*/ 346 w 582"/>
                  <a:gd name="T23" fmla="*/ 315 h 379"/>
                  <a:gd name="T24" fmla="*/ 356 w 582"/>
                  <a:gd name="T25" fmla="*/ 254 h 379"/>
                  <a:gd name="T26" fmla="*/ 435 w 582"/>
                  <a:gd name="T27" fmla="*/ 187 h 379"/>
                  <a:gd name="T28" fmla="*/ 393 w 582"/>
                  <a:gd name="T29" fmla="*/ 283 h 379"/>
                  <a:gd name="T30" fmla="*/ 420 w 582"/>
                  <a:gd name="T31" fmla="*/ 221 h 379"/>
                  <a:gd name="T32" fmla="*/ 464 w 582"/>
                  <a:gd name="T33" fmla="*/ 211 h 379"/>
                  <a:gd name="T34" fmla="*/ 438 w 582"/>
                  <a:gd name="T35" fmla="*/ 275 h 379"/>
                  <a:gd name="T36" fmla="*/ 474 w 582"/>
                  <a:gd name="T37" fmla="*/ 207 h 379"/>
                  <a:gd name="T38" fmla="*/ 556 w 582"/>
                  <a:gd name="T39" fmla="*/ 216 h 379"/>
                  <a:gd name="T40" fmla="*/ 452 w 582"/>
                  <a:gd name="T41" fmla="*/ 322 h 379"/>
                  <a:gd name="T42" fmla="*/ 336 w 582"/>
                  <a:gd name="T43" fmla="*/ 379 h 379"/>
                  <a:gd name="T44" fmla="*/ 210 w 582"/>
                  <a:gd name="T45" fmla="*/ 328 h 379"/>
                  <a:gd name="T46" fmla="*/ 85 w 582"/>
                  <a:gd name="T47" fmla="*/ 229 h 379"/>
                  <a:gd name="T48" fmla="*/ 27 w 582"/>
                  <a:gd name="T49" fmla="*/ 192 h 379"/>
                  <a:gd name="T50" fmla="*/ 11 w 582"/>
                  <a:gd name="T51" fmla="*/ 180 h 379"/>
                  <a:gd name="T52" fmla="*/ 140 w 582"/>
                  <a:gd name="T53" fmla="*/ 177 h 379"/>
                  <a:gd name="T54" fmla="*/ 126 w 582"/>
                  <a:gd name="T55" fmla="*/ 222 h 379"/>
                  <a:gd name="T56" fmla="*/ 145 w 582"/>
                  <a:gd name="T57" fmla="*/ 177 h 379"/>
                  <a:gd name="T58" fmla="*/ 408 w 582"/>
                  <a:gd name="T59" fmla="*/ 15 h 379"/>
                  <a:gd name="T60" fmla="*/ 502 w 582"/>
                  <a:gd name="T61" fmla="*/ 124 h 379"/>
                  <a:gd name="T62" fmla="*/ 576 w 582"/>
                  <a:gd name="T63" fmla="*/ 188 h 379"/>
                  <a:gd name="T64" fmla="*/ 451 w 582"/>
                  <a:gd name="T65" fmla="*/ 137 h 379"/>
                  <a:gd name="T66" fmla="*/ 437 w 582"/>
                  <a:gd name="T67" fmla="*/ 109 h 379"/>
                  <a:gd name="T68" fmla="*/ 448 w 582"/>
                  <a:gd name="T69" fmla="*/ 175 h 379"/>
                  <a:gd name="T70" fmla="*/ 398 w 582"/>
                  <a:gd name="T71" fmla="*/ 99 h 379"/>
                  <a:gd name="T72" fmla="*/ 399 w 582"/>
                  <a:gd name="T73" fmla="*/ 112 h 379"/>
                  <a:gd name="T74" fmla="*/ 381 w 582"/>
                  <a:gd name="T75" fmla="*/ 159 h 379"/>
                  <a:gd name="T76" fmla="*/ 346 w 582"/>
                  <a:gd name="T77" fmla="*/ 68 h 379"/>
                  <a:gd name="T78" fmla="*/ 345 w 582"/>
                  <a:gd name="T79" fmla="*/ 99 h 379"/>
                  <a:gd name="T80" fmla="*/ 377 w 582"/>
                  <a:gd name="T81" fmla="*/ 173 h 379"/>
                  <a:gd name="T82" fmla="*/ 312 w 582"/>
                  <a:gd name="T83" fmla="*/ 102 h 379"/>
                  <a:gd name="T84" fmla="*/ 303 w 582"/>
                  <a:gd name="T85" fmla="*/ 85 h 379"/>
                  <a:gd name="T86" fmla="*/ 339 w 582"/>
                  <a:gd name="T87" fmla="*/ 172 h 379"/>
                  <a:gd name="T88" fmla="*/ 260 w 582"/>
                  <a:gd name="T89" fmla="*/ 99 h 379"/>
                  <a:gd name="T90" fmla="*/ 272 w 582"/>
                  <a:gd name="T91" fmla="*/ 148 h 379"/>
                  <a:gd name="T92" fmla="*/ 223 w 582"/>
                  <a:gd name="T93" fmla="*/ 142 h 379"/>
                  <a:gd name="T94" fmla="*/ 205 w 582"/>
                  <a:gd name="T95" fmla="*/ 89 h 379"/>
                  <a:gd name="T96" fmla="*/ 228 w 582"/>
                  <a:gd name="T97" fmla="*/ 166 h 379"/>
                  <a:gd name="T98" fmla="*/ 179 w 582"/>
                  <a:gd name="T99" fmla="*/ 142 h 379"/>
                  <a:gd name="T100" fmla="*/ 175 w 582"/>
                  <a:gd name="T101" fmla="*/ 138 h 379"/>
                  <a:gd name="T102" fmla="*/ 143 w 582"/>
                  <a:gd name="T103" fmla="*/ 155 h 379"/>
                  <a:gd name="T104" fmla="*/ 137 w 582"/>
                  <a:gd name="T105" fmla="*/ 145 h 379"/>
                  <a:gd name="T106" fmla="*/ 80 w 582"/>
                  <a:gd name="T107" fmla="*/ 176 h 379"/>
                  <a:gd name="T108" fmla="*/ 0 w 582"/>
                  <a:gd name="T109" fmla="*/ 180 h 379"/>
                  <a:gd name="T110" fmla="*/ 40 w 582"/>
                  <a:gd name="T111" fmla="*/ 164 h 379"/>
                  <a:gd name="T112" fmla="*/ 165 w 582"/>
                  <a:gd name="T113" fmla="*/ 84 h 379"/>
                  <a:gd name="T114" fmla="*/ 290 w 582"/>
                  <a:gd name="T115" fmla="*/ 1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2" h="379">
                    <a:moveTo>
                      <a:pt x="179" y="177"/>
                    </a:moveTo>
                    <a:lnTo>
                      <a:pt x="172" y="196"/>
                    </a:lnTo>
                    <a:lnTo>
                      <a:pt x="166" y="213"/>
                    </a:lnTo>
                    <a:lnTo>
                      <a:pt x="164" y="227"/>
                    </a:lnTo>
                    <a:lnTo>
                      <a:pt x="163" y="237"/>
                    </a:lnTo>
                    <a:lnTo>
                      <a:pt x="163" y="240"/>
                    </a:lnTo>
                    <a:lnTo>
                      <a:pt x="166" y="223"/>
                    </a:lnTo>
                    <a:lnTo>
                      <a:pt x="171" y="207"/>
                    </a:lnTo>
                    <a:lnTo>
                      <a:pt x="176" y="193"/>
                    </a:lnTo>
                    <a:lnTo>
                      <a:pt x="180" y="183"/>
                    </a:lnTo>
                    <a:lnTo>
                      <a:pt x="183" y="177"/>
                    </a:lnTo>
                    <a:lnTo>
                      <a:pt x="223" y="177"/>
                    </a:lnTo>
                    <a:lnTo>
                      <a:pt x="218" y="185"/>
                    </a:lnTo>
                    <a:lnTo>
                      <a:pt x="212" y="198"/>
                    </a:lnTo>
                    <a:lnTo>
                      <a:pt x="205" y="214"/>
                    </a:lnTo>
                    <a:lnTo>
                      <a:pt x="200" y="236"/>
                    </a:lnTo>
                    <a:lnTo>
                      <a:pt x="199" y="261"/>
                    </a:lnTo>
                    <a:lnTo>
                      <a:pt x="199" y="259"/>
                    </a:lnTo>
                    <a:lnTo>
                      <a:pt x="201" y="250"/>
                    </a:lnTo>
                    <a:lnTo>
                      <a:pt x="203" y="238"/>
                    </a:lnTo>
                    <a:lnTo>
                      <a:pt x="208" y="223"/>
                    </a:lnTo>
                    <a:lnTo>
                      <a:pt x="214" y="208"/>
                    </a:lnTo>
                    <a:lnTo>
                      <a:pt x="222" y="191"/>
                    </a:lnTo>
                    <a:lnTo>
                      <a:pt x="233" y="177"/>
                    </a:lnTo>
                    <a:lnTo>
                      <a:pt x="278" y="178"/>
                    </a:lnTo>
                    <a:lnTo>
                      <a:pt x="272" y="188"/>
                    </a:lnTo>
                    <a:lnTo>
                      <a:pt x="264" y="202"/>
                    </a:lnTo>
                    <a:lnTo>
                      <a:pt x="257" y="221"/>
                    </a:lnTo>
                    <a:lnTo>
                      <a:pt x="252" y="242"/>
                    </a:lnTo>
                    <a:lnTo>
                      <a:pt x="251" y="266"/>
                    </a:lnTo>
                    <a:lnTo>
                      <a:pt x="251" y="263"/>
                    </a:lnTo>
                    <a:lnTo>
                      <a:pt x="253" y="253"/>
                    </a:lnTo>
                    <a:lnTo>
                      <a:pt x="257" y="238"/>
                    </a:lnTo>
                    <a:lnTo>
                      <a:pt x="263" y="220"/>
                    </a:lnTo>
                    <a:lnTo>
                      <a:pt x="273" y="200"/>
                    </a:lnTo>
                    <a:lnTo>
                      <a:pt x="289" y="179"/>
                    </a:lnTo>
                    <a:lnTo>
                      <a:pt x="329" y="180"/>
                    </a:lnTo>
                    <a:lnTo>
                      <a:pt x="324" y="190"/>
                    </a:lnTo>
                    <a:lnTo>
                      <a:pt x="315" y="204"/>
                    </a:lnTo>
                    <a:lnTo>
                      <a:pt x="308" y="223"/>
                    </a:lnTo>
                    <a:lnTo>
                      <a:pt x="300" y="245"/>
                    </a:lnTo>
                    <a:lnTo>
                      <a:pt x="295" y="270"/>
                    </a:lnTo>
                    <a:lnTo>
                      <a:pt x="292" y="296"/>
                    </a:lnTo>
                    <a:lnTo>
                      <a:pt x="292" y="292"/>
                    </a:lnTo>
                    <a:lnTo>
                      <a:pt x="295" y="284"/>
                    </a:lnTo>
                    <a:lnTo>
                      <a:pt x="298" y="270"/>
                    </a:lnTo>
                    <a:lnTo>
                      <a:pt x="303" y="252"/>
                    </a:lnTo>
                    <a:lnTo>
                      <a:pt x="310" y="234"/>
                    </a:lnTo>
                    <a:lnTo>
                      <a:pt x="319" y="215"/>
                    </a:lnTo>
                    <a:lnTo>
                      <a:pt x="329" y="197"/>
                    </a:lnTo>
                    <a:lnTo>
                      <a:pt x="342" y="182"/>
                    </a:lnTo>
                    <a:lnTo>
                      <a:pt x="378" y="183"/>
                    </a:lnTo>
                    <a:lnTo>
                      <a:pt x="374" y="189"/>
                    </a:lnTo>
                    <a:lnTo>
                      <a:pt x="367" y="198"/>
                    </a:lnTo>
                    <a:lnTo>
                      <a:pt x="361" y="210"/>
                    </a:lnTo>
                    <a:lnTo>
                      <a:pt x="354" y="225"/>
                    </a:lnTo>
                    <a:lnTo>
                      <a:pt x="349" y="242"/>
                    </a:lnTo>
                    <a:lnTo>
                      <a:pt x="346" y="263"/>
                    </a:lnTo>
                    <a:lnTo>
                      <a:pt x="345" y="288"/>
                    </a:lnTo>
                    <a:lnTo>
                      <a:pt x="346" y="315"/>
                    </a:lnTo>
                    <a:lnTo>
                      <a:pt x="346" y="312"/>
                    </a:lnTo>
                    <a:lnTo>
                      <a:pt x="347" y="302"/>
                    </a:lnTo>
                    <a:lnTo>
                      <a:pt x="348" y="289"/>
                    </a:lnTo>
                    <a:lnTo>
                      <a:pt x="351" y="273"/>
                    </a:lnTo>
                    <a:lnTo>
                      <a:pt x="356" y="254"/>
                    </a:lnTo>
                    <a:lnTo>
                      <a:pt x="361" y="235"/>
                    </a:lnTo>
                    <a:lnTo>
                      <a:pt x="370" y="216"/>
                    </a:lnTo>
                    <a:lnTo>
                      <a:pt x="381" y="199"/>
                    </a:lnTo>
                    <a:lnTo>
                      <a:pt x="395" y="184"/>
                    </a:lnTo>
                    <a:lnTo>
                      <a:pt x="435" y="187"/>
                    </a:lnTo>
                    <a:lnTo>
                      <a:pt x="419" y="210"/>
                    </a:lnTo>
                    <a:lnTo>
                      <a:pt x="408" y="232"/>
                    </a:lnTo>
                    <a:lnTo>
                      <a:pt x="400" y="251"/>
                    </a:lnTo>
                    <a:lnTo>
                      <a:pt x="395" y="269"/>
                    </a:lnTo>
                    <a:lnTo>
                      <a:pt x="393" y="283"/>
                    </a:lnTo>
                    <a:lnTo>
                      <a:pt x="391" y="291"/>
                    </a:lnTo>
                    <a:lnTo>
                      <a:pt x="391" y="294"/>
                    </a:lnTo>
                    <a:lnTo>
                      <a:pt x="399" y="265"/>
                    </a:lnTo>
                    <a:lnTo>
                      <a:pt x="409" y="241"/>
                    </a:lnTo>
                    <a:lnTo>
                      <a:pt x="420" y="221"/>
                    </a:lnTo>
                    <a:lnTo>
                      <a:pt x="431" y="205"/>
                    </a:lnTo>
                    <a:lnTo>
                      <a:pt x="440" y="195"/>
                    </a:lnTo>
                    <a:lnTo>
                      <a:pt x="447" y="188"/>
                    </a:lnTo>
                    <a:lnTo>
                      <a:pt x="483" y="190"/>
                    </a:lnTo>
                    <a:lnTo>
                      <a:pt x="464" y="211"/>
                    </a:lnTo>
                    <a:lnTo>
                      <a:pt x="451" y="229"/>
                    </a:lnTo>
                    <a:lnTo>
                      <a:pt x="444" y="245"/>
                    </a:lnTo>
                    <a:lnTo>
                      <a:pt x="439" y="259"/>
                    </a:lnTo>
                    <a:lnTo>
                      <a:pt x="438" y="269"/>
                    </a:lnTo>
                    <a:lnTo>
                      <a:pt x="438" y="275"/>
                    </a:lnTo>
                    <a:lnTo>
                      <a:pt x="438" y="277"/>
                    </a:lnTo>
                    <a:lnTo>
                      <a:pt x="445" y="254"/>
                    </a:lnTo>
                    <a:lnTo>
                      <a:pt x="453" y="236"/>
                    </a:lnTo>
                    <a:lnTo>
                      <a:pt x="464" y="220"/>
                    </a:lnTo>
                    <a:lnTo>
                      <a:pt x="474" y="207"/>
                    </a:lnTo>
                    <a:lnTo>
                      <a:pt x="484" y="198"/>
                    </a:lnTo>
                    <a:lnTo>
                      <a:pt x="490" y="191"/>
                    </a:lnTo>
                    <a:lnTo>
                      <a:pt x="582" y="201"/>
                    </a:lnTo>
                    <a:lnTo>
                      <a:pt x="570" y="208"/>
                    </a:lnTo>
                    <a:lnTo>
                      <a:pt x="556" y="216"/>
                    </a:lnTo>
                    <a:lnTo>
                      <a:pt x="539" y="228"/>
                    </a:lnTo>
                    <a:lnTo>
                      <a:pt x="521" y="245"/>
                    </a:lnTo>
                    <a:lnTo>
                      <a:pt x="500" y="265"/>
                    </a:lnTo>
                    <a:lnTo>
                      <a:pt x="477" y="290"/>
                    </a:lnTo>
                    <a:lnTo>
                      <a:pt x="452" y="322"/>
                    </a:lnTo>
                    <a:lnTo>
                      <a:pt x="432" y="344"/>
                    </a:lnTo>
                    <a:lnTo>
                      <a:pt x="410" y="360"/>
                    </a:lnTo>
                    <a:lnTo>
                      <a:pt x="386" y="371"/>
                    </a:lnTo>
                    <a:lnTo>
                      <a:pt x="362" y="377"/>
                    </a:lnTo>
                    <a:lnTo>
                      <a:pt x="336" y="379"/>
                    </a:lnTo>
                    <a:lnTo>
                      <a:pt x="311" y="376"/>
                    </a:lnTo>
                    <a:lnTo>
                      <a:pt x="285" y="370"/>
                    </a:lnTo>
                    <a:lnTo>
                      <a:pt x="259" y="360"/>
                    </a:lnTo>
                    <a:lnTo>
                      <a:pt x="234" y="346"/>
                    </a:lnTo>
                    <a:lnTo>
                      <a:pt x="210" y="328"/>
                    </a:lnTo>
                    <a:lnTo>
                      <a:pt x="178" y="302"/>
                    </a:lnTo>
                    <a:lnTo>
                      <a:pt x="149" y="279"/>
                    </a:lnTo>
                    <a:lnTo>
                      <a:pt x="125" y="260"/>
                    </a:lnTo>
                    <a:lnTo>
                      <a:pt x="103" y="244"/>
                    </a:lnTo>
                    <a:lnTo>
                      <a:pt x="85" y="229"/>
                    </a:lnTo>
                    <a:lnTo>
                      <a:pt x="69" y="219"/>
                    </a:lnTo>
                    <a:lnTo>
                      <a:pt x="56" y="210"/>
                    </a:lnTo>
                    <a:lnTo>
                      <a:pt x="46" y="203"/>
                    </a:lnTo>
                    <a:lnTo>
                      <a:pt x="36" y="197"/>
                    </a:lnTo>
                    <a:lnTo>
                      <a:pt x="27" y="192"/>
                    </a:lnTo>
                    <a:lnTo>
                      <a:pt x="19" y="189"/>
                    </a:lnTo>
                    <a:lnTo>
                      <a:pt x="13" y="186"/>
                    </a:lnTo>
                    <a:lnTo>
                      <a:pt x="7" y="184"/>
                    </a:lnTo>
                    <a:lnTo>
                      <a:pt x="1" y="180"/>
                    </a:lnTo>
                    <a:lnTo>
                      <a:pt x="11" y="180"/>
                    </a:lnTo>
                    <a:lnTo>
                      <a:pt x="27" y="179"/>
                    </a:lnTo>
                    <a:lnTo>
                      <a:pt x="48" y="179"/>
                    </a:lnTo>
                    <a:lnTo>
                      <a:pt x="75" y="178"/>
                    </a:lnTo>
                    <a:lnTo>
                      <a:pt x="105" y="177"/>
                    </a:lnTo>
                    <a:lnTo>
                      <a:pt x="140" y="177"/>
                    </a:lnTo>
                    <a:lnTo>
                      <a:pt x="137" y="183"/>
                    </a:lnTo>
                    <a:lnTo>
                      <a:pt x="133" y="192"/>
                    </a:lnTo>
                    <a:lnTo>
                      <a:pt x="128" y="207"/>
                    </a:lnTo>
                    <a:lnTo>
                      <a:pt x="125" y="225"/>
                    </a:lnTo>
                    <a:lnTo>
                      <a:pt x="126" y="222"/>
                    </a:lnTo>
                    <a:lnTo>
                      <a:pt x="127" y="215"/>
                    </a:lnTo>
                    <a:lnTo>
                      <a:pt x="130" y="207"/>
                    </a:lnTo>
                    <a:lnTo>
                      <a:pt x="135" y="196"/>
                    </a:lnTo>
                    <a:lnTo>
                      <a:pt x="139" y="186"/>
                    </a:lnTo>
                    <a:lnTo>
                      <a:pt x="145" y="177"/>
                    </a:lnTo>
                    <a:lnTo>
                      <a:pt x="179" y="177"/>
                    </a:lnTo>
                    <a:close/>
                    <a:moveTo>
                      <a:pt x="339" y="0"/>
                    </a:moveTo>
                    <a:lnTo>
                      <a:pt x="363" y="0"/>
                    </a:lnTo>
                    <a:lnTo>
                      <a:pt x="386" y="5"/>
                    </a:lnTo>
                    <a:lnTo>
                      <a:pt x="408" y="15"/>
                    </a:lnTo>
                    <a:lnTo>
                      <a:pt x="428" y="30"/>
                    </a:lnTo>
                    <a:lnTo>
                      <a:pt x="448" y="52"/>
                    </a:lnTo>
                    <a:lnTo>
                      <a:pt x="469" y="79"/>
                    </a:lnTo>
                    <a:lnTo>
                      <a:pt x="486" y="103"/>
                    </a:lnTo>
                    <a:lnTo>
                      <a:pt x="502" y="124"/>
                    </a:lnTo>
                    <a:lnTo>
                      <a:pt x="518" y="142"/>
                    </a:lnTo>
                    <a:lnTo>
                      <a:pt x="532" y="158"/>
                    </a:lnTo>
                    <a:lnTo>
                      <a:pt x="545" y="170"/>
                    </a:lnTo>
                    <a:lnTo>
                      <a:pt x="560" y="180"/>
                    </a:lnTo>
                    <a:lnTo>
                      <a:pt x="576" y="188"/>
                    </a:lnTo>
                    <a:lnTo>
                      <a:pt x="530" y="182"/>
                    </a:lnTo>
                    <a:lnTo>
                      <a:pt x="481" y="177"/>
                    </a:lnTo>
                    <a:lnTo>
                      <a:pt x="472" y="168"/>
                    </a:lnTo>
                    <a:lnTo>
                      <a:pt x="462" y="154"/>
                    </a:lnTo>
                    <a:lnTo>
                      <a:pt x="451" y="137"/>
                    </a:lnTo>
                    <a:lnTo>
                      <a:pt x="443" y="115"/>
                    </a:lnTo>
                    <a:lnTo>
                      <a:pt x="436" y="90"/>
                    </a:lnTo>
                    <a:lnTo>
                      <a:pt x="436" y="92"/>
                    </a:lnTo>
                    <a:lnTo>
                      <a:pt x="436" y="99"/>
                    </a:lnTo>
                    <a:lnTo>
                      <a:pt x="437" y="109"/>
                    </a:lnTo>
                    <a:lnTo>
                      <a:pt x="439" y="122"/>
                    </a:lnTo>
                    <a:lnTo>
                      <a:pt x="446" y="138"/>
                    </a:lnTo>
                    <a:lnTo>
                      <a:pt x="457" y="157"/>
                    </a:lnTo>
                    <a:lnTo>
                      <a:pt x="472" y="177"/>
                    </a:lnTo>
                    <a:lnTo>
                      <a:pt x="448" y="175"/>
                    </a:lnTo>
                    <a:lnTo>
                      <a:pt x="441" y="168"/>
                    </a:lnTo>
                    <a:lnTo>
                      <a:pt x="432" y="158"/>
                    </a:lnTo>
                    <a:lnTo>
                      <a:pt x="420" y="142"/>
                    </a:lnTo>
                    <a:lnTo>
                      <a:pt x="409" y="123"/>
                    </a:lnTo>
                    <a:lnTo>
                      <a:pt x="398" y="99"/>
                    </a:lnTo>
                    <a:lnTo>
                      <a:pt x="390" y="71"/>
                    </a:lnTo>
                    <a:lnTo>
                      <a:pt x="390" y="74"/>
                    </a:lnTo>
                    <a:lnTo>
                      <a:pt x="391" y="83"/>
                    </a:lnTo>
                    <a:lnTo>
                      <a:pt x="394" y="96"/>
                    </a:lnTo>
                    <a:lnTo>
                      <a:pt x="399" y="112"/>
                    </a:lnTo>
                    <a:lnTo>
                      <a:pt x="407" y="131"/>
                    </a:lnTo>
                    <a:lnTo>
                      <a:pt x="419" y="152"/>
                    </a:lnTo>
                    <a:lnTo>
                      <a:pt x="435" y="175"/>
                    </a:lnTo>
                    <a:lnTo>
                      <a:pt x="395" y="173"/>
                    </a:lnTo>
                    <a:lnTo>
                      <a:pt x="381" y="159"/>
                    </a:lnTo>
                    <a:lnTo>
                      <a:pt x="370" y="141"/>
                    </a:lnTo>
                    <a:lnTo>
                      <a:pt x="361" y="123"/>
                    </a:lnTo>
                    <a:lnTo>
                      <a:pt x="354" y="103"/>
                    </a:lnTo>
                    <a:lnTo>
                      <a:pt x="349" y="85"/>
                    </a:lnTo>
                    <a:lnTo>
                      <a:pt x="346" y="68"/>
                    </a:lnTo>
                    <a:lnTo>
                      <a:pt x="344" y="55"/>
                    </a:lnTo>
                    <a:lnTo>
                      <a:pt x="342" y="47"/>
                    </a:lnTo>
                    <a:lnTo>
                      <a:pt x="342" y="43"/>
                    </a:lnTo>
                    <a:lnTo>
                      <a:pt x="341" y="73"/>
                    </a:lnTo>
                    <a:lnTo>
                      <a:pt x="345" y="99"/>
                    </a:lnTo>
                    <a:lnTo>
                      <a:pt x="350" y="121"/>
                    </a:lnTo>
                    <a:lnTo>
                      <a:pt x="357" y="139"/>
                    </a:lnTo>
                    <a:lnTo>
                      <a:pt x="364" y="153"/>
                    </a:lnTo>
                    <a:lnTo>
                      <a:pt x="372" y="165"/>
                    </a:lnTo>
                    <a:lnTo>
                      <a:pt x="377" y="173"/>
                    </a:lnTo>
                    <a:lnTo>
                      <a:pt x="352" y="172"/>
                    </a:lnTo>
                    <a:lnTo>
                      <a:pt x="339" y="157"/>
                    </a:lnTo>
                    <a:lnTo>
                      <a:pt x="328" y="139"/>
                    </a:lnTo>
                    <a:lnTo>
                      <a:pt x="319" y="120"/>
                    </a:lnTo>
                    <a:lnTo>
                      <a:pt x="312" y="102"/>
                    </a:lnTo>
                    <a:lnTo>
                      <a:pt x="307" y="86"/>
                    </a:lnTo>
                    <a:lnTo>
                      <a:pt x="303" y="73"/>
                    </a:lnTo>
                    <a:lnTo>
                      <a:pt x="301" y="63"/>
                    </a:lnTo>
                    <a:lnTo>
                      <a:pt x="300" y="61"/>
                    </a:lnTo>
                    <a:lnTo>
                      <a:pt x="303" y="85"/>
                    </a:lnTo>
                    <a:lnTo>
                      <a:pt x="309" y="109"/>
                    </a:lnTo>
                    <a:lnTo>
                      <a:pt x="316" y="129"/>
                    </a:lnTo>
                    <a:lnTo>
                      <a:pt x="325" y="147"/>
                    </a:lnTo>
                    <a:lnTo>
                      <a:pt x="333" y="161"/>
                    </a:lnTo>
                    <a:lnTo>
                      <a:pt x="339" y="172"/>
                    </a:lnTo>
                    <a:lnTo>
                      <a:pt x="298" y="172"/>
                    </a:lnTo>
                    <a:lnTo>
                      <a:pt x="282" y="151"/>
                    </a:lnTo>
                    <a:lnTo>
                      <a:pt x="271" y="131"/>
                    </a:lnTo>
                    <a:lnTo>
                      <a:pt x="264" y="114"/>
                    </a:lnTo>
                    <a:lnTo>
                      <a:pt x="260" y="99"/>
                    </a:lnTo>
                    <a:lnTo>
                      <a:pt x="259" y="89"/>
                    </a:lnTo>
                    <a:lnTo>
                      <a:pt x="258" y="86"/>
                    </a:lnTo>
                    <a:lnTo>
                      <a:pt x="259" y="109"/>
                    </a:lnTo>
                    <a:lnTo>
                      <a:pt x="264" y="130"/>
                    </a:lnTo>
                    <a:lnTo>
                      <a:pt x="272" y="148"/>
                    </a:lnTo>
                    <a:lnTo>
                      <a:pt x="279" y="162"/>
                    </a:lnTo>
                    <a:lnTo>
                      <a:pt x="287" y="172"/>
                    </a:lnTo>
                    <a:lnTo>
                      <a:pt x="241" y="172"/>
                    </a:lnTo>
                    <a:lnTo>
                      <a:pt x="230" y="158"/>
                    </a:lnTo>
                    <a:lnTo>
                      <a:pt x="223" y="142"/>
                    </a:lnTo>
                    <a:lnTo>
                      <a:pt x="216" y="127"/>
                    </a:lnTo>
                    <a:lnTo>
                      <a:pt x="211" y="112"/>
                    </a:lnTo>
                    <a:lnTo>
                      <a:pt x="208" y="100"/>
                    </a:lnTo>
                    <a:lnTo>
                      <a:pt x="205" y="91"/>
                    </a:lnTo>
                    <a:lnTo>
                      <a:pt x="205" y="89"/>
                    </a:lnTo>
                    <a:lnTo>
                      <a:pt x="208" y="110"/>
                    </a:lnTo>
                    <a:lnTo>
                      <a:pt x="211" y="129"/>
                    </a:lnTo>
                    <a:lnTo>
                      <a:pt x="216" y="145"/>
                    </a:lnTo>
                    <a:lnTo>
                      <a:pt x="223" y="157"/>
                    </a:lnTo>
                    <a:lnTo>
                      <a:pt x="228" y="166"/>
                    </a:lnTo>
                    <a:lnTo>
                      <a:pt x="233" y="172"/>
                    </a:lnTo>
                    <a:lnTo>
                      <a:pt x="192" y="173"/>
                    </a:lnTo>
                    <a:lnTo>
                      <a:pt x="189" y="166"/>
                    </a:lnTo>
                    <a:lnTo>
                      <a:pt x="185" y="155"/>
                    </a:lnTo>
                    <a:lnTo>
                      <a:pt x="179" y="142"/>
                    </a:lnTo>
                    <a:lnTo>
                      <a:pt x="175" y="127"/>
                    </a:lnTo>
                    <a:lnTo>
                      <a:pt x="172" y="112"/>
                    </a:lnTo>
                    <a:lnTo>
                      <a:pt x="172" y="115"/>
                    </a:lnTo>
                    <a:lnTo>
                      <a:pt x="173" y="124"/>
                    </a:lnTo>
                    <a:lnTo>
                      <a:pt x="175" y="138"/>
                    </a:lnTo>
                    <a:lnTo>
                      <a:pt x="180" y="154"/>
                    </a:lnTo>
                    <a:lnTo>
                      <a:pt x="189" y="173"/>
                    </a:lnTo>
                    <a:lnTo>
                      <a:pt x="153" y="174"/>
                    </a:lnTo>
                    <a:lnTo>
                      <a:pt x="148" y="165"/>
                    </a:lnTo>
                    <a:lnTo>
                      <a:pt x="143" y="155"/>
                    </a:lnTo>
                    <a:lnTo>
                      <a:pt x="139" y="146"/>
                    </a:lnTo>
                    <a:lnTo>
                      <a:pt x="136" y="137"/>
                    </a:lnTo>
                    <a:lnTo>
                      <a:pt x="135" y="130"/>
                    </a:lnTo>
                    <a:lnTo>
                      <a:pt x="134" y="128"/>
                    </a:lnTo>
                    <a:lnTo>
                      <a:pt x="137" y="145"/>
                    </a:lnTo>
                    <a:lnTo>
                      <a:pt x="141" y="158"/>
                    </a:lnTo>
                    <a:lnTo>
                      <a:pt x="146" y="167"/>
                    </a:lnTo>
                    <a:lnTo>
                      <a:pt x="149" y="174"/>
                    </a:lnTo>
                    <a:lnTo>
                      <a:pt x="113" y="175"/>
                    </a:lnTo>
                    <a:lnTo>
                      <a:pt x="80" y="176"/>
                    </a:lnTo>
                    <a:lnTo>
                      <a:pt x="52" y="178"/>
                    </a:lnTo>
                    <a:lnTo>
                      <a:pt x="29" y="179"/>
                    </a:lnTo>
                    <a:lnTo>
                      <a:pt x="12" y="180"/>
                    </a:lnTo>
                    <a:lnTo>
                      <a:pt x="1" y="180"/>
                    </a:lnTo>
                    <a:lnTo>
                      <a:pt x="0" y="180"/>
                    </a:lnTo>
                    <a:lnTo>
                      <a:pt x="1" y="179"/>
                    </a:lnTo>
                    <a:lnTo>
                      <a:pt x="6" y="178"/>
                    </a:lnTo>
                    <a:lnTo>
                      <a:pt x="14" y="176"/>
                    </a:lnTo>
                    <a:lnTo>
                      <a:pt x="25" y="171"/>
                    </a:lnTo>
                    <a:lnTo>
                      <a:pt x="40" y="164"/>
                    </a:lnTo>
                    <a:lnTo>
                      <a:pt x="58" y="154"/>
                    </a:lnTo>
                    <a:lnTo>
                      <a:pt x="79" y="142"/>
                    </a:lnTo>
                    <a:lnTo>
                      <a:pt x="104" y="126"/>
                    </a:lnTo>
                    <a:lnTo>
                      <a:pt x="133" y="106"/>
                    </a:lnTo>
                    <a:lnTo>
                      <a:pt x="165" y="84"/>
                    </a:lnTo>
                    <a:lnTo>
                      <a:pt x="189" y="65"/>
                    </a:lnTo>
                    <a:lnTo>
                      <a:pt x="214" y="48"/>
                    </a:lnTo>
                    <a:lnTo>
                      <a:pt x="240" y="33"/>
                    </a:lnTo>
                    <a:lnTo>
                      <a:pt x="265" y="21"/>
                    </a:lnTo>
                    <a:lnTo>
                      <a:pt x="290" y="10"/>
                    </a:lnTo>
                    <a:lnTo>
                      <a:pt x="315" y="3"/>
                    </a:lnTo>
                    <a:lnTo>
                      <a:pt x="3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A3E2FA"/>
                  </a:gs>
                  <a:gs pos="100000">
                    <a:srgbClr val="0466C1"/>
                  </a:gs>
                </a:gsLst>
                <a:lin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1900" kern="0">
                  <a:solidFill>
                    <a:srgbClr val="FFF5C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Freeform 45"/>
              <p:cNvSpPr>
                <a:spLocks noEditPoints="1"/>
              </p:cNvSpPr>
              <p:nvPr/>
            </p:nvSpPr>
            <p:spPr bwMode="auto">
              <a:xfrm>
                <a:off x="4882822" y="2361841"/>
                <a:ext cx="871503" cy="1190601"/>
              </a:xfrm>
              <a:custGeom>
                <a:avLst/>
                <a:gdLst>
                  <a:gd name="T0" fmla="*/ 85 w 579"/>
                  <a:gd name="T1" fmla="*/ 89 h 791"/>
                  <a:gd name="T2" fmla="*/ 112 w 579"/>
                  <a:gd name="T3" fmla="*/ 189 h 791"/>
                  <a:gd name="T4" fmla="*/ 107 w 579"/>
                  <a:gd name="T5" fmla="*/ 195 h 791"/>
                  <a:gd name="T6" fmla="*/ 134 w 579"/>
                  <a:gd name="T7" fmla="*/ 244 h 791"/>
                  <a:gd name="T8" fmla="*/ 103 w 579"/>
                  <a:gd name="T9" fmla="*/ 258 h 791"/>
                  <a:gd name="T10" fmla="*/ 214 w 579"/>
                  <a:gd name="T11" fmla="*/ 295 h 791"/>
                  <a:gd name="T12" fmla="*/ 82 w 579"/>
                  <a:gd name="T13" fmla="*/ 331 h 791"/>
                  <a:gd name="T14" fmla="*/ 157 w 579"/>
                  <a:gd name="T15" fmla="*/ 309 h 791"/>
                  <a:gd name="T16" fmla="*/ 223 w 579"/>
                  <a:gd name="T17" fmla="*/ 369 h 791"/>
                  <a:gd name="T18" fmla="*/ 127 w 579"/>
                  <a:gd name="T19" fmla="*/ 400 h 791"/>
                  <a:gd name="T20" fmla="*/ 238 w 579"/>
                  <a:gd name="T21" fmla="*/ 380 h 791"/>
                  <a:gd name="T22" fmla="*/ 207 w 579"/>
                  <a:gd name="T23" fmla="*/ 447 h 791"/>
                  <a:gd name="T24" fmla="*/ 134 w 579"/>
                  <a:gd name="T25" fmla="*/ 474 h 791"/>
                  <a:gd name="T26" fmla="*/ 259 w 579"/>
                  <a:gd name="T27" fmla="*/ 452 h 791"/>
                  <a:gd name="T28" fmla="*/ 283 w 579"/>
                  <a:gd name="T29" fmla="*/ 505 h 791"/>
                  <a:gd name="T30" fmla="*/ 133 w 579"/>
                  <a:gd name="T31" fmla="*/ 569 h 791"/>
                  <a:gd name="T32" fmla="*/ 227 w 579"/>
                  <a:gd name="T33" fmla="*/ 531 h 791"/>
                  <a:gd name="T34" fmla="*/ 374 w 579"/>
                  <a:gd name="T35" fmla="*/ 583 h 791"/>
                  <a:gd name="T36" fmla="*/ 218 w 579"/>
                  <a:gd name="T37" fmla="*/ 603 h 791"/>
                  <a:gd name="T38" fmla="*/ 301 w 579"/>
                  <a:gd name="T39" fmla="*/ 592 h 791"/>
                  <a:gd name="T40" fmla="*/ 377 w 579"/>
                  <a:gd name="T41" fmla="*/ 644 h 791"/>
                  <a:gd name="T42" fmla="*/ 269 w 579"/>
                  <a:gd name="T43" fmla="*/ 654 h 791"/>
                  <a:gd name="T44" fmla="*/ 341 w 579"/>
                  <a:gd name="T45" fmla="*/ 648 h 791"/>
                  <a:gd name="T46" fmla="*/ 460 w 579"/>
                  <a:gd name="T47" fmla="*/ 781 h 791"/>
                  <a:gd name="T48" fmla="*/ 301 w 579"/>
                  <a:gd name="T49" fmla="*/ 730 h 791"/>
                  <a:gd name="T50" fmla="*/ 88 w 579"/>
                  <a:gd name="T51" fmla="*/ 668 h 791"/>
                  <a:gd name="T52" fmla="*/ 3 w 579"/>
                  <a:gd name="T53" fmla="*/ 505 h 791"/>
                  <a:gd name="T54" fmla="*/ 22 w 579"/>
                  <a:gd name="T55" fmla="*/ 248 h 791"/>
                  <a:gd name="T56" fmla="*/ 34 w 579"/>
                  <a:gd name="T57" fmla="*/ 82 h 791"/>
                  <a:gd name="T58" fmla="*/ 29 w 579"/>
                  <a:gd name="T59" fmla="*/ 12 h 791"/>
                  <a:gd name="T60" fmla="*/ 55 w 579"/>
                  <a:gd name="T61" fmla="*/ 23 h 791"/>
                  <a:gd name="T62" fmla="*/ 238 w 579"/>
                  <a:gd name="T63" fmla="*/ 120 h 791"/>
                  <a:gd name="T64" fmla="*/ 456 w 579"/>
                  <a:gd name="T65" fmla="*/ 223 h 791"/>
                  <a:gd name="T66" fmla="*/ 573 w 579"/>
                  <a:gd name="T67" fmla="*/ 363 h 791"/>
                  <a:gd name="T68" fmla="*/ 530 w 579"/>
                  <a:gd name="T69" fmla="*/ 574 h 791"/>
                  <a:gd name="T70" fmla="*/ 485 w 579"/>
                  <a:gd name="T71" fmla="*/ 747 h 791"/>
                  <a:gd name="T72" fmla="*/ 435 w 579"/>
                  <a:gd name="T73" fmla="*/ 602 h 791"/>
                  <a:gd name="T74" fmla="*/ 495 w 579"/>
                  <a:gd name="T75" fmla="*/ 510 h 791"/>
                  <a:gd name="T76" fmla="*/ 428 w 579"/>
                  <a:gd name="T77" fmla="*/ 595 h 791"/>
                  <a:gd name="T78" fmla="*/ 426 w 579"/>
                  <a:gd name="T79" fmla="*/ 515 h 791"/>
                  <a:gd name="T80" fmla="*/ 472 w 579"/>
                  <a:gd name="T81" fmla="*/ 445 h 791"/>
                  <a:gd name="T82" fmla="*/ 389 w 579"/>
                  <a:gd name="T83" fmla="*/ 573 h 791"/>
                  <a:gd name="T84" fmla="*/ 413 w 579"/>
                  <a:gd name="T85" fmla="*/ 415 h 791"/>
                  <a:gd name="T86" fmla="*/ 486 w 579"/>
                  <a:gd name="T87" fmla="*/ 346 h 791"/>
                  <a:gd name="T88" fmla="*/ 375 w 579"/>
                  <a:gd name="T89" fmla="*/ 438 h 791"/>
                  <a:gd name="T90" fmla="*/ 332 w 579"/>
                  <a:gd name="T91" fmla="*/ 440 h 791"/>
                  <a:gd name="T92" fmla="*/ 404 w 579"/>
                  <a:gd name="T93" fmla="*/ 330 h 791"/>
                  <a:gd name="T94" fmla="*/ 381 w 579"/>
                  <a:gd name="T95" fmla="*/ 345 h 791"/>
                  <a:gd name="T96" fmla="*/ 282 w 579"/>
                  <a:gd name="T97" fmla="*/ 388 h 791"/>
                  <a:gd name="T98" fmla="*/ 348 w 579"/>
                  <a:gd name="T99" fmla="*/ 280 h 791"/>
                  <a:gd name="T100" fmla="*/ 307 w 579"/>
                  <a:gd name="T101" fmla="*/ 314 h 791"/>
                  <a:gd name="T102" fmla="*/ 242 w 579"/>
                  <a:gd name="T103" fmla="*/ 297 h 791"/>
                  <a:gd name="T104" fmla="*/ 303 w 579"/>
                  <a:gd name="T105" fmla="*/ 212 h 791"/>
                  <a:gd name="T106" fmla="*/ 252 w 579"/>
                  <a:gd name="T107" fmla="*/ 259 h 791"/>
                  <a:gd name="T108" fmla="*/ 207 w 579"/>
                  <a:gd name="T109" fmla="*/ 231 h 791"/>
                  <a:gd name="T110" fmla="*/ 250 w 579"/>
                  <a:gd name="T111" fmla="*/ 180 h 791"/>
                  <a:gd name="T112" fmla="*/ 162 w 579"/>
                  <a:gd name="T113" fmla="*/ 198 h 791"/>
                  <a:gd name="T114" fmla="*/ 204 w 579"/>
                  <a:gd name="T115" fmla="*/ 138 h 791"/>
                  <a:gd name="T116" fmla="*/ 158 w 579"/>
                  <a:gd name="T117" fmla="*/ 194 h 791"/>
                  <a:gd name="T118" fmla="*/ 45 w 579"/>
                  <a:gd name="T119" fmla="*/ 26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9" h="791">
                    <a:moveTo>
                      <a:pt x="28" y="2"/>
                    </a:moveTo>
                    <a:lnTo>
                      <a:pt x="34" y="12"/>
                    </a:lnTo>
                    <a:lnTo>
                      <a:pt x="43" y="25"/>
                    </a:lnTo>
                    <a:lnTo>
                      <a:pt x="55" y="43"/>
                    </a:lnTo>
                    <a:lnTo>
                      <a:pt x="69" y="64"/>
                    </a:lnTo>
                    <a:lnTo>
                      <a:pt x="85" y="89"/>
                    </a:lnTo>
                    <a:lnTo>
                      <a:pt x="104" y="118"/>
                    </a:lnTo>
                    <a:lnTo>
                      <a:pt x="125" y="149"/>
                    </a:lnTo>
                    <a:lnTo>
                      <a:pt x="146" y="185"/>
                    </a:lnTo>
                    <a:lnTo>
                      <a:pt x="140" y="185"/>
                    </a:lnTo>
                    <a:lnTo>
                      <a:pt x="128" y="186"/>
                    </a:lnTo>
                    <a:lnTo>
                      <a:pt x="112" y="189"/>
                    </a:lnTo>
                    <a:lnTo>
                      <a:pt x="92" y="195"/>
                    </a:lnTo>
                    <a:lnTo>
                      <a:pt x="71" y="204"/>
                    </a:lnTo>
                    <a:lnTo>
                      <a:pt x="73" y="202"/>
                    </a:lnTo>
                    <a:lnTo>
                      <a:pt x="82" y="200"/>
                    </a:lnTo>
                    <a:lnTo>
                      <a:pt x="93" y="197"/>
                    </a:lnTo>
                    <a:lnTo>
                      <a:pt x="107" y="195"/>
                    </a:lnTo>
                    <a:lnTo>
                      <a:pt x="121" y="192"/>
                    </a:lnTo>
                    <a:lnTo>
                      <a:pt x="137" y="190"/>
                    </a:lnTo>
                    <a:lnTo>
                      <a:pt x="150" y="189"/>
                    </a:lnTo>
                    <a:lnTo>
                      <a:pt x="178" y="236"/>
                    </a:lnTo>
                    <a:lnTo>
                      <a:pt x="155" y="239"/>
                    </a:lnTo>
                    <a:lnTo>
                      <a:pt x="134" y="244"/>
                    </a:lnTo>
                    <a:lnTo>
                      <a:pt x="117" y="250"/>
                    </a:lnTo>
                    <a:lnTo>
                      <a:pt x="102" y="256"/>
                    </a:lnTo>
                    <a:lnTo>
                      <a:pt x="91" y="261"/>
                    </a:lnTo>
                    <a:lnTo>
                      <a:pt x="84" y="266"/>
                    </a:lnTo>
                    <a:lnTo>
                      <a:pt x="81" y="267"/>
                    </a:lnTo>
                    <a:lnTo>
                      <a:pt x="103" y="258"/>
                    </a:lnTo>
                    <a:lnTo>
                      <a:pt x="124" y="251"/>
                    </a:lnTo>
                    <a:lnTo>
                      <a:pt x="143" y="247"/>
                    </a:lnTo>
                    <a:lnTo>
                      <a:pt x="161" y="244"/>
                    </a:lnTo>
                    <a:lnTo>
                      <a:pt x="174" y="243"/>
                    </a:lnTo>
                    <a:lnTo>
                      <a:pt x="181" y="242"/>
                    </a:lnTo>
                    <a:lnTo>
                      <a:pt x="214" y="295"/>
                    </a:lnTo>
                    <a:lnTo>
                      <a:pt x="202" y="295"/>
                    </a:lnTo>
                    <a:lnTo>
                      <a:pt x="186" y="295"/>
                    </a:lnTo>
                    <a:lnTo>
                      <a:pt x="164" y="298"/>
                    </a:lnTo>
                    <a:lnTo>
                      <a:pt x="140" y="305"/>
                    </a:lnTo>
                    <a:lnTo>
                      <a:pt x="112" y="314"/>
                    </a:lnTo>
                    <a:lnTo>
                      <a:pt x="82" y="331"/>
                    </a:lnTo>
                    <a:lnTo>
                      <a:pt x="85" y="330"/>
                    </a:lnTo>
                    <a:lnTo>
                      <a:pt x="93" y="326"/>
                    </a:lnTo>
                    <a:lnTo>
                      <a:pt x="104" y="323"/>
                    </a:lnTo>
                    <a:lnTo>
                      <a:pt x="120" y="318"/>
                    </a:lnTo>
                    <a:lnTo>
                      <a:pt x="138" y="313"/>
                    </a:lnTo>
                    <a:lnTo>
                      <a:pt x="157" y="309"/>
                    </a:lnTo>
                    <a:lnTo>
                      <a:pt x="178" y="306"/>
                    </a:lnTo>
                    <a:lnTo>
                      <a:pt x="200" y="306"/>
                    </a:lnTo>
                    <a:lnTo>
                      <a:pt x="220" y="307"/>
                    </a:lnTo>
                    <a:lnTo>
                      <a:pt x="257" y="370"/>
                    </a:lnTo>
                    <a:lnTo>
                      <a:pt x="242" y="369"/>
                    </a:lnTo>
                    <a:lnTo>
                      <a:pt x="223" y="369"/>
                    </a:lnTo>
                    <a:lnTo>
                      <a:pt x="199" y="371"/>
                    </a:lnTo>
                    <a:lnTo>
                      <a:pt x="172" y="378"/>
                    </a:lnTo>
                    <a:lnTo>
                      <a:pt x="145" y="388"/>
                    </a:lnTo>
                    <a:lnTo>
                      <a:pt x="118" y="405"/>
                    </a:lnTo>
                    <a:lnTo>
                      <a:pt x="120" y="404"/>
                    </a:lnTo>
                    <a:lnTo>
                      <a:pt x="127" y="400"/>
                    </a:lnTo>
                    <a:lnTo>
                      <a:pt x="138" y="396"/>
                    </a:lnTo>
                    <a:lnTo>
                      <a:pt x="152" y="391"/>
                    </a:lnTo>
                    <a:lnTo>
                      <a:pt x="169" y="386"/>
                    </a:lnTo>
                    <a:lnTo>
                      <a:pt x="190" y="382"/>
                    </a:lnTo>
                    <a:lnTo>
                      <a:pt x="213" y="380"/>
                    </a:lnTo>
                    <a:lnTo>
                      <a:pt x="238" y="380"/>
                    </a:lnTo>
                    <a:lnTo>
                      <a:pt x="265" y="383"/>
                    </a:lnTo>
                    <a:lnTo>
                      <a:pt x="296" y="438"/>
                    </a:lnTo>
                    <a:lnTo>
                      <a:pt x="281" y="438"/>
                    </a:lnTo>
                    <a:lnTo>
                      <a:pt x="261" y="440"/>
                    </a:lnTo>
                    <a:lnTo>
                      <a:pt x="236" y="442"/>
                    </a:lnTo>
                    <a:lnTo>
                      <a:pt x="207" y="447"/>
                    </a:lnTo>
                    <a:lnTo>
                      <a:pt x="176" y="455"/>
                    </a:lnTo>
                    <a:lnTo>
                      <a:pt x="144" y="467"/>
                    </a:lnTo>
                    <a:lnTo>
                      <a:pt x="113" y="483"/>
                    </a:lnTo>
                    <a:lnTo>
                      <a:pt x="115" y="482"/>
                    </a:lnTo>
                    <a:lnTo>
                      <a:pt x="122" y="479"/>
                    </a:lnTo>
                    <a:lnTo>
                      <a:pt x="134" y="474"/>
                    </a:lnTo>
                    <a:lnTo>
                      <a:pt x="150" y="470"/>
                    </a:lnTo>
                    <a:lnTo>
                      <a:pt x="168" y="465"/>
                    </a:lnTo>
                    <a:lnTo>
                      <a:pt x="189" y="460"/>
                    </a:lnTo>
                    <a:lnTo>
                      <a:pt x="212" y="456"/>
                    </a:lnTo>
                    <a:lnTo>
                      <a:pt x="236" y="453"/>
                    </a:lnTo>
                    <a:lnTo>
                      <a:pt x="259" y="452"/>
                    </a:lnTo>
                    <a:lnTo>
                      <a:pt x="282" y="453"/>
                    </a:lnTo>
                    <a:lnTo>
                      <a:pt x="305" y="456"/>
                    </a:lnTo>
                    <a:lnTo>
                      <a:pt x="332" y="506"/>
                    </a:lnTo>
                    <a:lnTo>
                      <a:pt x="321" y="504"/>
                    </a:lnTo>
                    <a:lnTo>
                      <a:pt x="304" y="504"/>
                    </a:lnTo>
                    <a:lnTo>
                      <a:pt x="283" y="505"/>
                    </a:lnTo>
                    <a:lnTo>
                      <a:pt x="258" y="508"/>
                    </a:lnTo>
                    <a:lnTo>
                      <a:pt x="230" y="516"/>
                    </a:lnTo>
                    <a:lnTo>
                      <a:pt x="199" y="528"/>
                    </a:lnTo>
                    <a:lnTo>
                      <a:pt x="166" y="545"/>
                    </a:lnTo>
                    <a:lnTo>
                      <a:pt x="131" y="570"/>
                    </a:lnTo>
                    <a:lnTo>
                      <a:pt x="133" y="569"/>
                    </a:lnTo>
                    <a:lnTo>
                      <a:pt x="141" y="565"/>
                    </a:lnTo>
                    <a:lnTo>
                      <a:pt x="152" y="559"/>
                    </a:lnTo>
                    <a:lnTo>
                      <a:pt x="167" y="553"/>
                    </a:lnTo>
                    <a:lnTo>
                      <a:pt x="184" y="545"/>
                    </a:lnTo>
                    <a:lnTo>
                      <a:pt x="204" y="537"/>
                    </a:lnTo>
                    <a:lnTo>
                      <a:pt x="227" y="531"/>
                    </a:lnTo>
                    <a:lnTo>
                      <a:pt x="250" y="525"/>
                    </a:lnTo>
                    <a:lnTo>
                      <a:pt x="274" y="522"/>
                    </a:lnTo>
                    <a:lnTo>
                      <a:pt x="298" y="520"/>
                    </a:lnTo>
                    <a:lnTo>
                      <a:pt x="321" y="522"/>
                    </a:lnTo>
                    <a:lnTo>
                      <a:pt x="344" y="528"/>
                    </a:lnTo>
                    <a:lnTo>
                      <a:pt x="374" y="583"/>
                    </a:lnTo>
                    <a:lnTo>
                      <a:pt x="339" y="581"/>
                    </a:lnTo>
                    <a:lnTo>
                      <a:pt x="308" y="582"/>
                    </a:lnTo>
                    <a:lnTo>
                      <a:pt x="280" y="585"/>
                    </a:lnTo>
                    <a:lnTo>
                      <a:pt x="255" y="591"/>
                    </a:lnTo>
                    <a:lnTo>
                      <a:pt x="234" y="596"/>
                    </a:lnTo>
                    <a:lnTo>
                      <a:pt x="218" y="603"/>
                    </a:lnTo>
                    <a:lnTo>
                      <a:pt x="206" y="608"/>
                    </a:lnTo>
                    <a:lnTo>
                      <a:pt x="199" y="612"/>
                    </a:lnTo>
                    <a:lnTo>
                      <a:pt x="196" y="614"/>
                    </a:lnTo>
                    <a:lnTo>
                      <a:pt x="233" y="602"/>
                    </a:lnTo>
                    <a:lnTo>
                      <a:pt x="269" y="594"/>
                    </a:lnTo>
                    <a:lnTo>
                      <a:pt x="301" y="592"/>
                    </a:lnTo>
                    <a:lnTo>
                      <a:pt x="329" y="592"/>
                    </a:lnTo>
                    <a:lnTo>
                      <a:pt x="352" y="594"/>
                    </a:lnTo>
                    <a:lnTo>
                      <a:pt x="369" y="597"/>
                    </a:lnTo>
                    <a:lnTo>
                      <a:pt x="382" y="599"/>
                    </a:lnTo>
                    <a:lnTo>
                      <a:pt x="407" y="649"/>
                    </a:lnTo>
                    <a:lnTo>
                      <a:pt x="377" y="644"/>
                    </a:lnTo>
                    <a:lnTo>
                      <a:pt x="351" y="641"/>
                    </a:lnTo>
                    <a:lnTo>
                      <a:pt x="328" y="641"/>
                    </a:lnTo>
                    <a:lnTo>
                      <a:pt x="308" y="642"/>
                    </a:lnTo>
                    <a:lnTo>
                      <a:pt x="292" y="645"/>
                    </a:lnTo>
                    <a:lnTo>
                      <a:pt x="279" y="649"/>
                    </a:lnTo>
                    <a:lnTo>
                      <a:pt x="269" y="654"/>
                    </a:lnTo>
                    <a:lnTo>
                      <a:pt x="262" y="657"/>
                    </a:lnTo>
                    <a:lnTo>
                      <a:pt x="257" y="660"/>
                    </a:lnTo>
                    <a:lnTo>
                      <a:pt x="256" y="661"/>
                    </a:lnTo>
                    <a:lnTo>
                      <a:pt x="286" y="653"/>
                    </a:lnTo>
                    <a:lnTo>
                      <a:pt x="314" y="648"/>
                    </a:lnTo>
                    <a:lnTo>
                      <a:pt x="341" y="648"/>
                    </a:lnTo>
                    <a:lnTo>
                      <a:pt x="365" y="651"/>
                    </a:lnTo>
                    <a:lnTo>
                      <a:pt x="385" y="654"/>
                    </a:lnTo>
                    <a:lnTo>
                      <a:pt x="401" y="657"/>
                    </a:lnTo>
                    <a:lnTo>
                      <a:pt x="413" y="660"/>
                    </a:lnTo>
                    <a:lnTo>
                      <a:pt x="474" y="791"/>
                    </a:lnTo>
                    <a:lnTo>
                      <a:pt x="460" y="781"/>
                    </a:lnTo>
                    <a:lnTo>
                      <a:pt x="443" y="772"/>
                    </a:lnTo>
                    <a:lnTo>
                      <a:pt x="424" y="763"/>
                    </a:lnTo>
                    <a:lnTo>
                      <a:pt x="400" y="754"/>
                    </a:lnTo>
                    <a:lnTo>
                      <a:pt x="372" y="745"/>
                    </a:lnTo>
                    <a:lnTo>
                      <a:pt x="339" y="736"/>
                    </a:lnTo>
                    <a:lnTo>
                      <a:pt x="301" y="730"/>
                    </a:lnTo>
                    <a:lnTo>
                      <a:pt x="257" y="722"/>
                    </a:lnTo>
                    <a:lnTo>
                      <a:pt x="208" y="717"/>
                    </a:lnTo>
                    <a:lnTo>
                      <a:pt x="172" y="710"/>
                    </a:lnTo>
                    <a:lnTo>
                      <a:pt x="141" y="699"/>
                    </a:lnTo>
                    <a:lnTo>
                      <a:pt x="113" y="685"/>
                    </a:lnTo>
                    <a:lnTo>
                      <a:pt x="88" y="668"/>
                    </a:lnTo>
                    <a:lnTo>
                      <a:pt x="65" y="646"/>
                    </a:lnTo>
                    <a:lnTo>
                      <a:pt x="46" y="622"/>
                    </a:lnTo>
                    <a:lnTo>
                      <a:pt x="31" y="596"/>
                    </a:lnTo>
                    <a:lnTo>
                      <a:pt x="18" y="568"/>
                    </a:lnTo>
                    <a:lnTo>
                      <a:pt x="8" y="537"/>
                    </a:lnTo>
                    <a:lnTo>
                      <a:pt x="3" y="505"/>
                    </a:lnTo>
                    <a:lnTo>
                      <a:pt x="0" y="471"/>
                    </a:lnTo>
                    <a:lnTo>
                      <a:pt x="0" y="436"/>
                    </a:lnTo>
                    <a:lnTo>
                      <a:pt x="3" y="400"/>
                    </a:lnTo>
                    <a:lnTo>
                      <a:pt x="10" y="344"/>
                    </a:lnTo>
                    <a:lnTo>
                      <a:pt x="17" y="293"/>
                    </a:lnTo>
                    <a:lnTo>
                      <a:pt x="22" y="248"/>
                    </a:lnTo>
                    <a:lnTo>
                      <a:pt x="27" y="210"/>
                    </a:lnTo>
                    <a:lnTo>
                      <a:pt x="30" y="175"/>
                    </a:lnTo>
                    <a:lnTo>
                      <a:pt x="32" y="147"/>
                    </a:lnTo>
                    <a:lnTo>
                      <a:pt x="33" y="121"/>
                    </a:lnTo>
                    <a:lnTo>
                      <a:pt x="34" y="100"/>
                    </a:lnTo>
                    <a:lnTo>
                      <a:pt x="34" y="82"/>
                    </a:lnTo>
                    <a:lnTo>
                      <a:pt x="34" y="67"/>
                    </a:lnTo>
                    <a:lnTo>
                      <a:pt x="34" y="52"/>
                    </a:lnTo>
                    <a:lnTo>
                      <a:pt x="33" y="41"/>
                    </a:lnTo>
                    <a:lnTo>
                      <a:pt x="32" y="31"/>
                    </a:lnTo>
                    <a:lnTo>
                      <a:pt x="30" y="21"/>
                    </a:lnTo>
                    <a:lnTo>
                      <a:pt x="29" y="12"/>
                    </a:lnTo>
                    <a:lnTo>
                      <a:pt x="28" y="2"/>
                    </a:lnTo>
                    <a:close/>
                    <a:moveTo>
                      <a:pt x="28" y="0"/>
                    </a:moveTo>
                    <a:lnTo>
                      <a:pt x="29" y="2"/>
                    </a:lnTo>
                    <a:lnTo>
                      <a:pt x="34" y="7"/>
                    </a:lnTo>
                    <a:lnTo>
                      <a:pt x="42" y="13"/>
                    </a:lnTo>
                    <a:lnTo>
                      <a:pt x="55" y="23"/>
                    </a:lnTo>
                    <a:lnTo>
                      <a:pt x="71" y="34"/>
                    </a:lnTo>
                    <a:lnTo>
                      <a:pt x="93" y="48"/>
                    </a:lnTo>
                    <a:lnTo>
                      <a:pt x="120" y="63"/>
                    </a:lnTo>
                    <a:lnTo>
                      <a:pt x="153" y="81"/>
                    </a:lnTo>
                    <a:lnTo>
                      <a:pt x="192" y="99"/>
                    </a:lnTo>
                    <a:lnTo>
                      <a:pt x="238" y="120"/>
                    </a:lnTo>
                    <a:lnTo>
                      <a:pt x="291" y="140"/>
                    </a:lnTo>
                    <a:lnTo>
                      <a:pt x="327" y="155"/>
                    </a:lnTo>
                    <a:lnTo>
                      <a:pt x="361" y="170"/>
                    </a:lnTo>
                    <a:lnTo>
                      <a:pt x="394" y="186"/>
                    </a:lnTo>
                    <a:lnTo>
                      <a:pt x="427" y="205"/>
                    </a:lnTo>
                    <a:lnTo>
                      <a:pt x="456" y="223"/>
                    </a:lnTo>
                    <a:lnTo>
                      <a:pt x="484" y="243"/>
                    </a:lnTo>
                    <a:lnTo>
                      <a:pt x="509" y="264"/>
                    </a:lnTo>
                    <a:lnTo>
                      <a:pt x="530" y="286"/>
                    </a:lnTo>
                    <a:lnTo>
                      <a:pt x="549" y="311"/>
                    </a:lnTo>
                    <a:lnTo>
                      <a:pt x="563" y="336"/>
                    </a:lnTo>
                    <a:lnTo>
                      <a:pt x="573" y="363"/>
                    </a:lnTo>
                    <a:lnTo>
                      <a:pt x="578" y="393"/>
                    </a:lnTo>
                    <a:lnTo>
                      <a:pt x="579" y="423"/>
                    </a:lnTo>
                    <a:lnTo>
                      <a:pt x="574" y="456"/>
                    </a:lnTo>
                    <a:lnTo>
                      <a:pt x="563" y="491"/>
                    </a:lnTo>
                    <a:lnTo>
                      <a:pt x="546" y="535"/>
                    </a:lnTo>
                    <a:lnTo>
                      <a:pt x="530" y="574"/>
                    </a:lnTo>
                    <a:lnTo>
                      <a:pt x="516" y="610"/>
                    </a:lnTo>
                    <a:lnTo>
                      <a:pt x="505" y="642"/>
                    </a:lnTo>
                    <a:lnTo>
                      <a:pt x="495" y="670"/>
                    </a:lnTo>
                    <a:lnTo>
                      <a:pt x="489" y="697"/>
                    </a:lnTo>
                    <a:lnTo>
                      <a:pt x="485" y="722"/>
                    </a:lnTo>
                    <a:lnTo>
                      <a:pt x="485" y="747"/>
                    </a:lnTo>
                    <a:lnTo>
                      <a:pt x="487" y="772"/>
                    </a:lnTo>
                    <a:lnTo>
                      <a:pt x="468" y="729"/>
                    </a:lnTo>
                    <a:lnTo>
                      <a:pt x="447" y="683"/>
                    </a:lnTo>
                    <a:lnTo>
                      <a:pt x="423" y="636"/>
                    </a:lnTo>
                    <a:lnTo>
                      <a:pt x="427" y="621"/>
                    </a:lnTo>
                    <a:lnTo>
                      <a:pt x="435" y="602"/>
                    </a:lnTo>
                    <a:lnTo>
                      <a:pt x="444" y="579"/>
                    </a:lnTo>
                    <a:lnTo>
                      <a:pt x="460" y="555"/>
                    </a:lnTo>
                    <a:lnTo>
                      <a:pt x="478" y="531"/>
                    </a:lnTo>
                    <a:lnTo>
                      <a:pt x="502" y="507"/>
                    </a:lnTo>
                    <a:lnTo>
                      <a:pt x="500" y="508"/>
                    </a:lnTo>
                    <a:lnTo>
                      <a:pt x="495" y="510"/>
                    </a:lnTo>
                    <a:lnTo>
                      <a:pt x="487" y="516"/>
                    </a:lnTo>
                    <a:lnTo>
                      <a:pt x="477" y="523"/>
                    </a:lnTo>
                    <a:lnTo>
                      <a:pt x="465" y="535"/>
                    </a:lnTo>
                    <a:lnTo>
                      <a:pt x="453" y="550"/>
                    </a:lnTo>
                    <a:lnTo>
                      <a:pt x="440" y="570"/>
                    </a:lnTo>
                    <a:lnTo>
                      <a:pt x="428" y="595"/>
                    </a:lnTo>
                    <a:lnTo>
                      <a:pt x="417" y="626"/>
                    </a:lnTo>
                    <a:lnTo>
                      <a:pt x="400" y="592"/>
                    </a:lnTo>
                    <a:lnTo>
                      <a:pt x="402" y="580"/>
                    </a:lnTo>
                    <a:lnTo>
                      <a:pt x="406" y="562"/>
                    </a:lnTo>
                    <a:lnTo>
                      <a:pt x="415" y="540"/>
                    </a:lnTo>
                    <a:lnTo>
                      <a:pt x="426" y="515"/>
                    </a:lnTo>
                    <a:lnTo>
                      <a:pt x="442" y="487"/>
                    </a:lnTo>
                    <a:lnTo>
                      <a:pt x="464" y="458"/>
                    </a:lnTo>
                    <a:lnTo>
                      <a:pt x="491" y="430"/>
                    </a:lnTo>
                    <a:lnTo>
                      <a:pt x="489" y="431"/>
                    </a:lnTo>
                    <a:lnTo>
                      <a:pt x="482" y="436"/>
                    </a:lnTo>
                    <a:lnTo>
                      <a:pt x="472" y="445"/>
                    </a:lnTo>
                    <a:lnTo>
                      <a:pt x="460" y="457"/>
                    </a:lnTo>
                    <a:lnTo>
                      <a:pt x="445" y="472"/>
                    </a:lnTo>
                    <a:lnTo>
                      <a:pt x="430" y="492"/>
                    </a:lnTo>
                    <a:lnTo>
                      <a:pt x="416" y="515"/>
                    </a:lnTo>
                    <a:lnTo>
                      <a:pt x="402" y="542"/>
                    </a:lnTo>
                    <a:lnTo>
                      <a:pt x="389" y="573"/>
                    </a:lnTo>
                    <a:lnTo>
                      <a:pt x="360" y="520"/>
                    </a:lnTo>
                    <a:lnTo>
                      <a:pt x="364" y="497"/>
                    </a:lnTo>
                    <a:lnTo>
                      <a:pt x="373" y="474"/>
                    </a:lnTo>
                    <a:lnTo>
                      <a:pt x="385" y="454"/>
                    </a:lnTo>
                    <a:lnTo>
                      <a:pt x="398" y="433"/>
                    </a:lnTo>
                    <a:lnTo>
                      <a:pt x="413" y="415"/>
                    </a:lnTo>
                    <a:lnTo>
                      <a:pt x="428" y="397"/>
                    </a:lnTo>
                    <a:lnTo>
                      <a:pt x="443" y="382"/>
                    </a:lnTo>
                    <a:lnTo>
                      <a:pt x="457" y="370"/>
                    </a:lnTo>
                    <a:lnTo>
                      <a:pt x="469" y="359"/>
                    </a:lnTo>
                    <a:lnTo>
                      <a:pt x="479" y="351"/>
                    </a:lnTo>
                    <a:lnTo>
                      <a:pt x="486" y="346"/>
                    </a:lnTo>
                    <a:lnTo>
                      <a:pt x="489" y="345"/>
                    </a:lnTo>
                    <a:lnTo>
                      <a:pt x="456" y="362"/>
                    </a:lnTo>
                    <a:lnTo>
                      <a:pt x="430" y="381"/>
                    </a:lnTo>
                    <a:lnTo>
                      <a:pt x="407" y="400"/>
                    </a:lnTo>
                    <a:lnTo>
                      <a:pt x="390" y="419"/>
                    </a:lnTo>
                    <a:lnTo>
                      <a:pt x="375" y="438"/>
                    </a:lnTo>
                    <a:lnTo>
                      <a:pt x="364" y="456"/>
                    </a:lnTo>
                    <a:lnTo>
                      <a:pt x="355" y="472"/>
                    </a:lnTo>
                    <a:lnTo>
                      <a:pt x="350" y="485"/>
                    </a:lnTo>
                    <a:lnTo>
                      <a:pt x="345" y="496"/>
                    </a:lnTo>
                    <a:lnTo>
                      <a:pt x="326" y="462"/>
                    </a:lnTo>
                    <a:lnTo>
                      <a:pt x="332" y="440"/>
                    </a:lnTo>
                    <a:lnTo>
                      <a:pt x="342" y="419"/>
                    </a:lnTo>
                    <a:lnTo>
                      <a:pt x="353" y="397"/>
                    </a:lnTo>
                    <a:lnTo>
                      <a:pt x="366" y="378"/>
                    </a:lnTo>
                    <a:lnTo>
                      <a:pt x="379" y="360"/>
                    </a:lnTo>
                    <a:lnTo>
                      <a:pt x="392" y="344"/>
                    </a:lnTo>
                    <a:lnTo>
                      <a:pt x="404" y="330"/>
                    </a:lnTo>
                    <a:lnTo>
                      <a:pt x="415" y="318"/>
                    </a:lnTo>
                    <a:lnTo>
                      <a:pt x="424" y="309"/>
                    </a:lnTo>
                    <a:lnTo>
                      <a:pt x="429" y="304"/>
                    </a:lnTo>
                    <a:lnTo>
                      <a:pt x="431" y="301"/>
                    </a:lnTo>
                    <a:lnTo>
                      <a:pt x="405" y="322"/>
                    </a:lnTo>
                    <a:lnTo>
                      <a:pt x="381" y="345"/>
                    </a:lnTo>
                    <a:lnTo>
                      <a:pt x="362" y="368"/>
                    </a:lnTo>
                    <a:lnTo>
                      <a:pt x="345" y="391"/>
                    </a:lnTo>
                    <a:lnTo>
                      <a:pt x="332" y="411"/>
                    </a:lnTo>
                    <a:lnTo>
                      <a:pt x="323" y="430"/>
                    </a:lnTo>
                    <a:lnTo>
                      <a:pt x="316" y="444"/>
                    </a:lnTo>
                    <a:lnTo>
                      <a:pt x="282" y="388"/>
                    </a:lnTo>
                    <a:lnTo>
                      <a:pt x="291" y="363"/>
                    </a:lnTo>
                    <a:lnTo>
                      <a:pt x="301" y="341"/>
                    </a:lnTo>
                    <a:lnTo>
                      <a:pt x="313" y="321"/>
                    </a:lnTo>
                    <a:lnTo>
                      <a:pt x="325" y="305"/>
                    </a:lnTo>
                    <a:lnTo>
                      <a:pt x="337" y="291"/>
                    </a:lnTo>
                    <a:lnTo>
                      <a:pt x="348" y="280"/>
                    </a:lnTo>
                    <a:lnTo>
                      <a:pt x="356" y="272"/>
                    </a:lnTo>
                    <a:lnTo>
                      <a:pt x="362" y="268"/>
                    </a:lnTo>
                    <a:lnTo>
                      <a:pt x="364" y="267"/>
                    </a:lnTo>
                    <a:lnTo>
                      <a:pt x="341" y="281"/>
                    </a:lnTo>
                    <a:lnTo>
                      <a:pt x="323" y="297"/>
                    </a:lnTo>
                    <a:lnTo>
                      <a:pt x="307" y="314"/>
                    </a:lnTo>
                    <a:lnTo>
                      <a:pt x="294" y="332"/>
                    </a:lnTo>
                    <a:lnTo>
                      <a:pt x="286" y="348"/>
                    </a:lnTo>
                    <a:lnTo>
                      <a:pt x="278" y="363"/>
                    </a:lnTo>
                    <a:lnTo>
                      <a:pt x="274" y="374"/>
                    </a:lnTo>
                    <a:lnTo>
                      <a:pt x="236" y="314"/>
                    </a:lnTo>
                    <a:lnTo>
                      <a:pt x="242" y="297"/>
                    </a:lnTo>
                    <a:lnTo>
                      <a:pt x="251" y="280"/>
                    </a:lnTo>
                    <a:lnTo>
                      <a:pt x="261" y="263"/>
                    </a:lnTo>
                    <a:lnTo>
                      <a:pt x="271" y="248"/>
                    </a:lnTo>
                    <a:lnTo>
                      <a:pt x="282" y="234"/>
                    </a:lnTo>
                    <a:lnTo>
                      <a:pt x="293" y="222"/>
                    </a:lnTo>
                    <a:lnTo>
                      <a:pt x="303" y="212"/>
                    </a:lnTo>
                    <a:lnTo>
                      <a:pt x="310" y="206"/>
                    </a:lnTo>
                    <a:lnTo>
                      <a:pt x="315" y="200"/>
                    </a:lnTo>
                    <a:lnTo>
                      <a:pt x="317" y="199"/>
                    </a:lnTo>
                    <a:lnTo>
                      <a:pt x="290" y="219"/>
                    </a:lnTo>
                    <a:lnTo>
                      <a:pt x="268" y="239"/>
                    </a:lnTo>
                    <a:lnTo>
                      <a:pt x="252" y="259"/>
                    </a:lnTo>
                    <a:lnTo>
                      <a:pt x="241" y="277"/>
                    </a:lnTo>
                    <a:lnTo>
                      <a:pt x="232" y="292"/>
                    </a:lnTo>
                    <a:lnTo>
                      <a:pt x="228" y="303"/>
                    </a:lnTo>
                    <a:lnTo>
                      <a:pt x="194" y="250"/>
                    </a:lnTo>
                    <a:lnTo>
                      <a:pt x="200" y="242"/>
                    </a:lnTo>
                    <a:lnTo>
                      <a:pt x="207" y="231"/>
                    </a:lnTo>
                    <a:lnTo>
                      <a:pt x="217" y="217"/>
                    </a:lnTo>
                    <a:lnTo>
                      <a:pt x="229" y="202"/>
                    </a:lnTo>
                    <a:lnTo>
                      <a:pt x="243" y="187"/>
                    </a:lnTo>
                    <a:lnTo>
                      <a:pt x="258" y="173"/>
                    </a:lnTo>
                    <a:lnTo>
                      <a:pt x="256" y="174"/>
                    </a:lnTo>
                    <a:lnTo>
                      <a:pt x="250" y="180"/>
                    </a:lnTo>
                    <a:lnTo>
                      <a:pt x="241" y="186"/>
                    </a:lnTo>
                    <a:lnTo>
                      <a:pt x="229" y="197"/>
                    </a:lnTo>
                    <a:lnTo>
                      <a:pt x="217" y="210"/>
                    </a:lnTo>
                    <a:lnTo>
                      <a:pt x="204" y="226"/>
                    </a:lnTo>
                    <a:lnTo>
                      <a:pt x="192" y="245"/>
                    </a:lnTo>
                    <a:lnTo>
                      <a:pt x="162" y="198"/>
                    </a:lnTo>
                    <a:lnTo>
                      <a:pt x="167" y="187"/>
                    </a:lnTo>
                    <a:lnTo>
                      <a:pt x="175" y="175"/>
                    </a:lnTo>
                    <a:lnTo>
                      <a:pt x="183" y="163"/>
                    </a:lnTo>
                    <a:lnTo>
                      <a:pt x="192" y="152"/>
                    </a:lnTo>
                    <a:lnTo>
                      <a:pt x="199" y="144"/>
                    </a:lnTo>
                    <a:lnTo>
                      <a:pt x="204" y="138"/>
                    </a:lnTo>
                    <a:lnTo>
                      <a:pt x="205" y="136"/>
                    </a:lnTo>
                    <a:lnTo>
                      <a:pt x="191" y="150"/>
                    </a:lnTo>
                    <a:lnTo>
                      <a:pt x="179" y="164"/>
                    </a:lnTo>
                    <a:lnTo>
                      <a:pt x="169" y="176"/>
                    </a:lnTo>
                    <a:lnTo>
                      <a:pt x="163" y="186"/>
                    </a:lnTo>
                    <a:lnTo>
                      <a:pt x="158" y="194"/>
                    </a:lnTo>
                    <a:lnTo>
                      <a:pt x="134" y="158"/>
                    </a:lnTo>
                    <a:lnTo>
                      <a:pt x="113" y="125"/>
                    </a:lnTo>
                    <a:lnTo>
                      <a:pt x="92" y="95"/>
                    </a:lnTo>
                    <a:lnTo>
                      <a:pt x="73" y="69"/>
                    </a:lnTo>
                    <a:lnTo>
                      <a:pt x="58" y="46"/>
                    </a:lnTo>
                    <a:lnTo>
                      <a:pt x="45" y="26"/>
                    </a:lnTo>
                    <a:lnTo>
                      <a:pt x="34" y="12"/>
                    </a:lnTo>
                    <a:lnTo>
                      <a:pt x="28" y="2"/>
                    </a:lnTo>
                    <a:lnTo>
                      <a:pt x="28" y="0"/>
                    </a:lnTo>
                    <a:close/>
                  </a:path>
                </a:pathLst>
              </a:custGeom>
              <a:gradFill>
                <a:gsLst>
                  <a:gs pos="0">
                    <a:srgbClr val="A3E2FA"/>
                  </a:gs>
                  <a:gs pos="100000">
                    <a:srgbClr val="0466C1"/>
                  </a:gs>
                </a:gsLst>
                <a:lin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1900" kern="0">
                  <a:solidFill>
                    <a:srgbClr val="FFF5C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Freeform 46"/>
            <p:cNvSpPr/>
            <p:nvPr/>
          </p:nvSpPr>
          <p:spPr bwMode="auto">
            <a:xfrm>
              <a:off x="7829" y="6090"/>
              <a:ext cx="3631" cy="4710"/>
            </a:xfrm>
            <a:custGeom>
              <a:avLst/>
              <a:gdLst>
                <a:gd name="T0" fmla="*/ 480 w 1532"/>
                <a:gd name="T1" fmla="*/ 71 h 1987"/>
                <a:gd name="T2" fmla="*/ 541 w 1532"/>
                <a:gd name="T3" fmla="*/ 73 h 1987"/>
                <a:gd name="T4" fmla="*/ 504 w 1532"/>
                <a:gd name="T5" fmla="*/ 119 h 1987"/>
                <a:gd name="T6" fmla="*/ 523 w 1532"/>
                <a:gd name="T7" fmla="*/ 313 h 1987"/>
                <a:gd name="T8" fmla="*/ 668 w 1532"/>
                <a:gd name="T9" fmla="*/ 543 h 1987"/>
                <a:gd name="T10" fmla="*/ 741 w 1532"/>
                <a:gd name="T11" fmla="*/ 554 h 1987"/>
                <a:gd name="T12" fmla="*/ 701 w 1532"/>
                <a:gd name="T13" fmla="*/ 358 h 1987"/>
                <a:gd name="T14" fmla="*/ 689 w 1532"/>
                <a:gd name="T15" fmla="*/ 323 h 1987"/>
                <a:gd name="T16" fmla="*/ 769 w 1532"/>
                <a:gd name="T17" fmla="*/ 375 h 1987"/>
                <a:gd name="T18" fmla="*/ 857 w 1532"/>
                <a:gd name="T19" fmla="*/ 321 h 1987"/>
                <a:gd name="T20" fmla="*/ 883 w 1532"/>
                <a:gd name="T21" fmla="*/ 165 h 1987"/>
                <a:gd name="T22" fmla="*/ 885 w 1532"/>
                <a:gd name="T23" fmla="*/ 247 h 1987"/>
                <a:gd name="T24" fmla="*/ 1005 w 1532"/>
                <a:gd name="T25" fmla="*/ 276 h 1987"/>
                <a:gd name="T26" fmla="*/ 1096 w 1532"/>
                <a:gd name="T27" fmla="*/ 188 h 1987"/>
                <a:gd name="T28" fmla="*/ 1178 w 1532"/>
                <a:gd name="T29" fmla="*/ 259 h 1987"/>
                <a:gd name="T30" fmla="*/ 1058 w 1532"/>
                <a:gd name="T31" fmla="*/ 287 h 1987"/>
                <a:gd name="T32" fmla="*/ 876 w 1532"/>
                <a:gd name="T33" fmla="*/ 378 h 1987"/>
                <a:gd name="T34" fmla="*/ 757 w 1532"/>
                <a:gd name="T35" fmla="*/ 827 h 1987"/>
                <a:gd name="T36" fmla="*/ 776 w 1532"/>
                <a:gd name="T37" fmla="*/ 1130 h 1987"/>
                <a:gd name="T38" fmla="*/ 882 w 1532"/>
                <a:gd name="T39" fmla="*/ 1217 h 1987"/>
                <a:gd name="T40" fmla="*/ 1030 w 1532"/>
                <a:gd name="T41" fmla="*/ 1016 h 1987"/>
                <a:gd name="T42" fmla="*/ 1077 w 1532"/>
                <a:gd name="T43" fmla="*/ 867 h 1987"/>
                <a:gd name="T44" fmla="*/ 1060 w 1532"/>
                <a:gd name="T45" fmla="*/ 729 h 1987"/>
                <a:gd name="T46" fmla="*/ 1089 w 1532"/>
                <a:gd name="T47" fmla="*/ 781 h 1987"/>
                <a:gd name="T48" fmla="*/ 1172 w 1532"/>
                <a:gd name="T49" fmla="*/ 788 h 1987"/>
                <a:gd name="T50" fmla="*/ 1096 w 1532"/>
                <a:gd name="T51" fmla="*/ 825 h 1987"/>
                <a:gd name="T52" fmla="*/ 1118 w 1532"/>
                <a:gd name="T53" fmla="*/ 927 h 1987"/>
                <a:gd name="T54" fmla="*/ 1297 w 1532"/>
                <a:gd name="T55" fmla="*/ 787 h 1987"/>
                <a:gd name="T56" fmla="*/ 1327 w 1532"/>
                <a:gd name="T57" fmla="*/ 696 h 1987"/>
                <a:gd name="T58" fmla="*/ 1324 w 1532"/>
                <a:gd name="T59" fmla="*/ 806 h 1987"/>
                <a:gd name="T60" fmla="*/ 1424 w 1532"/>
                <a:gd name="T61" fmla="*/ 760 h 1987"/>
                <a:gd name="T62" fmla="*/ 1464 w 1532"/>
                <a:gd name="T63" fmla="*/ 775 h 1987"/>
                <a:gd name="T64" fmla="*/ 1460 w 1532"/>
                <a:gd name="T65" fmla="*/ 797 h 1987"/>
                <a:gd name="T66" fmla="*/ 1292 w 1532"/>
                <a:gd name="T67" fmla="*/ 859 h 1987"/>
                <a:gd name="T68" fmla="*/ 1149 w 1532"/>
                <a:gd name="T69" fmla="*/ 972 h 1987"/>
                <a:gd name="T70" fmla="*/ 1003 w 1532"/>
                <a:gd name="T71" fmla="*/ 1154 h 1987"/>
                <a:gd name="T72" fmla="*/ 862 w 1532"/>
                <a:gd name="T73" fmla="*/ 1381 h 1987"/>
                <a:gd name="T74" fmla="*/ 882 w 1532"/>
                <a:gd name="T75" fmla="*/ 1668 h 1987"/>
                <a:gd name="T76" fmla="*/ 891 w 1532"/>
                <a:gd name="T77" fmla="*/ 1972 h 1987"/>
                <a:gd name="T78" fmla="*/ 652 w 1532"/>
                <a:gd name="T79" fmla="*/ 1867 h 1987"/>
                <a:gd name="T80" fmla="*/ 650 w 1532"/>
                <a:gd name="T81" fmla="*/ 1416 h 1987"/>
                <a:gd name="T82" fmla="*/ 516 w 1532"/>
                <a:gd name="T83" fmla="*/ 984 h 1987"/>
                <a:gd name="T84" fmla="*/ 196 w 1532"/>
                <a:gd name="T85" fmla="*/ 769 h 1987"/>
                <a:gd name="T86" fmla="*/ 0 w 1532"/>
                <a:gd name="T87" fmla="*/ 703 h 1987"/>
                <a:gd name="T88" fmla="*/ 90 w 1532"/>
                <a:gd name="T89" fmla="*/ 703 h 1987"/>
                <a:gd name="T90" fmla="*/ 112 w 1532"/>
                <a:gd name="T91" fmla="*/ 608 h 1987"/>
                <a:gd name="T92" fmla="*/ 227 w 1532"/>
                <a:gd name="T93" fmla="*/ 747 h 1987"/>
                <a:gd name="T94" fmla="*/ 347 w 1532"/>
                <a:gd name="T95" fmla="*/ 793 h 1987"/>
                <a:gd name="T96" fmla="*/ 345 w 1532"/>
                <a:gd name="T97" fmla="*/ 734 h 1987"/>
                <a:gd name="T98" fmla="*/ 240 w 1532"/>
                <a:gd name="T99" fmla="*/ 630 h 1987"/>
                <a:gd name="T100" fmla="*/ 335 w 1532"/>
                <a:gd name="T101" fmla="*/ 658 h 1987"/>
                <a:gd name="T102" fmla="*/ 383 w 1532"/>
                <a:gd name="T103" fmla="*/ 626 h 1987"/>
                <a:gd name="T104" fmla="*/ 400 w 1532"/>
                <a:gd name="T105" fmla="*/ 750 h 1987"/>
                <a:gd name="T106" fmla="*/ 566 w 1532"/>
                <a:gd name="T107" fmla="*/ 919 h 1987"/>
                <a:gd name="T108" fmla="*/ 656 w 1532"/>
                <a:gd name="T109" fmla="*/ 866 h 1987"/>
                <a:gd name="T110" fmla="*/ 678 w 1532"/>
                <a:gd name="T111" fmla="*/ 656 h 1987"/>
                <a:gd name="T112" fmla="*/ 565 w 1532"/>
                <a:gd name="T113" fmla="*/ 480 h 1987"/>
                <a:gd name="T114" fmla="*/ 427 w 1532"/>
                <a:gd name="T115" fmla="*/ 244 h 1987"/>
                <a:gd name="T116" fmla="*/ 218 w 1532"/>
                <a:gd name="T117" fmla="*/ 181 h 1987"/>
                <a:gd name="T118" fmla="*/ 331 w 1532"/>
                <a:gd name="T119" fmla="*/ 156 h 1987"/>
                <a:gd name="T120" fmla="*/ 451 w 1532"/>
                <a:gd name="T121" fmla="*/ 159 h 1987"/>
                <a:gd name="T122" fmla="*/ 432 w 1532"/>
                <a:gd name="T123" fmla="*/ 21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2" h="1987">
                  <a:moveTo>
                    <a:pt x="421" y="0"/>
                  </a:moveTo>
                  <a:lnTo>
                    <a:pt x="423" y="2"/>
                  </a:lnTo>
                  <a:lnTo>
                    <a:pt x="428" y="8"/>
                  </a:lnTo>
                  <a:lnTo>
                    <a:pt x="435" y="15"/>
                  </a:lnTo>
                  <a:lnTo>
                    <a:pt x="444" y="26"/>
                  </a:lnTo>
                  <a:lnTo>
                    <a:pt x="454" y="37"/>
                  </a:lnTo>
                  <a:lnTo>
                    <a:pt x="464" y="49"/>
                  </a:lnTo>
                  <a:lnTo>
                    <a:pt x="472" y="60"/>
                  </a:lnTo>
                  <a:lnTo>
                    <a:pt x="480" y="71"/>
                  </a:lnTo>
                  <a:lnTo>
                    <a:pt x="485" y="79"/>
                  </a:lnTo>
                  <a:lnTo>
                    <a:pt x="489" y="86"/>
                  </a:lnTo>
                  <a:lnTo>
                    <a:pt x="492" y="89"/>
                  </a:lnTo>
                  <a:lnTo>
                    <a:pt x="498" y="90"/>
                  </a:lnTo>
                  <a:lnTo>
                    <a:pt x="506" y="88"/>
                  </a:lnTo>
                  <a:lnTo>
                    <a:pt x="516" y="86"/>
                  </a:lnTo>
                  <a:lnTo>
                    <a:pt x="525" y="82"/>
                  </a:lnTo>
                  <a:lnTo>
                    <a:pt x="534" y="77"/>
                  </a:lnTo>
                  <a:lnTo>
                    <a:pt x="541" y="73"/>
                  </a:lnTo>
                  <a:lnTo>
                    <a:pt x="546" y="71"/>
                  </a:lnTo>
                  <a:lnTo>
                    <a:pt x="549" y="70"/>
                  </a:lnTo>
                  <a:lnTo>
                    <a:pt x="552" y="72"/>
                  </a:lnTo>
                  <a:lnTo>
                    <a:pt x="550" y="74"/>
                  </a:lnTo>
                  <a:lnTo>
                    <a:pt x="544" y="77"/>
                  </a:lnTo>
                  <a:lnTo>
                    <a:pt x="537" y="85"/>
                  </a:lnTo>
                  <a:lnTo>
                    <a:pt x="527" y="94"/>
                  </a:lnTo>
                  <a:lnTo>
                    <a:pt x="515" y="105"/>
                  </a:lnTo>
                  <a:lnTo>
                    <a:pt x="504" y="119"/>
                  </a:lnTo>
                  <a:lnTo>
                    <a:pt x="493" y="135"/>
                  </a:lnTo>
                  <a:lnTo>
                    <a:pt x="483" y="153"/>
                  </a:lnTo>
                  <a:lnTo>
                    <a:pt x="478" y="170"/>
                  </a:lnTo>
                  <a:lnTo>
                    <a:pt x="478" y="189"/>
                  </a:lnTo>
                  <a:lnTo>
                    <a:pt x="481" y="211"/>
                  </a:lnTo>
                  <a:lnTo>
                    <a:pt x="488" y="235"/>
                  </a:lnTo>
                  <a:lnTo>
                    <a:pt x="497" y="260"/>
                  </a:lnTo>
                  <a:lnTo>
                    <a:pt x="509" y="286"/>
                  </a:lnTo>
                  <a:lnTo>
                    <a:pt x="523" y="313"/>
                  </a:lnTo>
                  <a:lnTo>
                    <a:pt x="539" y="342"/>
                  </a:lnTo>
                  <a:lnTo>
                    <a:pt x="555" y="370"/>
                  </a:lnTo>
                  <a:lnTo>
                    <a:pt x="572" y="398"/>
                  </a:lnTo>
                  <a:lnTo>
                    <a:pt x="588" y="424"/>
                  </a:lnTo>
                  <a:lnTo>
                    <a:pt x="604" y="449"/>
                  </a:lnTo>
                  <a:lnTo>
                    <a:pt x="620" y="475"/>
                  </a:lnTo>
                  <a:lnTo>
                    <a:pt x="637" y="499"/>
                  </a:lnTo>
                  <a:lnTo>
                    <a:pt x="653" y="522"/>
                  </a:lnTo>
                  <a:lnTo>
                    <a:pt x="668" y="543"/>
                  </a:lnTo>
                  <a:lnTo>
                    <a:pt x="681" y="561"/>
                  </a:lnTo>
                  <a:lnTo>
                    <a:pt x="693" y="575"/>
                  </a:lnTo>
                  <a:lnTo>
                    <a:pt x="704" y="587"/>
                  </a:lnTo>
                  <a:lnTo>
                    <a:pt x="712" y="595"/>
                  </a:lnTo>
                  <a:lnTo>
                    <a:pt x="718" y="597"/>
                  </a:lnTo>
                  <a:lnTo>
                    <a:pt x="724" y="595"/>
                  </a:lnTo>
                  <a:lnTo>
                    <a:pt x="729" y="586"/>
                  </a:lnTo>
                  <a:lnTo>
                    <a:pt x="736" y="572"/>
                  </a:lnTo>
                  <a:lnTo>
                    <a:pt x="741" y="554"/>
                  </a:lnTo>
                  <a:lnTo>
                    <a:pt x="745" y="533"/>
                  </a:lnTo>
                  <a:lnTo>
                    <a:pt x="749" y="509"/>
                  </a:lnTo>
                  <a:lnTo>
                    <a:pt x="750" y="485"/>
                  </a:lnTo>
                  <a:lnTo>
                    <a:pt x="750" y="460"/>
                  </a:lnTo>
                  <a:lnTo>
                    <a:pt x="748" y="436"/>
                  </a:lnTo>
                  <a:lnTo>
                    <a:pt x="741" y="411"/>
                  </a:lnTo>
                  <a:lnTo>
                    <a:pt x="731" y="389"/>
                  </a:lnTo>
                  <a:lnTo>
                    <a:pt x="717" y="372"/>
                  </a:lnTo>
                  <a:lnTo>
                    <a:pt x="701" y="358"/>
                  </a:lnTo>
                  <a:lnTo>
                    <a:pt x="681" y="347"/>
                  </a:lnTo>
                  <a:lnTo>
                    <a:pt x="658" y="340"/>
                  </a:lnTo>
                  <a:lnTo>
                    <a:pt x="633" y="337"/>
                  </a:lnTo>
                  <a:lnTo>
                    <a:pt x="606" y="338"/>
                  </a:lnTo>
                  <a:lnTo>
                    <a:pt x="606" y="334"/>
                  </a:lnTo>
                  <a:lnTo>
                    <a:pt x="676" y="322"/>
                  </a:lnTo>
                  <a:lnTo>
                    <a:pt x="681" y="237"/>
                  </a:lnTo>
                  <a:lnTo>
                    <a:pt x="684" y="237"/>
                  </a:lnTo>
                  <a:lnTo>
                    <a:pt x="689" y="323"/>
                  </a:lnTo>
                  <a:lnTo>
                    <a:pt x="691" y="324"/>
                  </a:lnTo>
                  <a:lnTo>
                    <a:pt x="698" y="327"/>
                  </a:lnTo>
                  <a:lnTo>
                    <a:pt x="706" y="333"/>
                  </a:lnTo>
                  <a:lnTo>
                    <a:pt x="717" y="339"/>
                  </a:lnTo>
                  <a:lnTo>
                    <a:pt x="729" y="346"/>
                  </a:lnTo>
                  <a:lnTo>
                    <a:pt x="741" y="353"/>
                  </a:lnTo>
                  <a:lnTo>
                    <a:pt x="752" y="361"/>
                  </a:lnTo>
                  <a:lnTo>
                    <a:pt x="762" y="369"/>
                  </a:lnTo>
                  <a:lnTo>
                    <a:pt x="769" y="375"/>
                  </a:lnTo>
                  <a:lnTo>
                    <a:pt x="777" y="380"/>
                  </a:lnTo>
                  <a:lnTo>
                    <a:pt x="787" y="381"/>
                  </a:lnTo>
                  <a:lnTo>
                    <a:pt x="799" y="377"/>
                  </a:lnTo>
                  <a:lnTo>
                    <a:pt x="812" y="373"/>
                  </a:lnTo>
                  <a:lnTo>
                    <a:pt x="825" y="365"/>
                  </a:lnTo>
                  <a:lnTo>
                    <a:pt x="837" y="356"/>
                  </a:lnTo>
                  <a:lnTo>
                    <a:pt x="847" y="345"/>
                  </a:lnTo>
                  <a:lnTo>
                    <a:pt x="853" y="333"/>
                  </a:lnTo>
                  <a:lnTo>
                    <a:pt x="857" y="321"/>
                  </a:lnTo>
                  <a:lnTo>
                    <a:pt x="858" y="307"/>
                  </a:lnTo>
                  <a:lnTo>
                    <a:pt x="861" y="289"/>
                  </a:lnTo>
                  <a:lnTo>
                    <a:pt x="864" y="269"/>
                  </a:lnTo>
                  <a:lnTo>
                    <a:pt x="868" y="248"/>
                  </a:lnTo>
                  <a:lnTo>
                    <a:pt x="872" y="226"/>
                  </a:lnTo>
                  <a:lnTo>
                    <a:pt x="876" y="207"/>
                  </a:lnTo>
                  <a:lnTo>
                    <a:pt x="879" y="188"/>
                  </a:lnTo>
                  <a:lnTo>
                    <a:pt x="882" y="174"/>
                  </a:lnTo>
                  <a:lnTo>
                    <a:pt x="883" y="165"/>
                  </a:lnTo>
                  <a:lnTo>
                    <a:pt x="885" y="162"/>
                  </a:lnTo>
                  <a:lnTo>
                    <a:pt x="886" y="163"/>
                  </a:lnTo>
                  <a:lnTo>
                    <a:pt x="886" y="166"/>
                  </a:lnTo>
                  <a:lnTo>
                    <a:pt x="885" y="174"/>
                  </a:lnTo>
                  <a:lnTo>
                    <a:pt x="883" y="185"/>
                  </a:lnTo>
                  <a:lnTo>
                    <a:pt x="882" y="199"/>
                  </a:lnTo>
                  <a:lnTo>
                    <a:pt x="882" y="214"/>
                  </a:lnTo>
                  <a:lnTo>
                    <a:pt x="882" y="231"/>
                  </a:lnTo>
                  <a:lnTo>
                    <a:pt x="885" y="247"/>
                  </a:lnTo>
                  <a:lnTo>
                    <a:pt x="887" y="261"/>
                  </a:lnTo>
                  <a:lnTo>
                    <a:pt x="892" y="273"/>
                  </a:lnTo>
                  <a:lnTo>
                    <a:pt x="899" y="282"/>
                  </a:lnTo>
                  <a:lnTo>
                    <a:pt x="909" y="285"/>
                  </a:lnTo>
                  <a:lnTo>
                    <a:pt x="922" y="286"/>
                  </a:lnTo>
                  <a:lnTo>
                    <a:pt x="940" y="286"/>
                  </a:lnTo>
                  <a:lnTo>
                    <a:pt x="961" y="284"/>
                  </a:lnTo>
                  <a:lnTo>
                    <a:pt x="982" y="281"/>
                  </a:lnTo>
                  <a:lnTo>
                    <a:pt x="1005" y="276"/>
                  </a:lnTo>
                  <a:lnTo>
                    <a:pt x="1027" y="271"/>
                  </a:lnTo>
                  <a:lnTo>
                    <a:pt x="1047" y="264"/>
                  </a:lnTo>
                  <a:lnTo>
                    <a:pt x="1063" y="257"/>
                  </a:lnTo>
                  <a:lnTo>
                    <a:pt x="1076" y="248"/>
                  </a:lnTo>
                  <a:lnTo>
                    <a:pt x="1084" y="237"/>
                  </a:lnTo>
                  <a:lnTo>
                    <a:pt x="1090" y="219"/>
                  </a:lnTo>
                  <a:lnTo>
                    <a:pt x="1093" y="203"/>
                  </a:lnTo>
                  <a:lnTo>
                    <a:pt x="1094" y="194"/>
                  </a:lnTo>
                  <a:lnTo>
                    <a:pt x="1096" y="188"/>
                  </a:lnTo>
                  <a:lnTo>
                    <a:pt x="1096" y="186"/>
                  </a:lnTo>
                  <a:lnTo>
                    <a:pt x="1099" y="187"/>
                  </a:lnTo>
                  <a:lnTo>
                    <a:pt x="1091" y="253"/>
                  </a:lnTo>
                  <a:lnTo>
                    <a:pt x="1094" y="252"/>
                  </a:lnTo>
                  <a:lnTo>
                    <a:pt x="1104" y="252"/>
                  </a:lnTo>
                  <a:lnTo>
                    <a:pt x="1118" y="253"/>
                  </a:lnTo>
                  <a:lnTo>
                    <a:pt x="1137" y="254"/>
                  </a:lnTo>
                  <a:lnTo>
                    <a:pt x="1156" y="256"/>
                  </a:lnTo>
                  <a:lnTo>
                    <a:pt x="1178" y="259"/>
                  </a:lnTo>
                  <a:lnTo>
                    <a:pt x="1199" y="264"/>
                  </a:lnTo>
                  <a:lnTo>
                    <a:pt x="1196" y="264"/>
                  </a:lnTo>
                  <a:lnTo>
                    <a:pt x="1187" y="264"/>
                  </a:lnTo>
                  <a:lnTo>
                    <a:pt x="1173" y="266"/>
                  </a:lnTo>
                  <a:lnTo>
                    <a:pt x="1153" y="269"/>
                  </a:lnTo>
                  <a:lnTo>
                    <a:pt x="1130" y="272"/>
                  </a:lnTo>
                  <a:lnTo>
                    <a:pt x="1104" y="276"/>
                  </a:lnTo>
                  <a:lnTo>
                    <a:pt x="1076" y="283"/>
                  </a:lnTo>
                  <a:lnTo>
                    <a:pt x="1058" y="287"/>
                  </a:lnTo>
                  <a:lnTo>
                    <a:pt x="1039" y="290"/>
                  </a:lnTo>
                  <a:lnTo>
                    <a:pt x="1018" y="294"/>
                  </a:lnTo>
                  <a:lnTo>
                    <a:pt x="998" y="298"/>
                  </a:lnTo>
                  <a:lnTo>
                    <a:pt x="977" y="303"/>
                  </a:lnTo>
                  <a:lnTo>
                    <a:pt x="956" y="311"/>
                  </a:lnTo>
                  <a:lnTo>
                    <a:pt x="936" y="322"/>
                  </a:lnTo>
                  <a:lnTo>
                    <a:pt x="915" y="336"/>
                  </a:lnTo>
                  <a:lnTo>
                    <a:pt x="895" y="355"/>
                  </a:lnTo>
                  <a:lnTo>
                    <a:pt x="876" y="378"/>
                  </a:lnTo>
                  <a:lnTo>
                    <a:pt x="858" y="407"/>
                  </a:lnTo>
                  <a:lnTo>
                    <a:pt x="842" y="443"/>
                  </a:lnTo>
                  <a:lnTo>
                    <a:pt x="823" y="496"/>
                  </a:lnTo>
                  <a:lnTo>
                    <a:pt x="805" y="550"/>
                  </a:lnTo>
                  <a:lnTo>
                    <a:pt x="791" y="607"/>
                  </a:lnTo>
                  <a:lnTo>
                    <a:pt x="779" y="665"/>
                  </a:lnTo>
                  <a:lnTo>
                    <a:pt x="769" y="720"/>
                  </a:lnTo>
                  <a:lnTo>
                    <a:pt x="763" y="774"/>
                  </a:lnTo>
                  <a:lnTo>
                    <a:pt x="757" y="827"/>
                  </a:lnTo>
                  <a:lnTo>
                    <a:pt x="755" y="874"/>
                  </a:lnTo>
                  <a:lnTo>
                    <a:pt x="754" y="919"/>
                  </a:lnTo>
                  <a:lnTo>
                    <a:pt x="755" y="946"/>
                  </a:lnTo>
                  <a:lnTo>
                    <a:pt x="756" y="977"/>
                  </a:lnTo>
                  <a:lnTo>
                    <a:pt x="758" y="1007"/>
                  </a:lnTo>
                  <a:lnTo>
                    <a:pt x="762" y="1039"/>
                  </a:lnTo>
                  <a:lnTo>
                    <a:pt x="765" y="1070"/>
                  </a:lnTo>
                  <a:lnTo>
                    <a:pt x="770" y="1102"/>
                  </a:lnTo>
                  <a:lnTo>
                    <a:pt x="776" y="1130"/>
                  </a:lnTo>
                  <a:lnTo>
                    <a:pt x="783" y="1157"/>
                  </a:lnTo>
                  <a:lnTo>
                    <a:pt x="791" y="1181"/>
                  </a:lnTo>
                  <a:lnTo>
                    <a:pt x="801" y="1202"/>
                  </a:lnTo>
                  <a:lnTo>
                    <a:pt x="812" y="1218"/>
                  </a:lnTo>
                  <a:lnTo>
                    <a:pt x="825" y="1229"/>
                  </a:lnTo>
                  <a:lnTo>
                    <a:pt x="838" y="1234"/>
                  </a:lnTo>
                  <a:lnTo>
                    <a:pt x="853" y="1233"/>
                  </a:lnTo>
                  <a:lnTo>
                    <a:pt x="867" y="1227"/>
                  </a:lnTo>
                  <a:lnTo>
                    <a:pt x="882" y="1217"/>
                  </a:lnTo>
                  <a:lnTo>
                    <a:pt x="899" y="1202"/>
                  </a:lnTo>
                  <a:lnTo>
                    <a:pt x="916" y="1184"/>
                  </a:lnTo>
                  <a:lnTo>
                    <a:pt x="932" y="1164"/>
                  </a:lnTo>
                  <a:lnTo>
                    <a:pt x="951" y="1141"/>
                  </a:lnTo>
                  <a:lnTo>
                    <a:pt x="967" y="1117"/>
                  </a:lnTo>
                  <a:lnTo>
                    <a:pt x="985" y="1092"/>
                  </a:lnTo>
                  <a:lnTo>
                    <a:pt x="1001" y="1066"/>
                  </a:lnTo>
                  <a:lnTo>
                    <a:pt x="1016" y="1041"/>
                  </a:lnTo>
                  <a:lnTo>
                    <a:pt x="1030" y="1016"/>
                  </a:lnTo>
                  <a:lnTo>
                    <a:pt x="1043" y="992"/>
                  </a:lnTo>
                  <a:lnTo>
                    <a:pt x="1054" y="971"/>
                  </a:lnTo>
                  <a:lnTo>
                    <a:pt x="1063" y="952"/>
                  </a:lnTo>
                  <a:lnTo>
                    <a:pt x="1071" y="935"/>
                  </a:lnTo>
                  <a:lnTo>
                    <a:pt x="1075" y="923"/>
                  </a:lnTo>
                  <a:lnTo>
                    <a:pt x="1076" y="916"/>
                  </a:lnTo>
                  <a:lnTo>
                    <a:pt x="1076" y="904"/>
                  </a:lnTo>
                  <a:lnTo>
                    <a:pt x="1076" y="886"/>
                  </a:lnTo>
                  <a:lnTo>
                    <a:pt x="1077" y="867"/>
                  </a:lnTo>
                  <a:lnTo>
                    <a:pt x="1077" y="845"/>
                  </a:lnTo>
                  <a:lnTo>
                    <a:pt x="1076" y="822"/>
                  </a:lnTo>
                  <a:lnTo>
                    <a:pt x="1075" y="798"/>
                  </a:lnTo>
                  <a:lnTo>
                    <a:pt x="1072" y="778"/>
                  </a:lnTo>
                  <a:lnTo>
                    <a:pt x="1068" y="758"/>
                  </a:lnTo>
                  <a:lnTo>
                    <a:pt x="1063" y="742"/>
                  </a:lnTo>
                  <a:lnTo>
                    <a:pt x="1056" y="731"/>
                  </a:lnTo>
                  <a:lnTo>
                    <a:pt x="1058" y="730"/>
                  </a:lnTo>
                  <a:lnTo>
                    <a:pt x="1060" y="729"/>
                  </a:lnTo>
                  <a:lnTo>
                    <a:pt x="1061" y="729"/>
                  </a:lnTo>
                  <a:lnTo>
                    <a:pt x="1062" y="729"/>
                  </a:lnTo>
                  <a:lnTo>
                    <a:pt x="1062" y="729"/>
                  </a:lnTo>
                  <a:lnTo>
                    <a:pt x="1063" y="731"/>
                  </a:lnTo>
                  <a:lnTo>
                    <a:pt x="1067" y="735"/>
                  </a:lnTo>
                  <a:lnTo>
                    <a:pt x="1073" y="744"/>
                  </a:lnTo>
                  <a:lnTo>
                    <a:pt x="1079" y="754"/>
                  </a:lnTo>
                  <a:lnTo>
                    <a:pt x="1085" y="767"/>
                  </a:lnTo>
                  <a:lnTo>
                    <a:pt x="1089" y="781"/>
                  </a:lnTo>
                  <a:lnTo>
                    <a:pt x="1092" y="796"/>
                  </a:lnTo>
                  <a:lnTo>
                    <a:pt x="1094" y="799"/>
                  </a:lnTo>
                  <a:lnTo>
                    <a:pt x="1099" y="802"/>
                  </a:lnTo>
                  <a:lnTo>
                    <a:pt x="1106" y="803"/>
                  </a:lnTo>
                  <a:lnTo>
                    <a:pt x="1117" y="802"/>
                  </a:lnTo>
                  <a:lnTo>
                    <a:pt x="1131" y="798"/>
                  </a:lnTo>
                  <a:lnTo>
                    <a:pt x="1149" y="793"/>
                  </a:lnTo>
                  <a:lnTo>
                    <a:pt x="1171" y="785"/>
                  </a:lnTo>
                  <a:lnTo>
                    <a:pt x="1172" y="788"/>
                  </a:lnTo>
                  <a:lnTo>
                    <a:pt x="1170" y="790"/>
                  </a:lnTo>
                  <a:lnTo>
                    <a:pt x="1162" y="793"/>
                  </a:lnTo>
                  <a:lnTo>
                    <a:pt x="1152" y="797"/>
                  </a:lnTo>
                  <a:lnTo>
                    <a:pt x="1140" y="802"/>
                  </a:lnTo>
                  <a:lnTo>
                    <a:pt x="1126" y="806"/>
                  </a:lnTo>
                  <a:lnTo>
                    <a:pt x="1111" y="810"/>
                  </a:lnTo>
                  <a:lnTo>
                    <a:pt x="1096" y="811"/>
                  </a:lnTo>
                  <a:lnTo>
                    <a:pt x="1096" y="816"/>
                  </a:lnTo>
                  <a:lnTo>
                    <a:pt x="1096" y="825"/>
                  </a:lnTo>
                  <a:lnTo>
                    <a:pt x="1096" y="840"/>
                  </a:lnTo>
                  <a:lnTo>
                    <a:pt x="1096" y="856"/>
                  </a:lnTo>
                  <a:lnTo>
                    <a:pt x="1096" y="872"/>
                  </a:lnTo>
                  <a:lnTo>
                    <a:pt x="1096" y="887"/>
                  </a:lnTo>
                  <a:lnTo>
                    <a:pt x="1096" y="899"/>
                  </a:lnTo>
                  <a:lnTo>
                    <a:pt x="1097" y="908"/>
                  </a:lnTo>
                  <a:lnTo>
                    <a:pt x="1101" y="916"/>
                  </a:lnTo>
                  <a:lnTo>
                    <a:pt x="1108" y="922"/>
                  </a:lnTo>
                  <a:lnTo>
                    <a:pt x="1118" y="927"/>
                  </a:lnTo>
                  <a:lnTo>
                    <a:pt x="1131" y="929"/>
                  </a:lnTo>
                  <a:lnTo>
                    <a:pt x="1147" y="927"/>
                  </a:lnTo>
                  <a:lnTo>
                    <a:pt x="1164" y="919"/>
                  </a:lnTo>
                  <a:lnTo>
                    <a:pt x="1184" y="907"/>
                  </a:lnTo>
                  <a:lnTo>
                    <a:pt x="1216" y="883"/>
                  </a:lnTo>
                  <a:lnTo>
                    <a:pt x="1245" y="860"/>
                  </a:lnTo>
                  <a:lnTo>
                    <a:pt x="1267" y="836"/>
                  </a:lnTo>
                  <a:lnTo>
                    <a:pt x="1286" y="812"/>
                  </a:lnTo>
                  <a:lnTo>
                    <a:pt x="1297" y="787"/>
                  </a:lnTo>
                  <a:lnTo>
                    <a:pt x="1302" y="770"/>
                  </a:lnTo>
                  <a:lnTo>
                    <a:pt x="1308" y="752"/>
                  </a:lnTo>
                  <a:lnTo>
                    <a:pt x="1313" y="734"/>
                  </a:lnTo>
                  <a:lnTo>
                    <a:pt x="1317" y="718"/>
                  </a:lnTo>
                  <a:lnTo>
                    <a:pt x="1322" y="706"/>
                  </a:lnTo>
                  <a:lnTo>
                    <a:pt x="1324" y="697"/>
                  </a:lnTo>
                  <a:lnTo>
                    <a:pt x="1325" y="694"/>
                  </a:lnTo>
                  <a:lnTo>
                    <a:pt x="1327" y="693"/>
                  </a:lnTo>
                  <a:lnTo>
                    <a:pt x="1327" y="696"/>
                  </a:lnTo>
                  <a:lnTo>
                    <a:pt x="1327" y="706"/>
                  </a:lnTo>
                  <a:lnTo>
                    <a:pt x="1327" y="719"/>
                  </a:lnTo>
                  <a:lnTo>
                    <a:pt x="1326" y="735"/>
                  </a:lnTo>
                  <a:lnTo>
                    <a:pt x="1324" y="754"/>
                  </a:lnTo>
                  <a:lnTo>
                    <a:pt x="1322" y="772"/>
                  </a:lnTo>
                  <a:lnTo>
                    <a:pt x="1317" y="792"/>
                  </a:lnTo>
                  <a:lnTo>
                    <a:pt x="1312" y="808"/>
                  </a:lnTo>
                  <a:lnTo>
                    <a:pt x="1315" y="808"/>
                  </a:lnTo>
                  <a:lnTo>
                    <a:pt x="1324" y="806"/>
                  </a:lnTo>
                  <a:lnTo>
                    <a:pt x="1337" y="804"/>
                  </a:lnTo>
                  <a:lnTo>
                    <a:pt x="1352" y="800"/>
                  </a:lnTo>
                  <a:lnTo>
                    <a:pt x="1367" y="796"/>
                  </a:lnTo>
                  <a:lnTo>
                    <a:pt x="1383" y="793"/>
                  </a:lnTo>
                  <a:lnTo>
                    <a:pt x="1395" y="788"/>
                  </a:lnTo>
                  <a:lnTo>
                    <a:pt x="1403" y="784"/>
                  </a:lnTo>
                  <a:lnTo>
                    <a:pt x="1410" y="779"/>
                  </a:lnTo>
                  <a:lnTo>
                    <a:pt x="1418" y="770"/>
                  </a:lnTo>
                  <a:lnTo>
                    <a:pt x="1424" y="760"/>
                  </a:lnTo>
                  <a:lnTo>
                    <a:pt x="1431" y="749"/>
                  </a:lnTo>
                  <a:lnTo>
                    <a:pt x="1435" y="741"/>
                  </a:lnTo>
                  <a:lnTo>
                    <a:pt x="1438" y="735"/>
                  </a:lnTo>
                  <a:lnTo>
                    <a:pt x="1439" y="733"/>
                  </a:lnTo>
                  <a:lnTo>
                    <a:pt x="1441" y="733"/>
                  </a:lnTo>
                  <a:lnTo>
                    <a:pt x="1435" y="777"/>
                  </a:lnTo>
                  <a:lnTo>
                    <a:pt x="1439" y="777"/>
                  </a:lnTo>
                  <a:lnTo>
                    <a:pt x="1449" y="775"/>
                  </a:lnTo>
                  <a:lnTo>
                    <a:pt x="1464" y="775"/>
                  </a:lnTo>
                  <a:lnTo>
                    <a:pt x="1484" y="777"/>
                  </a:lnTo>
                  <a:lnTo>
                    <a:pt x="1507" y="779"/>
                  </a:lnTo>
                  <a:lnTo>
                    <a:pt x="1532" y="783"/>
                  </a:lnTo>
                  <a:lnTo>
                    <a:pt x="1531" y="784"/>
                  </a:lnTo>
                  <a:lnTo>
                    <a:pt x="1527" y="784"/>
                  </a:lnTo>
                  <a:lnTo>
                    <a:pt x="1518" y="785"/>
                  </a:lnTo>
                  <a:lnTo>
                    <a:pt x="1502" y="787"/>
                  </a:lnTo>
                  <a:lnTo>
                    <a:pt x="1483" y="792"/>
                  </a:lnTo>
                  <a:lnTo>
                    <a:pt x="1460" y="797"/>
                  </a:lnTo>
                  <a:lnTo>
                    <a:pt x="1435" y="804"/>
                  </a:lnTo>
                  <a:lnTo>
                    <a:pt x="1408" y="811"/>
                  </a:lnTo>
                  <a:lnTo>
                    <a:pt x="1388" y="818"/>
                  </a:lnTo>
                  <a:lnTo>
                    <a:pt x="1372" y="823"/>
                  </a:lnTo>
                  <a:lnTo>
                    <a:pt x="1356" y="828"/>
                  </a:lnTo>
                  <a:lnTo>
                    <a:pt x="1340" y="833"/>
                  </a:lnTo>
                  <a:lnTo>
                    <a:pt x="1324" y="840"/>
                  </a:lnTo>
                  <a:lnTo>
                    <a:pt x="1309" y="848"/>
                  </a:lnTo>
                  <a:lnTo>
                    <a:pt x="1292" y="859"/>
                  </a:lnTo>
                  <a:lnTo>
                    <a:pt x="1274" y="872"/>
                  </a:lnTo>
                  <a:lnTo>
                    <a:pt x="1254" y="890"/>
                  </a:lnTo>
                  <a:lnTo>
                    <a:pt x="1233" y="911"/>
                  </a:lnTo>
                  <a:lnTo>
                    <a:pt x="1217" y="926"/>
                  </a:lnTo>
                  <a:lnTo>
                    <a:pt x="1202" y="939"/>
                  </a:lnTo>
                  <a:lnTo>
                    <a:pt x="1188" y="948"/>
                  </a:lnTo>
                  <a:lnTo>
                    <a:pt x="1175" y="957"/>
                  </a:lnTo>
                  <a:lnTo>
                    <a:pt x="1162" y="965"/>
                  </a:lnTo>
                  <a:lnTo>
                    <a:pt x="1149" y="972"/>
                  </a:lnTo>
                  <a:lnTo>
                    <a:pt x="1136" y="981"/>
                  </a:lnTo>
                  <a:lnTo>
                    <a:pt x="1123" y="991"/>
                  </a:lnTo>
                  <a:lnTo>
                    <a:pt x="1109" y="1002"/>
                  </a:lnTo>
                  <a:lnTo>
                    <a:pt x="1094" y="1017"/>
                  </a:lnTo>
                  <a:lnTo>
                    <a:pt x="1079" y="1034"/>
                  </a:lnTo>
                  <a:lnTo>
                    <a:pt x="1063" y="1056"/>
                  </a:lnTo>
                  <a:lnTo>
                    <a:pt x="1046" y="1082"/>
                  </a:lnTo>
                  <a:lnTo>
                    <a:pt x="1027" y="1115"/>
                  </a:lnTo>
                  <a:lnTo>
                    <a:pt x="1003" y="1154"/>
                  </a:lnTo>
                  <a:lnTo>
                    <a:pt x="981" y="1188"/>
                  </a:lnTo>
                  <a:lnTo>
                    <a:pt x="960" y="1218"/>
                  </a:lnTo>
                  <a:lnTo>
                    <a:pt x="939" y="1245"/>
                  </a:lnTo>
                  <a:lnTo>
                    <a:pt x="919" y="1270"/>
                  </a:lnTo>
                  <a:lnTo>
                    <a:pt x="903" y="1293"/>
                  </a:lnTo>
                  <a:lnTo>
                    <a:pt x="888" y="1315"/>
                  </a:lnTo>
                  <a:lnTo>
                    <a:pt x="876" y="1337"/>
                  </a:lnTo>
                  <a:lnTo>
                    <a:pt x="867" y="1358"/>
                  </a:lnTo>
                  <a:lnTo>
                    <a:pt x="862" y="1381"/>
                  </a:lnTo>
                  <a:lnTo>
                    <a:pt x="861" y="1406"/>
                  </a:lnTo>
                  <a:lnTo>
                    <a:pt x="864" y="1432"/>
                  </a:lnTo>
                  <a:lnTo>
                    <a:pt x="867" y="1454"/>
                  </a:lnTo>
                  <a:lnTo>
                    <a:pt x="870" y="1481"/>
                  </a:lnTo>
                  <a:lnTo>
                    <a:pt x="873" y="1513"/>
                  </a:lnTo>
                  <a:lnTo>
                    <a:pt x="876" y="1549"/>
                  </a:lnTo>
                  <a:lnTo>
                    <a:pt x="878" y="1587"/>
                  </a:lnTo>
                  <a:lnTo>
                    <a:pt x="880" y="1627"/>
                  </a:lnTo>
                  <a:lnTo>
                    <a:pt x="882" y="1668"/>
                  </a:lnTo>
                  <a:lnTo>
                    <a:pt x="883" y="1711"/>
                  </a:lnTo>
                  <a:lnTo>
                    <a:pt x="886" y="1752"/>
                  </a:lnTo>
                  <a:lnTo>
                    <a:pt x="887" y="1793"/>
                  </a:lnTo>
                  <a:lnTo>
                    <a:pt x="888" y="1833"/>
                  </a:lnTo>
                  <a:lnTo>
                    <a:pt x="889" y="1868"/>
                  </a:lnTo>
                  <a:lnTo>
                    <a:pt x="890" y="1901"/>
                  </a:lnTo>
                  <a:lnTo>
                    <a:pt x="890" y="1930"/>
                  </a:lnTo>
                  <a:lnTo>
                    <a:pt x="891" y="1954"/>
                  </a:lnTo>
                  <a:lnTo>
                    <a:pt x="891" y="1972"/>
                  </a:lnTo>
                  <a:lnTo>
                    <a:pt x="891" y="1984"/>
                  </a:lnTo>
                  <a:lnTo>
                    <a:pt x="891" y="1987"/>
                  </a:lnTo>
                  <a:lnTo>
                    <a:pt x="641" y="1987"/>
                  </a:lnTo>
                  <a:lnTo>
                    <a:pt x="641" y="1984"/>
                  </a:lnTo>
                  <a:lnTo>
                    <a:pt x="642" y="1973"/>
                  </a:lnTo>
                  <a:lnTo>
                    <a:pt x="644" y="1954"/>
                  </a:lnTo>
                  <a:lnTo>
                    <a:pt x="646" y="1932"/>
                  </a:lnTo>
                  <a:lnTo>
                    <a:pt x="649" y="1901"/>
                  </a:lnTo>
                  <a:lnTo>
                    <a:pt x="652" y="1867"/>
                  </a:lnTo>
                  <a:lnTo>
                    <a:pt x="654" y="1828"/>
                  </a:lnTo>
                  <a:lnTo>
                    <a:pt x="656" y="1785"/>
                  </a:lnTo>
                  <a:lnTo>
                    <a:pt x="658" y="1738"/>
                  </a:lnTo>
                  <a:lnTo>
                    <a:pt x="659" y="1689"/>
                  </a:lnTo>
                  <a:lnTo>
                    <a:pt x="659" y="1637"/>
                  </a:lnTo>
                  <a:lnTo>
                    <a:pt x="658" y="1584"/>
                  </a:lnTo>
                  <a:lnTo>
                    <a:pt x="657" y="1528"/>
                  </a:lnTo>
                  <a:lnTo>
                    <a:pt x="654" y="1471"/>
                  </a:lnTo>
                  <a:lnTo>
                    <a:pt x="650" y="1416"/>
                  </a:lnTo>
                  <a:lnTo>
                    <a:pt x="644" y="1359"/>
                  </a:lnTo>
                  <a:lnTo>
                    <a:pt x="636" y="1304"/>
                  </a:lnTo>
                  <a:lnTo>
                    <a:pt x="626" y="1251"/>
                  </a:lnTo>
                  <a:lnTo>
                    <a:pt x="614" y="1199"/>
                  </a:lnTo>
                  <a:lnTo>
                    <a:pt x="600" y="1148"/>
                  </a:lnTo>
                  <a:lnTo>
                    <a:pt x="583" y="1102"/>
                  </a:lnTo>
                  <a:lnTo>
                    <a:pt x="564" y="1058"/>
                  </a:lnTo>
                  <a:lnTo>
                    <a:pt x="541" y="1019"/>
                  </a:lnTo>
                  <a:lnTo>
                    <a:pt x="516" y="984"/>
                  </a:lnTo>
                  <a:lnTo>
                    <a:pt x="488" y="952"/>
                  </a:lnTo>
                  <a:lnTo>
                    <a:pt x="455" y="922"/>
                  </a:lnTo>
                  <a:lnTo>
                    <a:pt x="421" y="894"/>
                  </a:lnTo>
                  <a:lnTo>
                    <a:pt x="385" y="868"/>
                  </a:lnTo>
                  <a:lnTo>
                    <a:pt x="347" y="845"/>
                  </a:lnTo>
                  <a:lnTo>
                    <a:pt x="309" y="822"/>
                  </a:lnTo>
                  <a:lnTo>
                    <a:pt x="271" y="803"/>
                  </a:lnTo>
                  <a:lnTo>
                    <a:pt x="233" y="785"/>
                  </a:lnTo>
                  <a:lnTo>
                    <a:pt x="196" y="769"/>
                  </a:lnTo>
                  <a:lnTo>
                    <a:pt x="161" y="755"/>
                  </a:lnTo>
                  <a:lnTo>
                    <a:pt x="128" y="742"/>
                  </a:lnTo>
                  <a:lnTo>
                    <a:pt x="97" y="731"/>
                  </a:lnTo>
                  <a:lnTo>
                    <a:pt x="70" y="722"/>
                  </a:lnTo>
                  <a:lnTo>
                    <a:pt x="46" y="715"/>
                  </a:lnTo>
                  <a:lnTo>
                    <a:pt x="26" y="709"/>
                  </a:lnTo>
                  <a:lnTo>
                    <a:pt x="12" y="706"/>
                  </a:lnTo>
                  <a:lnTo>
                    <a:pt x="4" y="703"/>
                  </a:lnTo>
                  <a:lnTo>
                    <a:pt x="0" y="703"/>
                  </a:lnTo>
                  <a:lnTo>
                    <a:pt x="0" y="699"/>
                  </a:lnTo>
                  <a:lnTo>
                    <a:pt x="4" y="699"/>
                  </a:lnTo>
                  <a:lnTo>
                    <a:pt x="13" y="700"/>
                  </a:lnTo>
                  <a:lnTo>
                    <a:pt x="29" y="700"/>
                  </a:lnTo>
                  <a:lnTo>
                    <a:pt x="46" y="700"/>
                  </a:lnTo>
                  <a:lnTo>
                    <a:pt x="66" y="701"/>
                  </a:lnTo>
                  <a:lnTo>
                    <a:pt x="84" y="703"/>
                  </a:lnTo>
                  <a:lnTo>
                    <a:pt x="85" y="703"/>
                  </a:lnTo>
                  <a:lnTo>
                    <a:pt x="90" y="703"/>
                  </a:lnTo>
                  <a:lnTo>
                    <a:pt x="94" y="699"/>
                  </a:lnTo>
                  <a:lnTo>
                    <a:pt x="99" y="693"/>
                  </a:lnTo>
                  <a:lnTo>
                    <a:pt x="105" y="682"/>
                  </a:lnTo>
                  <a:lnTo>
                    <a:pt x="108" y="668"/>
                  </a:lnTo>
                  <a:lnTo>
                    <a:pt x="110" y="651"/>
                  </a:lnTo>
                  <a:lnTo>
                    <a:pt x="111" y="636"/>
                  </a:lnTo>
                  <a:lnTo>
                    <a:pt x="111" y="622"/>
                  </a:lnTo>
                  <a:lnTo>
                    <a:pt x="112" y="612"/>
                  </a:lnTo>
                  <a:lnTo>
                    <a:pt x="112" y="608"/>
                  </a:lnTo>
                  <a:lnTo>
                    <a:pt x="115" y="609"/>
                  </a:lnTo>
                  <a:lnTo>
                    <a:pt x="120" y="710"/>
                  </a:lnTo>
                  <a:lnTo>
                    <a:pt x="122" y="711"/>
                  </a:lnTo>
                  <a:lnTo>
                    <a:pt x="131" y="715"/>
                  </a:lnTo>
                  <a:lnTo>
                    <a:pt x="145" y="719"/>
                  </a:lnTo>
                  <a:lnTo>
                    <a:pt x="161" y="724"/>
                  </a:lnTo>
                  <a:lnTo>
                    <a:pt x="182" y="731"/>
                  </a:lnTo>
                  <a:lnTo>
                    <a:pt x="204" y="738"/>
                  </a:lnTo>
                  <a:lnTo>
                    <a:pt x="227" y="747"/>
                  </a:lnTo>
                  <a:lnTo>
                    <a:pt x="251" y="756"/>
                  </a:lnTo>
                  <a:lnTo>
                    <a:pt x="272" y="763"/>
                  </a:lnTo>
                  <a:lnTo>
                    <a:pt x="294" y="772"/>
                  </a:lnTo>
                  <a:lnTo>
                    <a:pt x="313" y="780"/>
                  </a:lnTo>
                  <a:lnTo>
                    <a:pt x="328" y="786"/>
                  </a:lnTo>
                  <a:lnTo>
                    <a:pt x="330" y="787"/>
                  </a:lnTo>
                  <a:lnTo>
                    <a:pt x="334" y="788"/>
                  </a:lnTo>
                  <a:lnTo>
                    <a:pt x="340" y="791"/>
                  </a:lnTo>
                  <a:lnTo>
                    <a:pt x="347" y="793"/>
                  </a:lnTo>
                  <a:lnTo>
                    <a:pt x="355" y="794"/>
                  </a:lnTo>
                  <a:lnTo>
                    <a:pt x="363" y="794"/>
                  </a:lnTo>
                  <a:lnTo>
                    <a:pt x="368" y="792"/>
                  </a:lnTo>
                  <a:lnTo>
                    <a:pt x="371" y="787"/>
                  </a:lnTo>
                  <a:lnTo>
                    <a:pt x="372" y="781"/>
                  </a:lnTo>
                  <a:lnTo>
                    <a:pt x="370" y="774"/>
                  </a:lnTo>
                  <a:lnTo>
                    <a:pt x="365" y="765"/>
                  </a:lnTo>
                  <a:lnTo>
                    <a:pt x="356" y="750"/>
                  </a:lnTo>
                  <a:lnTo>
                    <a:pt x="345" y="734"/>
                  </a:lnTo>
                  <a:lnTo>
                    <a:pt x="331" y="717"/>
                  </a:lnTo>
                  <a:lnTo>
                    <a:pt x="314" y="697"/>
                  </a:lnTo>
                  <a:lnTo>
                    <a:pt x="295" y="679"/>
                  </a:lnTo>
                  <a:lnTo>
                    <a:pt x="274" y="660"/>
                  </a:lnTo>
                  <a:lnTo>
                    <a:pt x="253" y="643"/>
                  </a:lnTo>
                  <a:lnTo>
                    <a:pt x="230" y="628"/>
                  </a:lnTo>
                  <a:lnTo>
                    <a:pt x="230" y="625"/>
                  </a:lnTo>
                  <a:lnTo>
                    <a:pt x="232" y="626"/>
                  </a:lnTo>
                  <a:lnTo>
                    <a:pt x="240" y="630"/>
                  </a:lnTo>
                  <a:lnTo>
                    <a:pt x="251" y="634"/>
                  </a:lnTo>
                  <a:lnTo>
                    <a:pt x="264" y="641"/>
                  </a:lnTo>
                  <a:lnTo>
                    <a:pt x="278" y="646"/>
                  </a:lnTo>
                  <a:lnTo>
                    <a:pt x="291" y="653"/>
                  </a:lnTo>
                  <a:lnTo>
                    <a:pt x="304" y="658"/>
                  </a:lnTo>
                  <a:lnTo>
                    <a:pt x="315" y="662"/>
                  </a:lnTo>
                  <a:lnTo>
                    <a:pt x="321" y="663"/>
                  </a:lnTo>
                  <a:lnTo>
                    <a:pt x="329" y="661"/>
                  </a:lnTo>
                  <a:lnTo>
                    <a:pt x="335" y="658"/>
                  </a:lnTo>
                  <a:lnTo>
                    <a:pt x="341" y="654"/>
                  </a:lnTo>
                  <a:lnTo>
                    <a:pt x="345" y="650"/>
                  </a:lnTo>
                  <a:lnTo>
                    <a:pt x="346" y="649"/>
                  </a:lnTo>
                  <a:lnTo>
                    <a:pt x="407" y="593"/>
                  </a:lnTo>
                  <a:lnTo>
                    <a:pt x="406" y="598"/>
                  </a:lnTo>
                  <a:lnTo>
                    <a:pt x="404" y="600"/>
                  </a:lnTo>
                  <a:lnTo>
                    <a:pt x="400" y="607"/>
                  </a:lnTo>
                  <a:lnTo>
                    <a:pt x="392" y="616"/>
                  </a:lnTo>
                  <a:lnTo>
                    <a:pt x="383" y="626"/>
                  </a:lnTo>
                  <a:lnTo>
                    <a:pt x="376" y="639"/>
                  </a:lnTo>
                  <a:lnTo>
                    <a:pt x="368" y="654"/>
                  </a:lnTo>
                  <a:lnTo>
                    <a:pt x="363" y="667"/>
                  </a:lnTo>
                  <a:lnTo>
                    <a:pt x="360" y="680"/>
                  </a:lnTo>
                  <a:lnTo>
                    <a:pt x="363" y="692"/>
                  </a:lnTo>
                  <a:lnTo>
                    <a:pt x="367" y="701"/>
                  </a:lnTo>
                  <a:lnTo>
                    <a:pt x="376" y="715"/>
                  </a:lnTo>
                  <a:lnTo>
                    <a:pt x="386" y="731"/>
                  </a:lnTo>
                  <a:lnTo>
                    <a:pt x="400" y="750"/>
                  </a:lnTo>
                  <a:lnTo>
                    <a:pt x="415" y="772"/>
                  </a:lnTo>
                  <a:lnTo>
                    <a:pt x="432" y="794"/>
                  </a:lnTo>
                  <a:lnTo>
                    <a:pt x="451" y="817"/>
                  </a:lnTo>
                  <a:lnTo>
                    <a:pt x="469" y="839"/>
                  </a:lnTo>
                  <a:lnTo>
                    <a:pt x="490" y="859"/>
                  </a:lnTo>
                  <a:lnTo>
                    <a:pt x="509" y="879"/>
                  </a:lnTo>
                  <a:lnTo>
                    <a:pt x="529" y="896"/>
                  </a:lnTo>
                  <a:lnTo>
                    <a:pt x="549" y="909"/>
                  </a:lnTo>
                  <a:lnTo>
                    <a:pt x="566" y="919"/>
                  </a:lnTo>
                  <a:lnTo>
                    <a:pt x="585" y="926"/>
                  </a:lnTo>
                  <a:lnTo>
                    <a:pt x="601" y="928"/>
                  </a:lnTo>
                  <a:lnTo>
                    <a:pt x="614" y="928"/>
                  </a:lnTo>
                  <a:lnTo>
                    <a:pt x="625" y="923"/>
                  </a:lnTo>
                  <a:lnTo>
                    <a:pt x="633" y="917"/>
                  </a:lnTo>
                  <a:lnTo>
                    <a:pt x="640" y="907"/>
                  </a:lnTo>
                  <a:lnTo>
                    <a:pt x="646" y="895"/>
                  </a:lnTo>
                  <a:lnTo>
                    <a:pt x="651" y="881"/>
                  </a:lnTo>
                  <a:lnTo>
                    <a:pt x="656" y="866"/>
                  </a:lnTo>
                  <a:lnTo>
                    <a:pt x="661" y="849"/>
                  </a:lnTo>
                  <a:lnTo>
                    <a:pt x="666" y="832"/>
                  </a:lnTo>
                  <a:lnTo>
                    <a:pt x="672" y="807"/>
                  </a:lnTo>
                  <a:lnTo>
                    <a:pt x="677" y="780"/>
                  </a:lnTo>
                  <a:lnTo>
                    <a:pt x="680" y="752"/>
                  </a:lnTo>
                  <a:lnTo>
                    <a:pt x="682" y="724"/>
                  </a:lnTo>
                  <a:lnTo>
                    <a:pt x="682" y="698"/>
                  </a:lnTo>
                  <a:lnTo>
                    <a:pt x="681" y="675"/>
                  </a:lnTo>
                  <a:lnTo>
                    <a:pt x="678" y="656"/>
                  </a:lnTo>
                  <a:lnTo>
                    <a:pt x="672" y="642"/>
                  </a:lnTo>
                  <a:lnTo>
                    <a:pt x="667" y="633"/>
                  </a:lnTo>
                  <a:lnTo>
                    <a:pt x="658" y="621"/>
                  </a:lnTo>
                  <a:lnTo>
                    <a:pt x="647" y="604"/>
                  </a:lnTo>
                  <a:lnTo>
                    <a:pt x="633" y="583"/>
                  </a:lnTo>
                  <a:lnTo>
                    <a:pt x="618" y="560"/>
                  </a:lnTo>
                  <a:lnTo>
                    <a:pt x="602" y="535"/>
                  </a:lnTo>
                  <a:lnTo>
                    <a:pt x="583" y="508"/>
                  </a:lnTo>
                  <a:lnTo>
                    <a:pt x="565" y="480"/>
                  </a:lnTo>
                  <a:lnTo>
                    <a:pt x="546" y="450"/>
                  </a:lnTo>
                  <a:lnTo>
                    <a:pt x="528" y="421"/>
                  </a:lnTo>
                  <a:lnTo>
                    <a:pt x="509" y="392"/>
                  </a:lnTo>
                  <a:lnTo>
                    <a:pt x="493" y="362"/>
                  </a:lnTo>
                  <a:lnTo>
                    <a:pt x="478" y="335"/>
                  </a:lnTo>
                  <a:lnTo>
                    <a:pt x="465" y="310"/>
                  </a:lnTo>
                  <a:lnTo>
                    <a:pt x="455" y="286"/>
                  </a:lnTo>
                  <a:lnTo>
                    <a:pt x="442" y="263"/>
                  </a:lnTo>
                  <a:lnTo>
                    <a:pt x="427" y="244"/>
                  </a:lnTo>
                  <a:lnTo>
                    <a:pt x="408" y="227"/>
                  </a:lnTo>
                  <a:lnTo>
                    <a:pt x="389" y="213"/>
                  </a:lnTo>
                  <a:lnTo>
                    <a:pt x="366" y="202"/>
                  </a:lnTo>
                  <a:lnTo>
                    <a:pt x="342" y="195"/>
                  </a:lnTo>
                  <a:lnTo>
                    <a:pt x="318" y="188"/>
                  </a:lnTo>
                  <a:lnTo>
                    <a:pt x="292" y="184"/>
                  </a:lnTo>
                  <a:lnTo>
                    <a:pt x="267" y="182"/>
                  </a:lnTo>
                  <a:lnTo>
                    <a:pt x="242" y="181"/>
                  </a:lnTo>
                  <a:lnTo>
                    <a:pt x="218" y="181"/>
                  </a:lnTo>
                  <a:lnTo>
                    <a:pt x="315" y="164"/>
                  </a:lnTo>
                  <a:lnTo>
                    <a:pt x="321" y="97"/>
                  </a:lnTo>
                  <a:lnTo>
                    <a:pt x="323" y="97"/>
                  </a:lnTo>
                  <a:lnTo>
                    <a:pt x="323" y="100"/>
                  </a:lnTo>
                  <a:lnTo>
                    <a:pt x="323" y="108"/>
                  </a:lnTo>
                  <a:lnTo>
                    <a:pt x="323" y="119"/>
                  </a:lnTo>
                  <a:lnTo>
                    <a:pt x="324" y="132"/>
                  </a:lnTo>
                  <a:lnTo>
                    <a:pt x="327" y="145"/>
                  </a:lnTo>
                  <a:lnTo>
                    <a:pt x="331" y="156"/>
                  </a:lnTo>
                  <a:lnTo>
                    <a:pt x="338" y="164"/>
                  </a:lnTo>
                  <a:lnTo>
                    <a:pt x="351" y="173"/>
                  </a:lnTo>
                  <a:lnTo>
                    <a:pt x="366" y="181"/>
                  </a:lnTo>
                  <a:lnTo>
                    <a:pt x="383" y="186"/>
                  </a:lnTo>
                  <a:lnTo>
                    <a:pt x="401" y="188"/>
                  </a:lnTo>
                  <a:lnTo>
                    <a:pt x="416" y="187"/>
                  </a:lnTo>
                  <a:lnTo>
                    <a:pt x="428" y="183"/>
                  </a:lnTo>
                  <a:lnTo>
                    <a:pt x="440" y="173"/>
                  </a:lnTo>
                  <a:lnTo>
                    <a:pt x="451" y="159"/>
                  </a:lnTo>
                  <a:lnTo>
                    <a:pt x="458" y="144"/>
                  </a:lnTo>
                  <a:lnTo>
                    <a:pt x="464" y="126"/>
                  </a:lnTo>
                  <a:lnTo>
                    <a:pt x="464" y="109"/>
                  </a:lnTo>
                  <a:lnTo>
                    <a:pt x="462" y="96"/>
                  </a:lnTo>
                  <a:lnTo>
                    <a:pt x="457" y="82"/>
                  </a:lnTo>
                  <a:lnTo>
                    <a:pt x="451" y="65"/>
                  </a:lnTo>
                  <a:lnTo>
                    <a:pt x="444" y="49"/>
                  </a:lnTo>
                  <a:lnTo>
                    <a:pt x="438" y="34"/>
                  </a:lnTo>
                  <a:lnTo>
                    <a:pt x="432" y="21"/>
                  </a:lnTo>
                  <a:lnTo>
                    <a:pt x="427" y="10"/>
                  </a:lnTo>
                  <a:lnTo>
                    <a:pt x="423" y="2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endParaRPr lang="zh-CN" altLang="en-US" sz="1705">
                <a:solidFill>
                  <a:srgbClr val="FFF5C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5" name="组合 184"/>
          <p:cNvGrpSpPr/>
          <p:nvPr/>
        </p:nvGrpSpPr>
        <p:grpSpPr>
          <a:xfrm flipH="1">
            <a:off x="1100204" y="1386531"/>
            <a:ext cx="2927140" cy="1258125"/>
            <a:chOff x="8598633" y="1103321"/>
            <a:chExt cx="2927140" cy="1258125"/>
          </a:xfrm>
        </p:grpSpPr>
        <p:sp>
          <p:nvSpPr>
            <p:cNvPr id="186" name="Freeform 13"/>
            <p:cNvSpPr/>
            <p:nvPr/>
          </p:nvSpPr>
          <p:spPr>
            <a:xfrm>
              <a:off x="8598633" y="1741468"/>
              <a:ext cx="2585881" cy="619978"/>
            </a:xfrm>
            <a:custGeom>
              <a:avLst/>
              <a:gdLst>
                <a:gd name="connsiteX0" fmla="*/ 0 w 3444240"/>
                <a:gd name="connsiteY0" fmla="*/ 568960 h 568960"/>
                <a:gd name="connsiteX1" fmla="*/ 690880 w 3444240"/>
                <a:gd name="connsiteY1" fmla="*/ 0 h 568960"/>
                <a:gd name="connsiteX2" fmla="*/ 3444240 w 3444240"/>
                <a:gd name="connsiteY2" fmla="*/ 0 h 5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4240" h="568960">
                  <a:moveTo>
                    <a:pt x="0" y="568960"/>
                  </a:moveTo>
                  <a:lnTo>
                    <a:pt x="690880" y="0"/>
                  </a:lnTo>
                  <a:lnTo>
                    <a:pt x="3444240" y="0"/>
                  </a:lnTo>
                </a:path>
              </a:pathLst>
            </a:custGeom>
            <a:ln w="6350" cmpd="sng">
              <a:solidFill>
                <a:schemeClr val="accent1">
                  <a:alpha val="50000"/>
                </a:schemeClr>
              </a:solidFill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9086697" y="1794694"/>
              <a:ext cx="2317903" cy="552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88" name="文本框 187"/>
            <p:cNvSpPr txBox="1"/>
            <p:nvPr/>
          </p:nvSpPr>
          <p:spPr>
            <a:xfrm>
              <a:off x="9086697" y="1321820"/>
              <a:ext cx="2439076" cy="371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89" name="文本框 188"/>
            <p:cNvSpPr txBox="1"/>
            <p:nvPr/>
          </p:nvSpPr>
          <p:spPr>
            <a:xfrm>
              <a:off x="9086697" y="1103321"/>
              <a:ext cx="2439076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199" name="组合 198"/>
          <p:cNvGrpSpPr/>
          <p:nvPr/>
        </p:nvGrpSpPr>
        <p:grpSpPr>
          <a:xfrm flipH="1">
            <a:off x="1100204" y="5100196"/>
            <a:ext cx="2927140" cy="1272532"/>
            <a:chOff x="8598633" y="1093414"/>
            <a:chExt cx="2927140" cy="1272532"/>
          </a:xfrm>
        </p:grpSpPr>
        <p:sp>
          <p:nvSpPr>
            <p:cNvPr id="200" name="Freeform 13"/>
            <p:cNvSpPr/>
            <p:nvPr/>
          </p:nvSpPr>
          <p:spPr>
            <a:xfrm flipV="1">
              <a:off x="8598633" y="1093414"/>
              <a:ext cx="2585881" cy="619978"/>
            </a:xfrm>
            <a:custGeom>
              <a:avLst/>
              <a:gdLst>
                <a:gd name="connsiteX0" fmla="*/ 0 w 3444240"/>
                <a:gd name="connsiteY0" fmla="*/ 568960 h 568960"/>
                <a:gd name="connsiteX1" fmla="*/ 690880 w 3444240"/>
                <a:gd name="connsiteY1" fmla="*/ 0 h 568960"/>
                <a:gd name="connsiteX2" fmla="*/ 3444240 w 3444240"/>
                <a:gd name="connsiteY2" fmla="*/ 0 h 5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4240" h="568960">
                  <a:moveTo>
                    <a:pt x="0" y="568960"/>
                  </a:moveTo>
                  <a:lnTo>
                    <a:pt x="690880" y="0"/>
                  </a:lnTo>
                  <a:lnTo>
                    <a:pt x="3444240" y="0"/>
                  </a:lnTo>
                </a:path>
              </a:pathLst>
            </a:custGeom>
            <a:ln w="6350" cmpd="sng">
              <a:solidFill>
                <a:schemeClr val="accent1">
                  <a:alpha val="50000"/>
                </a:schemeClr>
              </a:solidFill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201" name="文本框 200"/>
            <p:cNvSpPr txBox="1"/>
            <p:nvPr/>
          </p:nvSpPr>
          <p:spPr>
            <a:xfrm>
              <a:off x="9086697" y="1813744"/>
              <a:ext cx="2317903" cy="552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02" name="文本框 201"/>
            <p:cNvSpPr txBox="1"/>
            <p:nvPr/>
          </p:nvSpPr>
          <p:spPr>
            <a:xfrm>
              <a:off x="9086697" y="1321820"/>
              <a:ext cx="2439076" cy="371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03" name="文本框 202"/>
            <p:cNvSpPr txBox="1"/>
            <p:nvPr/>
          </p:nvSpPr>
          <p:spPr>
            <a:xfrm>
              <a:off x="9086697" y="1103321"/>
              <a:ext cx="2439076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cxnSp>
        <p:nvCxnSpPr>
          <p:cNvPr id="216" name="直接连接符 215"/>
          <p:cNvCxnSpPr/>
          <p:nvPr/>
        </p:nvCxnSpPr>
        <p:spPr>
          <a:xfrm flipH="1" flipV="1">
            <a:off x="1382757" y="3910954"/>
            <a:ext cx="1976591" cy="1"/>
          </a:xfrm>
          <a:prstGeom prst="line">
            <a:avLst/>
          </a:prstGeom>
          <a:ln w="6350" cmpd="sng">
            <a:solidFill>
              <a:schemeClr val="accent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8" name="组合 217"/>
          <p:cNvGrpSpPr/>
          <p:nvPr/>
        </p:nvGrpSpPr>
        <p:grpSpPr>
          <a:xfrm flipH="1">
            <a:off x="895069" y="3261941"/>
            <a:ext cx="2439076" cy="1291200"/>
            <a:chOff x="9086697" y="1103321"/>
            <a:chExt cx="2439076" cy="1291200"/>
          </a:xfrm>
        </p:grpSpPr>
        <p:sp>
          <p:nvSpPr>
            <p:cNvPr id="220" name="文本框 219"/>
            <p:cNvSpPr txBox="1"/>
            <p:nvPr/>
          </p:nvSpPr>
          <p:spPr>
            <a:xfrm>
              <a:off x="9086697" y="1842319"/>
              <a:ext cx="2317903" cy="552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21" name="文本框 220"/>
            <p:cNvSpPr txBox="1"/>
            <p:nvPr/>
          </p:nvSpPr>
          <p:spPr>
            <a:xfrm>
              <a:off x="9086697" y="1321820"/>
              <a:ext cx="2439076" cy="371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22" name="文本框 221"/>
            <p:cNvSpPr txBox="1"/>
            <p:nvPr/>
          </p:nvSpPr>
          <p:spPr>
            <a:xfrm>
              <a:off x="9086697" y="1103321"/>
              <a:ext cx="2439076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7905121" y="1270961"/>
            <a:ext cx="2927140" cy="1262625"/>
            <a:chOff x="8598633" y="1103321"/>
            <a:chExt cx="2927140" cy="1262625"/>
          </a:xfrm>
        </p:grpSpPr>
        <p:sp>
          <p:nvSpPr>
            <p:cNvPr id="180" name="Freeform 13"/>
            <p:cNvSpPr/>
            <p:nvPr/>
          </p:nvSpPr>
          <p:spPr>
            <a:xfrm>
              <a:off x="8598633" y="1741468"/>
              <a:ext cx="2585881" cy="619978"/>
            </a:xfrm>
            <a:custGeom>
              <a:avLst/>
              <a:gdLst>
                <a:gd name="connsiteX0" fmla="*/ 0 w 3444240"/>
                <a:gd name="connsiteY0" fmla="*/ 568960 h 568960"/>
                <a:gd name="connsiteX1" fmla="*/ 690880 w 3444240"/>
                <a:gd name="connsiteY1" fmla="*/ 0 h 568960"/>
                <a:gd name="connsiteX2" fmla="*/ 3444240 w 3444240"/>
                <a:gd name="connsiteY2" fmla="*/ 0 h 5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4240" h="568960">
                  <a:moveTo>
                    <a:pt x="0" y="568960"/>
                  </a:moveTo>
                  <a:lnTo>
                    <a:pt x="690880" y="0"/>
                  </a:lnTo>
                  <a:lnTo>
                    <a:pt x="3444240" y="0"/>
                  </a:lnTo>
                </a:path>
              </a:pathLst>
            </a:custGeom>
            <a:ln w="6350" cmpd="sng">
              <a:solidFill>
                <a:schemeClr val="accent1">
                  <a:alpha val="50000"/>
                </a:schemeClr>
              </a:solidFill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81" name="文本框 180"/>
            <p:cNvSpPr txBox="1"/>
            <p:nvPr/>
          </p:nvSpPr>
          <p:spPr>
            <a:xfrm>
              <a:off x="9086697" y="1813744"/>
              <a:ext cx="2317903" cy="552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82" name="文本框 181"/>
            <p:cNvSpPr txBox="1"/>
            <p:nvPr/>
          </p:nvSpPr>
          <p:spPr>
            <a:xfrm>
              <a:off x="9086697" y="1321820"/>
              <a:ext cx="2439076" cy="371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83" name="文本框 182"/>
            <p:cNvSpPr txBox="1"/>
            <p:nvPr/>
          </p:nvSpPr>
          <p:spPr>
            <a:xfrm>
              <a:off x="9086697" y="1103321"/>
              <a:ext cx="2439076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7905121" y="4984626"/>
            <a:ext cx="2927140" cy="1262625"/>
            <a:chOff x="8674833" y="4813283"/>
            <a:chExt cx="2927140" cy="1262625"/>
          </a:xfrm>
        </p:grpSpPr>
        <p:sp>
          <p:nvSpPr>
            <p:cNvPr id="191" name="Freeform 13"/>
            <p:cNvSpPr/>
            <p:nvPr/>
          </p:nvSpPr>
          <p:spPr>
            <a:xfrm flipV="1">
              <a:off x="8674833" y="4836900"/>
              <a:ext cx="2585881" cy="619978"/>
            </a:xfrm>
            <a:custGeom>
              <a:avLst/>
              <a:gdLst>
                <a:gd name="connsiteX0" fmla="*/ 0 w 3444240"/>
                <a:gd name="connsiteY0" fmla="*/ 568960 h 568960"/>
                <a:gd name="connsiteX1" fmla="*/ 690880 w 3444240"/>
                <a:gd name="connsiteY1" fmla="*/ 0 h 568960"/>
                <a:gd name="connsiteX2" fmla="*/ 3444240 w 3444240"/>
                <a:gd name="connsiteY2" fmla="*/ 0 h 56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4240" h="568960">
                  <a:moveTo>
                    <a:pt x="0" y="568960"/>
                  </a:moveTo>
                  <a:lnTo>
                    <a:pt x="690880" y="0"/>
                  </a:lnTo>
                  <a:lnTo>
                    <a:pt x="3444240" y="0"/>
                  </a:lnTo>
                </a:path>
              </a:pathLst>
            </a:custGeom>
            <a:ln w="6350" cmpd="sng">
              <a:solidFill>
                <a:schemeClr val="accent1">
                  <a:alpha val="50000"/>
                </a:schemeClr>
              </a:solidFill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92" name="文本框 191"/>
            <p:cNvSpPr txBox="1"/>
            <p:nvPr/>
          </p:nvSpPr>
          <p:spPr>
            <a:xfrm>
              <a:off x="9162897" y="5523706"/>
              <a:ext cx="2317903" cy="552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93" name="文本框 192"/>
            <p:cNvSpPr txBox="1"/>
            <p:nvPr/>
          </p:nvSpPr>
          <p:spPr>
            <a:xfrm>
              <a:off x="9162897" y="5031782"/>
              <a:ext cx="2439076" cy="371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94" name="文本框 193"/>
            <p:cNvSpPr txBox="1"/>
            <p:nvPr/>
          </p:nvSpPr>
          <p:spPr>
            <a:xfrm>
              <a:off x="9162897" y="4813283"/>
              <a:ext cx="2439076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  <p:cxnSp>
        <p:nvCxnSpPr>
          <p:cNvPr id="206" name="直接连接符 205"/>
          <p:cNvCxnSpPr/>
          <p:nvPr/>
        </p:nvCxnSpPr>
        <p:spPr>
          <a:xfrm flipV="1">
            <a:off x="8597972" y="3795384"/>
            <a:ext cx="1976591" cy="1"/>
          </a:xfrm>
          <a:prstGeom prst="line">
            <a:avLst/>
          </a:prstGeom>
          <a:ln w="6350" cmpd="sng">
            <a:solidFill>
              <a:schemeClr val="accent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7" name="组合 206"/>
          <p:cNvGrpSpPr/>
          <p:nvPr/>
        </p:nvGrpSpPr>
        <p:grpSpPr>
          <a:xfrm>
            <a:off x="8597972" y="3146371"/>
            <a:ext cx="2439076" cy="1262625"/>
            <a:chOff x="9086697" y="1103321"/>
            <a:chExt cx="2439076" cy="1262625"/>
          </a:xfrm>
        </p:grpSpPr>
        <p:sp>
          <p:nvSpPr>
            <p:cNvPr id="209" name="文本框 208"/>
            <p:cNvSpPr txBox="1"/>
            <p:nvPr/>
          </p:nvSpPr>
          <p:spPr>
            <a:xfrm>
              <a:off x="9086697" y="1813744"/>
              <a:ext cx="2317903" cy="552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210" name="文本框 209"/>
            <p:cNvSpPr txBox="1"/>
            <p:nvPr/>
          </p:nvSpPr>
          <p:spPr>
            <a:xfrm>
              <a:off x="9086697" y="1321820"/>
              <a:ext cx="2439076" cy="371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11" name="文本框 210"/>
            <p:cNvSpPr txBox="1"/>
            <p:nvPr/>
          </p:nvSpPr>
          <p:spPr>
            <a:xfrm>
              <a:off x="9086697" y="1103321"/>
              <a:ext cx="2439076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639244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 rot="5400000">
            <a:off x="2576993" y="2559784"/>
            <a:ext cx="2268244" cy="201032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33367" y="2943355"/>
            <a:ext cx="146073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60645" y="2447290"/>
            <a:ext cx="4987925" cy="984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l"/>
            <a:r>
              <a:rPr lang="en-US" altLang="zh-CN" sz="6000" b="1" spc="133" dirty="0">
                <a:solidFill>
                  <a:srgbClr val="15559A"/>
                </a:solidFill>
                <a:cs typeface="+mn-ea"/>
                <a:sym typeface="+mn-lt"/>
              </a:rPr>
              <a:t>Add Title Text</a:t>
            </a:r>
            <a:endParaRPr lang="zh-CN" altLang="en-US" sz="6000" b="1" spc="133" dirty="0">
              <a:solidFill>
                <a:srgbClr val="15559A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57800" y="3397885"/>
            <a:ext cx="4548505" cy="19050"/>
          </a:xfrm>
          <a:prstGeom prst="line">
            <a:avLst/>
          </a:prstGeom>
          <a:ln>
            <a:solidFill>
              <a:srgbClr val="155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193569" y="3514833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69766" y="3488606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93569" y="3932935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69766" y="3906706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93569" y="4336295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477500" y="288290"/>
            <a:ext cx="1382395" cy="390525"/>
            <a:chOff x="455" y="472"/>
            <a:chExt cx="2177" cy="615"/>
          </a:xfrm>
        </p:grpSpPr>
        <p:grpSp>
          <p:nvGrpSpPr>
            <p:cNvPr id="17" name="组合 16"/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34" name="Freeform 5"/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46" name="Freeform 5"/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47" name="Freeform 5"/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1273" y="505"/>
              <a:ext cx="1359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36" name="Freeform 5"/>
          <p:cNvSpPr/>
          <p:nvPr/>
        </p:nvSpPr>
        <p:spPr bwMode="auto">
          <a:xfrm rot="5400000">
            <a:off x="11449050" y="241109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7620CD2-CB18-107A-2A3C-9D78A7B7FDF8}"/>
              </a:ext>
            </a:extLst>
          </p:cNvPr>
          <p:cNvGrpSpPr/>
          <p:nvPr/>
        </p:nvGrpSpPr>
        <p:grpSpPr>
          <a:xfrm>
            <a:off x="5257800" y="6286435"/>
            <a:ext cx="6868160" cy="279400"/>
            <a:chOff x="995" y="9825"/>
            <a:chExt cx="10816" cy="44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8BF43D6-583B-6897-3252-1B7F50A8D535}"/>
                </a:ext>
              </a:extLst>
            </p:cNvPr>
            <p:cNvGrpSpPr/>
            <p:nvPr/>
          </p:nvGrpSpPr>
          <p:grpSpPr>
            <a:xfrm>
              <a:off x="4342" y="9825"/>
              <a:ext cx="420" cy="420"/>
              <a:chOff x="5839110" y="3859306"/>
              <a:chExt cx="1707777" cy="1707776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EEECAB9B-90C1-D062-51D8-ABB7AD65FC52}"/>
                  </a:ext>
                </a:extLst>
              </p:cNvPr>
              <p:cNvSpPr/>
              <p:nvPr/>
            </p:nvSpPr>
            <p:spPr>
              <a:xfrm>
                <a:off x="5839110" y="3859306"/>
                <a:ext cx="1707777" cy="1707776"/>
              </a:xfrm>
              <a:prstGeom prst="ellipse">
                <a:avLst/>
              </a:prstGeom>
              <a:solidFill>
                <a:srgbClr val="E7E7E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lephone-call_74451">
                <a:extLst>
                  <a:ext uri="{FF2B5EF4-FFF2-40B4-BE49-F238E27FC236}">
                    <a16:creationId xmlns:a16="http://schemas.microsoft.com/office/drawing/2014/main" id="{173E77DD-2811-407F-8178-249428FE18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62323" y="4291644"/>
                <a:ext cx="883512" cy="1005681"/>
              </a:xfrm>
              <a:custGeom>
                <a:avLst/>
                <a:gdLst>
                  <a:gd name="T0" fmla="*/ 3295 w 3369"/>
                  <a:gd name="T1" fmla="*/ 3138 h 3840"/>
                  <a:gd name="T2" fmla="*/ 2771 w 3369"/>
                  <a:gd name="T3" fmla="*/ 2472 h 3840"/>
                  <a:gd name="T4" fmla="*/ 2469 w 3369"/>
                  <a:gd name="T5" fmla="*/ 2437 h 3840"/>
                  <a:gd name="T6" fmla="*/ 2267 w 3369"/>
                  <a:gd name="T7" fmla="*/ 2596 h 3840"/>
                  <a:gd name="T8" fmla="*/ 1368 w 3369"/>
                  <a:gd name="T9" fmla="*/ 2197 h 3840"/>
                  <a:gd name="T10" fmla="*/ 1184 w 3369"/>
                  <a:gd name="T11" fmla="*/ 1236 h 3840"/>
                  <a:gd name="T12" fmla="*/ 1386 w 3369"/>
                  <a:gd name="T13" fmla="*/ 1076 h 3840"/>
                  <a:gd name="T14" fmla="*/ 1422 w 3369"/>
                  <a:gd name="T15" fmla="*/ 775 h 3840"/>
                  <a:gd name="T16" fmla="*/ 897 w 3369"/>
                  <a:gd name="T17" fmla="*/ 109 h 3840"/>
                  <a:gd name="T18" fmla="*/ 595 w 3369"/>
                  <a:gd name="T19" fmla="*/ 73 h 3840"/>
                  <a:gd name="T20" fmla="*/ 388 w 3369"/>
                  <a:gd name="T21" fmla="*/ 237 h 3840"/>
                  <a:gd name="T22" fmla="*/ 97 w 3369"/>
                  <a:gd name="T23" fmla="*/ 1370 h 3840"/>
                  <a:gd name="T24" fmla="*/ 744 w 3369"/>
                  <a:gd name="T25" fmla="*/ 2689 h 3840"/>
                  <a:gd name="T26" fmla="*/ 1877 w 3369"/>
                  <a:gd name="T27" fmla="*/ 3626 h 3840"/>
                  <a:gd name="T28" fmla="*/ 3056 w 3369"/>
                  <a:gd name="T29" fmla="*/ 3600 h 3840"/>
                  <a:gd name="T30" fmla="*/ 3057 w 3369"/>
                  <a:gd name="T31" fmla="*/ 3599 h 3840"/>
                  <a:gd name="T32" fmla="*/ 3260 w 3369"/>
                  <a:gd name="T33" fmla="*/ 3440 h 3840"/>
                  <a:gd name="T34" fmla="*/ 3295 w 3369"/>
                  <a:gd name="T35" fmla="*/ 3138 h 3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69" h="3840">
                    <a:moveTo>
                      <a:pt x="3295" y="3138"/>
                    </a:moveTo>
                    <a:lnTo>
                      <a:pt x="2771" y="2472"/>
                    </a:lnTo>
                    <a:cubicBezTo>
                      <a:pt x="2697" y="2379"/>
                      <a:pt x="2562" y="2363"/>
                      <a:pt x="2469" y="2437"/>
                    </a:cubicBezTo>
                    <a:lnTo>
                      <a:pt x="2267" y="2596"/>
                    </a:lnTo>
                    <a:cubicBezTo>
                      <a:pt x="2173" y="2669"/>
                      <a:pt x="1774" y="2712"/>
                      <a:pt x="1368" y="2197"/>
                    </a:cubicBezTo>
                    <a:cubicBezTo>
                      <a:pt x="963" y="1683"/>
                      <a:pt x="1091" y="1309"/>
                      <a:pt x="1184" y="1236"/>
                    </a:cubicBezTo>
                    <a:lnTo>
                      <a:pt x="1386" y="1076"/>
                    </a:lnTo>
                    <a:cubicBezTo>
                      <a:pt x="1479" y="1003"/>
                      <a:pt x="1495" y="868"/>
                      <a:pt x="1422" y="775"/>
                    </a:cubicBezTo>
                    <a:lnTo>
                      <a:pt x="897" y="109"/>
                    </a:lnTo>
                    <a:cubicBezTo>
                      <a:pt x="824" y="16"/>
                      <a:pt x="689" y="0"/>
                      <a:pt x="595" y="73"/>
                    </a:cubicBezTo>
                    <a:cubicBezTo>
                      <a:pt x="595" y="73"/>
                      <a:pt x="389" y="236"/>
                      <a:pt x="388" y="237"/>
                    </a:cubicBezTo>
                    <a:cubicBezTo>
                      <a:pt x="103" y="472"/>
                      <a:pt x="0" y="873"/>
                      <a:pt x="97" y="1370"/>
                    </a:cubicBezTo>
                    <a:cubicBezTo>
                      <a:pt x="182" y="1798"/>
                      <a:pt x="412" y="2267"/>
                      <a:pt x="744" y="2689"/>
                    </a:cubicBezTo>
                    <a:cubicBezTo>
                      <a:pt x="1077" y="3111"/>
                      <a:pt x="1479" y="3444"/>
                      <a:pt x="1877" y="3626"/>
                    </a:cubicBezTo>
                    <a:cubicBezTo>
                      <a:pt x="2342" y="3840"/>
                      <a:pt x="2761" y="3831"/>
                      <a:pt x="3056" y="3600"/>
                    </a:cubicBezTo>
                    <a:cubicBezTo>
                      <a:pt x="3056" y="3600"/>
                      <a:pt x="3057" y="3599"/>
                      <a:pt x="3057" y="3599"/>
                    </a:cubicBezTo>
                    <a:lnTo>
                      <a:pt x="3260" y="3440"/>
                    </a:lnTo>
                    <a:cubicBezTo>
                      <a:pt x="3353" y="3366"/>
                      <a:pt x="3369" y="3231"/>
                      <a:pt x="3295" y="31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53E19E5-BFD8-CCB1-4849-1C88D560AC7D}"/>
                </a:ext>
              </a:extLst>
            </p:cNvPr>
            <p:cNvSpPr txBox="1"/>
            <p:nvPr/>
          </p:nvSpPr>
          <p:spPr>
            <a:xfrm>
              <a:off x="4819" y="9879"/>
              <a:ext cx="2369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800055555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205BE30-E63B-D5E5-A14C-16AD887F2DF9}"/>
                </a:ext>
              </a:extLst>
            </p:cNvPr>
            <p:cNvGrpSpPr/>
            <p:nvPr/>
          </p:nvGrpSpPr>
          <p:grpSpPr>
            <a:xfrm>
              <a:off x="995" y="9825"/>
              <a:ext cx="421" cy="421"/>
              <a:chOff x="1045617" y="3859306"/>
              <a:chExt cx="1707774" cy="1707776"/>
            </a:xfrm>
            <a:solidFill>
              <a:srgbClr val="E7E7E7"/>
            </a:solidFill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5C84ABE7-10F2-DF0B-1BFF-E6358BC655C0}"/>
                  </a:ext>
                </a:extLst>
              </p:cNvPr>
              <p:cNvSpPr/>
              <p:nvPr/>
            </p:nvSpPr>
            <p:spPr>
              <a:xfrm>
                <a:off x="1045617" y="3859306"/>
                <a:ext cx="1707774" cy="1707776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internet-explorer-logo-on-laptop-computer_67777">
                <a:extLst>
                  <a:ext uri="{FF2B5EF4-FFF2-40B4-BE49-F238E27FC236}">
                    <a16:creationId xmlns:a16="http://schemas.microsoft.com/office/drawing/2014/main" id="{C3219B0F-5AEC-D470-592A-CECC06ACD7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26113" y="4330479"/>
                <a:ext cx="988914" cy="836595"/>
              </a:xfrm>
              <a:custGeom>
                <a:avLst/>
                <a:gdLst>
                  <a:gd name="connsiteX0" fmla="*/ 248836 w 605747"/>
                  <a:gd name="connsiteY0" fmla="*/ 407710 h 512446"/>
                  <a:gd name="connsiteX1" fmla="*/ 243880 w 605747"/>
                  <a:gd name="connsiteY1" fmla="*/ 411730 h 512446"/>
                  <a:gd name="connsiteX2" fmla="*/ 233866 w 605747"/>
                  <a:gd name="connsiteY2" fmla="*/ 467088 h 512446"/>
                  <a:gd name="connsiteX3" fmla="*/ 235002 w 605747"/>
                  <a:gd name="connsiteY3" fmla="*/ 471211 h 512446"/>
                  <a:gd name="connsiteX4" fmla="*/ 238822 w 605747"/>
                  <a:gd name="connsiteY4" fmla="*/ 472964 h 512446"/>
                  <a:gd name="connsiteX5" fmla="*/ 366946 w 605747"/>
                  <a:gd name="connsiteY5" fmla="*/ 472964 h 512446"/>
                  <a:gd name="connsiteX6" fmla="*/ 371902 w 605747"/>
                  <a:gd name="connsiteY6" fmla="*/ 468015 h 512446"/>
                  <a:gd name="connsiteX7" fmla="*/ 371695 w 605747"/>
                  <a:gd name="connsiteY7" fmla="*/ 466675 h 512446"/>
                  <a:gd name="connsiteX8" fmla="*/ 361887 w 605747"/>
                  <a:gd name="connsiteY8" fmla="*/ 411730 h 512446"/>
                  <a:gd name="connsiteX9" fmla="*/ 356932 w 605747"/>
                  <a:gd name="connsiteY9" fmla="*/ 407710 h 512446"/>
                  <a:gd name="connsiteX10" fmla="*/ 206831 w 605747"/>
                  <a:gd name="connsiteY10" fmla="*/ 178107 h 512446"/>
                  <a:gd name="connsiteX11" fmla="*/ 206831 w 605747"/>
                  <a:gd name="connsiteY11" fmla="*/ 181097 h 512446"/>
                  <a:gd name="connsiteX12" fmla="*/ 211372 w 605747"/>
                  <a:gd name="connsiteY12" fmla="*/ 212962 h 512446"/>
                  <a:gd name="connsiteX13" fmla="*/ 209824 w 605747"/>
                  <a:gd name="connsiteY13" fmla="*/ 217499 h 512446"/>
                  <a:gd name="connsiteX14" fmla="*/ 213952 w 605747"/>
                  <a:gd name="connsiteY14" fmla="*/ 270090 h 512446"/>
                  <a:gd name="connsiteX15" fmla="*/ 239547 w 605747"/>
                  <a:gd name="connsiteY15" fmla="*/ 279062 h 512446"/>
                  <a:gd name="connsiteX16" fmla="*/ 266587 w 605747"/>
                  <a:gd name="connsiteY16" fmla="*/ 274215 h 512446"/>
                  <a:gd name="connsiteX17" fmla="*/ 298787 w 605747"/>
                  <a:gd name="connsiteY17" fmla="*/ 281227 h 512446"/>
                  <a:gd name="connsiteX18" fmla="*/ 239547 w 605747"/>
                  <a:gd name="connsiteY18" fmla="*/ 298139 h 512446"/>
                  <a:gd name="connsiteX19" fmla="*/ 200432 w 605747"/>
                  <a:gd name="connsiteY19" fmla="*/ 283599 h 512446"/>
                  <a:gd name="connsiteX20" fmla="*/ 191660 w 605747"/>
                  <a:gd name="connsiteY20" fmla="*/ 211518 h 512446"/>
                  <a:gd name="connsiteX21" fmla="*/ 206831 w 605747"/>
                  <a:gd name="connsiteY21" fmla="*/ 178107 h 512446"/>
                  <a:gd name="connsiteX22" fmla="*/ 304170 w 605747"/>
                  <a:gd name="connsiteY22" fmla="*/ 123656 h 512446"/>
                  <a:gd name="connsiteX23" fmla="*/ 266386 w 605747"/>
                  <a:gd name="connsiteY23" fmla="*/ 137985 h 512446"/>
                  <a:gd name="connsiteX24" fmla="*/ 251829 w 605747"/>
                  <a:gd name="connsiteY24" fmla="*/ 162727 h 512446"/>
                  <a:gd name="connsiteX25" fmla="*/ 354344 w 605747"/>
                  <a:gd name="connsiteY25" fmla="*/ 162727 h 512446"/>
                  <a:gd name="connsiteX26" fmla="*/ 304170 w 605747"/>
                  <a:gd name="connsiteY26" fmla="*/ 123656 h 512446"/>
                  <a:gd name="connsiteX27" fmla="*/ 304170 w 605747"/>
                  <a:gd name="connsiteY27" fmla="*/ 92935 h 512446"/>
                  <a:gd name="connsiteX28" fmla="*/ 363635 w 605747"/>
                  <a:gd name="connsiteY28" fmla="*/ 117573 h 512446"/>
                  <a:gd name="connsiteX29" fmla="*/ 387173 w 605747"/>
                  <a:gd name="connsiteY29" fmla="*/ 179324 h 512446"/>
                  <a:gd name="connsiteX30" fmla="*/ 383147 w 605747"/>
                  <a:gd name="connsiteY30" fmla="*/ 189427 h 512446"/>
                  <a:gd name="connsiteX31" fmla="*/ 373133 w 605747"/>
                  <a:gd name="connsiteY31" fmla="*/ 193551 h 512446"/>
                  <a:gd name="connsiteX32" fmla="*/ 250384 w 605747"/>
                  <a:gd name="connsiteY32" fmla="*/ 193551 h 512446"/>
                  <a:gd name="connsiteX33" fmla="*/ 264837 w 605747"/>
                  <a:gd name="connsiteY33" fmla="*/ 223034 h 512446"/>
                  <a:gd name="connsiteX34" fmla="*/ 304170 w 605747"/>
                  <a:gd name="connsiteY34" fmla="*/ 238807 h 512446"/>
                  <a:gd name="connsiteX35" fmla="*/ 347840 w 605747"/>
                  <a:gd name="connsiteY35" fmla="*/ 221900 h 512446"/>
                  <a:gd name="connsiteX36" fmla="*/ 357854 w 605747"/>
                  <a:gd name="connsiteY36" fmla="*/ 217468 h 512446"/>
                  <a:gd name="connsiteX37" fmla="*/ 367971 w 605747"/>
                  <a:gd name="connsiteY37" fmla="*/ 221591 h 512446"/>
                  <a:gd name="connsiteX38" fmla="*/ 369829 w 605747"/>
                  <a:gd name="connsiteY38" fmla="*/ 223447 h 512446"/>
                  <a:gd name="connsiteX39" fmla="*/ 370035 w 605747"/>
                  <a:gd name="connsiteY39" fmla="*/ 243137 h 512446"/>
                  <a:gd name="connsiteX40" fmla="*/ 304170 w 605747"/>
                  <a:gd name="connsiteY40" fmla="*/ 269631 h 512446"/>
                  <a:gd name="connsiteX41" fmla="*/ 242641 w 605747"/>
                  <a:gd name="connsiteY41" fmla="*/ 244271 h 512446"/>
                  <a:gd name="connsiteX42" fmla="*/ 218484 w 605747"/>
                  <a:gd name="connsiteY42" fmla="*/ 181077 h 512446"/>
                  <a:gd name="connsiteX43" fmla="*/ 242745 w 605747"/>
                  <a:gd name="connsiteY43" fmla="*/ 118192 h 512446"/>
                  <a:gd name="connsiteX44" fmla="*/ 304170 w 605747"/>
                  <a:gd name="connsiteY44" fmla="*/ 92935 h 512446"/>
                  <a:gd name="connsiteX45" fmla="*/ 366216 w 605747"/>
                  <a:gd name="connsiteY45" fmla="*/ 64497 h 512446"/>
                  <a:gd name="connsiteX46" fmla="*/ 405329 w 605747"/>
                  <a:gd name="connsiteY46" fmla="*/ 78929 h 512446"/>
                  <a:gd name="connsiteX47" fmla="*/ 413998 w 605747"/>
                  <a:gd name="connsiteY47" fmla="*/ 150987 h 512446"/>
                  <a:gd name="connsiteX48" fmla="*/ 398105 w 605747"/>
                  <a:gd name="connsiteY48" fmla="*/ 185728 h 512446"/>
                  <a:gd name="connsiteX49" fmla="*/ 398931 w 605747"/>
                  <a:gd name="connsiteY49" fmla="*/ 179130 h 512446"/>
                  <a:gd name="connsiteX50" fmla="*/ 394493 w 605747"/>
                  <a:gd name="connsiteY50" fmla="*/ 149132 h 512446"/>
                  <a:gd name="connsiteX51" fmla="*/ 395835 w 605747"/>
                  <a:gd name="connsiteY51" fmla="*/ 145111 h 512446"/>
                  <a:gd name="connsiteX52" fmla="*/ 391810 w 605747"/>
                  <a:gd name="connsiteY52" fmla="*/ 92434 h 512446"/>
                  <a:gd name="connsiteX53" fmla="*/ 366216 w 605747"/>
                  <a:gd name="connsiteY53" fmla="*/ 83568 h 512446"/>
                  <a:gd name="connsiteX54" fmla="*/ 340313 w 605747"/>
                  <a:gd name="connsiteY54" fmla="*/ 88001 h 512446"/>
                  <a:gd name="connsiteX55" fmla="*/ 307185 w 605747"/>
                  <a:gd name="connsiteY55" fmla="*/ 81300 h 512446"/>
                  <a:gd name="connsiteX56" fmla="*/ 366216 w 605747"/>
                  <a:gd name="connsiteY56" fmla="*/ 64497 h 512446"/>
                  <a:gd name="connsiteX57" fmla="*/ 94488 w 605747"/>
                  <a:gd name="connsiteY57" fmla="*/ 49173 h 512446"/>
                  <a:gd name="connsiteX58" fmla="*/ 87261 w 605747"/>
                  <a:gd name="connsiteY58" fmla="*/ 56286 h 512446"/>
                  <a:gd name="connsiteX59" fmla="*/ 87261 w 605747"/>
                  <a:gd name="connsiteY59" fmla="*/ 304004 h 512446"/>
                  <a:gd name="connsiteX60" fmla="*/ 91494 w 605747"/>
                  <a:gd name="connsiteY60" fmla="*/ 310498 h 512446"/>
                  <a:gd name="connsiteX61" fmla="*/ 514170 w 605747"/>
                  <a:gd name="connsiteY61" fmla="*/ 310498 h 512446"/>
                  <a:gd name="connsiteX62" fmla="*/ 518403 w 605747"/>
                  <a:gd name="connsiteY62" fmla="*/ 304004 h 512446"/>
                  <a:gd name="connsiteX63" fmla="*/ 518403 w 605747"/>
                  <a:gd name="connsiteY63" fmla="*/ 56286 h 512446"/>
                  <a:gd name="connsiteX64" fmla="*/ 511280 w 605747"/>
                  <a:gd name="connsiteY64" fmla="*/ 49173 h 512446"/>
                  <a:gd name="connsiteX65" fmla="*/ 94488 w 605747"/>
                  <a:gd name="connsiteY65" fmla="*/ 0 h 512446"/>
                  <a:gd name="connsiteX66" fmla="*/ 511280 w 605747"/>
                  <a:gd name="connsiteY66" fmla="*/ 0 h 512446"/>
                  <a:gd name="connsiteX67" fmla="*/ 567650 w 605747"/>
                  <a:gd name="connsiteY67" fmla="*/ 56286 h 512446"/>
                  <a:gd name="connsiteX68" fmla="*/ 567650 w 605747"/>
                  <a:gd name="connsiteY68" fmla="*/ 304004 h 512446"/>
                  <a:gd name="connsiteX69" fmla="*/ 564347 w 605747"/>
                  <a:gd name="connsiteY69" fmla="*/ 323075 h 512446"/>
                  <a:gd name="connsiteX70" fmla="*/ 567031 w 605747"/>
                  <a:gd name="connsiteY70" fmla="*/ 329569 h 512446"/>
                  <a:gd name="connsiteX71" fmla="*/ 604611 w 605747"/>
                  <a:gd name="connsiteY71" fmla="*/ 479870 h 512446"/>
                  <a:gd name="connsiteX72" fmla="*/ 605747 w 605747"/>
                  <a:gd name="connsiteY72" fmla="*/ 487190 h 512446"/>
                  <a:gd name="connsiteX73" fmla="*/ 580452 w 605747"/>
                  <a:gd name="connsiteY73" fmla="*/ 512446 h 512446"/>
                  <a:gd name="connsiteX74" fmla="*/ 25315 w 605747"/>
                  <a:gd name="connsiteY74" fmla="*/ 512446 h 512446"/>
                  <a:gd name="connsiteX75" fmla="*/ 5389 w 605747"/>
                  <a:gd name="connsiteY75" fmla="*/ 502756 h 512446"/>
                  <a:gd name="connsiteX76" fmla="*/ 743 w 605747"/>
                  <a:gd name="connsiteY76" fmla="*/ 481108 h 512446"/>
                  <a:gd name="connsiteX77" fmla="*/ 38737 w 605747"/>
                  <a:gd name="connsiteY77" fmla="*/ 329569 h 512446"/>
                  <a:gd name="connsiteX78" fmla="*/ 41421 w 605747"/>
                  <a:gd name="connsiteY78" fmla="*/ 323075 h 512446"/>
                  <a:gd name="connsiteX79" fmla="*/ 38014 w 605747"/>
                  <a:gd name="connsiteY79" fmla="*/ 304004 h 512446"/>
                  <a:gd name="connsiteX80" fmla="*/ 38014 w 605747"/>
                  <a:gd name="connsiteY80" fmla="*/ 56286 h 512446"/>
                  <a:gd name="connsiteX81" fmla="*/ 94488 w 605747"/>
                  <a:gd name="connsiteY81" fmla="*/ 0 h 51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05747" h="512446">
                    <a:moveTo>
                      <a:pt x="248836" y="407710"/>
                    </a:moveTo>
                    <a:cubicBezTo>
                      <a:pt x="246358" y="407710"/>
                      <a:pt x="244293" y="409359"/>
                      <a:pt x="243880" y="411730"/>
                    </a:cubicBezTo>
                    <a:lnTo>
                      <a:pt x="233866" y="467088"/>
                    </a:lnTo>
                    <a:cubicBezTo>
                      <a:pt x="233659" y="468531"/>
                      <a:pt x="234072" y="470077"/>
                      <a:pt x="235002" y="471211"/>
                    </a:cubicBezTo>
                    <a:cubicBezTo>
                      <a:pt x="235931" y="472345"/>
                      <a:pt x="237273" y="472964"/>
                      <a:pt x="238822" y="472964"/>
                    </a:cubicBezTo>
                    <a:lnTo>
                      <a:pt x="366946" y="472964"/>
                    </a:lnTo>
                    <a:cubicBezTo>
                      <a:pt x="369734" y="472964"/>
                      <a:pt x="371902" y="470696"/>
                      <a:pt x="371902" y="468015"/>
                    </a:cubicBezTo>
                    <a:cubicBezTo>
                      <a:pt x="371902" y="467500"/>
                      <a:pt x="371902" y="467088"/>
                      <a:pt x="371695" y="466675"/>
                    </a:cubicBezTo>
                    <a:lnTo>
                      <a:pt x="361887" y="411730"/>
                    </a:lnTo>
                    <a:cubicBezTo>
                      <a:pt x="361371" y="409359"/>
                      <a:pt x="359306" y="407710"/>
                      <a:pt x="356932" y="407710"/>
                    </a:cubicBezTo>
                    <a:close/>
                    <a:moveTo>
                      <a:pt x="206831" y="178107"/>
                    </a:moveTo>
                    <a:cubicBezTo>
                      <a:pt x="206831" y="179035"/>
                      <a:pt x="206831" y="180066"/>
                      <a:pt x="206831" y="181097"/>
                    </a:cubicBezTo>
                    <a:cubicBezTo>
                      <a:pt x="206831" y="192234"/>
                      <a:pt x="208379" y="202856"/>
                      <a:pt x="211372" y="212962"/>
                    </a:cubicBezTo>
                    <a:cubicBezTo>
                      <a:pt x="210856" y="214405"/>
                      <a:pt x="210340" y="215952"/>
                      <a:pt x="209824" y="217499"/>
                    </a:cubicBezTo>
                    <a:cubicBezTo>
                      <a:pt x="202290" y="240804"/>
                      <a:pt x="203735" y="259984"/>
                      <a:pt x="213952" y="270090"/>
                    </a:cubicBezTo>
                    <a:cubicBezTo>
                      <a:pt x="219835" y="276071"/>
                      <a:pt x="228401" y="279062"/>
                      <a:pt x="239547" y="279062"/>
                    </a:cubicBezTo>
                    <a:cubicBezTo>
                      <a:pt x="247700" y="279062"/>
                      <a:pt x="256886" y="277309"/>
                      <a:pt x="266587" y="274215"/>
                    </a:cubicBezTo>
                    <a:cubicBezTo>
                      <a:pt x="276598" y="278237"/>
                      <a:pt x="287434" y="280609"/>
                      <a:pt x="298787" y="281227"/>
                    </a:cubicBezTo>
                    <a:cubicBezTo>
                      <a:pt x="277733" y="292261"/>
                      <a:pt x="257298" y="298139"/>
                      <a:pt x="239547" y="298139"/>
                    </a:cubicBezTo>
                    <a:cubicBezTo>
                      <a:pt x="223447" y="298139"/>
                      <a:pt x="209927" y="293086"/>
                      <a:pt x="200432" y="283599"/>
                    </a:cubicBezTo>
                    <a:cubicBezTo>
                      <a:pt x="184745" y="268028"/>
                      <a:pt x="181649" y="242351"/>
                      <a:pt x="191660" y="211518"/>
                    </a:cubicBezTo>
                    <a:cubicBezTo>
                      <a:pt x="195272" y="200484"/>
                      <a:pt x="200432" y="189244"/>
                      <a:pt x="206831" y="178107"/>
                    </a:cubicBezTo>
                    <a:close/>
                    <a:moveTo>
                      <a:pt x="304170" y="123656"/>
                    </a:moveTo>
                    <a:cubicBezTo>
                      <a:pt x="289304" y="123656"/>
                      <a:pt x="276193" y="128604"/>
                      <a:pt x="266386" y="137985"/>
                    </a:cubicBezTo>
                    <a:cubicBezTo>
                      <a:pt x="259469" y="144686"/>
                      <a:pt x="254514" y="153036"/>
                      <a:pt x="251829" y="162727"/>
                    </a:cubicBezTo>
                    <a:lnTo>
                      <a:pt x="354344" y="162727"/>
                    </a:lnTo>
                    <a:cubicBezTo>
                      <a:pt x="348149" y="138295"/>
                      <a:pt x="329773" y="123656"/>
                      <a:pt x="304170" y="123656"/>
                    </a:cubicBezTo>
                    <a:close/>
                    <a:moveTo>
                      <a:pt x="304170" y="92935"/>
                    </a:moveTo>
                    <a:cubicBezTo>
                      <a:pt x="327502" y="92935"/>
                      <a:pt x="348665" y="101595"/>
                      <a:pt x="363635" y="117573"/>
                    </a:cubicBezTo>
                    <a:cubicBezTo>
                      <a:pt x="378501" y="133140"/>
                      <a:pt x="386863" y="155098"/>
                      <a:pt x="387173" y="179324"/>
                    </a:cubicBezTo>
                    <a:cubicBezTo>
                      <a:pt x="387276" y="183139"/>
                      <a:pt x="385831" y="186747"/>
                      <a:pt x="383147" y="189427"/>
                    </a:cubicBezTo>
                    <a:cubicBezTo>
                      <a:pt x="380566" y="192107"/>
                      <a:pt x="376952" y="193551"/>
                      <a:pt x="373133" y="193551"/>
                    </a:cubicBezTo>
                    <a:lnTo>
                      <a:pt x="250384" y="193551"/>
                    </a:lnTo>
                    <a:cubicBezTo>
                      <a:pt x="252449" y="205200"/>
                      <a:pt x="257404" y="215406"/>
                      <a:pt x="264837" y="223034"/>
                    </a:cubicBezTo>
                    <a:cubicBezTo>
                      <a:pt x="274645" y="233240"/>
                      <a:pt x="288582" y="238807"/>
                      <a:pt x="304170" y="238807"/>
                    </a:cubicBezTo>
                    <a:cubicBezTo>
                      <a:pt x="322030" y="238807"/>
                      <a:pt x="337516" y="232828"/>
                      <a:pt x="347840" y="221900"/>
                    </a:cubicBezTo>
                    <a:cubicBezTo>
                      <a:pt x="350420" y="219117"/>
                      <a:pt x="354034" y="217571"/>
                      <a:pt x="357854" y="217468"/>
                    </a:cubicBezTo>
                    <a:cubicBezTo>
                      <a:pt x="361673" y="217468"/>
                      <a:pt x="365287" y="218911"/>
                      <a:pt x="367971" y="221591"/>
                    </a:cubicBezTo>
                    <a:lnTo>
                      <a:pt x="369829" y="223447"/>
                    </a:lnTo>
                    <a:cubicBezTo>
                      <a:pt x="375301" y="228911"/>
                      <a:pt x="375404" y="237570"/>
                      <a:pt x="370035" y="243137"/>
                    </a:cubicBezTo>
                    <a:cubicBezTo>
                      <a:pt x="353621" y="260250"/>
                      <a:pt x="330186" y="269631"/>
                      <a:pt x="304170" y="269631"/>
                    </a:cubicBezTo>
                    <a:cubicBezTo>
                      <a:pt x="280220" y="269631"/>
                      <a:pt x="258437" y="260559"/>
                      <a:pt x="242641" y="244271"/>
                    </a:cubicBezTo>
                    <a:cubicBezTo>
                      <a:pt x="227053" y="228086"/>
                      <a:pt x="218484" y="205612"/>
                      <a:pt x="218484" y="181077"/>
                    </a:cubicBezTo>
                    <a:cubicBezTo>
                      <a:pt x="218484" y="156645"/>
                      <a:pt x="227053" y="134274"/>
                      <a:pt x="242745" y="118192"/>
                    </a:cubicBezTo>
                    <a:cubicBezTo>
                      <a:pt x="258437" y="101904"/>
                      <a:pt x="280220" y="92935"/>
                      <a:pt x="304170" y="92935"/>
                    </a:cubicBezTo>
                    <a:close/>
                    <a:moveTo>
                      <a:pt x="366216" y="64497"/>
                    </a:moveTo>
                    <a:cubicBezTo>
                      <a:pt x="382316" y="64497"/>
                      <a:pt x="395835" y="69445"/>
                      <a:pt x="405329" y="78929"/>
                    </a:cubicBezTo>
                    <a:cubicBezTo>
                      <a:pt x="421016" y="94599"/>
                      <a:pt x="424112" y="120164"/>
                      <a:pt x="413998" y="150987"/>
                    </a:cubicBezTo>
                    <a:cubicBezTo>
                      <a:pt x="410283" y="162430"/>
                      <a:pt x="404917" y="174079"/>
                      <a:pt x="398105" y="185728"/>
                    </a:cubicBezTo>
                    <a:cubicBezTo>
                      <a:pt x="398724" y="183563"/>
                      <a:pt x="398931" y="181398"/>
                      <a:pt x="398931" y="179130"/>
                    </a:cubicBezTo>
                    <a:cubicBezTo>
                      <a:pt x="398724" y="168719"/>
                      <a:pt x="397280" y="158616"/>
                      <a:pt x="394493" y="149132"/>
                    </a:cubicBezTo>
                    <a:cubicBezTo>
                      <a:pt x="395009" y="147792"/>
                      <a:pt x="395422" y="146452"/>
                      <a:pt x="395835" y="145111"/>
                    </a:cubicBezTo>
                    <a:cubicBezTo>
                      <a:pt x="403472" y="121814"/>
                      <a:pt x="402027" y="102639"/>
                      <a:pt x="391810" y="92434"/>
                    </a:cubicBezTo>
                    <a:cubicBezTo>
                      <a:pt x="385928" y="86558"/>
                      <a:pt x="377259" y="83568"/>
                      <a:pt x="366216" y="83568"/>
                    </a:cubicBezTo>
                    <a:cubicBezTo>
                      <a:pt x="358270" y="83568"/>
                      <a:pt x="349498" y="85115"/>
                      <a:pt x="340313" y="88001"/>
                    </a:cubicBezTo>
                    <a:cubicBezTo>
                      <a:pt x="330096" y="83877"/>
                      <a:pt x="318847" y="81610"/>
                      <a:pt x="307185" y="81300"/>
                    </a:cubicBezTo>
                    <a:cubicBezTo>
                      <a:pt x="327928" y="70476"/>
                      <a:pt x="348362" y="64497"/>
                      <a:pt x="366216" y="64497"/>
                    </a:cubicBezTo>
                    <a:close/>
                    <a:moveTo>
                      <a:pt x="94488" y="49173"/>
                    </a:moveTo>
                    <a:cubicBezTo>
                      <a:pt x="90565" y="49173"/>
                      <a:pt x="87261" y="52368"/>
                      <a:pt x="87261" y="56286"/>
                    </a:cubicBezTo>
                    <a:lnTo>
                      <a:pt x="87261" y="304004"/>
                    </a:lnTo>
                    <a:cubicBezTo>
                      <a:pt x="87261" y="306890"/>
                      <a:pt x="89016" y="309364"/>
                      <a:pt x="91494" y="310498"/>
                    </a:cubicBezTo>
                    <a:lnTo>
                      <a:pt x="514170" y="310498"/>
                    </a:lnTo>
                    <a:cubicBezTo>
                      <a:pt x="516648" y="309364"/>
                      <a:pt x="518403" y="306890"/>
                      <a:pt x="518403" y="304004"/>
                    </a:cubicBezTo>
                    <a:lnTo>
                      <a:pt x="518403" y="56286"/>
                    </a:lnTo>
                    <a:cubicBezTo>
                      <a:pt x="518403" y="52368"/>
                      <a:pt x="515203" y="49173"/>
                      <a:pt x="511280" y="49173"/>
                    </a:cubicBezTo>
                    <a:close/>
                    <a:moveTo>
                      <a:pt x="94488" y="0"/>
                    </a:moveTo>
                    <a:lnTo>
                      <a:pt x="511280" y="0"/>
                    </a:lnTo>
                    <a:cubicBezTo>
                      <a:pt x="542356" y="0"/>
                      <a:pt x="567650" y="25256"/>
                      <a:pt x="567650" y="56286"/>
                    </a:cubicBezTo>
                    <a:lnTo>
                      <a:pt x="567650" y="304004"/>
                    </a:lnTo>
                    <a:cubicBezTo>
                      <a:pt x="567650" y="310705"/>
                      <a:pt x="566515" y="317096"/>
                      <a:pt x="564347" y="323075"/>
                    </a:cubicBezTo>
                    <a:cubicBezTo>
                      <a:pt x="565482" y="325034"/>
                      <a:pt x="566411" y="327302"/>
                      <a:pt x="567031" y="329569"/>
                    </a:cubicBezTo>
                    <a:lnTo>
                      <a:pt x="604611" y="479870"/>
                    </a:lnTo>
                    <a:cubicBezTo>
                      <a:pt x="605334" y="482138"/>
                      <a:pt x="605747" y="484612"/>
                      <a:pt x="605747" y="487190"/>
                    </a:cubicBezTo>
                    <a:cubicBezTo>
                      <a:pt x="605747" y="501106"/>
                      <a:pt x="594390" y="512446"/>
                      <a:pt x="580452" y="512446"/>
                    </a:cubicBezTo>
                    <a:lnTo>
                      <a:pt x="25315" y="512446"/>
                    </a:lnTo>
                    <a:cubicBezTo>
                      <a:pt x="17469" y="512446"/>
                      <a:pt x="10138" y="508838"/>
                      <a:pt x="5389" y="502756"/>
                    </a:cubicBezTo>
                    <a:cubicBezTo>
                      <a:pt x="537" y="496571"/>
                      <a:pt x="-1115" y="488633"/>
                      <a:pt x="743" y="481108"/>
                    </a:cubicBezTo>
                    <a:lnTo>
                      <a:pt x="38737" y="329569"/>
                    </a:lnTo>
                    <a:cubicBezTo>
                      <a:pt x="39253" y="327302"/>
                      <a:pt x="40182" y="325034"/>
                      <a:pt x="41421" y="323075"/>
                    </a:cubicBezTo>
                    <a:cubicBezTo>
                      <a:pt x="39253" y="317096"/>
                      <a:pt x="38014" y="310705"/>
                      <a:pt x="38014" y="304004"/>
                    </a:cubicBezTo>
                    <a:lnTo>
                      <a:pt x="38014" y="56286"/>
                    </a:lnTo>
                    <a:cubicBezTo>
                      <a:pt x="38014" y="25256"/>
                      <a:pt x="63309" y="0"/>
                      <a:pt x="9448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19566D6-9390-9F75-BE20-0945EA94D5E3}"/>
                </a:ext>
              </a:extLst>
            </p:cNvPr>
            <p:cNvSpPr txBox="1"/>
            <p:nvPr/>
          </p:nvSpPr>
          <p:spPr>
            <a:xfrm>
              <a:off x="1427" y="9879"/>
              <a:ext cx="2887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  <a:hlinkClick r:id="rId2"/>
                </a:rPr>
                <a:t>https://www.freeppt7.com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96B70BD9-8144-7D39-7344-30F188105535}"/>
                </a:ext>
              </a:extLst>
            </p:cNvPr>
            <p:cNvGrpSpPr/>
            <p:nvPr/>
          </p:nvGrpSpPr>
          <p:grpSpPr>
            <a:xfrm>
              <a:off x="6587" y="9825"/>
              <a:ext cx="420" cy="420"/>
              <a:chOff x="4844355" y="4211043"/>
              <a:chExt cx="1707776" cy="1707776"/>
            </a:xfrm>
            <a:solidFill>
              <a:srgbClr val="E7E7E7"/>
            </a:solidFill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47F2C85-0E32-91C7-75CF-F50F0FFAB6ED}"/>
                  </a:ext>
                </a:extLst>
              </p:cNvPr>
              <p:cNvSpPr/>
              <p:nvPr/>
            </p:nvSpPr>
            <p:spPr>
              <a:xfrm>
                <a:off x="4844355" y="4211043"/>
                <a:ext cx="1707776" cy="1707776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add-location-point_501">
                <a:extLst>
                  <a:ext uri="{FF2B5EF4-FFF2-40B4-BE49-F238E27FC236}">
                    <a16:creationId xmlns:a16="http://schemas.microsoft.com/office/drawing/2014/main" id="{F79E6BE0-7AF9-0CF1-AF84-7B1CC1939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04753" y="4570080"/>
                <a:ext cx="752822" cy="1110017"/>
              </a:xfrm>
              <a:custGeom>
                <a:avLst/>
                <a:gdLst>
                  <a:gd name="connsiteX0" fmla="*/ 178196 w 401555"/>
                  <a:gd name="connsiteY0" fmla="*/ 123842 h 592082"/>
                  <a:gd name="connsiteX1" fmla="*/ 223359 w 401555"/>
                  <a:gd name="connsiteY1" fmla="*/ 123842 h 592082"/>
                  <a:gd name="connsiteX2" fmla="*/ 223359 w 401555"/>
                  <a:gd name="connsiteY2" fmla="*/ 176747 h 592082"/>
                  <a:gd name="connsiteX3" fmla="*/ 276263 w 401555"/>
                  <a:gd name="connsiteY3" fmla="*/ 176747 h 592082"/>
                  <a:gd name="connsiteX4" fmla="*/ 276263 w 401555"/>
                  <a:gd name="connsiteY4" fmla="*/ 221909 h 592082"/>
                  <a:gd name="connsiteX5" fmla="*/ 223359 w 401555"/>
                  <a:gd name="connsiteY5" fmla="*/ 221909 h 592082"/>
                  <a:gd name="connsiteX6" fmla="*/ 223359 w 401555"/>
                  <a:gd name="connsiteY6" fmla="*/ 274814 h 592082"/>
                  <a:gd name="connsiteX7" fmla="*/ 178196 w 401555"/>
                  <a:gd name="connsiteY7" fmla="*/ 274814 h 592082"/>
                  <a:gd name="connsiteX8" fmla="*/ 178196 w 401555"/>
                  <a:gd name="connsiteY8" fmla="*/ 221909 h 592082"/>
                  <a:gd name="connsiteX9" fmla="*/ 125292 w 401555"/>
                  <a:gd name="connsiteY9" fmla="*/ 221909 h 592082"/>
                  <a:gd name="connsiteX10" fmla="*/ 125292 w 401555"/>
                  <a:gd name="connsiteY10" fmla="*/ 176747 h 592082"/>
                  <a:gd name="connsiteX11" fmla="*/ 178196 w 401555"/>
                  <a:gd name="connsiteY11" fmla="*/ 176747 h 592082"/>
                  <a:gd name="connsiteX12" fmla="*/ 200132 w 401555"/>
                  <a:gd name="connsiteY12" fmla="*/ 79976 h 592082"/>
                  <a:gd name="connsiteX13" fmla="*/ 83926 w 401555"/>
                  <a:gd name="connsiteY13" fmla="*/ 194781 h 592082"/>
                  <a:gd name="connsiteX14" fmla="*/ 200132 w 401555"/>
                  <a:gd name="connsiteY14" fmla="*/ 309585 h 592082"/>
                  <a:gd name="connsiteX15" fmla="*/ 315046 w 401555"/>
                  <a:gd name="connsiteY15" fmla="*/ 194781 h 592082"/>
                  <a:gd name="connsiteX16" fmla="*/ 200132 w 401555"/>
                  <a:gd name="connsiteY16" fmla="*/ 79976 h 592082"/>
                  <a:gd name="connsiteX17" fmla="*/ 200132 w 401555"/>
                  <a:gd name="connsiteY17" fmla="*/ 0 h 592082"/>
                  <a:gd name="connsiteX18" fmla="*/ 401555 w 401555"/>
                  <a:gd name="connsiteY18" fmla="*/ 199941 h 592082"/>
                  <a:gd name="connsiteX19" fmla="*/ 336996 w 401555"/>
                  <a:gd name="connsiteY19" fmla="*/ 359893 h 592082"/>
                  <a:gd name="connsiteX20" fmla="*/ 193676 w 401555"/>
                  <a:gd name="connsiteY20" fmla="*/ 592082 h 592082"/>
                  <a:gd name="connsiteX21" fmla="*/ 54229 w 401555"/>
                  <a:gd name="connsiteY21" fmla="*/ 357313 h 592082"/>
                  <a:gd name="connsiteX22" fmla="*/ 0 w 401555"/>
                  <a:gd name="connsiteY22" fmla="*/ 199941 h 592082"/>
                  <a:gd name="connsiteX23" fmla="*/ 200132 w 401555"/>
                  <a:gd name="connsiteY23" fmla="*/ 0 h 59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1555" h="592082">
                    <a:moveTo>
                      <a:pt x="178196" y="123842"/>
                    </a:moveTo>
                    <a:lnTo>
                      <a:pt x="223359" y="123842"/>
                    </a:lnTo>
                    <a:lnTo>
                      <a:pt x="223359" y="176747"/>
                    </a:lnTo>
                    <a:lnTo>
                      <a:pt x="276263" y="176747"/>
                    </a:lnTo>
                    <a:lnTo>
                      <a:pt x="276263" y="221909"/>
                    </a:lnTo>
                    <a:lnTo>
                      <a:pt x="223359" y="221909"/>
                    </a:lnTo>
                    <a:lnTo>
                      <a:pt x="223359" y="274814"/>
                    </a:lnTo>
                    <a:lnTo>
                      <a:pt x="178196" y="274814"/>
                    </a:lnTo>
                    <a:lnTo>
                      <a:pt x="178196" y="221909"/>
                    </a:lnTo>
                    <a:lnTo>
                      <a:pt x="125292" y="221909"/>
                    </a:lnTo>
                    <a:lnTo>
                      <a:pt x="125292" y="176747"/>
                    </a:lnTo>
                    <a:lnTo>
                      <a:pt x="178196" y="176747"/>
                    </a:lnTo>
                    <a:close/>
                    <a:moveTo>
                      <a:pt x="200132" y="79976"/>
                    </a:moveTo>
                    <a:cubicBezTo>
                      <a:pt x="135573" y="79976"/>
                      <a:pt x="83926" y="131574"/>
                      <a:pt x="83926" y="194781"/>
                    </a:cubicBezTo>
                    <a:cubicBezTo>
                      <a:pt x="83926" y="257988"/>
                      <a:pt x="135573" y="309585"/>
                      <a:pt x="200132" y="309585"/>
                    </a:cubicBezTo>
                    <a:cubicBezTo>
                      <a:pt x="263399" y="309585"/>
                      <a:pt x="315046" y="257988"/>
                      <a:pt x="315046" y="194781"/>
                    </a:cubicBezTo>
                    <a:cubicBezTo>
                      <a:pt x="315046" y="131574"/>
                      <a:pt x="263399" y="79976"/>
                      <a:pt x="200132" y="79976"/>
                    </a:cubicBezTo>
                    <a:close/>
                    <a:moveTo>
                      <a:pt x="200132" y="0"/>
                    </a:moveTo>
                    <a:cubicBezTo>
                      <a:pt x="311173" y="0"/>
                      <a:pt x="401555" y="89006"/>
                      <a:pt x="401555" y="199941"/>
                    </a:cubicBezTo>
                    <a:cubicBezTo>
                      <a:pt x="401555" y="263148"/>
                      <a:pt x="336996" y="359893"/>
                      <a:pt x="336996" y="359893"/>
                    </a:cubicBezTo>
                    <a:lnTo>
                      <a:pt x="193676" y="592082"/>
                    </a:lnTo>
                    <a:lnTo>
                      <a:pt x="54229" y="357313"/>
                    </a:lnTo>
                    <a:cubicBezTo>
                      <a:pt x="54229" y="357313"/>
                      <a:pt x="0" y="256698"/>
                      <a:pt x="0" y="199941"/>
                    </a:cubicBezTo>
                    <a:cubicBezTo>
                      <a:pt x="0" y="89006"/>
                      <a:pt x="89091" y="0"/>
                      <a:pt x="2001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08AAF1D-4811-BC4C-5573-5B4A5B3DAB53}"/>
                </a:ext>
              </a:extLst>
            </p:cNvPr>
            <p:cNvSpPr txBox="1"/>
            <p:nvPr/>
          </p:nvSpPr>
          <p:spPr>
            <a:xfrm>
              <a:off x="7113" y="9879"/>
              <a:ext cx="4699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888 A8-888, New York City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5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/>
      <p:bldP spid="8" grpId="1"/>
      <p:bldP spid="10" grpId="0"/>
      <p:bldP spid="12" grpId="0"/>
      <p:bldP spid="13" grpId="0"/>
      <p:bldP spid="14" grpId="0"/>
      <p:bldP spid="15" grpId="0"/>
      <p:bldP spid="16" grpId="0"/>
      <p:bldP spid="36" grpId="1" animBg="1"/>
      <p:bldP spid="40" grpId="1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íṣlíde"/>
          <p:cNvGrpSpPr/>
          <p:nvPr/>
        </p:nvGrpSpPr>
        <p:grpSpPr>
          <a:xfrm>
            <a:off x="6219351" y="1719100"/>
            <a:ext cx="4182594" cy="4182594"/>
            <a:chOff x="4406254" y="1268760"/>
            <a:chExt cx="4714082" cy="4714082"/>
          </a:xfrm>
        </p:grpSpPr>
        <p:sp>
          <p:nvSpPr>
            <p:cNvPr id="35" name="íṩļiďe"/>
            <p:cNvSpPr/>
            <p:nvPr/>
          </p:nvSpPr>
          <p:spPr>
            <a:xfrm>
              <a:off x="4406254" y="1268760"/>
              <a:ext cx="4714082" cy="4714082"/>
            </a:xfrm>
            <a:prstGeom prst="arc">
              <a:avLst>
                <a:gd name="adj1" fmla="val 18000000"/>
                <a:gd name="adj2" fmla="val 0"/>
              </a:avLst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ṥļiďê"/>
            <p:cNvSpPr/>
            <p:nvPr/>
          </p:nvSpPr>
          <p:spPr>
            <a:xfrm rot="6300000">
              <a:off x="4406254" y="1268760"/>
              <a:ext cx="4714082" cy="4714082"/>
            </a:xfrm>
            <a:prstGeom prst="arc">
              <a:avLst>
                <a:gd name="adj1" fmla="val 18000000"/>
                <a:gd name="adj2" fmla="val 0"/>
              </a:avLst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ï$ľíḑe"/>
            <p:cNvSpPr/>
            <p:nvPr/>
          </p:nvSpPr>
          <p:spPr>
            <a:xfrm rot="13500000">
              <a:off x="4406254" y="1268760"/>
              <a:ext cx="4714082" cy="4714082"/>
            </a:xfrm>
            <a:prstGeom prst="arc">
              <a:avLst>
                <a:gd name="adj1" fmla="val 18000000"/>
                <a:gd name="adj2" fmla="val 0"/>
              </a:avLst>
            </a:prstGeom>
            <a:ln w="19050">
              <a:solidFill>
                <a:schemeClr val="tx1">
                  <a:lumMod val="40000"/>
                  <a:lumOff val="6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îš1íďe"/>
          <p:cNvGrpSpPr/>
          <p:nvPr/>
        </p:nvGrpSpPr>
        <p:grpSpPr>
          <a:xfrm>
            <a:off x="7274560" y="2673350"/>
            <a:ext cx="2058035" cy="2058035"/>
            <a:chOff x="6043215" y="2905721"/>
            <a:chExt cx="1440161" cy="1440161"/>
          </a:xfrm>
        </p:grpSpPr>
        <p:sp>
          <p:nvSpPr>
            <p:cNvPr id="28" name="iśḷîḓê"/>
            <p:cNvSpPr/>
            <p:nvPr/>
          </p:nvSpPr>
          <p:spPr>
            <a:xfrm rot="10800000">
              <a:off x="6043215" y="2905721"/>
              <a:ext cx="1440160" cy="1440160"/>
            </a:xfrm>
            <a:prstGeom prst="pie">
              <a:avLst>
                <a:gd name="adj1" fmla="val 3600000"/>
                <a:gd name="adj2" fmla="val 108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îšlíḋê"/>
            <p:cNvSpPr/>
            <p:nvPr/>
          </p:nvSpPr>
          <p:spPr>
            <a:xfrm rot="10800000">
              <a:off x="6043215" y="2905721"/>
              <a:ext cx="1440160" cy="1440160"/>
            </a:xfrm>
            <a:prstGeom prst="pie">
              <a:avLst>
                <a:gd name="adj1" fmla="val 3600000"/>
                <a:gd name="adj2" fmla="val 10800000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ïṡ1iďê"/>
            <p:cNvSpPr/>
            <p:nvPr/>
          </p:nvSpPr>
          <p:spPr>
            <a:xfrm rot="3600000">
              <a:off x="6043215" y="2905721"/>
              <a:ext cx="1440160" cy="1440160"/>
            </a:xfrm>
            <a:prstGeom prst="pie">
              <a:avLst>
                <a:gd name="adj1" fmla="val 3600000"/>
                <a:gd name="adj2" fmla="val 10800000"/>
              </a:avLst>
            </a:prstGeom>
            <a:solidFill>
              <a:srgbClr val="37CAE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íŝļiďê"/>
            <p:cNvSpPr/>
            <p:nvPr/>
          </p:nvSpPr>
          <p:spPr>
            <a:xfrm rot="18000000">
              <a:off x="6043216" y="2905722"/>
              <a:ext cx="1440160" cy="1440160"/>
            </a:xfrm>
            <a:prstGeom prst="pie">
              <a:avLst>
                <a:gd name="adj1" fmla="val 3600000"/>
                <a:gd name="adj2" fmla="val 10800000"/>
              </a:avLst>
            </a:prstGeom>
            <a:solidFill>
              <a:srgbClr val="2A93D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îś1îdé"/>
            <p:cNvSpPr/>
            <p:nvPr/>
          </p:nvSpPr>
          <p:spPr bwMode="auto">
            <a:xfrm>
              <a:off x="6851303" y="3162447"/>
              <a:ext cx="277846" cy="267616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ïṧľïḓè"/>
            <p:cNvSpPr/>
            <p:nvPr/>
          </p:nvSpPr>
          <p:spPr bwMode="auto">
            <a:xfrm>
              <a:off x="6219232" y="3487065"/>
              <a:ext cx="277846" cy="267616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ŝḷîḑe"/>
            <p:cNvSpPr/>
            <p:nvPr/>
          </p:nvSpPr>
          <p:spPr bwMode="auto">
            <a:xfrm>
              <a:off x="6851303" y="3813760"/>
              <a:ext cx="277846" cy="267616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278566" y="4583246"/>
            <a:ext cx="3048638" cy="1075979"/>
            <a:chOff x="7999404" y="3124835"/>
            <a:chExt cx="3048638" cy="1075979"/>
          </a:xfrm>
        </p:grpSpPr>
        <p:sp>
          <p:nvSpPr>
            <p:cNvPr id="9" name="文本框 8"/>
            <p:cNvSpPr txBox="1"/>
            <p:nvPr/>
          </p:nvSpPr>
          <p:spPr>
            <a:xfrm>
              <a:off x="7999404" y="3124835"/>
              <a:ext cx="3048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999405" y="3500238"/>
              <a:ext cx="2938672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549623" y="3992937"/>
            <a:ext cx="3182704" cy="1080543"/>
            <a:chOff x="7999404" y="3124835"/>
            <a:chExt cx="3182704" cy="1080543"/>
          </a:xfrm>
        </p:grpSpPr>
        <p:sp>
          <p:nvSpPr>
            <p:cNvPr id="51" name="文本框 50"/>
            <p:cNvSpPr txBox="1"/>
            <p:nvPr/>
          </p:nvSpPr>
          <p:spPr>
            <a:xfrm>
              <a:off x="7999404" y="3124835"/>
              <a:ext cx="3182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999404" y="3500120"/>
              <a:ext cx="2267669" cy="70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823116" y="1110841"/>
            <a:ext cx="2996007" cy="1075979"/>
            <a:chOff x="7942070" y="3124835"/>
            <a:chExt cx="2996007" cy="1075979"/>
          </a:xfrm>
        </p:grpSpPr>
        <p:sp>
          <p:nvSpPr>
            <p:cNvPr id="57" name="文本框 56"/>
            <p:cNvSpPr txBox="1"/>
            <p:nvPr/>
          </p:nvSpPr>
          <p:spPr>
            <a:xfrm>
              <a:off x="7942070" y="3124835"/>
              <a:ext cx="2996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999405" y="3500238"/>
              <a:ext cx="2938672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hangingPunct="0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矩形: 圆角 12"/>
          <p:cNvSpPr/>
          <p:nvPr/>
        </p:nvSpPr>
        <p:spPr>
          <a:xfrm>
            <a:off x="878888" y="1545479"/>
            <a:ext cx="3925116" cy="199829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矩形: 圆角 58"/>
          <p:cNvSpPr/>
          <p:nvPr/>
        </p:nvSpPr>
        <p:spPr>
          <a:xfrm>
            <a:off x="878888" y="3796482"/>
            <a:ext cx="3925116" cy="199829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127880" y="2170783"/>
            <a:ext cx="615624" cy="620016"/>
            <a:chOff x="862450" y="2170783"/>
            <a:chExt cx="615624" cy="620016"/>
          </a:xfrm>
        </p:grpSpPr>
        <p:sp>
          <p:nvSpPr>
            <p:cNvPr id="14" name="iŝlíďé"/>
            <p:cNvSpPr/>
            <p:nvPr/>
          </p:nvSpPr>
          <p:spPr>
            <a:xfrm>
              <a:off x="862450" y="2170783"/>
              <a:ext cx="615624" cy="620016"/>
            </a:xfrm>
            <a:prstGeom prst="ellipse">
              <a:avLst/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îŝľîďé"/>
            <p:cNvSpPr/>
            <p:nvPr/>
          </p:nvSpPr>
          <p:spPr bwMode="auto">
            <a:xfrm>
              <a:off x="983329" y="2316222"/>
              <a:ext cx="382531" cy="343724"/>
            </a:xfrm>
            <a:custGeom>
              <a:avLst/>
              <a:gdLst/>
              <a:ahLst/>
              <a:cxnLst>
                <a:cxn ang="0">
                  <a:pos x="23" y="39"/>
                </a:cxn>
                <a:cxn ang="0">
                  <a:pos x="21" y="41"/>
                </a:cxn>
                <a:cxn ang="0">
                  <a:pos x="20" y="41"/>
                </a:cxn>
                <a:cxn ang="0">
                  <a:pos x="19" y="40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19" y="1"/>
                </a:cxn>
                <a:cxn ang="0">
                  <a:pos x="21" y="0"/>
                </a:cxn>
                <a:cxn ang="0">
                  <a:pos x="23" y="2"/>
                </a:cxn>
                <a:cxn ang="0">
                  <a:pos x="23" y="5"/>
                </a:cxn>
                <a:cxn ang="0">
                  <a:pos x="8" y="19"/>
                </a:cxn>
                <a:cxn ang="0">
                  <a:pos x="8" y="22"/>
                </a:cxn>
                <a:cxn ang="0">
                  <a:pos x="23" y="36"/>
                </a:cxn>
                <a:cxn ang="0">
                  <a:pos x="23" y="39"/>
                </a:cxn>
                <a:cxn ang="0">
                  <a:pos x="58" y="57"/>
                </a:cxn>
                <a:cxn ang="0">
                  <a:pos x="57" y="57"/>
                </a:cxn>
                <a:cxn ang="0">
                  <a:pos x="57" y="57"/>
                </a:cxn>
                <a:cxn ang="0">
                  <a:pos x="56" y="56"/>
                </a:cxn>
                <a:cxn ang="0">
                  <a:pos x="52" y="36"/>
                </a:cxn>
                <a:cxn ang="0">
                  <a:pos x="36" y="30"/>
                </a:cxn>
                <a:cxn ang="0">
                  <a:pos x="36" y="39"/>
                </a:cxn>
                <a:cxn ang="0">
                  <a:pos x="35" y="41"/>
                </a:cxn>
                <a:cxn ang="0">
                  <a:pos x="34" y="41"/>
                </a:cxn>
                <a:cxn ang="0">
                  <a:pos x="32" y="40"/>
                </a:cxn>
                <a:cxn ang="0">
                  <a:pos x="14" y="22"/>
                </a:cxn>
                <a:cxn ang="0">
                  <a:pos x="14" y="19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36" y="2"/>
                </a:cxn>
                <a:cxn ang="0">
                  <a:pos x="36" y="12"/>
                </a:cxn>
                <a:cxn ang="0">
                  <a:pos x="58" y="20"/>
                </a:cxn>
                <a:cxn ang="0">
                  <a:pos x="64" y="38"/>
                </a:cxn>
                <a:cxn ang="0">
                  <a:pos x="58" y="57"/>
                </a:cxn>
              </a:cxnLst>
              <a:rect l="0" t="0" r="r" b="b"/>
              <a:pathLst>
                <a:path w="64" h="57">
                  <a:moveTo>
                    <a:pt x="23" y="39"/>
                  </a:moveTo>
                  <a:cubicBezTo>
                    <a:pt x="23" y="40"/>
                    <a:pt x="22" y="41"/>
                    <a:pt x="21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1"/>
                    <a:pt x="19" y="41"/>
                    <a:pt x="19" y="4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1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1"/>
                    <a:pt x="8" y="22"/>
                  </a:cubicBezTo>
                  <a:cubicBezTo>
                    <a:pt x="23" y="36"/>
                    <a:pt x="23" y="36"/>
                    <a:pt x="23" y="36"/>
                  </a:cubicBezTo>
                  <a:lnTo>
                    <a:pt x="23" y="39"/>
                  </a:lnTo>
                  <a:close/>
                  <a:moveTo>
                    <a:pt x="58" y="57"/>
                  </a:moveTo>
                  <a:cubicBezTo>
                    <a:pt x="58" y="57"/>
                    <a:pt x="57" y="57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6" y="57"/>
                    <a:pt x="56" y="56"/>
                    <a:pt x="56" y="56"/>
                  </a:cubicBezTo>
                  <a:cubicBezTo>
                    <a:pt x="57" y="46"/>
                    <a:pt x="56" y="40"/>
                    <a:pt x="52" y="36"/>
                  </a:cubicBezTo>
                  <a:cubicBezTo>
                    <a:pt x="49" y="32"/>
                    <a:pt x="44" y="31"/>
                    <a:pt x="36" y="3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1"/>
                    <a:pt x="35" y="41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3" y="41"/>
                    <a:pt x="33" y="41"/>
                    <a:pt x="32" y="4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4" y="19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1"/>
                    <a:pt x="36" y="1"/>
                    <a:pt x="36" y="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6" y="12"/>
                    <a:pt x="53" y="15"/>
                    <a:pt x="58" y="20"/>
                  </a:cubicBezTo>
                  <a:cubicBezTo>
                    <a:pt x="63" y="25"/>
                    <a:pt x="64" y="33"/>
                    <a:pt x="64" y="38"/>
                  </a:cubicBezTo>
                  <a:cubicBezTo>
                    <a:pt x="64" y="45"/>
                    <a:pt x="58" y="56"/>
                    <a:pt x="58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127880" y="4514831"/>
            <a:ext cx="615624" cy="620016"/>
            <a:chOff x="862450" y="4579397"/>
            <a:chExt cx="615624" cy="620016"/>
          </a:xfrm>
        </p:grpSpPr>
        <p:sp>
          <p:nvSpPr>
            <p:cNvPr id="18" name="iś1ïḑè"/>
            <p:cNvSpPr/>
            <p:nvPr/>
          </p:nvSpPr>
          <p:spPr>
            <a:xfrm flipH="1">
              <a:off x="862450" y="4579397"/>
              <a:ext cx="615624" cy="620016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îś1ïḍe"/>
            <p:cNvSpPr/>
            <p:nvPr/>
          </p:nvSpPr>
          <p:spPr bwMode="auto">
            <a:xfrm>
              <a:off x="1006002" y="4734619"/>
              <a:ext cx="301019" cy="331679"/>
            </a:xfrm>
            <a:custGeom>
              <a:avLst/>
              <a:gdLst/>
              <a:ahLst/>
              <a:cxnLst>
                <a:cxn ang="0">
                  <a:pos x="40" y="55"/>
                </a:cxn>
                <a:cxn ang="0">
                  <a:pos x="32" y="51"/>
                </a:cxn>
                <a:cxn ang="0">
                  <a:pos x="4" y="24"/>
                </a:cxn>
                <a:cxn ang="0">
                  <a:pos x="0" y="14"/>
                </a:cxn>
                <a:cxn ang="0">
                  <a:pos x="13" y="0"/>
                </a:cxn>
                <a:cxn ang="0">
                  <a:pos x="23" y="5"/>
                </a:cxn>
                <a:cxn ang="0">
                  <a:pos x="45" y="26"/>
                </a:cxn>
                <a:cxn ang="0">
                  <a:pos x="45" y="27"/>
                </a:cxn>
                <a:cxn ang="0">
                  <a:pos x="42" y="30"/>
                </a:cxn>
                <a:cxn ang="0">
                  <a:pos x="42" y="29"/>
                </a:cxn>
                <a:cxn ang="0">
                  <a:pos x="20" y="8"/>
                </a:cxn>
                <a:cxn ang="0">
                  <a:pos x="13" y="5"/>
                </a:cxn>
                <a:cxn ang="0">
                  <a:pos x="4" y="14"/>
                </a:cxn>
                <a:cxn ang="0">
                  <a:pos x="7" y="21"/>
                </a:cxn>
                <a:cxn ang="0">
                  <a:pos x="35" y="48"/>
                </a:cxn>
                <a:cxn ang="0">
                  <a:pos x="40" y="50"/>
                </a:cxn>
                <a:cxn ang="0">
                  <a:pos x="45" y="45"/>
                </a:cxn>
                <a:cxn ang="0">
                  <a:pos x="43" y="40"/>
                </a:cxn>
                <a:cxn ang="0">
                  <a:pos x="22" y="19"/>
                </a:cxn>
                <a:cxn ang="0">
                  <a:pos x="20" y="18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33" y="38"/>
                </a:cxn>
                <a:cxn ang="0">
                  <a:pos x="34" y="38"/>
                </a:cxn>
                <a:cxn ang="0">
                  <a:pos x="31" y="41"/>
                </a:cxn>
                <a:cxn ang="0">
                  <a:pos x="30" y="41"/>
                </a:cxn>
                <a:cxn ang="0">
                  <a:pos x="16" y="26"/>
                </a:cxn>
                <a:cxn ang="0">
                  <a:pos x="13" y="21"/>
                </a:cxn>
                <a:cxn ang="0">
                  <a:pos x="20" y="14"/>
                </a:cxn>
                <a:cxn ang="0">
                  <a:pos x="26" y="16"/>
                </a:cxn>
                <a:cxn ang="0">
                  <a:pos x="46" y="37"/>
                </a:cxn>
                <a:cxn ang="0">
                  <a:pos x="50" y="45"/>
                </a:cxn>
                <a:cxn ang="0">
                  <a:pos x="40" y="55"/>
                </a:cxn>
              </a:cxnLst>
              <a:rect l="0" t="0" r="r" b="b"/>
              <a:pathLst>
                <a:path w="50" h="55">
                  <a:moveTo>
                    <a:pt x="40" y="55"/>
                  </a:moveTo>
                  <a:cubicBezTo>
                    <a:pt x="37" y="55"/>
                    <a:pt x="34" y="54"/>
                    <a:pt x="32" y="5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1"/>
                    <a:pt x="0" y="18"/>
                    <a:pt x="0" y="14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17" y="0"/>
                    <a:pt x="21" y="2"/>
                    <a:pt x="23" y="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7"/>
                    <a:pt x="45" y="27"/>
                  </a:cubicBezTo>
                  <a:cubicBezTo>
                    <a:pt x="45" y="28"/>
                    <a:pt x="43" y="30"/>
                    <a:pt x="42" y="30"/>
                  </a:cubicBezTo>
                  <a:cubicBezTo>
                    <a:pt x="42" y="30"/>
                    <a:pt x="42" y="30"/>
                    <a:pt x="42" y="2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6"/>
                    <a:pt x="16" y="5"/>
                    <a:pt x="13" y="5"/>
                  </a:cubicBezTo>
                  <a:cubicBezTo>
                    <a:pt x="8" y="5"/>
                    <a:pt x="4" y="9"/>
                    <a:pt x="4" y="14"/>
                  </a:cubicBezTo>
                  <a:cubicBezTo>
                    <a:pt x="4" y="16"/>
                    <a:pt x="5" y="19"/>
                    <a:pt x="7" y="21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50"/>
                    <a:pt x="38" y="50"/>
                    <a:pt x="40" y="50"/>
                  </a:cubicBezTo>
                  <a:cubicBezTo>
                    <a:pt x="43" y="50"/>
                    <a:pt x="45" y="48"/>
                    <a:pt x="45" y="45"/>
                  </a:cubicBezTo>
                  <a:cubicBezTo>
                    <a:pt x="45" y="43"/>
                    <a:pt x="44" y="41"/>
                    <a:pt x="43" y="4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8"/>
                    <a:pt x="20" y="18"/>
                  </a:cubicBezTo>
                  <a:cubicBezTo>
                    <a:pt x="19" y="18"/>
                    <a:pt x="18" y="19"/>
                    <a:pt x="18" y="21"/>
                  </a:cubicBezTo>
                  <a:cubicBezTo>
                    <a:pt x="18" y="22"/>
                    <a:pt x="18" y="22"/>
                    <a:pt x="19" y="23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9"/>
                    <a:pt x="32" y="41"/>
                    <a:pt x="31" y="41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5"/>
                    <a:pt x="13" y="23"/>
                    <a:pt x="13" y="21"/>
                  </a:cubicBezTo>
                  <a:cubicBezTo>
                    <a:pt x="13" y="17"/>
                    <a:pt x="16" y="14"/>
                    <a:pt x="20" y="14"/>
                  </a:cubicBezTo>
                  <a:cubicBezTo>
                    <a:pt x="22" y="14"/>
                    <a:pt x="24" y="15"/>
                    <a:pt x="26" y="1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9" y="39"/>
                    <a:pt x="50" y="42"/>
                    <a:pt x="50" y="45"/>
                  </a:cubicBezTo>
                  <a:cubicBezTo>
                    <a:pt x="50" y="51"/>
                    <a:pt x="46" y="55"/>
                    <a:pt x="40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2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817736" y="1886344"/>
            <a:ext cx="342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2A93D5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2A93D5"/>
              </a:solidFill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130253" y="2222634"/>
            <a:ext cx="2105294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817736" y="4201280"/>
            <a:ext cx="342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2A93D5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2A93D5"/>
              </a:solidFill>
              <a:cs typeface="+mn-ea"/>
              <a:sym typeface="+mn-lt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130425" y="4523740"/>
            <a:ext cx="2261466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3" name="组合 2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59" grpId="0" bldLvl="0" animBg="1"/>
      <p:bldP spid="68" grpId="0"/>
      <p:bldP spid="70" grpId="0"/>
      <p:bldP spid="71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4534441"/>
            <a:ext cx="12192000" cy="1331643"/>
            <a:chOff x="0" y="5004341"/>
            <a:chExt cx="12192000" cy="1331643"/>
          </a:xfrm>
        </p:grpSpPr>
        <p:sp>
          <p:nvSpPr>
            <p:cNvPr id="55" name="矩形 54"/>
            <p:cNvSpPr/>
            <p:nvPr/>
          </p:nvSpPr>
          <p:spPr>
            <a:xfrm>
              <a:off x="0" y="5004341"/>
              <a:ext cx="12192000" cy="1331643"/>
            </a:xfrm>
            <a:prstGeom prst="rect">
              <a:avLst/>
            </a:prstGeom>
            <a:gradFill flip="none"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222327" y="5226179"/>
              <a:ext cx="9747346" cy="705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310890" y="1037590"/>
            <a:ext cx="5570220" cy="3124200"/>
            <a:chOff x="3310742" y="1037445"/>
            <a:chExt cx="5570516" cy="312420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310742" y="1037445"/>
              <a:ext cx="5570516" cy="3124200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4330994" y="1431850"/>
              <a:ext cx="3714307" cy="2365449"/>
            </a:xfrm>
            <a:prstGeom prst="rect">
              <a:avLst/>
            </a:prstGeom>
            <a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9421" y="2192785"/>
            <a:ext cx="2525879" cy="2115003"/>
            <a:chOff x="509421" y="2192785"/>
            <a:chExt cx="2525879" cy="2115003"/>
          </a:xfrm>
        </p:grpSpPr>
        <p:sp>
          <p:nvSpPr>
            <p:cNvPr id="36" name="矩形68"/>
            <p:cNvSpPr/>
            <p:nvPr/>
          </p:nvSpPr>
          <p:spPr>
            <a:xfrm>
              <a:off x="1222327" y="2192785"/>
              <a:ext cx="913290" cy="917570"/>
            </a:xfrm>
            <a:prstGeom prst="ellipse">
              <a:avLst/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en-US" sz="2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Group 20"/>
            <p:cNvGrpSpPr/>
            <p:nvPr/>
          </p:nvGrpSpPr>
          <p:grpSpPr>
            <a:xfrm>
              <a:off x="1423255" y="2394198"/>
              <a:ext cx="511434" cy="514744"/>
              <a:chOff x="7971783" y="2080670"/>
              <a:chExt cx="401822" cy="404317"/>
            </a:xfrm>
            <a:solidFill>
              <a:schemeClr val="bg1"/>
            </a:solidFill>
          </p:grpSpPr>
          <p:sp>
            <p:nvSpPr>
              <p:cNvPr id="38" name="矩形68"/>
              <p:cNvSpPr>
                <a:spLocks noEditPoints="1"/>
              </p:cNvSpPr>
              <p:nvPr/>
            </p:nvSpPr>
            <p:spPr bwMode="auto">
              <a:xfrm>
                <a:off x="7971783" y="2080670"/>
                <a:ext cx="401822" cy="404317"/>
              </a:xfrm>
              <a:custGeom>
                <a:avLst/>
                <a:gdLst>
                  <a:gd name="T0" fmla="*/ 60 w 121"/>
                  <a:gd name="T1" fmla="*/ 0 h 121"/>
                  <a:gd name="T2" fmla="*/ 0 w 121"/>
                  <a:gd name="T3" fmla="*/ 61 h 121"/>
                  <a:gd name="T4" fmla="*/ 60 w 121"/>
                  <a:gd name="T5" fmla="*/ 121 h 121"/>
                  <a:gd name="T6" fmla="*/ 121 w 121"/>
                  <a:gd name="T7" fmla="*/ 61 h 121"/>
                  <a:gd name="T8" fmla="*/ 60 w 121"/>
                  <a:gd name="T9" fmla="*/ 0 h 121"/>
                  <a:gd name="T10" fmla="*/ 60 w 121"/>
                  <a:gd name="T11" fmla="*/ 111 h 121"/>
                  <a:gd name="T12" fmla="*/ 10 w 121"/>
                  <a:gd name="T13" fmla="*/ 61 h 121"/>
                  <a:gd name="T14" fmla="*/ 60 w 121"/>
                  <a:gd name="T15" fmla="*/ 10 h 121"/>
                  <a:gd name="T16" fmla="*/ 111 w 121"/>
                  <a:gd name="T17" fmla="*/ 61 h 121"/>
                  <a:gd name="T18" fmla="*/ 60 w 121"/>
                  <a:gd name="T1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121">
                    <a:moveTo>
                      <a:pt x="60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1"/>
                      <a:pt x="60" y="121"/>
                    </a:cubicBezTo>
                    <a:cubicBezTo>
                      <a:pt x="94" y="121"/>
                      <a:pt x="121" y="94"/>
                      <a:pt x="121" y="61"/>
                    </a:cubicBezTo>
                    <a:cubicBezTo>
                      <a:pt x="121" y="27"/>
                      <a:pt x="94" y="0"/>
                      <a:pt x="60" y="0"/>
                    </a:cubicBezTo>
                    <a:close/>
                    <a:moveTo>
                      <a:pt x="60" y="111"/>
                    </a:moveTo>
                    <a:cubicBezTo>
                      <a:pt x="32" y="111"/>
                      <a:pt x="10" y="89"/>
                      <a:pt x="10" y="61"/>
                    </a:cubicBezTo>
                    <a:cubicBezTo>
                      <a:pt x="10" y="33"/>
                      <a:pt x="32" y="10"/>
                      <a:pt x="60" y="10"/>
                    </a:cubicBezTo>
                    <a:cubicBezTo>
                      <a:pt x="88" y="10"/>
                      <a:pt x="111" y="33"/>
                      <a:pt x="111" y="61"/>
                    </a:cubicBezTo>
                    <a:cubicBezTo>
                      <a:pt x="111" y="89"/>
                      <a:pt x="88" y="111"/>
                      <a:pt x="60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矩形68"/>
              <p:cNvSpPr/>
              <p:nvPr/>
            </p:nvSpPr>
            <p:spPr bwMode="auto">
              <a:xfrm>
                <a:off x="8079103" y="2178006"/>
                <a:ext cx="139764" cy="199662"/>
              </a:xfrm>
              <a:custGeom>
                <a:avLst/>
                <a:gdLst>
                  <a:gd name="T0" fmla="*/ 42 w 42"/>
                  <a:gd name="T1" fmla="*/ 60 h 60"/>
                  <a:gd name="T2" fmla="*/ 42 w 42"/>
                  <a:gd name="T3" fmla="*/ 0 h 60"/>
                  <a:gd name="T4" fmla="*/ 0 w 42"/>
                  <a:gd name="T5" fmla="*/ 42 h 60"/>
                  <a:gd name="T6" fmla="*/ 42 w 42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0">
                    <a:moveTo>
                      <a:pt x="42" y="6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9" y="42"/>
                      <a:pt x="42" y="60"/>
                      <a:pt x="42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509421" y="3193604"/>
              <a:ext cx="2525879" cy="1114184"/>
              <a:chOff x="509421" y="3498404"/>
              <a:chExt cx="2525879" cy="1114184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631113" y="3498404"/>
                <a:ext cx="2031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509421" y="3907330"/>
                <a:ext cx="2525879" cy="705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91939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rgbClr val="91939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259071" y="2192785"/>
            <a:ext cx="2525879" cy="2115003"/>
            <a:chOff x="9259071" y="2192785"/>
            <a:chExt cx="2525879" cy="2115003"/>
          </a:xfrm>
        </p:grpSpPr>
        <p:sp>
          <p:nvSpPr>
            <p:cNvPr id="41" name="矩形68"/>
            <p:cNvSpPr/>
            <p:nvPr/>
          </p:nvSpPr>
          <p:spPr>
            <a:xfrm>
              <a:off x="10056383" y="2192785"/>
              <a:ext cx="913290" cy="917570"/>
            </a:xfrm>
            <a:prstGeom prst="ellipse">
              <a:avLst/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en-US" sz="2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5" name="Group 54"/>
            <p:cNvGrpSpPr/>
            <p:nvPr/>
          </p:nvGrpSpPr>
          <p:grpSpPr>
            <a:xfrm>
              <a:off x="10326077" y="2412219"/>
              <a:ext cx="391868" cy="509561"/>
              <a:chOff x="6421904" y="4798576"/>
              <a:chExt cx="299494" cy="389342"/>
            </a:xfrm>
            <a:solidFill>
              <a:schemeClr val="bg1"/>
            </a:solidFill>
          </p:grpSpPr>
          <p:sp>
            <p:nvSpPr>
              <p:cNvPr id="46" name="矩形68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矩形68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9259071" y="3193604"/>
              <a:ext cx="2525879" cy="1114184"/>
              <a:chOff x="509421" y="3498404"/>
              <a:chExt cx="2525879" cy="1114184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631341" y="3498404"/>
                <a:ext cx="2228215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509421" y="3907330"/>
                <a:ext cx="2525879" cy="705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91939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rgbClr val="91939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3018790" y="3802380"/>
            <a:ext cx="3017520" cy="1804670"/>
          </a:xfrm>
          <a:custGeom>
            <a:avLst/>
            <a:gdLst>
              <a:gd name="T0" fmla="*/ 0 w 356"/>
              <a:gd name="T1" fmla="*/ 1782579 h 209"/>
              <a:gd name="T2" fmla="*/ 3018596 w 356"/>
              <a:gd name="T3" fmla="*/ 1782579 h 209"/>
              <a:gd name="T4" fmla="*/ 576586 w 356"/>
              <a:gd name="T5" fmla="*/ 0 h 209"/>
              <a:gd name="T6" fmla="*/ 0 w 356"/>
              <a:gd name="T7" fmla="*/ 1782579 h 20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56" h="209">
                <a:moveTo>
                  <a:pt x="0" y="209"/>
                </a:moveTo>
                <a:cubicBezTo>
                  <a:pt x="356" y="209"/>
                  <a:pt x="356" y="209"/>
                  <a:pt x="356" y="209"/>
                </a:cubicBezTo>
                <a:cubicBezTo>
                  <a:pt x="68" y="0"/>
                  <a:pt x="68" y="0"/>
                  <a:pt x="68" y="0"/>
                </a:cubicBezTo>
                <a:cubicBezTo>
                  <a:pt x="25" y="58"/>
                  <a:pt x="0" y="131"/>
                  <a:pt x="0" y="209"/>
                </a:cubicBez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3593087" y="4716145"/>
            <a:ext cx="7954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n-US" altLang="zh-CN" sz="22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TITLE</a:t>
            </a:r>
            <a:endParaRPr lang="zh-CN" altLang="en-US" sz="22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1" name="Freeform 9"/>
          <p:cNvSpPr/>
          <p:nvPr/>
        </p:nvSpPr>
        <p:spPr bwMode="auto">
          <a:xfrm>
            <a:off x="3761496" y="2919322"/>
            <a:ext cx="2274888" cy="2687637"/>
          </a:xfrm>
          <a:custGeom>
            <a:avLst/>
            <a:gdLst>
              <a:gd name="T0" fmla="*/ 0 w 268"/>
              <a:gd name="T1" fmla="*/ 1031908 h 315"/>
              <a:gd name="T2" fmla="*/ 2275557 w 268"/>
              <a:gd name="T3" fmla="*/ 2686372 h 315"/>
              <a:gd name="T4" fmla="*/ 1400996 w 268"/>
              <a:gd name="T5" fmla="*/ 0 h 315"/>
              <a:gd name="T6" fmla="*/ 0 w 268"/>
              <a:gd name="T7" fmla="*/ 1031908 h 3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8" h="315">
                <a:moveTo>
                  <a:pt x="0" y="121"/>
                </a:moveTo>
                <a:cubicBezTo>
                  <a:pt x="268" y="315"/>
                  <a:pt x="268" y="315"/>
                  <a:pt x="268" y="315"/>
                </a:cubicBezTo>
                <a:cubicBezTo>
                  <a:pt x="165" y="0"/>
                  <a:pt x="165" y="0"/>
                  <a:pt x="165" y="0"/>
                </a:cubicBezTo>
                <a:cubicBezTo>
                  <a:pt x="96" y="23"/>
                  <a:pt x="39" y="66"/>
                  <a:pt x="0" y="121"/>
                </a:cubicBezTo>
                <a:close/>
              </a:path>
            </a:pathLst>
          </a:custGeom>
          <a:gradFill>
            <a:gsLst>
              <a:gs pos="50000">
                <a:srgbClr val="29B6F4"/>
              </a:gs>
              <a:gs pos="0">
                <a:srgbClr val="82D1F6"/>
              </a:gs>
              <a:gs pos="99000">
                <a:srgbClr val="0089CD"/>
              </a:gs>
            </a:gsLst>
            <a:lin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b="1">
              <a:cs typeface="+mn-ea"/>
              <a:sym typeface="+mn-lt"/>
            </a:endParaRPr>
          </a:p>
        </p:txBody>
      </p:sp>
      <p:sp>
        <p:nvSpPr>
          <p:cNvPr id="36" name="Freeform 7"/>
          <p:cNvSpPr/>
          <p:nvPr/>
        </p:nvSpPr>
        <p:spPr bwMode="auto">
          <a:xfrm>
            <a:off x="5229934" y="3005047"/>
            <a:ext cx="1603375" cy="2601912"/>
          </a:xfrm>
          <a:custGeom>
            <a:avLst/>
            <a:gdLst>
              <a:gd name="T0" fmla="*/ 95 w 189"/>
              <a:gd name="T1" fmla="*/ 0 h 305"/>
              <a:gd name="T2" fmla="*/ 0 w 189"/>
              <a:gd name="T3" fmla="*/ 15 h 305"/>
              <a:gd name="T4" fmla="*/ 95 w 189"/>
              <a:gd name="T5" fmla="*/ 305 h 305"/>
              <a:gd name="T6" fmla="*/ 189 w 189"/>
              <a:gd name="T7" fmla="*/ 15 h 305"/>
              <a:gd name="T8" fmla="*/ 95 w 189"/>
              <a:gd name="T9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305">
                <a:moveTo>
                  <a:pt x="95" y="0"/>
                </a:moveTo>
                <a:cubicBezTo>
                  <a:pt x="62" y="0"/>
                  <a:pt x="30" y="5"/>
                  <a:pt x="0" y="15"/>
                </a:cubicBezTo>
                <a:cubicBezTo>
                  <a:pt x="95" y="305"/>
                  <a:pt x="95" y="305"/>
                  <a:pt x="95" y="305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59" y="5"/>
                  <a:pt x="128" y="0"/>
                  <a:pt x="95" y="0"/>
                </a:cubicBezTo>
                <a:close/>
              </a:path>
            </a:pathLst>
          </a:custGeom>
          <a:gradFill>
            <a:gsLst>
              <a:gs pos="0">
                <a:srgbClr val="84C6FF"/>
              </a:gs>
              <a:gs pos="100000">
                <a:srgbClr val="2B7FBD"/>
              </a:gs>
            </a:gsLst>
            <a:lin scaled="1"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cs typeface="+mn-ea"/>
              <a:sym typeface="+mn-lt"/>
            </a:endParaRPr>
          </a:p>
        </p:txBody>
      </p:sp>
      <p:cxnSp>
        <p:nvCxnSpPr>
          <p:cNvPr id="8" name="Straight Connector 33"/>
          <p:cNvCxnSpPr/>
          <p:nvPr/>
        </p:nvCxnSpPr>
        <p:spPr>
          <a:xfrm flipH="1">
            <a:off x="2820109" y="4865597"/>
            <a:ext cx="304800" cy="0"/>
          </a:xfrm>
          <a:prstGeom prst="line">
            <a:avLst/>
          </a:prstGeom>
          <a:ln w="12700" cmpd="sng">
            <a:solidFill>
              <a:srgbClr val="5B80DB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37"/>
          <p:cNvSpPr/>
          <p:nvPr/>
        </p:nvSpPr>
        <p:spPr>
          <a:xfrm flipH="1" flipV="1">
            <a:off x="3475746" y="3090772"/>
            <a:ext cx="896938" cy="280987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 w="12700" cmpd="sng">
            <a:solidFill>
              <a:schemeClr val="accent1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cs typeface="+mn-ea"/>
              <a:sym typeface="+mn-lt"/>
            </a:endParaRPr>
          </a:p>
        </p:txBody>
      </p:sp>
      <p:sp>
        <p:nvSpPr>
          <p:cNvPr id="53" name="Freeform 40"/>
          <p:cNvSpPr/>
          <p:nvPr/>
        </p:nvSpPr>
        <p:spPr>
          <a:xfrm flipH="1" flipV="1">
            <a:off x="5279146" y="2160497"/>
            <a:ext cx="896938" cy="844550"/>
          </a:xfrm>
          <a:custGeom>
            <a:avLst/>
            <a:gdLst>
              <a:gd name="connsiteX0" fmla="*/ 9167091 w 9167091"/>
              <a:gd name="connsiteY0" fmla="*/ 5137727 h 5149273"/>
              <a:gd name="connsiteX1" fmla="*/ 11546 w 9167091"/>
              <a:gd name="connsiteY1" fmla="*/ 5149273 h 5149273"/>
              <a:gd name="connsiteX2" fmla="*/ 0 w 9167091"/>
              <a:gd name="connsiteY2" fmla="*/ 0 h 514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091" h="5149273">
                <a:moveTo>
                  <a:pt x="9167091" y="5137727"/>
                </a:moveTo>
                <a:lnTo>
                  <a:pt x="11546" y="5149273"/>
                </a:lnTo>
                <a:cubicBezTo>
                  <a:pt x="7697" y="3432849"/>
                  <a:pt x="3849" y="1716424"/>
                  <a:pt x="0" y="0"/>
                </a:cubicBezTo>
              </a:path>
            </a:pathLst>
          </a:custGeom>
          <a:ln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cs typeface="+mn-ea"/>
              <a:sym typeface="+mn-lt"/>
            </a:endParaRPr>
          </a:p>
        </p:txBody>
      </p:sp>
      <p:sp>
        <p:nvSpPr>
          <p:cNvPr id="58" name="TextBox 12"/>
          <p:cNvSpPr txBox="1">
            <a:spLocks noChangeArrowheads="1"/>
          </p:cNvSpPr>
          <p:nvPr/>
        </p:nvSpPr>
        <p:spPr bwMode="auto">
          <a:xfrm>
            <a:off x="4338434" y="3801475"/>
            <a:ext cx="7954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n-US" altLang="zh-CN" sz="22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TITLE</a:t>
            </a:r>
            <a:endParaRPr lang="zh-CN" altLang="en-US" sz="22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9" name="TextBox 12"/>
          <p:cNvSpPr txBox="1">
            <a:spLocks noChangeArrowheads="1"/>
          </p:cNvSpPr>
          <p:nvPr/>
        </p:nvSpPr>
        <p:spPr bwMode="auto">
          <a:xfrm>
            <a:off x="5620691" y="3431940"/>
            <a:ext cx="7954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n-US" altLang="zh-CN" sz="22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TITLE</a:t>
            </a:r>
            <a:endParaRPr lang="zh-CN" altLang="en-US" sz="22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31215" y="4467860"/>
            <a:ext cx="1706880" cy="678180"/>
          </a:xfrm>
          <a:prstGeom prst="round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417955" y="2753995"/>
            <a:ext cx="1706880" cy="6781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283585" y="1783715"/>
            <a:ext cx="1706880" cy="67818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2" name="矩形 81"/>
          <p:cNvSpPr/>
          <p:nvPr/>
        </p:nvSpPr>
        <p:spPr>
          <a:xfrm>
            <a:off x="7608570" y="1604009"/>
            <a:ext cx="3232367" cy="4460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弧形 71"/>
          <p:cNvSpPr/>
          <p:nvPr/>
        </p:nvSpPr>
        <p:spPr>
          <a:xfrm>
            <a:off x="8039959" y="5022184"/>
            <a:ext cx="665412" cy="665412"/>
          </a:xfrm>
          <a:prstGeom prst="arc">
            <a:avLst>
              <a:gd name="adj1" fmla="val 2870499"/>
              <a:gd name="adj2" fmla="val 2659076"/>
            </a:avLst>
          </a:prstGeom>
          <a:ln w="381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938360" y="2749496"/>
            <a:ext cx="263452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8039864" y="2252596"/>
            <a:ext cx="1777616" cy="40665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8058895" y="5173785"/>
            <a:ext cx="627542" cy="3347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accent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77" name="弧形 76"/>
          <p:cNvSpPr/>
          <p:nvPr/>
        </p:nvSpPr>
        <p:spPr>
          <a:xfrm>
            <a:off x="8052659" y="5025359"/>
            <a:ext cx="665412" cy="665412"/>
          </a:xfrm>
          <a:prstGeom prst="arc">
            <a:avLst>
              <a:gd name="adj1" fmla="val 13039727"/>
              <a:gd name="adj2" fmla="val 2659076"/>
            </a:avLst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弧形 77"/>
          <p:cNvSpPr/>
          <p:nvPr/>
        </p:nvSpPr>
        <p:spPr>
          <a:xfrm>
            <a:off x="9130243" y="5022184"/>
            <a:ext cx="665412" cy="665412"/>
          </a:xfrm>
          <a:prstGeom prst="arc">
            <a:avLst>
              <a:gd name="adj1" fmla="val 2870499"/>
              <a:gd name="adj2" fmla="val 2659076"/>
            </a:avLst>
          </a:prstGeom>
          <a:ln w="381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149179" y="5173785"/>
            <a:ext cx="627542" cy="3347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80" name="弧形 79"/>
          <p:cNvSpPr/>
          <p:nvPr/>
        </p:nvSpPr>
        <p:spPr>
          <a:xfrm>
            <a:off x="9142943" y="5025359"/>
            <a:ext cx="665412" cy="665412"/>
          </a:xfrm>
          <a:prstGeom prst="arc">
            <a:avLst>
              <a:gd name="adj1" fmla="val 13039727"/>
              <a:gd name="adj2" fmla="val 2659076"/>
            </a:avLst>
          </a:prstGeom>
          <a:ln w="381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7938360" y="1906219"/>
            <a:ext cx="243907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8" grpId="0"/>
      <p:bldP spid="28" grpId="1"/>
      <p:bldP spid="31" grpId="0" animBg="1"/>
      <p:bldP spid="31" grpId="1" animBg="1"/>
      <p:bldP spid="36" grpId="0" animBg="1"/>
      <p:bldP spid="36" grpId="1" animBg="1"/>
      <p:bldP spid="51" grpId="0" animBg="1"/>
      <p:bldP spid="51" grpId="1" animBg="1"/>
      <p:bldP spid="53" grpId="0" animBg="1"/>
      <p:bldP spid="53" grpId="1" animBg="1"/>
      <p:bldP spid="58" grpId="0"/>
      <p:bldP spid="58" grpId="1"/>
      <p:bldP spid="59" grpId="0"/>
      <p:bldP spid="59" grpId="1"/>
      <p:bldP spid="9" grpId="0" bldLvl="0" animBg="1"/>
      <p:bldP spid="17" grpId="0" bldLvl="0" animBg="1"/>
      <p:bldP spid="10" grpId="0" bldLvl="0" animBg="1"/>
      <p:bldP spid="82" grpId="0" animBg="1"/>
      <p:bldP spid="82" grpId="1" animBg="1"/>
      <p:bldP spid="72" grpId="0" animBg="1"/>
      <p:bldP spid="72" grpId="1" animBg="1"/>
      <p:bldP spid="73" grpId="0"/>
      <p:bldP spid="73" grpId="1"/>
      <p:bldP spid="74" grpId="0" animBg="1"/>
      <p:bldP spid="74" grpId="1" animBg="1"/>
      <p:bldP spid="76" grpId="0"/>
      <p:bldP spid="76" grpId="1"/>
      <p:bldP spid="77" grpId="0" animBg="1"/>
      <p:bldP spid="77" grpId="1" animBg="1"/>
      <p:bldP spid="78" grpId="0" animBg="1"/>
      <p:bldP spid="78" grpId="1" animBg="1"/>
      <p:bldP spid="79" grpId="0"/>
      <p:bldP spid="79" grpId="1"/>
      <p:bldP spid="80" grpId="0" animBg="1"/>
      <p:bldP spid="80" grpId="1" animBg="1"/>
      <p:bldP spid="81" grpId="0"/>
      <p:bldP spid="8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miz-P1502418-0C67FCCB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14995" y="1551940"/>
            <a:ext cx="3122930" cy="4034155"/>
          </a:xfrm>
          <a:prstGeom prst="rect">
            <a:avLst/>
          </a:prstGeom>
        </p:spPr>
      </p:pic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4899375" y="1620486"/>
            <a:ext cx="3055028" cy="3965609"/>
          </a:xfrm>
          <a:prstGeom prst="rect">
            <a:avLst/>
          </a:prstGeom>
          <a:gradFill>
            <a:gsLst>
              <a:gs pos="0">
                <a:srgbClr val="0B87D0"/>
              </a:gs>
              <a:gs pos="100000">
                <a:srgbClr val="6FADDB"/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quotation-marks_897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504959" y="1917777"/>
            <a:ext cx="889042" cy="761681"/>
          </a:xfrm>
          <a:custGeom>
            <a:avLst/>
            <a:gdLst>
              <a:gd name="connsiteX0" fmla="*/ 479725 w 558900"/>
              <a:gd name="connsiteY0" fmla="*/ 0 h 478835"/>
              <a:gd name="connsiteX1" fmla="*/ 479725 w 558900"/>
              <a:gd name="connsiteY1" fmla="*/ 133816 h 478835"/>
              <a:gd name="connsiteX2" fmla="*/ 419940 w 558900"/>
              <a:gd name="connsiteY2" fmla="*/ 217653 h 478835"/>
              <a:gd name="connsiteX3" fmla="*/ 419940 w 558900"/>
              <a:gd name="connsiteY3" fmla="*/ 259571 h 478835"/>
              <a:gd name="connsiteX4" fmla="*/ 558900 w 558900"/>
              <a:gd name="connsiteY4" fmla="*/ 259571 h 478835"/>
              <a:gd name="connsiteX5" fmla="*/ 558900 w 558900"/>
              <a:gd name="connsiteY5" fmla="*/ 478835 h 478835"/>
              <a:gd name="connsiteX6" fmla="*/ 298754 w 558900"/>
              <a:gd name="connsiteY6" fmla="*/ 478835 h 478835"/>
              <a:gd name="connsiteX7" fmla="*/ 298754 w 558900"/>
              <a:gd name="connsiteY7" fmla="*/ 259571 h 478835"/>
              <a:gd name="connsiteX8" fmla="*/ 479725 w 558900"/>
              <a:gd name="connsiteY8" fmla="*/ 0 h 478835"/>
              <a:gd name="connsiteX9" fmla="*/ 179355 w 558900"/>
              <a:gd name="connsiteY9" fmla="*/ 0 h 478835"/>
              <a:gd name="connsiteX10" fmla="*/ 179355 w 558900"/>
              <a:gd name="connsiteY10" fmla="*/ 133816 h 478835"/>
              <a:gd name="connsiteX11" fmla="*/ 119570 w 558900"/>
              <a:gd name="connsiteY11" fmla="*/ 217653 h 478835"/>
              <a:gd name="connsiteX12" fmla="*/ 119570 w 558900"/>
              <a:gd name="connsiteY12" fmla="*/ 259571 h 478835"/>
              <a:gd name="connsiteX13" fmla="*/ 260146 w 558900"/>
              <a:gd name="connsiteY13" fmla="*/ 259571 h 478835"/>
              <a:gd name="connsiteX14" fmla="*/ 260146 w 558900"/>
              <a:gd name="connsiteY14" fmla="*/ 478835 h 478835"/>
              <a:gd name="connsiteX15" fmla="*/ 0 w 558900"/>
              <a:gd name="connsiteY15" fmla="*/ 478835 h 478835"/>
              <a:gd name="connsiteX16" fmla="*/ 0 w 558900"/>
              <a:gd name="connsiteY16" fmla="*/ 259571 h 478835"/>
              <a:gd name="connsiteX17" fmla="*/ 179355 w 558900"/>
              <a:gd name="connsiteY17" fmla="*/ 0 h 47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8900" h="478835">
                <a:moveTo>
                  <a:pt x="479725" y="0"/>
                </a:moveTo>
                <a:lnTo>
                  <a:pt x="479725" y="133816"/>
                </a:lnTo>
                <a:cubicBezTo>
                  <a:pt x="419940" y="133816"/>
                  <a:pt x="419940" y="145102"/>
                  <a:pt x="419940" y="217653"/>
                </a:cubicBezTo>
                <a:lnTo>
                  <a:pt x="419940" y="259571"/>
                </a:lnTo>
                <a:lnTo>
                  <a:pt x="558900" y="259571"/>
                </a:lnTo>
                <a:lnTo>
                  <a:pt x="558900" y="478835"/>
                </a:lnTo>
                <a:lnTo>
                  <a:pt x="298754" y="478835"/>
                </a:lnTo>
                <a:lnTo>
                  <a:pt x="298754" y="259571"/>
                </a:lnTo>
                <a:cubicBezTo>
                  <a:pt x="298754" y="93510"/>
                  <a:pt x="339149" y="0"/>
                  <a:pt x="479725" y="0"/>
                </a:cubicBezTo>
                <a:close/>
                <a:moveTo>
                  <a:pt x="179355" y="0"/>
                </a:moveTo>
                <a:lnTo>
                  <a:pt x="179355" y="133816"/>
                </a:lnTo>
                <a:cubicBezTo>
                  <a:pt x="119570" y="133816"/>
                  <a:pt x="119570" y="145102"/>
                  <a:pt x="119570" y="217653"/>
                </a:cubicBezTo>
                <a:lnTo>
                  <a:pt x="119570" y="259571"/>
                </a:lnTo>
                <a:lnTo>
                  <a:pt x="260146" y="259571"/>
                </a:lnTo>
                <a:lnTo>
                  <a:pt x="260146" y="478835"/>
                </a:lnTo>
                <a:lnTo>
                  <a:pt x="0" y="478835"/>
                </a:lnTo>
                <a:lnTo>
                  <a:pt x="0" y="259571"/>
                </a:lnTo>
                <a:cubicBezTo>
                  <a:pt x="0" y="93510"/>
                  <a:pt x="40395" y="0"/>
                  <a:pt x="179355" y="0"/>
                </a:cubicBezTo>
                <a:close/>
              </a:path>
            </a:pathLst>
          </a:custGeom>
          <a:solidFill>
            <a:schemeClr val="lt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83934" y="2503925"/>
            <a:ext cx="1465814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sz="1800" b="1" i="0" u="none" strike="noStrike" kern="1200" cap="none" spc="0" normalizeH="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71235" y="3004545"/>
            <a:ext cx="3229828" cy="158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171450" marR="0" lvl="0" indent="-17145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71450" marR="0" lvl="0" indent="-17145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400" b="0" i="0" u="none" strike="noStrike" kern="1200" cap="none" spc="0" normalizeH="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71450" marR="0" lvl="0" indent="-17145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圆角矩形 31"/>
          <p:cNvSpPr/>
          <p:nvPr>
            <p:custDataLst>
              <p:tags r:id="rId5"/>
            </p:custDataLst>
          </p:nvPr>
        </p:nvSpPr>
        <p:spPr>
          <a:xfrm>
            <a:off x="1283934" y="4888040"/>
            <a:ext cx="1443790" cy="33396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3" name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69767" y="4932388"/>
            <a:ext cx="872124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ctr" defTabSz="12160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keyword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25415" y="2380615"/>
            <a:ext cx="1450975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kumimoji="0" lang="en-US" altLang="zh-CN" sz="1800" b="1" i="0" u="none" strike="noStrike" kern="1200" cap="none" spc="0" normalizeH="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sz="1800" b="1" i="0" u="none" strike="noStrike" kern="1200" cap="none" spc="0" normalizeH="0" baseline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25415" y="2685415"/>
            <a:ext cx="2400935" cy="6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24145" y="3910965"/>
            <a:ext cx="1578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kumimoji="0" lang="en-US" altLang="zh-CN" sz="1800" b="1" i="0" u="none" strike="noStrike" kern="1200" cap="none" spc="0" normalizeH="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0" lang="zh-CN" sz="1800" b="1" i="0" u="none" strike="noStrike" kern="1200" cap="none" spc="0" normalizeH="0" baseline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24145" y="4216400"/>
            <a:ext cx="2382520" cy="6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3" name="组合 2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30" grpId="0"/>
      <p:bldP spid="30" grpId="1"/>
      <p:bldP spid="31" grpId="0"/>
      <p:bldP spid="31" grpId="1"/>
      <p:bldP spid="32" grpId="0" bldLvl="0" animBg="1"/>
      <p:bldP spid="32" grpId="1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011316" y="1601512"/>
            <a:ext cx="4518617" cy="4284069"/>
            <a:chOff x="3802422" y="1703113"/>
            <a:chExt cx="4122357" cy="3200400"/>
          </a:xfrm>
          <a:solidFill>
            <a:srgbClr val="C00000"/>
          </a:solidFill>
        </p:grpSpPr>
        <p:sp>
          <p:nvSpPr>
            <p:cNvPr id="33" name="箭头: 手杖形 32"/>
            <p:cNvSpPr/>
            <p:nvPr/>
          </p:nvSpPr>
          <p:spPr>
            <a:xfrm rot="5400000">
              <a:off x="5890260" y="1444054"/>
              <a:ext cx="1775460" cy="2293578"/>
            </a:xfrm>
            <a:prstGeom prst="uturnArrow">
              <a:avLst>
                <a:gd name="adj1" fmla="val 25000"/>
                <a:gd name="adj2" fmla="val 10050"/>
                <a:gd name="adj3" fmla="val 0"/>
                <a:gd name="adj4" fmla="val 50000"/>
                <a:gd name="adj5" fmla="val 76993"/>
              </a:avLst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箭头: 手杖形 33"/>
            <p:cNvSpPr/>
            <p:nvPr/>
          </p:nvSpPr>
          <p:spPr>
            <a:xfrm rot="16200000" flipH="1">
              <a:off x="4061481" y="2868994"/>
              <a:ext cx="1775460" cy="2293578"/>
            </a:xfrm>
            <a:prstGeom prst="uturnArrow">
              <a:avLst>
                <a:gd name="adj1" fmla="val 25000"/>
                <a:gd name="adj2" fmla="val 10050"/>
                <a:gd name="adj3" fmla="val 0"/>
                <a:gd name="adj4" fmla="val 50000"/>
                <a:gd name="adj5" fmla="val 76993"/>
              </a:avLst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1287460" y="1660006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kern="0" dirty="0">
                <a:solidFill>
                  <a:srgbClr val="2E75B6"/>
                </a:solidFill>
                <a:cs typeface="+mn-ea"/>
                <a:sym typeface="+mn-lt"/>
              </a:rPr>
              <a:t>keyword</a:t>
            </a:r>
            <a:endParaRPr lang="zh-CN" altLang="en-US" sz="3200" b="1" kern="0" dirty="0">
              <a:solidFill>
                <a:srgbClr val="2E75B6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137377" y="4154325"/>
            <a:ext cx="1675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294765" y="2278151"/>
            <a:ext cx="5230598" cy="457471"/>
            <a:chOff x="1120140" y="2219731"/>
            <a:chExt cx="5230598" cy="457471"/>
          </a:xfrm>
        </p:grpSpPr>
        <p:sp>
          <p:nvSpPr>
            <p:cNvPr id="38" name="矩形 37"/>
            <p:cNvSpPr/>
            <p:nvPr/>
          </p:nvSpPr>
          <p:spPr>
            <a:xfrm>
              <a:off x="1120140" y="2219731"/>
              <a:ext cx="4098471" cy="38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5417819" y="2677202"/>
              <a:ext cx="932919" cy="0"/>
            </a:xfrm>
            <a:prstGeom prst="line">
              <a:avLst/>
            </a:prstGeom>
            <a:noFill/>
            <a:ln w="15875" cap="flat" cmpd="sng" algn="ctr">
              <a:solidFill>
                <a:srgbClr val="2E75B6"/>
              </a:solidFill>
              <a:prstDash val="solid"/>
              <a:miter lim="800000"/>
              <a:tailEnd type="oval"/>
            </a:ln>
            <a:effectLst/>
          </p:spPr>
        </p:cxnSp>
      </p:grpSp>
      <p:grpSp>
        <p:nvGrpSpPr>
          <p:cNvPr id="40" name="组合 39"/>
          <p:cNvGrpSpPr/>
          <p:nvPr/>
        </p:nvGrpSpPr>
        <p:grpSpPr>
          <a:xfrm flipH="1">
            <a:off x="6058904" y="4697260"/>
            <a:ext cx="5176944" cy="382092"/>
            <a:chOff x="1173795" y="2516315"/>
            <a:chExt cx="5176944" cy="382092"/>
          </a:xfrm>
        </p:grpSpPr>
        <p:sp>
          <p:nvSpPr>
            <p:cNvPr id="41" name="矩形 40"/>
            <p:cNvSpPr/>
            <p:nvPr/>
          </p:nvSpPr>
          <p:spPr>
            <a:xfrm>
              <a:off x="1173795" y="2516315"/>
              <a:ext cx="4098471" cy="38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5417820" y="2731410"/>
              <a:ext cx="932919" cy="0"/>
            </a:xfrm>
            <a:prstGeom prst="line">
              <a:avLst/>
            </a:prstGeom>
            <a:noFill/>
            <a:ln w="15875" cap="flat" cmpd="sng" algn="ctr">
              <a:solidFill>
                <a:srgbClr val="2E75B6"/>
              </a:solidFill>
              <a:prstDash val="solid"/>
              <a:miter lim="800000"/>
              <a:tailEnd type="oval"/>
            </a:ln>
            <a:effectLst/>
          </p:spPr>
        </p:cxnSp>
      </p:grpSp>
      <p:sp>
        <p:nvSpPr>
          <p:cNvPr id="9" name="椭圆 8"/>
          <p:cNvSpPr/>
          <p:nvPr/>
        </p:nvSpPr>
        <p:spPr>
          <a:xfrm>
            <a:off x="6746853" y="2246894"/>
            <a:ext cx="1085872" cy="1085872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725404" y="4154325"/>
            <a:ext cx="1085872" cy="1085872"/>
          </a:xfrm>
          <a:prstGeom prst="ellipse">
            <a:avLst/>
          </a:prstGeom>
          <a:gradFill>
            <a:gsLst>
              <a:gs pos="0">
                <a:srgbClr val="A3E2FA"/>
              </a:gs>
              <a:gs pos="100000">
                <a:srgbClr val="0466C1"/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iconfont-11790-5635072"/>
          <p:cNvSpPr>
            <a:spLocks noChangeAspect="1"/>
          </p:cNvSpPr>
          <p:nvPr/>
        </p:nvSpPr>
        <p:spPr bwMode="auto">
          <a:xfrm>
            <a:off x="6989708" y="2415540"/>
            <a:ext cx="600161" cy="640165"/>
          </a:xfrm>
          <a:custGeom>
            <a:avLst/>
            <a:gdLst>
              <a:gd name="T0" fmla="*/ 11657 w 12000"/>
              <a:gd name="T1" fmla="*/ 7167 h 12800"/>
              <a:gd name="T2" fmla="*/ 12000 w 12000"/>
              <a:gd name="T3" fmla="*/ 5921 h 12800"/>
              <a:gd name="T4" fmla="*/ 9855 w 12000"/>
              <a:gd name="T5" fmla="*/ 3782 h 12800"/>
              <a:gd name="T6" fmla="*/ 8943 w 12000"/>
              <a:gd name="T7" fmla="*/ 3782 h 12800"/>
              <a:gd name="T8" fmla="*/ 9164 w 12000"/>
              <a:gd name="T9" fmla="*/ 2618 h 12800"/>
              <a:gd name="T10" fmla="*/ 6782 w 12000"/>
              <a:gd name="T11" fmla="*/ 0 h 12800"/>
              <a:gd name="T12" fmla="*/ 4988 w 12000"/>
              <a:gd name="T13" fmla="*/ 2715 h 12800"/>
              <a:gd name="T14" fmla="*/ 3269 w 12000"/>
              <a:gd name="T15" fmla="*/ 4800 h 12800"/>
              <a:gd name="T16" fmla="*/ 800 w 12000"/>
              <a:gd name="T17" fmla="*/ 4800 h 12800"/>
              <a:gd name="T18" fmla="*/ 0 w 12000"/>
              <a:gd name="T19" fmla="*/ 5600 h 12800"/>
              <a:gd name="T20" fmla="*/ 0 w 12000"/>
              <a:gd name="T21" fmla="*/ 11600 h 12800"/>
              <a:gd name="T22" fmla="*/ 800 w 12000"/>
              <a:gd name="T23" fmla="*/ 12400 h 12800"/>
              <a:gd name="T24" fmla="*/ 2400 w 12000"/>
              <a:gd name="T25" fmla="*/ 12400 h 12800"/>
              <a:gd name="T26" fmla="*/ 3174 w 12000"/>
              <a:gd name="T27" fmla="*/ 11801 h 12800"/>
              <a:gd name="T28" fmla="*/ 7619 w 12000"/>
              <a:gd name="T29" fmla="*/ 12800 h 12800"/>
              <a:gd name="T30" fmla="*/ 8175 w 12000"/>
              <a:gd name="T31" fmla="*/ 12800 h 12800"/>
              <a:gd name="T32" fmla="*/ 10999 w 12000"/>
              <a:gd name="T33" fmla="*/ 10417 h 12800"/>
              <a:gd name="T34" fmla="*/ 11432 w 12000"/>
              <a:gd name="T35" fmla="*/ 8742 h 12800"/>
              <a:gd name="T36" fmla="*/ 11657 w 12000"/>
              <a:gd name="T37" fmla="*/ 7167 h 12800"/>
              <a:gd name="T38" fmla="*/ 10113 w 12000"/>
              <a:gd name="T39" fmla="*/ 8513 h 12800"/>
              <a:gd name="T40" fmla="*/ 9765 w 12000"/>
              <a:gd name="T41" fmla="*/ 9952 h 12800"/>
              <a:gd name="T42" fmla="*/ 8437 w 12000"/>
              <a:gd name="T43" fmla="*/ 11600 h 12800"/>
              <a:gd name="T44" fmla="*/ 7491 w 12000"/>
              <a:gd name="T45" fmla="*/ 11600 h 12800"/>
              <a:gd name="T46" fmla="*/ 3200 w 12000"/>
              <a:gd name="T47" fmla="*/ 10654 h 12800"/>
              <a:gd name="T48" fmla="*/ 3200 w 12000"/>
              <a:gd name="T49" fmla="*/ 6000 h 12800"/>
              <a:gd name="T50" fmla="*/ 3473 w 12000"/>
              <a:gd name="T51" fmla="*/ 6000 h 12800"/>
              <a:gd name="T52" fmla="*/ 5836 w 12000"/>
              <a:gd name="T53" fmla="*/ 3564 h 12800"/>
              <a:gd name="T54" fmla="*/ 6782 w 12000"/>
              <a:gd name="T55" fmla="*/ 1200 h 12800"/>
              <a:gd name="T56" fmla="*/ 7964 w 12000"/>
              <a:gd name="T57" fmla="*/ 2618 h 12800"/>
              <a:gd name="T58" fmla="*/ 7255 w 12000"/>
              <a:gd name="T59" fmla="*/ 4982 h 12800"/>
              <a:gd name="T60" fmla="*/ 9854 w 12000"/>
              <a:gd name="T61" fmla="*/ 4982 h 12800"/>
              <a:gd name="T62" fmla="*/ 10800 w 12000"/>
              <a:gd name="T63" fmla="*/ 5927 h 12800"/>
              <a:gd name="T64" fmla="*/ 10243 w 12000"/>
              <a:gd name="T65" fmla="*/ 6873 h 12800"/>
              <a:gd name="T66" fmla="*/ 10113 w 12000"/>
              <a:gd name="T67" fmla="*/ 8513 h 12800"/>
              <a:gd name="T68" fmla="*/ 2200 w 12000"/>
              <a:gd name="T69" fmla="*/ 10800 h 12800"/>
              <a:gd name="T70" fmla="*/ 1600 w 12000"/>
              <a:gd name="T71" fmla="*/ 11400 h 12800"/>
              <a:gd name="T72" fmla="*/ 1000 w 12000"/>
              <a:gd name="T73" fmla="*/ 10800 h 12800"/>
              <a:gd name="T74" fmla="*/ 1600 w 12000"/>
              <a:gd name="T75" fmla="*/ 10200 h 12800"/>
              <a:gd name="T76" fmla="*/ 2200 w 12000"/>
              <a:gd name="T77" fmla="*/ 1080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000" h="12800">
                <a:moveTo>
                  <a:pt x="11657" y="7167"/>
                </a:moveTo>
                <a:cubicBezTo>
                  <a:pt x="11876" y="6796"/>
                  <a:pt x="12000" y="6400"/>
                  <a:pt x="12000" y="5921"/>
                </a:cubicBezTo>
                <a:cubicBezTo>
                  <a:pt x="12000" y="4821"/>
                  <a:pt x="11070" y="3782"/>
                  <a:pt x="9855" y="3782"/>
                </a:cubicBezTo>
                <a:lnTo>
                  <a:pt x="8943" y="3782"/>
                </a:lnTo>
                <a:cubicBezTo>
                  <a:pt x="9066" y="3461"/>
                  <a:pt x="9164" y="3078"/>
                  <a:pt x="9164" y="2618"/>
                </a:cubicBezTo>
                <a:cubicBezTo>
                  <a:pt x="9164" y="798"/>
                  <a:pt x="8222" y="0"/>
                  <a:pt x="6782" y="0"/>
                </a:cubicBezTo>
                <a:cubicBezTo>
                  <a:pt x="5242" y="0"/>
                  <a:pt x="5330" y="2373"/>
                  <a:pt x="4988" y="2715"/>
                </a:cubicBezTo>
                <a:cubicBezTo>
                  <a:pt x="4419" y="3284"/>
                  <a:pt x="3748" y="4376"/>
                  <a:pt x="3269" y="4800"/>
                </a:cubicBezTo>
                <a:lnTo>
                  <a:pt x="800" y="4800"/>
                </a:lnTo>
                <a:cubicBezTo>
                  <a:pt x="358" y="4800"/>
                  <a:pt x="0" y="5158"/>
                  <a:pt x="0" y="5600"/>
                </a:cubicBezTo>
                <a:lnTo>
                  <a:pt x="0" y="11600"/>
                </a:lnTo>
                <a:cubicBezTo>
                  <a:pt x="0" y="12042"/>
                  <a:pt x="358" y="12400"/>
                  <a:pt x="800" y="12400"/>
                </a:cubicBezTo>
                <a:lnTo>
                  <a:pt x="2400" y="12400"/>
                </a:lnTo>
                <a:cubicBezTo>
                  <a:pt x="2772" y="12400"/>
                  <a:pt x="3085" y="12146"/>
                  <a:pt x="3174" y="11801"/>
                </a:cubicBezTo>
                <a:cubicBezTo>
                  <a:pt x="4287" y="11826"/>
                  <a:pt x="5051" y="12800"/>
                  <a:pt x="7619" y="12800"/>
                </a:cubicBezTo>
                <a:cubicBezTo>
                  <a:pt x="7800" y="12800"/>
                  <a:pt x="8000" y="12800"/>
                  <a:pt x="8175" y="12800"/>
                </a:cubicBezTo>
                <a:cubicBezTo>
                  <a:pt x="10103" y="12800"/>
                  <a:pt x="10975" y="11814"/>
                  <a:pt x="10999" y="10417"/>
                </a:cubicBezTo>
                <a:cubicBezTo>
                  <a:pt x="11331" y="9956"/>
                  <a:pt x="11506" y="9339"/>
                  <a:pt x="11432" y="8742"/>
                </a:cubicBezTo>
                <a:cubicBezTo>
                  <a:pt x="11678" y="8281"/>
                  <a:pt x="11774" y="7733"/>
                  <a:pt x="11657" y="7167"/>
                </a:cubicBezTo>
                <a:close/>
                <a:moveTo>
                  <a:pt x="10113" y="8513"/>
                </a:moveTo>
                <a:cubicBezTo>
                  <a:pt x="10427" y="9041"/>
                  <a:pt x="10145" y="9748"/>
                  <a:pt x="9765" y="9952"/>
                </a:cubicBezTo>
                <a:cubicBezTo>
                  <a:pt x="9957" y="11172"/>
                  <a:pt x="9324" y="11600"/>
                  <a:pt x="8437" y="11600"/>
                </a:cubicBezTo>
                <a:lnTo>
                  <a:pt x="7491" y="11600"/>
                </a:lnTo>
                <a:cubicBezTo>
                  <a:pt x="5700" y="11600"/>
                  <a:pt x="4540" y="10654"/>
                  <a:pt x="3200" y="10654"/>
                </a:cubicBezTo>
                <a:lnTo>
                  <a:pt x="3200" y="6000"/>
                </a:lnTo>
                <a:lnTo>
                  <a:pt x="3473" y="6000"/>
                </a:lnTo>
                <a:cubicBezTo>
                  <a:pt x="4182" y="6000"/>
                  <a:pt x="5172" y="4228"/>
                  <a:pt x="5836" y="3564"/>
                </a:cubicBezTo>
                <a:cubicBezTo>
                  <a:pt x="6546" y="2855"/>
                  <a:pt x="6309" y="1673"/>
                  <a:pt x="6782" y="1200"/>
                </a:cubicBezTo>
                <a:cubicBezTo>
                  <a:pt x="7964" y="1200"/>
                  <a:pt x="7964" y="2025"/>
                  <a:pt x="7964" y="2618"/>
                </a:cubicBezTo>
                <a:cubicBezTo>
                  <a:pt x="7964" y="3598"/>
                  <a:pt x="7255" y="4036"/>
                  <a:pt x="7255" y="4982"/>
                </a:cubicBezTo>
                <a:lnTo>
                  <a:pt x="9854" y="4982"/>
                </a:lnTo>
                <a:cubicBezTo>
                  <a:pt x="10382" y="4982"/>
                  <a:pt x="10798" y="5455"/>
                  <a:pt x="10800" y="5927"/>
                </a:cubicBezTo>
                <a:cubicBezTo>
                  <a:pt x="10802" y="6400"/>
                  <a:pt x="10479" y="6873"/>
                  <a:pt x="10243" y="6873"/>
                </a:cubicBezTo>
                <a:cubicBezTo>
                  <a:pt x="10580" y="7236"/>
                  <a:pt x="10653" y="8003"/>
                  <a:pt x="10113" y="8513"/>
                </a:cubicBezTo>
                <a:close/>
                <a:moveTo>
                  <a:pt x="2200" y="10800"/>
                </a:moveTo>
                <a:cubicBezTo>
                  <a:pt x="2200" y="11131"/>
                  <a:pt x="1931" y="11400"/>
                  <a:pt x="1600" y="11400"/>
                </a:cubicBezTo>
                <a:cubicBezTo>
                  <a:pt x="1269" y="11400"/>
                  <a:pt x="1000" y="11131"/>
                  <a:pt x="1000" y="10800"/>
                </a:cubicBezTo>
                <a:cubicBezTo>
                  <a:pt x="1000" y="10469"/>
                  <a:pt x="1269" y="10200"/>
                  <a:pt x="1600" y="10200"/>
                </a:cubicBezTo>
                <a:cubicBezTo>
                  <a:pt x="1931" y="10200"/>
                  <a:pt x="2200" y="10469"/>
                  <a:pt x="2200" y="108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iconfont-11790-5635070"/>
          <p:cNvSpPr>
            <a:spLocks noChangeAspect="1"/>
          </p:cNvSpPr>
          <p:nvPr/>
        </p:nvSpPr>
        <p:spPr bwMode="auto">
          <a:xfrm>
            <a:off x="4973043" y="4382281"/>
            <a:ext cx="590593" cy="629959"/>
          </a:xfrm>
          <a:custGeom>
            <a:avLst/>
            <a:gdLst>
              <a:gd name="T0" fmla="*/ 11657 w 12000"/>
              <a:gd name="T1" fmla="*/ 5633 h 12800"/>
              <a:gd name="T2" fmla="*/ 11432 w 12000"/>
              <a:gd name="T3" fmla="*/ 4058 h 12800"/>
              <a:gd name="T4" fmla="*/ 10999 w 12000"/>
              <a:gd name="T5" fmla="*/ 2383 h 12800"/>
              <a:gd name="T6" fmla="*/ 8175 w 12000"/>
              <a:gd name="T7" fmla="*/ 0 h 12800"/>
              <a:gd name="T8" fmla="*/ 7619 w 12000"/>
              <a:gd name="T9" fmla="*/ 0 h 12800"/>
              <a:gd name="T10" fmla="*/ 3200 w 12000"/>
              <a:gd name="T11" fmla="*/ 1000 h 12800"/>
              <a:gd name="T12" fmla="*/ 2929 w 12000"/>
              <a:gd name="T13" fmla="*/ 1000 h 12800"/>
              <a:gd name="T14" fmla="*/ 2400 w 12000"/>
              <a:gd name="T15" fmla="*/ 800 h 12800"/>
              <a:gd name="T16" fmla="*/ 800 w 12000"/>
              <a:gd name="T17" fmla="*/ 800 h 12800"/>
              <a:gd name="T18" fmla="*/ 0 w 12000"/>
              <a:gd name="T19" fmla="*/ 1600 h 12800"/>
              <a:gd name="T20" fmla="*/ 0 w 12000"/>
              <a:gd name="T21" fmla="*/ 7600 h 12800"/>
              <a:gd name="T22" fmla="*/ 800 w 12000"/>
              <a:gd name="T23" fmla="*/ 8400 h 12800"/>
              <a:gd name="T24" fmla="*/ 2400 w 12000"/>
              <a:gd name="T25" fmla="*/ 8400 h 12800"/>
              <a:gd name="T26" fmla="*/ 3093 w 12000"/>
              <a:gd name="T27" fmla="*/ 8000 h 12800"/>
              <a:gd name="T28" fmla="*/ 3269 w 12000"/>
              <a:gd name="T29" fmla="*/ 8000 h 12800"/>
              <a:gd name="T30" fmla="*/ 4988 w 12000"/>
              <a:gd name="T31" fmla="*/ 10085 h 12800"/>
              <a:gd name="T32" fmla="*/ 6782 w 12000"/>
              <a:gd name="T33" fmla="*/ 12800 h 12800"/>
              <a:gd name="T34" fmla="*/ 9164 w 12000"/>
              <a:gd name="T35" fmla="*/ 10182 h 12800"/>
              <a:gd name="T36" fmla="*/ 8942 w 12000"/>
              <a:gd name="T37" fmla="*/ 9018 h 12800"/>
              <a:gd name="T38" fmla="*/ 9854 w 12000"/>
              <a:gd name="T39" fmla="*/ 9018 h 12800"/>
              <a:gd name="T40" fmla="*/ 12000 w 12000"/>
              <a:gd name="T41" fmla="*/ 6879 h 12800"/>
              <a:gd name="T42" fmla="*/ 11657 w 12000"/>
              <a:gd name="T43" fmla="*/ 5633 h 12800"/>
              <a:gd name="T44" fmla="*/ 1600 w 12000"/>
              <a:gd name="T45" fmla="*/ 7400 h 12800"/>
              <a:gd name="T46" fmla="*/ 1000 w 12000"/>
              <a:gd name="T47" fmla="*/ 6800 h 12800"/>
              <a:gd name="T48" fmla="*/ 1600 w 12000"/>
              <a:gd name="T49" fmla="*/ 6200 h 12800"/>
              <a:gd name="T50" fmla="*/ 2200 w 12000"/>
              <a:gd name="T51" fmla="*/ 6800 h 12800"/>
              <a:gd name="T52" fmla="*/ 1600 w 12000"/>
              <a:gd name="T53" fmla="*/ 7400 h 12800"/>
              <a:gd name="T54" fmla="*/ 9855 w 12000"/>
              <a:gd name="T55" fmla="*/ 7818 h 12800"/>
              <a:gd name="T56" fmla="*/ 7255 w 12000"/>
              <a:gd name="T57" fmla="*/ 7818 h 12800"/>
              <a:gd name="T58" fmla="*/ 7964 w 12000"/>
              <a:gd name="T59" fmla="*/ 10182 h 12800"/>
              <a:gd name="T60" fmla="*/ 6782 w 12000"/>
              <a:gd name="T61" fmla="*/ 11600 h 12800"/>
              <a:gd name="T62" fmla="*/ 5837 w 12000"/>
              <a:gd name="T63" fmla="*/ 9237 h 12800"/>
              <a:gd name="T64" fmla="*/ 3473 w 12000"/>
              <a:gd name="T65" fmla="*/ 6800 h 12800"/>
              <a:gd name="T66" fmla="*/ 3200 w 12000"/>
              <a:gd name="T67" fmla="*/ 6800 h 12800"/>
              <a:gd name="T68" fmla="*/ 3200 w 12000"/>
              <a:gd name="T69" fmla="*/ 2146 h 12800"/>
              <a:gd name="T70" fmla="*/ 7491 w 12000"/>
              <a:gd name="T71" fmla="*/ 1200 h 12800"/>
              <a:gd name="T72" fmla="*/ 8437 w 12000"/>
              <a:gd name="T73" fmla="*/ 1200 h 12800"/>
              <a:gd name="T74" fmla="*/ 9765 w 12000"/>
              <a:gd name="T75" fmla="*/ 2848 h 12800"/>
              <a:gd name="T76" fmla="*/ 10113 w 12000"/>
              <a:gd name="T77" fmla="*/ 4287 h 12800"/>
              <a:gd name="T78" fmla="*/ 10243 w 12000"/>
              <a:gd name="T79" fmla="*/ 5928 h 12800"/>
              <a:gd name="T80" fmla="*/ 10800 w 12000"/>
              <a:gd name="T81" fmla="*/ 6873 h 12800"/>
              <a:gd name="T82" fmla="*/ 9855 w 12000"/>
              <a:gd name="T83" fmla="*/ 7818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000" h="12800">
                <a:moveTo>
                  <a:pt x="11657" y="5633"/>
                </a:moveTo>
                <a:cubicBezTo>
                  <a:pt x="11774" y="5067"/>
                  <a:pt x="11678" y="4519"/>
                  <a:pt x="11432" y="4058"/>
                </a:cubicBezTo>
                <a:cubicBezTo>
                  <a:pt x="11506" y="3461"/>
                  <a:pt x="11331" y="2844"/>
                  <a:pt x="10999" y="2383"/>
                </a:cubicBezTo>
                <a:cubicBezTo>
                  <a:pt x="10975" y="986"/>
                  <a:pt x="10103" y="0"/>
                  <a:pt x="8175" y="0"/>
                </a:cubicBezTo>
                <a:cubicBezTo>
                  <a:pt x="8000" y="0"/>
                  <a:pt x="7800" y="0"/>
                  <a:pt x="7619" y="0"/>
                </a:cubicBezTo>
                <a:cubicBezTo>
                  <a:pt x="5030" y="0"/>
                  <a:pt x="4225" y="1000"/>
                  <a:pt x="3200" y="1000"/>
                </a:cubicBezTo>
                <a:lnTo>
                  <a:pt x="2929" y="1000"/>
                </a:lnTo>
                <a:cubicBezTo>
                  <a:pt x="2788" y="876"/>
                  <a:pt x="2603" y="800"/>
                  <a:pt x="2400" y="800"/>
                </a:cubicBezTo>
                <a:lnTo>
                  <a:pt x="800" y="800"/>
                </a:lnTo>
                <a:cubicBezTo>
                  <a:pt x="358" y="800"/>
                  <a:pt x="0" y="1158"/>
                  <a:pt x="0" y="1600"/>
                </a:cubicBezTo>
                <a:lnTo>
                  <a:pt x="0" y="7600"/>
                </a:lnTo>
                <a:cubicBezTo>
                  <a:pt x="0" y="8042"/>
                  <a:pt x="358" y="8400"/>
                  <a:pt x="800" y="8400"/>
                </a:cubicBezTo>
                <a:lnTo>
                  <a:pt x="2400" y="8400"/>
                </a:lnTo>
                <a:cubicBezTo>
                  <a:pt x="2696" y="8400"/>
                  <a:pt x="2954" y="8239"/>
                  <a:pt x="3093" y="8000"/>
                </a:cubicBezTo>
                <a:lnTo>
                  <a:pt x="3269" y="8000"/>
                </a:lnTo>
                <a:cubicBezTo>
                  <a:pt x="3748" y="8424"/>
                  <a:pt x="4419" y="9516"/>
                  <a:pt x="4988" y="10085"/>
                </a:cubicBezTo>
                <a:cubicBezTo>
                  <a:pt x="5330" y="10427"/>
                  <a:pt x="5242" y="12800"/>
                  <a:pt x="6782" y="12800"/>
                </a:cubicBezTo>
                <a:cubicBezTo>
                  <a:pt x="8221" y="12800"/>
                  <a:pt x="9164" y="12002"/>
                  <a:pt x="9164" y="10182"/>
                </a:cubicBezTo>
                <a:cubicBezTo>
                  <a:pt x="9164" y="9721"/>
                  <a:pt x="9065" y="9339"/>
                  <a:pt x="8942" y="9018"/>
                </a:cubicBezTo>
                <a:lnTo>
                  <a:pt x="9854" y="9018"/>
                </a:lnTo>
                <a:cubicBezTo>
                  <a:pt x="11070" y="9018"/>
                  <a:pt x="12000" y="7979"/>
                  <a:pt x="12000" y="6879"/>
                </a:cubicBezTo>
                <a:cubicBezTo>
                  <a:pt x="12000" y="6400"/>
                  <a:pt x="11876" y="6004"/>
                  <a:pt x="11657" y="5633"/>
                </a:cubicBezTo>
                <a:close/>
                <a:moveTo>
                  <a:pt x="1600" y="7400"/>
                </a:moveTo>
                <a:cubicBezTo>
                  <a:pt x="1269" y="7400"/>
                  <a:pt x="1000" y="7131"/>
                  <a:pt x="1000" y="6800"/>
                </a:cubicBezTo>
                <a:cubicBezTo>
                  <a:pt x="1000" y="6469"/>
                  <a:pt x="1269" y="6200"/>
                  <a:pt x="1600" y="6200"/>
                </a:cubicBezTo>
                <a:cubicBezTo>
                  <a:pt x="1931" y="6200"/>
                  <a:pt x="2200" y="6469"/>
                  <a:pt x="2200" y="6800"/>
                </a:cubicBezTo>
                <a:cubicBezTo>
                  <a:pt x="2200" y="7131"/>
                  <a:pt x="1931" y="7400"/>
                  <a:pt x="1600" y="7400"/>
                </a:cubicBezTo>
                <a:close/>
                <a:moveTo>
                  <a:pt x="9855" y="7818"/>
                </a:moveTo>
                <a:lnTo>
                  <a:pt x="7255" y="7818"/>
                </a:lnTo>
                <a:cubicBezTo>
                  <a:pt x="7255" y="8764"/>
                  <a:pt x="7964" y="9203"/>
                  <a:pt x="7964" y="10182"/>
                </a:cubicBezTo>
                <a:cubicBezTo>
                  <a:pt x="7964" y="10776"/>
                  <a:pt x="7964" y="11600"/>
                  <a:pt x="6782" y="11600"/>
                </a:cubicBezTo>
                <a:cubicBezTo>
                  <a:pt x="6309" y="11127"/>
                  <a:pt x="6546" y="9946"/>
                  <a:pt x="5837" y="9237"/>
                </a:cubicBezTo>
                <a:cubicBezTo>
                  <a:pt x="5173" y="8572"/>
                  <a:pt x="4182" y="6800"/>
                  <a:pt x="3473" y="6800"/>
                </a:cubicBezTo>
                <a:lnTo>
                  <a:pt x="3200" y="6800"/>
                </a:lnTo>
                <a:lnTo>
                  <a:pt x="3200" y="2146"/>
                </a:lnTo>
                <a:cubicBezTo>
                  <a:pt x="4540" y="2146"/>
                  <a:pt x="5700" y="1200"/>
                  <a:pt x="7491" y="1200"/>
                </a:cubicBezTo>
                <a:lnTo>
                  <a:pt x="8437" y="1200"/>
                </a:lnTo>
                <a:cubicBezTo>
                  <a:pt x="9324" y="1200"/>
                  <a:pt x="9957" y="1628"/>
                  <a:pt x="9765" y="2848"/>
                </a:cubicBezTo>
                <a:cubicBezTo>
                  <a:pt x="10145" y="3052"/>
                  <a:pt x="10427" y="3759"/>
                  <a:pt x="10113" y="4287"/>
                </a:cubicBezTo>
                <a:cubicBezTo>
                  <a:pt x="10653" y="4797"/>
                  <a:pt x="10580" y="5564"/>
                  <a:pt x="10243" y="5928"/>
                </a:cubicBezTo>
                <a:cubicBezTo>
                  <a:pt x="10479" y="5928"/>
                  <a:pt x="10802" y="6400"/>
                  <a:pt x="10800" y="6873"/>
                </a:cubicBezTo>
                <a:cubicBezTo>
                  <a:pt x="10798" y="7346"/>
                  <a:pt x="10382" y="7818"/>
                  <a:pt x="9855" y="78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9" grpId="0" bldLvl="0" animBg="1"/>
      <p:bldP spid="9" grpId="1" animBg="1"/>
      <p:bldP spid="43" grpId="0" bldLvl="0" animBg="1"/>
      <p:bldP spid="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5"/>
          <p:cNvSpPr/>
          <p:nvPr/>
        </p:nvSpPr>
        <p:spPr bwMode="auto">
          <a:xfrm rot="5400000">
            <a:off x="1281430" y="2225675"/>
            <a:ext cx="1637665" cy="145161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37" name="Freeform 5"/>
          <p:cNvSpPr/>
          <p:nvPr/>
        </p:nvSpPr>
        <p:spPr bwMode="auto">
          <a:xfrm rot="5400000">
            <a:off x="461010" y="5743575"/>
            <a:ext cx="887730" cy="78676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38" name="Freeform 5"/>
          <p:cNvSpPr/>
          <p:nvPr/>
        </p:nvSpPr>
        <p:spPr bwMode="auto">
          <a:xfrm rot="5400000">
            <a:off x="2346325" y="3684270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pic>
        <p:nvPicPr>
          <p:cNvPr id="49" name="图片 48" descr="P-10261771-1024069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0603" y="1838211"/>
            <a:ext cx="2495550" cy="27962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30" h="4404">
                <a:moveTo>
                  <a:pt x="1965" y="0"/>
                </a:moveTo>
                <a:cubicBezTo>
                  <a:pt x="2038" y="0"/>
                  <a:pt x="2110" y="15"/>
                  <a:pt x="2165" y="46"/>
                </a:cubicBezTo>
                <a:cubicBezTo>
                  <a:pt x="3730" y="949"/>
                  <a:pt x="3730" y="949"/>
                  <a:pt x="3730" y="949"/>
                </a:cubicBezTo>
                <a:cubicBezTo>
                  <a:pt x="3840" y="1014"/>
                  <a:pt x="3930" y="1172"/>
                  <a:pt x="3930" y="1297"/>
                </a:cubicBezTo>
                <a:cubicBezTo>
                  <a:pt x="3930" y="3104"/>
                  <a:pt x="3930" y="3104"/>
                  <a:pt x="3930" y="3104"/>
                </a:cubicBezTo>
                <a:cubicBezTo>
                  <a:pt x="3930" y="3233"/>
                  <a:pt x="3840" y="3388"/>
                  <a:pt x="3730" y="3452"/>
                </a:cubicBezTo>
                <a:cubicBezTo>
                  <a:pt x="2165" y="4355"/>
                  <a:pt x="2165" y="4355"/>
                  <a:pt x="2165" y="4355"/>
                </a:cubicBezTo>
                <a:cubicBezTo>
                  <a:pt x="2055" y="4420"/>
                  <a:pt x="1875" y="4420"/>
                  <a:pt x="1765" y="4355"/>
                </a:cubicBezTo>
                <a:cubicBezTo>
                  <a:pt x="200" y="3452"/>
                  <a:pt x="200" y="3452"/>
                  <a:pt x="200" y="3452"/>
                </a:cubicBezTo>
                <a:cubicBezTo>
                  <a:pt x="90" y="3388"/>
                  <a:pt x="0" y="3233"/>
                  <a:pt x="0" y="3104"/>
                </a:cubicBezTo>
                <a:lnTo>
                  <a:pt x="0" y="1297"/>
                </a:lnTo>
                <a:cubicBezTo>
                  <a:pt x="0" y="1172"/>
                  <a:pt x="90" y="1014"/>
                  <a:pt x="200" y="949"/>
                </a:cubicBezTo>
                <a:cubicBezTo>
                  <a:pt x="1765" y="46"/>
                  <a:pt x="1765" y="46"/>
                  <a:pt x="1765" y="46"/>
                </a:cubicBezTo>
                <a:cubicBezTo>
                  <a:pt x="1820" y="15"/>
                  <a:pt x="1892" y="0"/>
                  <a:pt x="1965" y="0"/>
                </a:cubicBezTo>
                <a:close/>
              </a:path>
            </a:pathLst>
          </a:custGeom>
        </p:spPr>
      </p:pic>
      <p:sp>
        <p:nvSpPr>
          <p:cNvPr id="5" name="Freeform 5"/>
          <p:cNvSpPr/>
          <p:nvPr/>
        </p:nvSpPr>
        <p:spPr bwMode="auto">
          <a:xfrm rot="5400000">
            <a:off x="1185545" y="4297680"/>
            <a:ext cx="2244090" cy="198882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50000">
                <a:srgbClr val="98D7F1"/>
              </a:gs>
              <a:gs pos="0">
                <a:srgbClr val="B9E3F4"/>
              </a:gs>
              <a:gs pos="100000">
                <a:srgbClr val="77CBED"/>
              </a:gs>
            </a:gsLst>
            <a:lin scaled="1"/>
          </a:gra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 rot="5400000">
            <a:off x="447040" y="2806700"/>
            <a:ext cx="1775460" cy="157353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-76835" y="4336415"/>
            <a:ext cx="1350010" cy="11963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54355" y="213995"/>
            <a:ext cx="2671445" cy="9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dirty="0">
                <a:solidFill>
                  <a:schemeClr val="accent5"/>
                </a:solidFill>
                <a:cs typeface="+mn-ea"/>
                <a:sym typeface="+mn-lt"/>
              </a:rPr>
              <a:t>C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ONTENTS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733651" y="1167732"/>
            <a:ext cx="82671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0477500" y="288290"/>
            <a:ext cx="1382395" cy="390525"/>
            <a:chOff x="455" y="472"/>
            <a:chExt cx="2177" cy="615"/>
          </a:xfrm>
        </p:grpSpPr>
        <p:grpSp>
          <p:nvGrpSpPr>
            <p:cNvPr id="3" name="组合 2"/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34" name="Freeform 5"/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46" name="Freeform 5"/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47" name="Freeform 5"/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1273" y="505"/>
              <a:ext cx="1359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02375" y="1791970"/>
            <a:ext cx="3566795" cy="897890"/>
            <a:chOff x="9925" y="2866"/>
            <a:chExt cx="5617" cy="1414"/>
          </a:xfrm>
        </p:grpSpPr>
        <p:grpSp>
          <p:nvGrpSpPr>
            <p:cNvPr id="17" name="组合 16"/>
            <p:cNvGrpSpPr/>
            <p:nvPr/>
          </p:nvGrpSpPr>
          <p:grpSpPr>
            <a:xfrm>
              <a:off x="9925" y="2935"/>
              <a:ext cx="983" cy="983"/>
              <a:chOff x="3195687" y="4609707"/>
              <a:chExt cx="820132" cy="82013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1519" y="2866"/>
              <a:ext cx="4023" cy="1414"/>
              <a:chOff x="11519" y="3016"/>
              <a:chExt cx="4023" cy="1414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1519" y="3016"/>
                <a:ext cx="3407" cy="824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1542" y="3703"/>
                <a:ext cx="4000" cy="72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302375" y="2827655"/>
            <a:ext cx="3566795" cy="906145"/>
            <a:chOff x="9925" y="4327"/>
            <a:chExt cx="5617" cy="1427"/>
          </a:xfrm>
        </p:grpSpPr>
        <p:grpSp>
          <p:nvGrpSpPr>
            <p:cNvPr id="22" name="组合 21"/>
            <p:cNvGrpSpPr/>
            <p:nvPr/>
          </p:nvGrpSpPr>
          <p:grpSpPr>
            <a:xfrm>
              <a:off x="9925" y="4402"/>
              <a:ext cx="983" cy="983"/>
              <a:chOff x="4647415" y="4609707"/>
              <a:chExt cx="820132" cy="820132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647415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2"/>
              <p:cNvSpPr>
                <a:spLocks noChangeAspect="1"/>
              </p:cNvSpPr>
              <p:nvPr/>
            </p:nvSpPr>
            <p:spPr bwMode="auto">
              <a:xfrm>
                <a:off x="4828074" y="4819238"/>
                <a:ext cx="458813" cy="425831"/>
              </a:xfrm>
              <a:custGeom>
                <a:avLst/>
                <a:gdLst>
                  <a:gd name="connsiteX0" fmla="*/ 288132 w 338138"/>
                  <a:gd name="connsiteY0" fmla="*/ 223343 h 313831"/>
                  <a:gd name="connsiteX1" fmla="*/ 279400 w 338138"/>
                  <a:gd name="connsiteY1" fmla="*/ 231281 h 313831"/>
                  <a:gd name="connsiteX2" fmla="*/ 288132 w 338138"/>
                  <a:gd name="connsiteY2" fmla="*/ 239219 h 313831"/>
                  <a:gd name="connsiteX3" fmla="*/ 296864 w 338138"/>
                  <a:gd name="connsiteY3" fmla="*/ 231281 h 313831"/>
                  <a:gd name="connsiteX4" fmla="*/ 288132 w 338138"/>
                  <a:gd name="connsiteY4" fmla="*/ 223343 h 313831"/>
                  <a:gd name="connsiteX5" fmla="*/ 261938 w 338138"/>
                  <a:gd name="connsiteY5" fmla="*/ 223343 h 313831"/>
                  <a:gd name="connsiteX6" fmla="*/ 254000 w 338138"/>
                  <a:gd name="connsiteY6" fmla="*/ 231281 h 313831"/>
                  <a:gd name="connsiteX7" fmla="*/ 261938 w 338138"/>
                  <a:gd name="connsiteY7" fmla="*/ 239219 h 313831"/>
                  <a:gd name="connsiteX8" fmla="*/ 269876 w 338138"/>
                  <a:gd name="connsiteY8" fmla="*/ 231281 h 313831"/>
                  <a:gd name="connsiteX9" fmla="*/ 261938 w 338138"/>
                  <a:gd name="connsiteY9" fmla="*/ 223343 h 313831"/>
                  <a:gd name="connsiteX10" fmla="*/ 116535 w 338138"/>
                  <a:gd name="connsiteY10" fmla="*/ 45543 h 313831"/>
                  <a:gd name="connsiteX11" fmla="*/ 141773 w 338138"/>
                  <a:gd name="connsiteY11" fmla="*/ 88073 h 313831"/>
                  <a:gd name="connsiteX12" fmla="*/ 108565 w 338138"/>
                  <a:gd name="connsiteY12" fmla="*/ 102693 h 313831"/>
                  <a:gd name="connsiteX13" fmla="*/ 87312 w 338138"/>
                  <a:gd name="connsiteY13" fmla="*/ 74783 h 313831"/>
                  <a:gd name="connsiteX14" fmla="*/ 116535 w 338138"/>
                  <a:gd name="connsiteY14" fmla="*/ 45543 h 313831"/>
                  <a:gd name="connsiteX15" fmla="*/ 254349 w 338138"/>
                  <a:gd name="connsiteY15" fmla="*/ 30428 h 313831"/>
                  <a:gd name="connsiteX16" fmla="*/ 275361 w 338138"/>
                  <a:gd name="connsiteY16" fmla="*/ 48787 h 313831"/>
                  <a:gd name="connsiteX17" fmla="*/ 255662 w 338138"/>
                  <a:gd name="connsiteY17" fmla="*/ 85507 h 313831"/>
                  <a:gd name="connsiteX18" fmla="*/ 266168 w 338138"/>
                  <a:gd name="connsiteY18" fmla="*/ 89441 h 313831"/>
                  <a:gd name="connsiteX19" fmla="*/ 289806 w 338138"/>
                  <a:gd name="connsiteY19" fmla="*/ 80261 h 313831"/>
                  <a:gd name="connsiteX20" fmla="*/ 287180 w 338138"/>
                  <a:gd name="connsiteY20" fmla="*/ 109113 h 313831"/>
                  <a:gd name="connsiteX21" fmla="*/ 225458 w 338138"/>
                  <a:gd name="connsiteY21" fmla="*/ 111735 h 313831"/>
                  <a:gd name="connsiteX22" fmla="*/ 92823 w 338138"/>
                  <a:gd name="connsiteY22" fmla="*/ 166815 h 313831"/>
                  <a:gd name="connsiteX23" fmla="*/ 75751 w 338138"/>
                  <a:gd name="connsiteY23" fmla="*/ 127472 h 313831"/>
                  <a:gd name="connsiteX24" fmla="*/ 208386 w 338138"/>
                  <a:gd name="connsiteY24" fmla="*/ 72393 h 313831"/>
                  <a:gd name="connsiteX25" fmla="*/ 242530 w 338138"/>
                  <a:gd name="connsiteY25" fmla="*/ 33050 h 313831"/>
                  <a:gd name="connsiteX26" fmla="*/ 254349 w 338138"/>
                  <a:gd name="connsiteY26" fmla="*/ 30428 h 313831"/>
                  <a:gd name="connsiteX27" fmla="*/ 186871 w 338138"/>
                  <a:gd name="connsiteY27" fmla="*/ 24906 h 313831"/>
                  <a:gd name="connsiteX28" fmla="*/ 231775 w 338138"/>
                  <a:gd name="connsiteY28" fmla="*/ 24906 h 313831"/>
                  <a:gd name="connsiteX29" fmla="*/ 207282 w 338138"/>
                  <a:gd name="connsiteY29" fmla="*/ 48190 h 313831"/>
                  <a:gd name="connsiteX30" fmla="*/ 201839 w 338138"/>
                  <a:gd name="connsiteY30" fmla="*/ 59831 h 313831"/>
                  <a:gd name="connsiteX31" fmla="*/ 184150 w 338138"/>
                  <a:gd name="connsiteY31" fmla="*/ 45603 h 313831"/>
                  <a:gd name="connsiteX32" fmla="*/ 186871 w 338138"/>
                  <a:gd name="connsiteY32" fmla="*/ 24906 h 313831"/>
                  <a:gd name="connsiteX33" fmla="*/ 18492 w 338138"/>
                  <a:gd name="connsiteY33" fmla="*/ 24906 h 313831"/>
                  <a:gd name="connsiteX34" fmla="*/ 43588 w 338138"/>
                  <a:gd name="connsiteY34" fmla="*/ 24906 h 313831"/>
                  <a:gd name="connsiteX35" fmla="*/ 46230 w 338138"/>
                  <a:gd name="connsiteY35" fmla="*/ 46015 h 313831"/>
                  <a:gd name="connsiteX36" fmla="*/ 29059 w 338138"/>
                  <a:gd name="connsiteY36" fmla="*/ 63166 h 313831"/>
                  <a:gd name="connsiteX37" fmla="*/ 31700 w 338138"/>
                  <a:gd name="connsiteY37" fmla="*/ 96148 h 313831"/>
                  <a:gd name="connsiteX38" fmla="*/ 31700 w 338138"/>
                  <a:gd name="connsiteY38" fmla="*/ 206969 h 313831"/>
                  <a:gd name="connsiteX39" fmla="*/ 39626 w 338138"/>
                  <a:gd name="connsiteY39" fmla="*/ 214884 h 313831"/>
                  <a:gd name="connsiteX40" fmla="*/ 298512 w 338138"/>
                  <a:gd name="connsiteY40" fmla="*/ 214884 h 313831"/>
                  <a:gd name="connsiteX41" fmla="*/ 306438 w 338138"/>
                  <a:gd name="connsiteY41" fmla="*/ 206969 h 313831"/>
                  <a:gd name="connsiteX42" fmla="*/ 306438 w 338138"/>
                  <a:gd name="connsiteY42" fmla="*/ 104064 h 313831"/>
                  <a:gd name="connsiteX43" fmla="*/ 306438 w 338138"/>
                  <a:gd name="connsiteY43" fmla="*/ 77678 h 313831"/>
                  <a:gd name="connsiteX44" fmla="*/ 274737 w 338138"/>
                  <a:gd name="connsiteY44" fmla="*/ 61846 h 313831"/>
                  <a:gd name="connsiteX45" fmla="*/ 281341 w 338138"/>
                  <a:gd name="connsiteY45" fmla="*/ 59208 h 313831"/>
                  <a:gd name="connsiteX46" fmla="*/ 280021 w 338138"/>
                  <a:gd name="connsiteY46" fmla="*/ 24906 h 313831"/>
                  <a:gd name="connsiteX47" fmla="*/ 319646 w 338138"/>
                  <a:gd name="connsiteY47" fmla="*/ 24906 h 313831"/>
                  <a:gd name="connsiteX48" fmla="*/ 338138 w 338138"/>
                  <a:gd name="connsiteY48" fmla="*/ 43376 h 313831"/>
                  <a:gd name="connsiteX49" fmla="*/ 338138 w 338138"/>
                  <a:gd name="connsiteY49" fmla="*/ 234674 h 313831"/>
                  <a:gd name="connsiteX50" fmla="*/ 319646 w 338138"/>
                  <a:gd name="connsiteY50" fmla="*/ 251825 h 313831"/>
                  <a:gd name="connsiteX51" fmla="*/ 200769 w 338138"/>
                  <a:gd name="connsiteY51" fmla="*/ 251825 h 313831"/>
                  <a:gd name="connsiteX52" fmla="*/ 216620 w 338138"/>
                  <a:gd name="connsiteY52" fmla="*/ 290084 h 313831"/>
                  <a:gd name="connsiteX53" fmla="*/ 224545 w 338138"/>
                  <a:gd name="connsiteY53" fmla="*/ 290084 h 313831"/>
                  <a:gd name="connsiteX54" fmla="*/ 235112 w 338138"/>
                  <a:gd name="connsiteY54" fmla="*/ 301958 h 313831"/>
                  <a:gd name="connsiteX55" fmla="*/ 224545 w 338138"/>
                  <a:gd name="connsiteY55" fmla="*/ 313831 h 313831"/>
                  <a:gd name="connsiteX56" fmla="*/ 113593 w 338138"/>
                  <a:gd name="connsiteY56" fmla="*/ 313831 h 313831"/>
                  <a:gd name="connsiteX57" fmla="*/ 103026 w 338138"/>
                  <a:gd name="connsiteY57" fmla="*/ 301958 h 313831"/>
                  <a:gd name="connsiteX58" fmla="*/ 113593 w 338138"/>
                  <a:gd name="connsiteY58" fmla="*/ 290084 h 313831"/>
                  <a:gd name="connsiteX59" fmla="*/ 121518 w 338138"/>
                  <a:gd name="connsiteY59" fmla="*/ 290084 h 313831"/>
                  <a:gd name="connsiteX60" fmla="*/ 137369 w 338138"/>
                  <a:gd name="connsiteY60" fmla="*/ 251825 h 313831"/>
                  <a:gd name="connsiteX61" fmla="*/ 18492 w 338138"/>
                  <a:gd name="connsiteY61" fmla="*/ 251825 h 313831"/>
                  <a:gd name="connsiteX62" fmla="*/ 0 w 338138"/>
                  <a:gd name="connsiteY62" fmla="*/ 234674 h 313831"/>
                  <a:gd name="connsiteX63" fmla="*/ 0 w 338138"/>
                  <a:gd name="connsiteY63" fmla="*/ 43376 h 313831"/>
                  <a:gd name="connsiteX64" fmla="*/ 18492 w 338138"/>
                  <a:gd name="connsiteY64" fmla="*/ 24906 h 313831"/>
                  <a:gd name="connsiteX65" fmla="*/ 109666 w 338138"/>
                  <a:gd name="connsiteY65" fmla="*/ 1 h 313831"/>
                  <a:gd name="connsiteX66" fmla="*/ 126932 w 338138"/>
                  <a:gd name="connsiteY66" fmla="*/ 267 h 313831"/>
                  <a:gd name="connsiteX67" fmla="*/ 133580 w 338138"/>
                  <a:gd name="connsiteY67" fmla="*/ 18637 h 313831"/>
                  <a:gd name="connsiteX68" fmla="*/ 144218 w 338138"/>
                  <a:gd name="connsiteY68" fmla="*/ 22573 h 313831"/>
                  <a:gd name="connsiteX69" fmla="*/ 177460 w 338138"/>
                  <a:gd name="connsiteY69" fmla="*/ 29134 h 313831"/>
                  <a:gd name="connsiteX70" fmla="*/ 168152 w 338138"/>
                  <a:gd name="connsiteY70" fmla="*/ 47504 h 313831"/>
                  <a:gd name="connsiteX71" fmla="*/ 173471 w 338138"/>
                  <a:gd name="connsiteY71" fmla="*/ 58001 h 313831"/>
                  <a:gd name="connsiteX72" fmla="*/ 192087 w 338138"/>
                  <a:gd name="connsiteY72" fmla="*/ 67186 h 313831"/>
                  <a:gd name="connsiteX73" fmla="*/ 154855 w 338138"/>
                  <a:gd name="connsiteY73" fmla="*/ 82931 h 313831"/>
                  <a:gd name="connsiteX74" fmla="*/ 116294 w 338138"/>
                  <a:gd name="connsiteY74" fmla="*/ 35695 h 313831"/>
                  <a:gd name="connsiteX75" fmla="*/ 76403 w 338138"/>
                  <a:gd name="connsiteY75" fmla="*/ 75059 h 313831"/>
                  <a:gd name="connsiteX76" fmla="*/ 93689 w 338138"/>
                  <a:gd name="connsiteY76" fmla="*/ 107862 h 313831"/>
                  <a:gd name="connsiteX77" fmla="*/ 59117 w 338138"/>
                  <a:gd name="connsiteY77" fmla="*/ 124919 h 313831"/>
                  <a:gd name="connsiteX78" fmla="*/ 63106 w 338138"/>
                  <a:gd name="connsiteY78" fmla="*/ 102613 h 313831"/>
                  <a:gd name="connsiteX79" fmla="*/ 59117 w 338138"/>
                  <a:gd name="connsiteY79" fmla="*/ 92116 h 313831"/>
                  <a:gd name="connsiteX80" fmla="*/ 40501 w 338138"/>
                  <a:gd name="connsiteY80" fmla="*/ 63249 h 313831"/>
                  <a:gd name="connsiteX81" fmla="*/ 59117 w 338138"/>
                  <a:gd name="connsiteY81" fmla="*/ 58001 h 313831"/>
                  <a:gd name="connsiteX82" fmla="*/ 63106 w 338138"/>
                  <a:gd name="connsiteY82" fmla="*/ 47504 h 313831"/>
                  <a:gd name="connsiteX83" fmla="*/ 69755 w 338138"/>
                  <a:gd name="connsiteY83" fmla="*/ 14700 h 313831"/>
                  <a:gd name="connsiteX84" fmla="*/ 88370 w 338138"/>
                  <a:gd name="connsiteY84" fmla="*/ 22573 h 313831"/>
                  <a:gd name="connsiteX85" fmla="*/ 99008 w 338138"/>
                  <a:gd name="connsiteY85" fmla="*/ 18637 h 313831"/>
                  <a:gd name="connsiteX86" fmla="*/ 109666 w 338138"/>
                  <a:gd name="connsiteY86" fmla="*/ 1 h 31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38138" h="313831">
                    <a:moveTo>
                      <a:pt x="288132" y="223343"/>
                    </a:moveTo>
                    <a:cubicBezTo>
                      <a:pt x="283309" y="223343"/>
                      <a:pt x="279400" y="226897"/>
                      <a:pt x="279400" y="231281"/>
                    </a:cubicBezTo>
                    <a:cubicBezTo>
                      <a:pt x="279400" y="235665"/>
                      <a:pt x="283309" y="239219"/>
                      <a:pt x="288132" y="239219"/>
                    </a:cubicBezTo>
                    <a:cubicBezTo>
                      <a:pt x="292955" y="239219"/>
                      <a:pt x="296864" y="235665"/>
                      <a:pt x="296864" y="231281"/>
                    </a:cubicBezTo>
                    <a:cubicBezTo>
                      <a:pt x="296864" y="226897"/>
                      <a:pt x="292955" y="223343"/>
                      <a:pt x="288132" y="223343"/>
                    </a:cubicBezTo>
                    <a:close/>
                    <a:moveTo>
                      <a:pt x="261938" y="223343"/>
                    </a:moveTo>
                    <a:cubicBezTo>
                      <a:pt x="257554" y="223343"/>
                      <a:pt x="254000" y="226897"/>
                      <a:pt x="254000" y="231281"/>
                    </a:cubicBezTo>
                    <a:cubicBezTo>
                      <a:pt x="254000" y="235665"/>
                      <a:pt x="257554" y="239219"/>
                      <a:pt x="261938" y="239219"/>
                    </a:cubicBezTo>
                    <a:cubicBezTo>
                      <a:pt x="266322" y="239219"/>
                      <a:pt x="269876" y="235665"/>
                      <a:pt x="269876" y="231281"/>
                    </a:cubicBezTo>
                    <a:cubicBezTo>
                      <a:pt x="269876" y="226897"/>
                      <a:pt x="266322" y="223343"/>
                      <a:pt x="261938" y="223343"/>
                    </a:cubicBezTo>
                    <a:close/>
                    <a:moveTo>
                      <a:pt x="116535" y="45543"/>
                    </a:moveTo>
                    <a:cubicBezTo>
                      <a:pt x="137788" y="45543"/>
                      <a:pt x="152400" y="68137"/>
                      <a:pt x="141773" y="88073"/>
                    </a:cubicBezTo>
                    <a:cubicBezTo>
                      <a:pt x="141773" y="88073"/>
                      <a:pt x="141773" y="88073"/>
                      <a:pt x="108565" y="102693"/>
                    </a:cubicBezTo>
                    <a:cubicBezTo>
                      <a:pt x="96610" y="98706"/>
                      <a:pt x="87312" y="88073"/>
                      <a:pt x="87312" y="74783"/>
                    </a:cubicBezTo>
                    <a:cubicBezTo>
                      <a:pt x="87312" y="58834"/>
                      <a:pt x="100595" y="45543"/>
                      <a:pt x="116535" y="45543"/>
                    </a:cubicBezTo>
                    <a:close/>
                    <a:moveTo>
                      <a:pt x="254349" y="30428"/>
                    </a:moveTo>
                    <a:cubicBezTo>
                      <a:pt x="271421" y="26493"/>
                      <a:pt x="284553" y="44853"/>
                      <a:pt x="275361" y="48787"/>
                    </a:cubicBezTo>
                    <a:cubicBezTo>
                      <a:pt x="242530" y="63213"/>
                      <a:pt x="243843" y="57967"/>
                      <a:pt x="255662" y="85507"/>
                    </a:cubicBezTo>
                    <a:cubicBezTo>
                      <a:pt x="256976" y="89441"/>
                      <a:pt x="262228" y="92064"/>
                      <a:pt x="266168" y="89441"/>
                    </a:cubicBezTo>
                    <a:cubicBezTo>
                      <a:pt x="266168" y="89441"/>
                      <a:pt x="266168" y="89441"/>
                      <a:pt x="289806" y="80261"/>
                    </a:cubicBezTo>
                    <a:cubicBezTo>
                      <a:pt x="297685" y="76327"/>
                      <a:pt x="301625" y="99933"/>
                      <a:pt x="287180" y="109113"/>
                    </a:cubicBezTo>
                    <a:cubicBezTo>
                      <a:pt x="260915" y="124850"/>
                      <a:pt x="259602" y="123538"/>
                      <a:pt x="225458" y="111735"/>
                    </a:cubicBezTo>
                    <a:cubicBezTo>
                      <a:pt x="225458" y="111735"/>
                      <a:pt x="225458" y="111735"/>
                      <a:pt x="92823" y="166815"/>
                    </a:cubicBezTo>
                    <a:cubicBezTo>
                      <a:pt x="66559" y="177306"/>
                      <a:pt x="50800" y="137964"/>
                      <a:pt x="75751" y="127472"/>
                    </a:cubicBezTo>
                    <a:cubicBezTo>
                      <a:pt x="75751" y="127472"/>
                      <a:pt x="75751" y="127472"/>
                      <a:pt x="208386" y="72393"/>
                    </a:cubicBezTo>
                    <a:cubicBezTo>
                      <a:pt x="217579" y="54033"/>
                      <a:pt x="222832" y="38296"/>
                      <a:pt x="242530" y="33050"/>
                    </a:cubicBezTo>
                    <a:cubicBezTo>
                      <a:pt x="242530" y="33050"/>
                      <a:pt x="242530" y="33050"/>
                      <a:pt x="254349" y="30428"/>
                    </a:cubicBezTo>
                    <a:close/>
                    <a:moveTo>
                      <a:pt x="186871" y="24906"/>
                    </a:moveTo>
                    <a:cubicBezTo>
                      <a:pt x="186871" y="24906"/>
                      <a:pt x="186871" y="24906"/>
                      <a:pt x="231775" y="24906"/>
                    </a:cubicBezTo>
                    <a:cubicBezTo>
                      <a:pt x="220889" y="30080"/>
                      <a:pt x="212725" y="37841"/>
                      <a:pt x="207282" y="48190"/>
                    </a:cubicBezTo>
                    <a:cubicBezTo>
                      <a:pt x="207282" y="48190"/>
                      <a:pt x="207282" y="48190"/>
                      <a:pt x="201839" y="59831"/>
                    </a:cubicBezTo>
                    <a:cubicBezTo>
                      <a:pt x="200479" y="52070"/>
                      <a:pt x="193675" y="45603"/>
                      <a:pt x="184150" y="45603"/>
                    </a:cubicBezTo>
                    <a:cubicBezTo>
                      <a:pt x="190954" y="39135"/>
                      <a:pt x="190954" y="31374"/>
                      <a:pt x="186871" y="24906"/>
                    </a:cubicBezTo>
                    <a:close/>
                    <a:moveTo>
                      <a:pt x="18492" y="24906"/>
                    </a:moveTo>
                    <a:cubicBezTo>
                      <a:pt x="18492" y="24906"/>
                      <a:pt x="18492" y="24906"/>
                      <a:pt x="43588" y="24906"/>
                    </a:cubicBezTo>
                    <a:cubicBezTo>
                      <a:pt x="39626" y="32822"/>
                      <a:pt x="40946" y="40738"/>
                      <a:pt x="46230" y="46015"/>
                    </a:cubicBezTo>
                    <a:cubicBezTo>
                      <a:pt x="36984" y="46015"/>
                      <a:pt x="29059" y="53931"/>
                      <a:pt x="29059" y="63166"/>
                    </a:cubicBezTo>
                    <a:cubicBezTo>
                      <a:pt x="29059" y="82955"/>
                      <a:pt x="27738" y="89552"/>
                      <a:pt x="31700" y="96148"/>
                    </a:cubicBezTo>
                    <a:cubicBezTo>
                      <a:pt x="31700" y="96148"/>
                      <a:pt x="31700" y="96148"/>
                      <a:pt x="31700" y="206969"/>
                    </a:cubicBezTo>
                    <a:cubicBezTo>
                      <a:pt x="31700" y="210926"/>
                      <a:pt x="35663" y="214884"/>
                      <a:pt x="39626" y="214884"/>
                    </a:cubicBezTo>
                    <a:cubicBezTo>
                      <a:pt x="39626" y="214884"/>
                      <a:pt x="39626" y="214884"/>
                      <a:pt x="298512" y="214884"/>
                    </a:cubicBezTo>
                    <a:cubicBezTo>
                      <a:pt x="302475" y="214884"/>
                      <a:pt x="306438" y="210926"/>
                      <a:pt x="306438" y="206969"/>
                    </a:cubicBezTo>
                    <a:cubicBezTo>
                      <a:pt x="306438" y="206969"/>
                      <a:pt x="306438" y="206969"/>
                      <a:pt x="306438" y="104064"/>
                    </a:cubicBezTo>
                    <a:cubicBezTo>
                      <a:pt x="309079" y="96148"/>
                      <a:pt x="310400" y="86913"/>
                      <a:pt x="306438" y="77678"/>
                    </a:cubicBezTo>
                    <a:cubicBezTo>
                      <a:pt x="306438" y="59208"/>
                      <a:pt x="306438" y="61846"/>
                      <a:pt x="274737" y="61846"/>
                    </a:cubicBezTo>
                    <a:cubicBezTo>
                      <a:pt x="274737" y="61846"/>
                      <a:pt x="274737" y="61846"/>
                      <a:pt x="281341" y="59208"/>
                    </a:cubicBezTo>
                    <a:cubicBezTo>
                      <a:pt x="293229" y="53931"/>
                      <a:pt x="294550" y="38099"/>
                      <a:pt x="280021" y="24906"/>
                    </a:cubicBezTo>
                    <a:cubicBezTo>
                      <a:pt x="280021" y="24906"/>
                      <a:pt x="280021" y="24906"/>
                      <a:pt x="319646" y="24906"/>
                    </a:cubicBezTo>
                    <a:cubicBezTo>
                      <a:pt x="330213" y="24906"/>
                      <a:pt x="338138" y="34141"/>
                      <a:pt x="338138" y="43376"/>
                    </a:cubicBezTo>
                    <a:cubicBezTo>
                      <a:pt x="338138" y="43376"/>
                      <a:pt x="338138" y="43376"/>
                      <a:pt x="338138" y="234674"/>
                    </a:cubicBezTo>
                    <a:cubicBezTo>
                      <a:pt x="338138" y="243909"/>
                      <a:pt x="330213" y="251825"/>
                      <a:pt x="319646" y="251825"/>
                    </a:cubicBezTo>
                    <a:cubicBezTo>
                      <a:pt x="319646" y="251825"/>
                      <a:pt x="319646" y="251825"/>
                      <a:pt x="200769" y="251825"/>
                    </a:cubicBezTo>
                    <a:cubicBezTo>
                      <a:pt x="200769" y="251825"/>
                      <a:pt x="200769" y="251825"/>
                      <a:pt x="216620" y="290084"/>
                    </a:cubicBezTo>
                    <a:cubicBezTo>
                      <a:pt x="216620" y="290084"/>
                      <a:pt x="216620" y="290084"/>
                      <a:pt x="224545" y="290084"/>
                    </a:cubicBezTo>
                    <a:cubicBezTo>
                      <a:pt x="229828" y="290084"/>
                      <a:pt x="235112" y="295361"/>
                      <a:pt x="235112" y="301958"/>
                    </a:cubicBezTo>
                    <a:cubicBezTo>
                      <a:pt x="235112" y="308554"/>
                      <a:pt x="229828" y="313831"/>
                      <a:pt x="224545" y="313831"/>
                    </a:cubicBezTo>
                    <a:cubicBezTo>
                      <a:pt x="224545" y="313831"/>
                      <a:pt x="224545" y="313831"/>
                      <a:pt x="113593" y="313831"/>
                    </a:cubicBezTo>
                    <a:cubicBezTo>
                      <a:pt x="108310" y="313831"/>
                      <a:pt x="103026" y="308554"/>
                      <a:pt x="103026" y="301958"/>
                    </a:cubicBezTo>
                    <a:cubicBezTo>
                      <a:pt x="103026" y="295361"/>
                      <a:pt x="108310" y="290084"/>
                      <a:pt x="113593" y="290084"/>
                    </a:cubicBezTo>
                    <a:cubicBezTo>
                      <a:pt x="113593" y="290084"/>
                      <a:pt x="113593" y="290084"/>
                      <a:pt x="121518" y="290084"/>
                    </a:cubicBezTo>
                    <a:cubicBezTo>
                      <a:pt x="121518" y="290084"/>
                      <a:pt x="121518" y="290084"/>
                      <a:pt x="137369" y="251825"/>
                    </a:cubicBezTo>
                    <a:cubicBezTo>
                      <a:pt x="137369" y="251825"/>
                      <a:pt x="137369" y="251825"/>
                      <a:pt x="18492" y="251825"/>
                    </a:cubicBezTo>
                    <a:cubicBezTo>
                      <a:pt x="7925" y="251825"/>
                      <a:pt x="0" y="243909"/>
                      <a:pt x="0" y="234674"/>
                    </a:cubicBezTo>
                    <a:cubicBezTo>
                      <a:pt x="0" y="234674"/>
                      <a:pt x="0" y="234674"/>
                      <a:pt x="0" y="43376"/>
                    </a:cubicBezTo>
                    <a:cubicBezTo>
                      <a:pt x="0" y="34141"/>
                      <a:pt x="7925" y="24906"/>
                      <a:pt x="18492" y="24906"/>
                    </a:cubicBezTo>
                    <a:close/>
                    <a:moveTo>
                      <a:pt x="109666" y="1"/>
                    </a:moveTo>
                    <a:cubicBezTo>
                      <a:pt x="113718" y="21"/>
                      <a:pt x="119286" y="267"/>
                      <a:pt x="126932" y="267"/>
                    </a:cubicBezTo>
                    <a:cubicBezTo>
                      <a:pt x="134910" y="267"/>
                      <a:pt x="133580" y="10764"/>
                      <a:pt x="133580" y="18637"/>
                    </a:cubicBezTo>
                    <a:cubicBezTo>
                      <a:pt x="137569" y="19949"/>
                      <a:pt x="140229" y="21261"/>
                      <a:pt x="144218" y="22573"/>
                    </a:cubicBezTo>
                    <a:cubicBezTo>
                      <a:pt x="158845" y="6828"/>
                      <a:pt x="154855" y="8140"/>
                      <a:pt x="177460" y="29134"/>
                    </a:cubicBezTo>
                    <a:cubicBezTo>
                      <a:pt x="182779" y="35695"/>
                      <a:pt x="174801" y="40943"/>
                      <a:pt x="168152" y="47504"/>
                    </a:cubicBezTo>
                    <a:cubicBezTo>
                      <a:pt x="170812" y="50128"/>
                      <a:pt x="172142" y="54065"/>
                      <a:pt x="173471" y="58001"/>
                    </a:cubicBezTo>
                    <a:cubicBezTo>
                      <a:pt x="188098" y="58001"/>
                      <a:pt x="192087" y="55377"/>
                      <a:pt x="192087" y="67186"/>
                    </a:cubicBezTo>
                    <a:cubicBezTo>
                      <a:pt x="192087" y="67186"/>
                      <a:pt x="192087" y="67186"/>
                      <a:pt x="154855" y="82931"/>
                    </a:cubicBezTo>
                    <a:cubicBezTo>
                      <a:pt x="160174" y="58001"/>
                      <a:pt x="140229" y="35695"/>
                      <a:pt x="116294" y="35695"/>
                    </a:cubicBezTo>
                    <a:cubicBezTo>
                      <a:pt x="93689" y="35695"/>
                      <a:pt x="76403" y="52753"/>
                      <a:pt x="76403" y="75059"/>
                    </a:cubicBezTo>
                    <a:cubicBezTo>
                      <a:pt x="76403" y="88180"/>
                      <a:pt x="83052" y="101301"/>
                      <a:pt x="93689" y="107862"/>
                    </a:cubicBezTo>
                    <a:cubicBezTo>
                      <a:pt x="73744" y="117047"/>
                      <a:pt x="67095" y="118359"/>
                      <a:pt x="59117" y="124919"/>
                    </a:cubicBezTo>
                    <a:cubicBezTo>
                      <a:pt x="48479" y="114422"/>
                      <a:pt x="49809" y="115734"/>
                      <a:pt x="63106" y="102613"/>
                    </a:cubicBezTo>
                    <a:cubicBezTo>
                      <a:pt x="61776" y="98677"/>
                      <a:pt x="60447" y="96053"/>
                      <a:pt x="59117" y="92116"/>
                    </a:cubicBezTo>
                    <a:cubicBezTo>
                      <a:pt x="36512" y="92116"/>
                      <a:pt x="40501" y="94740"/>
                      <a:pt x="40501" y="63249"/>
                    </a:cubicBezTo>
                    <a:cubicBezTo>
                      <a:pt x="40501" y="55377"/>
                      <a:pt x="51139" y="58001"/>
                      <a:pt x="59117" y="58001"/>
                    </a:cubicBezTo>
                    <a:cubicBezTo>
                      <a:pt x="60447" y="54065"/>
                      <a:pt x="61776" y="50128"/>
                      <a:pt x="63106" y="47504"/>
                    </a:cubicBezTo>
                    <a:cubicBezTo>
                      <a:pt x="47150" y="31759"/>
                      <a:pt x="48479" y="35695"/>
                      <a:pt x="69755" y="14700"/>
                    </a:cubicBezTo>
                    <a:cubicBezTo>
                      <a:pt x="76403" y="8140"/>
                      <a:pt x="81722" y="17325"/>
                      <a:pt x="88370" y="22573"/>
                    </a:cubicBezTo>
                    <a:cubicBezTo>
                      <a:pt x="91030" y="21261"/>
                      <a:pt x="95019" y="19949"/>
                      <a:pt x="99008" y="18637"/>
                    </a:cubicBezTo>
                    <a:cubicBezTo>
                      <a:pt x="99008" y="1907"/>
                      <a:pt x="97512" y="-61"/>
                      <a:pt x="10966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1519" y="4327"/>
              <a:ext cx="4023" cy="1427"/>
              <a:chOff x="11519" y="4483"/>
              <a:chExt cx="4023" cy="1427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1519" y="4483"/>
                <a:ext cx="3407" cy="824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en-US" altLang="zh-CN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1542" y="5183"/>
                <a:ext cx="4000" cy="72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6302375" y="3872230"/>
            <a:ext cx="3566795" cy="914400"/>
            <a:chOff x="9925" y="5787"/>
            <a:chExt cx="5617" cy="1440"/>
          </a:xfrm>
        </p:grpSpPr>
        <p:grpSp>
          <p:nvGrpSpPr>
            <p:cNvPr id="23" name="组合 22"/>
            <p:cNvGrpSpPr/>
            <p:nvPr/>
          </p:nvGrpSpPr>
          <p:grpSpPr>
            <a:xfrm>
              <a:off x="9925" y="5869"/>
              <a:ext cx="983" cy="983"/>
              <a:chOff x="6249971" y="4593534"/>
              <a:chExt cx="820132" cy="820132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6249971" y="4593534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2"/>
              <p:cNvSpPr>
                <a:spLocks noChangeAspect="1"/>
              </p:cNvSpPr>
              <p:nvPr/>
            </p:nvSpPr>
            <p:spPr bwMode="auto">
              <a:xfrm>
                <a:off x="6427329" y="4792276"/>
                <a:ext cx="465416" cy="479753"/>
              </a:xfrm>
              <a:custGeom>
                <a:avLst/>
                <a:gdLst>
                  <a:gd name="connsiteX0" fmla="*/ 157951 w 327026"/>
                  <a:gd name="connsiteY0" fmla="*/ 134938 h 337100"/>
                  <a:gd name="connsiteX1" fmla="*/ 327026 w 327026"/>
                  <a:gd name="connsiteY1" fmla="*/ 239958 h 337100"/>
                  <a:gd name="connsiteX2" fmla="*/ 259660 w 327026"/>
                  <a:gd name="connsiteY2" fmla="*/ 254398 h 337100"/>
                  <a:gd name="connsiteX3" fmla="*/ 295325 w 327026"/>
                  <a:gd name="connsiteY3" fmla="*/ 305595 h 337100"/>
                  <a:gd name="connsiteX4" fmla="*/ 292683 w 327026"/>
                  <a:gd name="connsiteY4" fmla="*/ 334475 h 337100"/>
                  <a:gd name="connsiteX5" fmla="*/ 263623 w 327026"/>
                  <a:gd name="connsiteY5" fmla="*/ 326599 h 337100"/>
                  <a:gd name="connsiteX6" fmla="*/ 227959 w 327026"/>
                  <a:gd name="connsiteY6" fmla="*/ 275402 h 337100"/>
                  <a:gd name="connsiteX7" fmla="*/ 192294 w 327026"/>
                  <a:gd name="connsiteY7" fmla="*/ 333162 h 337100"/>
                  <a:gd name="connsiteX8" fmla="*/ 153988 w 327026"/>
                  <a:gd name="connsiteY8" fmla="*/ 137564 h 337100"/>
                  <a:gd name="connsiteX9" fmla="*/ 157951 w 327026"/>
                  <a:gd name="connsiteY9" fmla="*/ 134938 h 337100"/>
                  <a:gd name="connsiteX10" fmla="*/ 287448 w 327026"/>
                  <a:gd name="connsiteY10" fmla="*/ 96838 h 337100"/>
                  <a:gd name="connsiteX11" fmla="*/ 270368 w 327026"/>
                  <a:gd name="connsiteY11" fmla="*/ 108528 h 337100"/>
                  <a:gd name="connsiteX12" fmla="*/ 280879 w 327026"/>
                  <a:gd name="connsiteY12" fmla="*/ 150092 h 337100"/>
                  <a:gd name="connsiteX13" fmla="*/ 301899 w 327026"/>
                  <a:gd name="connsiteY13" fmla="*/ 182563 h 337100"/>
                  <a:gd name="connsiteX14" fmla="*/ 303213 w 327026"/>
                  <a:gd name="connsiteY14" fmla="*/ 161781 h 337100"/>
                  <a:gd name="connsiteX15" fmla="*/ 287448 w 327026"/>
                  <a:gd name="connsiteY15" fmla="*/ 96838 h 337100"/>
                  <a:gd name="connsiteX16" fmla="*/ 160474 w 327026"/>
                  <a:gd name="connsiteY16" fmla="*/ 0 h 337100"/>
                  <a:gd name="connsiteX17" fmla="*/ 322263 w 327026"/>
                  <a:gd name="connsiteY17" fmla="*/ 161925 h 337100"/>
                  <a:gd name="connsiteX18" fmla="*/ 314371 w 327026"/>
                  <a:gd name="connsiteY18" fmla="*/ 211951 h 337100"/>
                  <a:gd name="connsiteX19" fmla="*/ 242026 w 327026"/>
                  <a:gd name="connsiteY19" fmla="*/ 165875 h 337100"/>
                  <a:gd name="connsiteX20" fmla="*/ 259126 w 327026"/>
                  <a:gd name="connsiteY20" fmla="*/ 139545 h 337100"/>
                  <a:gd name="connsiteX21" fmla="*/ 244657 w 327026"/>
                  <a:gd name="connsiteY21" fmla="*/ 94785 h 337100"/>
                  <a:gd name="connsiteX22" fmla="*/ 203881 w 327026"/>
                  <a:gd name="connsiteY22" fmla="*/ 63190 h 337100"/>
                  <a:gd name="connsiteX23" fmla="*/ 186781 w 327026"/>
                  <a:gd name="connsiteY23" fmla="*/ 22380 h 337100"/>
                  <a:gd name="connsiteX24" fmla="*/ 160474 w 327026"/>
                  <a:gd name="connsiteY24" fmla="*/ 19747 h 337100"/>
                  <a:gd name="connsiteX25" fmla="*/ 74975 w 327026"/>
                  <a:gd name="connsiteY25" fmla="*/ 48709 h 337100"/>
                  <a:gd name="connsiteX26" fmla="*/ 86814 w 327026"/>
                  <a:gd name="connsiteY26" fmla="*/ 86886 h 337100"/>
                  <a:gd name="connsiteX27" fmla="*/ 53930 w 327026"/>
                  <a:gd name="connsiteY27" fmla="*/ 111899 h 337100"/>
                  <a:gd name="connsiteX28" fmla="*/ 53930 w 327026"/>
                  <a:gd name="connsiteY28" fmla="*/ 140862 h 337100"/>
                  <a:gd name="connsiteX29" fmla="*/ 59191 w 327026"/>
                  <a:gd name="connsiteY29" fmla="*/ 157976 h 337100"/>
                  <a:gd name="connsiteX30" fmla="*/ 21046 w 327026"/>
                  <a:gd name="connsiteY30" fmla="*/ 181672 h 337100"/>
                  <a:gd name="connsiteX31" fmla="*/ 35515 w 327026"/>
                  <a:gd name="connsiteY31" fmla="*/ 227748 h 337100"/>
                  <a:gd name="connsiteX32" fmla="*/ 59191 w 327026"/>
                  <a:gd name="connsiteY32" fmla="*/ 190887 h 337100"/>
                  <a:gd name="connsiteX33" fmla="*/ 89444 w 327026"/>
                  <a:gd name="connsiteY33" fmla="*/ 198786 h 337100"/>
                  <a:gd name="connsiteX34" fmla="*/ 122328 w 327026"/>
                  <a:gd name="connsiteY34" fmla="*/ 215900 h 337100"/>
                  <a:gd name="connsiteX35" fmla="*/ 96021 w 327026"/>
                  <a:gd name="connsiteY35" fmla="*/ 248812 h 337100"/>
                  <a:gd name="connsiteX36" fmla="*/ 86814 w 327026"/>
                  <a:gd name="connsiteY36" fmla="*/ 283040 h 337100"/>
                  <a:gd name="connsiteX37" fmla="*/ 160474 w 327026"/>
                  <a:gd name="connsiteY37" fmla="*/ 304103 h 337100"/>
                  <a:gd name="connsiteX38" fmla="*/ 167051 w 327026"/>
                  <a:gd name="connsiteY38" fmla="*/ 302787 h 337100"/>
                  <a:gd name="connsiteX39" fmla="*/ 170997 w 327026"/>
                  <a:gd name="connsiteY39" fmla="*/ 322534 h 337100"/>
                  <a:gd name="connsiteX40" fmla="*/ 160474 w 327026"/>
                  <a:gd name="connsiteY40" fmla="*/ 323850 h 337100"/>
                  <a:gd name="connsiteX41" fmla="*/ 0 w 327026"/>
                  <a:gd name="connsiteY41" fmla="*/ 161925 h 337100"/>
                  <a:gd name="connsiteX42" fmla="*/ 160474 w 327026"/>
                  <a:gd name="connsiteY42" fmla="*/ 0 h 33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27026" h="337100">
                    <a:moveTo>
                      <a:pt x="157951" y="134938"/>
                    </a:moveTo>
                    <a:cubicBezTo>
                      <a:pt x="157951" y="134938"/>
                      <a:pt x="157951" y="134938"/>
                      <a:pt x="327026" y="239958"/>
                    </a:cubicBezTo>
                    <a:cubicBezTo>
                      <a:pt x="327026" y="239958"/>
                      <a:pt x="327026" y="239958"/>
                      <a:pt x="259660" y="254398"/>
                    </a:cubicBezTo>
                    <a:lnTo>
                      <a:pt x="295325" y="305595"/>
                    </a:lnTo>
                    <a:cubicBezTo>
                      <a:pt x="301929" y="316097"/>
                      <a:pt x="300608" y="327911"/>
                      <a:pt x="292683" y="334475"/>
                    </a:cubicBezTo>
                    <a:cubicBezTo>
                      <a:pt x="283436" y="339726"/>
                      <a:pt x="271548" y="337101"/>
                      <a:pt x="263623" y="326599"/>
                    </a:cubicBezTo>
                    <a:cubicBezTo>
                      <a:pt x="263623" y="326599"/>
                      <a:pt x="263623" y="326599"/>
                      <a:pt x="227959" y="275402"/>
                    </a:cubicBezTo>
                    <a:cubicBezTo>
                      <a:pt x="227959" y="275402"/>
                      <a:pt x="227959" y="275402"/>
                      <a:pt x="192294" y="333162"/>
                    </a:cubicBezTo>
                    <a:cubicBezTo>
                      <a:pt x="192294" y="333162"/>
                      <a:pt x="192294" y="333162"/>
                      <a:pt x="153988" y="137564"/>
                    </a:cubicBezTo>
                    <a:cubicBezTo>
                      <a:pt x="153988" y="137564"/>
                      <a:pt x="153988" y="137564"/>
                      <a:pt x="157951" y="134938"/>
                    </a:cubicBezTo>
                    <a:close/>
                    <a:moveTo>
                      <a:pt x="287448" y="96838"/>
                    </a:moveTo>
                    <a:cubicBezTo>
                      <a:pt x="280879" y="99436"/>
                      <a:pt x="272996" y="103332"/>
                      <a:pt x="270368" y="108528"/>
                    </a:cubicBezTo>
                    <a:cubicBezTo>
                      <a:pt x="265113" y="117620"/>
                      <a:pt x="271682" y="143597"/>
                      <a:pt x="280879" y="150092"/>
                    </a:cubicBezTo>
                    <a:cubicBezTo>
                      <a:pt x="292703" y="159184"/>
                      <a:pt x="299272" y="170873"/>
                      <a:pt x="301899" y="182563"/>
                    </a:cubicBezTo>
                    <a:cubicBezTo>
                      <a:pt x="303213" y="176069"/>
                      <a:pt x="303213" y="168276"/>
                      <a:pt x="303213" y="161781"/>
                    </a:cubicBezTo>
                    <a:cubicBezTo>
                      <a:pt x="303213" y="138402"/>
                      <a:pt x="297958" y="116321"/>
                      <a:pt x="287448" y="96838"/>
                    </a:cubicBezTo>
                    <a:close/>
                    <a:moveTo>
                      <a:pt x="160474" y="0"/>
                    </a:moveTo>
                    <a:cubicBezTo>
                      <a:pt x="249918" y="0"/>
                      <a:pt x="322263" y="72405"/>
                      <a:pt x="322263" y="161925"/>
                    </a:cubicBezTo>
                    <a:cubicBezTo>
                      <a:pt x="322263" y="179039"/>
                      <a:pt x="319632" y="196153"/>
                      <a:pt x="314371" y="211951"/>
                    </a:cubicBezTo>
                    <a:cubicBezTo>
                      <a:pt x="314371" y="211951"/>
                      <a:pt x="314371" y="211951"/>
                      <a:pt x="242026" y="165875"/>
                    </a:cubicBezTo>
                    <a:cubicBezTo>
                      <a:pt x="247288" y="157976"/>
                      <a:pt x="257811" y="147444"/>
                      <a:pt x="259126" y="139545"/>
                    </a:cubicBezTo>
                    <a:cubicBezTo>
                      <a:pt x="260441" y="127697"/>
                      <a:pt x="251234" y="97418"/>
                      <a:pt x="244657" y="94785"/>
                    </a:cubicBezTo>
                    <a:cubicBezTo>
                      <a:pt x="238080" y="90836"/>
                      <a:pt x="218350" y="71089"/>
                      <a:pt x="203881" y="63190"/>
                    </a:cubicBezTo>
                    <a:cubicBezTo>
                      <a:pt x="193358" y="57924"/>
                      <a:pt x="188096" y="36861"/>
                      <a:pt x="186781" y="22380"/>
                    </a:cubicBezTo>
                    <a:cubicBezTo>
                      <a:pt x="177574" y="21063"/>
                      <a:pt x="169681" y="19747"/>
                      <a:pt x="160474" y="19747"/>
                    </a:cubicBezTo>
                    <a:cubicBezTo>
                      <a:pt x="128905" y="19747"/>
                      <a:pt x="98652" y="30279"/>
                      <a:pt x="74975" y="48709"/>
                    </a:cubicBezTo>
                    <a:cubicBezTo>
                      <a:pt x="81552" y="59241"/>
                      <a:pt x="93390" y="78988"/>
                      <a:pt x="86814" y="86886"/>
                    </a:cubicBezTo>
                    <a:cubicBezTo>
                      <a:pt x="78921" y="100051"/>
                      <a:pt x="53930" y="100051"/>
                      <a:pt x="53930" y="111899"/>
                    </a:cubicBezTo>
                    <a:cubicBezTo>
                      <a:pt x="53930" y="123747"/>
                      <a:pt x="52614" y="135596"/>
                      <a:pt x="53930" y="140862"/>
                    </a:cubicBezTo>
                    <a:cubicBezTo>
                      <a:pt x="55245" y="146128"/>
                      <a:pt x="69714" y="150077"/>
                      <a:pt x="59191" y="157976"/>
                    </a:cubicBezTo>
                    <a:cubicBezTo>
                      <a:pt x="52614" y="164558"/>
                      <a:pt x="32884" y="175090"/>
                      <a:pt x="21046" y="181672"/>
                    </a:cubicBezTo>
                    <a:cubicBezTo>
                      <a:pt x="22361" y="197470"/>
                      <a:pt x="27622" y="213267"/>
                      <a:pt x="35515" y="227748"/>
                    </a:cubicBezTo>
                    <a:cubicBezTo>
                      <a:pt x="38145" y="219850"/>
                      <a:pt x="49984" y="192204"/>
                      <a:pt x="59191" y="190887"/>
                    </a:cubicBezTo>
                    <a:cubicBezTo>
                      <a:pt x="69714" y="188254"/>
                      <a:pt x="78921" y="185621"/>
                      <a:pt x="89444" y="198786"/>
                    </a:cubicBezTo>
                    <a:cubicBezTo>
                      <a:pt x="99967" y="211951"/>
                      <a:pt x="114436" y="215900"/>
                      <a:pt x="122328" y="215900"/>
                    </a:cubicBezTo>
                    <a:cubicBezTo>
                      <a:pt x="130220" y="215900"/>
                      <a:pt x="121013" y="243546"/>
                      <a:pt x="96021" y="248812"/>
                    </a:cubicBezTo>
                    <a:cubicBezTo>
                      <a:pt x="72345" y="252761"/>
                      <a:pt x="106544" y="283040"/>
                      <a:pt x="86814" y="283040"/>
                    </a:cubicBezTo>
                    <a:cubicBezTo>
                      <a:pt x="109175" y="296204"/>
                      <a:pt x="134167" y="304103"/>
                      <a:pt x="160474" y="304103"/>
                    </a:cubicBezTo>
                    <a:cubicBezTo>
                      <a:pt x="163105" y="304103"/>
                      <a:pt x="165735" y="302787"/>
                      <a:pt x="167051" y="302787"/>
                    </a:cubicBezTo>
                    <a:cubicBezTo>
                      <a:pt x="167051" y="302787"/>
                      <a:pt x="167051" y="302787"/>
                      <a:pt x="170997" y="322534"/>
                    </a:cubicBezTo>
                    <a:cubicBezTo>
                      <a:pt x="168366" y="322534"/>
                      <a:pt x="164420" y="323850"/>
                      <a:pt x="160474" y="323850"/>
                    </a:cubicBezTo>
                    <a:cubicBezTo>
                      <a:pt x="72345" y="323850"/>
                      <a:pt x="0" y="251445"/>
                      <a:pt x="0" y="161925"/>
                    </a:cubicBezTo>
                    <a:cubicBezTo>
                      <a:pt x="0" y="72405"/>
                      <a:pt x="72345" y="0"/>
                      <a:pt x="16047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1519" y="5787"/>
              <a:ext cx="4023" cy="1440"/>
              <a:chOff x="11519" y="5950"/>
              <a:chExt cx="4023" cy="144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1519" y="5950"/>
                <a:ext cx="4000" cy="82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1542" y="6663"/>
                <a:ext cx="4000" cy="72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302375" y="4924425"/>
            <a:ext cx="3566795" cy="922655"/>
            <a:chOff x="9925" y="7248"/>
            <a:chExt cx="5617" cy="1453"/>
          </a:xfrm>
        </p:grpSpPr>
        <p:grpSp>
          <p:nvGrpSpPr>
            <p:cNvPr id="26" name="组合 25"/>
            <p:cNvGrpSpPr/>
            <p:nvPr/>
          </p:nvGrpSpPr>
          <p:grpSpPr>
            <a:xfrm>
              <a:off x="9925" y="7336"/>
              <a:ext cx="983" cy="983"/>
              <a:chOff x="8135332" y="4609707"/>
              <a:chExt cx="820132" cy="820132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8135332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8" name="2"/>
              <p:cNvSpPr>
                <a:spLocks noChangeAspect="1"/>
              </p:cNvSpPr>
              <p:nvPr/>
            </p:nvSpPr>
            <p:spPr bwMode="auto">
              <a:xfrm>
                <a:off x="8330131" y="4819238"/>
                <a:ext cx="430533" cy="426413"/>
              </a:xfrm>
              <a:custGeom>
                <a:avLst/>
                <a:gdLst>
                  <a:gd name="connsiteX0" fmla="*/ 242094 w 331788"/>
                  <a:gd name="connsiteY0" fmla="*/ 203585 h 328613"/>
                  <a:gd name="connsiteX1" fmla="*/ 214264 w 331788"/>
                  <a:gd name="connsiteY1" fmla="*/ 214264 h 328613"/>
                  <a:gd name="connsiteX2" fmla="*/ 214264 w 331788"/>
                  <a:gd name="connsiteY2" fmla="*/ 269924 h 328613"/>
                  <a:gd name="connsiteX3" fmla="*/ 269924 w 331788"/>
                  <a:gd name="connsiteY3" fmla="*/ 269924 h 328613"/>
                  <a:gd name="connsiteX4" fmla="*/ 269924 w 331788"/>
                  <a:gd name="connsiteY4" fmla="*/ 214264 h 328613"/>
                  <a:gd name="connsiteX5" fmla="*/ 242094 w 331788"/>
                  <a:gd name="connsiteY5" fmla="*/ 203585 h 328613"/>
                  <a:gd name="connsiteX6" fmla="*/ 85725 w 331788"/>
                  <a:gd name="connsiteY6" fmla="*/ 200752 h 328613"/>
                  <a:gd name="connsiteX7" fmla="*/ 136525 w 331788"/>
                  <a:gd name="connsiteY7" fmla="*/ 207698 h 328613"/>
                  <a:gd name="connsiteX8" fmla="*/ 132667 w 331788"/>
                  <a:gd name="connsiteY8" fmla="*/ 222250 h 328613"/>
                  <a:gd name="connsiteX9" fmla="*/ 38783 w 331788"/>
                  <a:gd name="connsiteY9" fmla="*/ 222250 h 328613"/>
                  <a:gd name="connsiteX10" fmla="*/ 34925 w 331788"/>
                  <a:gd name="connsiteY10" fmla="*/ 207698 h 328613"/>
                  <a:gd name="connsiteX11" fmla="*/ 85725 w 331788"/>
                  <a:gd name="connsiteY11" fmla="*/ 200752 h 328613"/>
                  <a:gd name="connsiteX12" fmla="*/ 86038 w 331788"/>
                  <a:gd name="connsiteY12" fmla="*/ 150283 h 328613"/>
                  <a:gd name="connsiteX13" fmla="*/ 136525 w 331788"/>
                  <a:gd name="connsiteY13" fmla="*/ 158221 h 328613"/>
                  <a:gd name="connsiteX14" fmla="*/ 132678 w 331788"/>
                  <a:gd name="connsiteY14" fmla="*/ 171450 h 328613"/>
                  <a:gd name="connsiteX15" fmla="*/ 39076 w 331788"/>
                  <a:gd name="connsiteY15" fmla="*/ 171450 h 328613"/>
                  <a:gd name="connsiteX16" fmla="*/ 36512 w 331788"/>
                  <a:gd name="connsiteY16" fmla="*/ 158221 h 328613"/>
                  <a:gd name="connsiteX17" fmla="*/ 86038 w 331788"/>
                  <a:gd name="connsiteY17" fmla="*/ 150283 h 328613"/>
                  <a:gd name="connsiteX18" fmla="*/ 243681 w 331788"/>
                  <a:gd name="connsiteY18" fmla="*/ 148724 h 328613"/>
                  <a:gd name="connsiteX19" fmla="*/ 295275 w 331788"/>
                  <a:gd name="connsiteY19" fmla="*/ 156745 h 328613"/>
                  <a:gd name="connsiteX20" fmla="*/ 292663 w 331788"/>
                  <a:gd name="connsiteY20" fmla="*/ 171450 h 328613"/>
                  <a:gd name="connsiteX21" fmla="*/ 197312 w 331788"/>
                  <a:gd name="connsiteY21" fmla="*/ 171450 h 328613"/>
                  <a:gd name="connsiteX22" fmla="*/ 192087 w 331788"/>
                  <a:gd name="connsiteY22" fmla="*/ 156745 h 328613"/>
                  <a:gd name="connsiteX23" fmla="*/ 243681 w 331788"/>
                  <a:gd name="connsiteY23" fmla="*/ 148724 h 328613"/>
                  <a:gd name="connsiteX24" fmla="*/ 86038 w 331788"/>
                  <a:gd name="connsiteY24" fmla="*/ 99483 h 328613"/>
                  <a:gd name="connsiteX25" fmla="*/ 136525 w 331788"/>
                  <a:gd name="connsiteY25" fmla="*/ 107421 h 328613"/>
                  <a:gd name="connsiteX26" fmla="*/ 132678 w 331788"/>
                  <a:gd name="connsiteY26" fmla="*/ 120650 h 328613"/>
                  <a:gd name="connsiteX27" fmla="*/ 39076 w 331788"/>
                  <a:gd name="connsiteY27" fmla="*/ 120650 h 328613"/>
                  <a:gd name="connsiteX28" fmla="*/ 36512 w 331788"/>
                  <a:gd name="connsiteY28" fmla="*/ 107421 h 328613"/>
                  <a:gd name="connsiteX29" fmla="*/ 86038 w 331788"/>
                  <a:gd name="connsiteY29" fmla="*/ 99483 h 328613"/>
                  <a:gd name="connsiteX30" fmla="*/ 243681 w 331788"/>
                  <a:gd name="connsiteY30" fmla="*/ 99152 h 328613"/>
                  <a:gd name="connsiteX31" fmla="*/ 295275 w 331788"/>
                  <a:gd name="connsiteY31" fmla="*/ 106098 h 328613"/>
                  <a:gd name="connsiteX32" fmla="*/ 292663 w 331788"/>
                  <a:gd name="connsiteY32" fmla="*/ 120650 h 328613"/>
                  <a:gd name="connsiteX33" fmla="*/ 196006 w 331788"/>
                  <a:gd name="connsiteY33" fmla="*/ 120650 h 328613"/>
                  <a:gd name="connsiteX34" fmla="*/ 192087 w 331788"/>
                  <a:gd name="connsiteY34" fmla="*/ 106098 h 328613"/>
                  <a:gd name="connsiteX35" fmla="*/ 243681 w 331788"/>
                  <a:gd name="connsiteY35" fmla="*/ 99152 h 328613"/>
                  <a:gd name="connsiteX36" fmla="*/ 243681 w 331788"/>
                  <a:gd name="connsiteY36" fmla="*/ 48711 h 328613"/>
                  <a:gd name="connsiteX37" fmla="*/ 295275 w 331788"/>
                  <a:gd name="connsiteY37" fmla="*/ 56732 h 328613"/>
                  <a:gd name="connsiteX38" fmla="*/ 292663 w 331788"/>
                  <a:gd name="connsiteY38" fmla="*/ 71437 h 328613"/>
                  <a:gd name="connsiteX39" fmla="*/ 197312 w 331788"/>
                  <a:gd name="connsiteY39" fmla="*/ 71437 h 328613"/>
                  <a:gd name="connsiteX40" fmla="*/ 192087 w 331788"/>
                  <a:gd name="connsiteY40" fmla="*/ 56732 h 328613"/>
                  <a:gd name="connsiteX41" fmla="*/ 243681 w 331788"/>
                  <a:gd name="connsiteY41" fmla="*/ 48711 h 328613"/>
                  <a:gd name="connsiteX42" fmla="*/ 85725 w 331788"/>
                  <a:gd name="connsiteY42" fmla="*/ 48683 h 328613"/>
                  <a:gd name="connsiteX43" fmla="*/ 136525 w 331788"/>
                  <a:gd name="connsiteY43" fmla="*/ 56621 h 328613"/>
                  <a:gd name="connsiteX44" fmla="*/ 132667 w 331788"/>
                  <a:gd name="connsiteY44" fmla="*/ 69850 h 328613"/>
                  <a:gd name="connsiteX45" fmla="*/ 38783 w 331788"/>
                  <a:gd name="connsiteY45" fmla="*/ 69850 h 328613"/>
                  <a:gd name="connsiteX46" fmla="*/ 34925 w 331788"/>
                  <a:gd name="connsiteY46" fmla="*/ 56621 h 328613"/>
                  <a:gd name="connsiteX47" fmla="*/ 85725 w 331788"/>
                  <a:gd name="connsiteY47" fmla="*/ 48683 h 328613"/>
                  <a:gd name="connsiteX48" fmla="*/ 245779 w 331788"/>
                  <a:gd name="connsiteY48" fmla="*/ 12700 h 328613"/>
                  <a:gd name="connsiteX49" fmla="*/ 171450 w 331788"/>
                  <a:gd name="connsiteY49" fmla="*/ 28215 h 328613"/>
                  <a:gd name="connsiteX50" fmla="*/ 171450 w 331788"/>
                  <a:gd name="connsiteY50" fmla="*/ 263525 h 328613"/>
                  <a:gd name="connsiteX51" fmla="*/ 192314 w 331788"/>
                  <a:gd name="connsiteY51" fmla="*/ 257061 h 328613"/>
                  <a:gd name="connsiteX52" fmla="*/ 205355 w 331788"/>
                  <a:gd name="connsiteY52" fmla="*/ 205344 h 328613"/>
                  <a:gd name="connsiteX53" fmla="*/ 279684 w 331788"/>
                  <a:gd name="connsiteY53" fmla="*/ 205344 h 328613"/>
                  <a:gd name="connsiteX54" fmla="*/ 294028 w 331788"/>
                  <a:gd name="connsiteY54" fmla="*/ 257061 h 328613"/>
                  <a:gd name="connsiteX55" fmla="*/ 317500 w 331788"/>
                  <a:gd name="connsiteY55" fmla="*/ 263525 h 328613"/>
                  <a:gd name="connsiteX56" fmla="*/ 317500 w 331788"/>
                  <a:gd name="connsiteY56" fmla="*/ 28215 h 328613"/>
                  <a:gd name="connsiteX57" fmla="*/ 245779 w 331788"/>
                  <a:gd name="connsiteY57" fmla="*/ 12700 h 328613"/>
                  <a:gd name="connsiteX58" fmla="*/ 84931 w 331788"/>
                  <a:gd name="connsiteY58" fmla="*/ 12700 h 328613"/>
                  <a:gd name="connsiteX59" fmla="*/ 12700 w 331788"/>
                  <a:gd name="connsiteY59" fmla="*/ 28215 h 328613"/>
                  <a:gd name="connsiteX60" fmla="*/ 12700 w 331788"/>
                  <a:gd name="connsiteY60" fmla="*/ 263525 h 328613"/>
                  <a:gd name="connsiteX61" fmla="*/ 84931 w 331788"/>
                  <a:gd name="connsiteY61" fmla="*/ 249303 h 328613"/>
                  <a:gd name="connsiteX62" fmla="*/ 157163 w 331788"/>
                  <a:gd name="connsiteY62" fmla="*/ 263525 h 328613"/>
                  <a:gd name="connsiteX63" fmla="*/ 157163 w 331788"/>
                  <a:gd name="connsiteY63" fmla="*/ 28215 h 328613"/>
                  <a:gd name="connsiteX64" fmla="*/ 84931 w 331788"/>
                  <a:gd name="connsiteY64" fmla="*/ 12700 h 328613"/>
                  <a:gd name="connsiteX65" fmla="*/ 86835 w 331788"/>
                  <a:gd name="connsiteY65" fmla="*/ 0 h 328613"/>
                  <a:gd name="connsiteX66" fmla="*/ 165894 w 331788"/>
                  <a:gd name="connsiteY66" fmla="*/ 15525 h 328613"/>
                  <a:gd name="connsiteX67" fmla="*/ 244953 w 331788"/>
                  <a:gd name="connsiteY67" fmla="*/ 0 h 328613"/>
                  <a:gd name="connsiteX68" fmla="*/ 326604 w 331788"/>
                  <a:gd name="connsiteY68" fmla="*/ 16819 h 328613"/>
                  <a:gd name="connsiteX69" fmla="*/ 331788 w 331788"/>
                  <a:gd name="connsiteY69" fmla="*/ 23288 h 328613"/>
                  <a:gd name="connsiteX70" fmla="*/ 331788 w 331788"/>
                  <a:gd name="connsiteY70" fmla="*/ 274276 h 328613"/>
                  <a:gd name="connsiteX71" fmla="*/ 322716 w 331788"/>
                  <a:gd name="connsiteY71" fmla="*/ 280744 h 328613"/>
                  <a:gd name="connsiteX72" fmla="*/ 289019 w 331788"/>
                  <a:gd name="connsiteY72" fmla="*/ 269101 h 328613"/>
                  <a:gd name="connsiteX73" fmla="*/ 285130 w 331788"/>
                  <a:gd name="connsiteY73" fmla="*/ 274276 h 328613"/>
                  <a:gd name="connsiteX74" fmla="*/ 329196 w 331788"/>
                  <a:gd name="connsiteY74" fmla="*/ 318263 h 328613"/>
                  <a:gd name="connsiteX75" fmla="*/ 318828 w 331788"/>
                  <a:gd name="connsiteY75" fmla="*/ 328613 h 328613"/>
                  <a:gd name="connsiteX76" fmla="*/ 274762 w 331788"/>
                  <a:gd name="connsiteY76" fmla="*/ 284626 h 328613"/>
                  <a:gd name="connsiteX77" fmla="*/ 206072 w 331788"/>
                  <a:gd name="connsiteY77" fmla="*/ 279451 h 328613"/>
                  <a:gd name="connsiteX78" fmla="*/ 198295 w 331788"/>
                  <a:gd name="connsiteY78" fmla="*/ 270394 h 328613"/>
                  <a:gd name="connsiteX79" fmla="*/ 167190 w 331788"/>
                  <a:gd name="connsiteY79" fmla="*/ 280744 h 328613"/>
                  <a:gd name="connsiteX80" fmla="*/ 163302 w 331788"/>
                  <a:gd name="connsiteY80" fmla="*/ 280744 h 328613"/>
                  <a:gd name="connsiteX81" fmla="*/ 85539 w 331788"/>
                  <a:gd name="connsiteY81" fmla="*/ 263926 h 328613"/>
                  <a:gd name="connsiteX82" fmla="*/ 9072 w 331788"/>
                  <a:gd name="connsiteY82" fmla="*/ 280744 h 328613"/>
                  <a:gd name="connsiteX83" fmla="*/ 0 w 331788"/>
                  <a:gd name="connsiteY83" fmla="*/ 274276 h 328613"/>
                  <a:gd name="connsiteX84" fmla="*/ 0 w 331788"/>
                  <a:gd name="connsiteY84" fmla="*/ 23288 h 328613"/>
                  <a:gd name="connsiteX85" fmla="*/ 5184 w 331788"/>
                  <a:gd name="connsiteY85" fmla="*/ 16819 h 328613"/>
                  <a:gd name="connsiteX86" fmla="*/ 86835 w 331788"/>
                  <a:gd name="connsiteY86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31788" h="328613">
                    <a:moveTo>
                      <a:pt x="242094" y="203585"/>
                    </a:moveTo>
                    <a:cubicBezTo>
                      <a:pt x="232062" y="203585"/>
                      <a:pt x="222031" y="207145"/>
                      <a:pt x="214264" y="214264"/>
                    </a:cubicBezTo>
                    <a:cubicBezTo>
                      <a:pt x="200025" y="229797"/>
                      <a:pt x="200025" y="254391"/>
                      <a:pt x="214264" y="269924"/>
                    </a:cubicBezTo>
                    <a:cubicBezTo>
                      <a:pt x="229797" y="284163"/>
                      <a:pt x="254391" y="284163"/>
                      <a:pt x="269924" y="269924"/>
                    </a:cubicBezTo>
                    <a:cubicBezTo>
                      <a:pt x="284163" y="254391"/>
                      <a:pt x="284163" y="229797"/>
                      <a:pt x="269924" y="214264"/>
                    </a:cubicBezTo>
                    <a:cubicBezTo>
                      <a:pt x="262158" y="207145"/>
                      <a:pt x="252126" y="203585"/>
                      <a:pt x="242094" y="203585"/>
                    </a:cubicBezTo>
                    <a:close/>
                    <a:moveTo>
                      <a:pt x="85725" y="200752"/>
                    </a:moveTo>
                    <a:cubicBezTo>
                      <a:pt x="102122" y="200752"/>
                      <a:pt x="118520" y="203067"/>
                      <a:pt x="136525" y="207698"/>
                    </a:cubicBezTo>
                    <a:cubicBezTo>
                      <a:pt x="136525" y="207698"/>
                      <a:pt x="136525" y="207698"/>
                      <a:pt x="132667" y="222250"/>
                    </a:cubicBezTo>
                    <a:cubicBezTo>
                      <a:pt x="99229" y="211667"/>
                      <a:pt x="72221" y="211667"/>
                      <a:pt x="38783" y="222250"/>
                    </a:cubicBezTo>
                    <a:cubicBezTo>
                      <a:pt x="38783" y="222250"/>
                      <a:pt x="38783" y="222250"/>
                      <a:pt x="34925" y="207698"/>
                    </a:cubicBezTo>
                    <a:cubicBezTo>
                      <a:pt x="52930" y="203067"/>
                      <a:pt x="69327" y="200752"/>
                      <a:pt x="85725" y="200752"/>
                    </a:cubicBezTo>
                    <a:close/>
                    <a:moveTo>
                      <a:pt x="86038" y="150283"/>
                    </a:moveTo>
                    <a:cubicBezTo>
                      <a:pt x="102226" y="150283"/>
                      <a:pt x="118574" y="152929"/>
                      <a:pt x="136525" y="158221"/>
                    </a:cubicBezTo>
                    <a:cubicBezTo>
                      <a:pt x="136525" y="158221"/>
                      <a:pt x="136525" y="158221"/>
                      <a:pt x="132678" y="171450"/>
                    </a:cubicBezTo>
                    <a:cubicBezTo>
                      <a:pt x="99341" y="162190"/>
                      <a:pt x="72414" y="162190"/>
                      <a:pt x="39076" y="171450"/>
                    </a:cubicBezTo>
                    <a:cubicBezTo>
                      <a:pt x="39076" y="171450"/>
                      <a:pt x="39076" y="171450"/>
                      <a:pt x="36512" y="158221"/>
                    </a:cubicBezTo>
                    <a:cubicBezTo>
                      <a:pt x="53822" y="152929"/>
                      <a:pt x="69850" y="150283"/>
                      <a:pt x="86038" y="150283"/>
                    </a:cubicBezTo>
                    <a:close/>
                    <a:moveTo>
                      <a:pt x="243681" y="148724"/>
                    </a:moveTo>
                    <a:cubicBezTo>
                      <a:pt x="260335" y="148724"/>
                      <a:pt x="276989" y="151398"/>
                      <a:pt x="295275" y="156745"/>
                    </a:cubicBezTo>
                    <a:cubicBezTo>
                      <a:pt x="295275" y="156745"/>
                      <a:pt x="295275" y="156745"/>
                      <a:pt x="292663" y="171450"/>
                    </a:cubicBezTo>
                    <a:cubicBezTo>
                      <a:pt x="257396" y="162092"/>
                      <a:pt x="231272" y="162092"/>
                      <a:pt x="197312" y="171450"/>
                    </a:cubicBezTo>
                    <a:cubicBezTo>
                      <a:pt x="197312" y="171450"/>
                      <a:pt x="197312" y="171450"/>
                      <a:pt x="192087" y="156745"/>
                    </a:cubicBezTo>
                    <a:cubicBezTo>
                      <a:pt x="210374" y="151398"/>
                      <a:pt x="227027" y="148724"/>
                      <a:pt x="243681" y="148724"/>
                    </a:cubicBezTo>
                    <a:close/>
                    <a:moveTo>
                      <a:pt x="86038" y="99483"/>
                    </a:moveTo>
                    <a:cubicBezTo>
                      <a:pt x="102226" y="99483"/>
                      <a:pt x="118574" y="102129"/>
                      <a:pt x="136525" y="107421"/>
                    </a:cubicBezTo>
                    <a:cubicBezTo>
                      <a:pt x="136525" y="107421"/>
                      <a:pt x="136525" y="107421"/>
                      <a:pt x="132678" y="120650"/>
                    </a:cubicBezTo>
                    <a:cubicBezTo>
                      <a:pt x="99341" y="111390"/>
                      <a:pt x="72414" y="111390"/>
                      <a:pt x="39076" y="120650"/>
                    </a:cubicBezTo>
                    <a:cubicBezTo>
                      <a:pt x="39076" y="120650"/>
                      <a:pt x="39076" y="120650"/>
                      <a:pt x="36512" y="107421"/>
                    </a:cubicBezTo>
                    <a:cubicBezTo>
                      <a:pt x="53822" y="102129"/>
                      <a:pt x="69850" y="99483"/>
                      <a:pt x="86038" y="99483"/>
                    </a:cubicBezTo>
                    <a:close/>
                    <a:moveTo>
                      <a:pt x="243681" y="99152"/>
                    </a:moveTo>
                    <a:cubicBezTo>
                      <a:pt x="260335" y="99152"/>
                      <a:pt x="276989" y="101467"/>
                      <a:pt x="295275" y="106098"/>
                    </a:cubicBezTo>
                    <a:cubicBezTo>
                      <a:pt x="295275" y="106098"/>
                      <a:pt x="295275" y="106098"/>
                      <a:pt x="292663" y="120650"/>
                    </a:cubicBezTo>
                    <a:cubicBezTo>
                      <a:pt x="257396" y="111390"/>
                      <a:pt x="231272" y="111390"/>
                      <a:pt x="196006" y="120650"/>
                    </a:cubicBezTo>
                    <a:cubicBezTo>
                      <a:pt x="196006" y="120650"/>
                      <a:pt x="196006" y="120650"/>
                      <a:pt x="192087" y="106098"/>
                    </a:cubicBezTo>
                    <a:cubicBezTo>
                      <a:pt x="210374" y="101467"/>
                      <a:pt x="227027" y="99152"/>
                      <a:pt x="243681" y="99152"/>
                    </a:cubicBezTo>
                    <a:close/>
                    <a:moveTo>
                      <a:pt x="243681" y="48711"/>
                    </a:moveTo>
                    <a:cubicBezTo>
                      <a:pt x="260335" y="48711"/>
                      <a:pt x="276989" y="51385"/>
                      <a:pt x="295275" y="56732"/>
                    </a:cubicBezTo>
                    <a:cubicBezTo>
                      <a:pt x="295275" y="56732"/>
                      <a:pt x="295275" y="56732"/>
                      <a:pt x="292663" y="71437"/>
                    </a:cubicBezTo>
                    <a:cubicBezTo>
                      <a:pt x="257396" y="60742"/>
                      <a:pt x="231272" y="60742"/>
                      <a:pt x="197312" y="71437"/>
                    </a:cubicBezTo>
                    <a:cubicBezTo>
                      <a:pt x="197312" y="71437"/>
                      <a:pt x="197312" y="71437"/>
                      <a:pt x="192087" y="56732"/>
                    </a:cubicBezTo>
                    <a:cubicBezTo>
                      <a:pt x="210374" y="51385"/>
                      <a:pt x="227027" y="48711"/>
                      <a:pt x="243681" y="48711"/>
                    </a:cubicBezTo>
                    <a:close/>
                    <a:moveTo>
                      <a:pt x="85725" y="48683"/>
                    </a:moveTo>
                    <a:cubicBezTo>
                      <a:pt x="102122" y="48683"/>
                      <a:pt x="118520" y="51329"/>
                      <a:pt x="136525" y="56621"/>
                    </a:cubicBezTo>
                    <a:cubicBezTo>
                      <a:pt x="136525" y="56621"/>
                      <a:pt x="136525" y="56621"/>
                      <a:pt x="132667" y="69850"/>
                    </a:cubicBezTo>
                    <a:cubicBezTo>
                      <a:pt x="99229" y="60590"/>
                      <a:pt x="72221" y="60590"/>
                      <a:pt x="38783" y="69850"/>
                    </a:cubicBezTo>
                    <a:lnTo>
                      <a:pt x="34925" y="56621"/>
                    </a:lnTo>
                    <a:cubicBezTo>
                      <a:pt x="52930" y="51329"/>
                      <a:pt x="69327" y="48683"/>
                      <a:pt x="85725" y="48683"/>
                    </a:cubicBezTo>
                    <a:close/>
                    <a:moveTo>
                      <a:pt x="245779" y="12700"/>
                    </a:moveTo>
                    <a:cubicBezTo>
                      <a:pt x="224915" y="12700"/>
                      <a:pt x="201443" y="16579"/>
                      <a:pt x="171450" y="28215"/>
                    </a:cubicBezTo>
                    <a:cubicBezTo>
                      <a:pt x="171450" y="28215"/>
                      <a:pt x="171450" y="28215"/>
                      <a:pt x="171450" y="263525"/>
                    </a:cubicBezTo>
                    <a:cubicBezTo>
                      <a:pt x="176666" y="262232"/>
                      <a:pt x="185794" y="259646"/>
                      <a:pt x="192314" y="257061"/>
                    </a:cubicBezTo>
                    <a:cubicBezTo>
                      <a:pt x="185794" y="238960"/>
                      <a:pt x="191010" y="219566"/>
                      <a:pt x="205355" y="205344"/>
                    </a:cubicBezTo>
                    <a:cubicBezTo>
                      <a:pt x="226219" y="184657"/>
                      <a:pt x="258819" y="184657"/>
                      <a:pt x="279684" y="205344"/>
                    </a:cubicBezTo>
                    <a:cubicBezTo>
                      <a:pt x="294028" y="218273"/>
                      <a:pt x="299244" y="238960"/>
                      <a:pt x="294028" y="257061"/>
                    </a:cubicBezTo>
                    <a:cubicBezTo>
                      <a:pt x="301852" y="258353"/>
                      <a:pt x="312284" y="262232"/>
                      <a:pt x="317500" y="263525"/>
                    </a:cubicBezTo>
                    <a:lnTo>
                      <a:pt x="317500" y="28215"/>
                    </a:lnTo>
                    <a:cubicBezTo>
                      <a:pt x="288812" y="17872"/>
                      <a:pt x="266643" y="12700"/>
                      <a:pt x="245779" y="12700"/>
                    </a:cubicBezTo>
                    <a:close/>
                    <a:moveTo>
                      <a:pt x="84931" y="12700"/>
                    </a:moveTo>
                    <a:cubicBezTo>
                      <a:pt x="63004" y="12700"/>
                      <a:pt x="42366" y="17872"/>
                      <a:pt x="12700" y="28215"/>
                    </a:cubicBezTo>
                    <a:cubicBezTo>
                      <a:pt x="12700" y="28215"/>
                      <a:pt x="12700" y="28215"/>
                      <a:pt x="12700" y="263525"/>
                    </a:cubicBezTo>
                    <a:cubicBezTo>
                      <a:pt x="41077" y="254475"/>
                      <a:pt x="63004" y="249303"/>
                      <a:pt x="84931" y="249303"/>
                    </a:cubicBezTo>
                    <a:cubicBezTo>
                      <a:pt x="106859" y="249303"/>
                      <a:pt x="128786" y="254475"/>
                      <a:pt x="157163" y="263525"/>
                    </a:cubicBezTo>
                    <a:lnTo>
                      <a:pt x="157163" y="28215"/>
                    </a:lnTo>
                    <a:cubicBezTo>
                      <a:pt x="128786" y="17872"/>
                      <a:pt x="106859" y="12700"/>
                      <a:pt x="84931" y="12700"/>
                    </a:cubicBezTo>
                    <a:close/>
                    <a:moveTo>
                      <a:pt x="86835" y="0"/>
                    </a:moveTo>
                    <a:cubicBezTo>
                      <a:pt x="110164" y="0"/>
                      <a:pt x="133493" y="5175"/>
                      <a:pt x="165894" y="15525"/>
                    </a:cubicBezTo>
                    <a:cubicBezTo>
                      <a:pt x="198295" y="5175"/>
                      <a:pt x="221624" y="0"/>
                      <a:pt x="244953" y="0"/>
                    </a:cubicBezTo>
                    <a:cubicBezTo>
                      <a:pt x="269578" y="0"/>
                      <a:pt x="294203" y="5175"/>
                      <a:pt x="326604" y="16819"/>
                    </a:cubicBezTo>
                    <a:cubicBezTo>
                      <a:pt x="329196" y="18113"/>
                      <a:pt x="331788" y="20700"/>
                      <a:pt x="331788" y="23288"/>
                    </a:cubicBezTo>
                    <a:cubicBezTo>
                      <a:pt x="331788" y="23288"/>
                      <a:pt x="331788" y="23288"/>
                      <a:pt x="331788" y="274276"/>
                    </a:cubicBezTo>
                    <a:cubicBezTo>
                      <a:pt x="331788" y="280744"/>
                      <a:pt x="325308" y="280744"/>
                      <a:pt x="322716" y="280744"/>
                    </a:cubicBezTo>
                    <a:cubicBezTo>
                      <a:pt x="313643" y="276863"/>
                      <a:pt x="299387" y="272982"/>
                      <a:pt x="289019" y="269101"/>
                    </a:cubicBezTo>
                    <a:cubicBezTo>
                      <a:pt x="287723" y="271688"/>
                      <a:pt x="286427" y="272982"/>
                      <a:pt x="285130" y="274276"/>
                    </a:cubicBezTo>
                    <a:cubicBezTo>
                      <a:pt x="285130" y="274276"/>
                      <a:pt x="285130" y="274276"/>
                      <a:pt x="329196" y="318263"/>
                    </a:cubicBezTo>
                    <a:cubicBezTo>
                      <a:pt x="329196" y="318263"/>
                      <a:pt x="329196" y="318263"/>
                      <a:pt x="318828" y="328613"/>
                    </a:cubicBezTo>
                    <a:cubicBezTo>
                      <a:pt x="318828" y="328613"/>
                      <a:pt x="318828" y="328613"/>
                      <a:pt x="274762" y="284626"/>
                    </a:cubicBezTo>
                    <a:cubicBezTo>
                      <a:pt x="254025" y="300151"/>
                      <a:pt x="224216" y="298857"/>
                      <a:pt x="206072" y="279451"/>
                    </a:cubicBezTo>
                    <a:cubicBezTo>
                      <a:pt x="202183" y="276863"/>
                      <a:pt x="200887" y="274276"/>
                      <a:pt x="198295" y="270394"/>
                    </a:cubicBezTo>
                    <a:cubicBezTo>
                      <a:pt x="189223" y="272982"/>
                      <a:pt x="174966" y="278157"/>
                      <a:pt x="167190" y="280744"/>
                    </a:cubicBezTo>
                    <a:cubicBezTo>
                      <a:pt x="165894" y="280744"/>
                      <a:pt x="164598" y="280744"/>
                      <a:pt x="163302" y="280744"/>
                    </a:cubicBezTo>
                    <a:cubicBezTo>
                      <a:pt x="130901" y="269101"/>
                      <a:pt x="108868" y="263926"/>
                      <a:pt x="85539" y="263926"/>
                    </a:cubicBezTo>
                    <a:cubicBezTo>
                      <a:pt x="63506" y="263926"/>
                      <a:pt x="40177" y="269101"/>
                      <a:pt x="9072" y="280744"/>
                    </a:cubicBezTo>
                    <a:cubicBezTo>
                      <a:pt x="6480" y="280744"/>
                      <a:pt x="0" y="280744"/>
                      <a:pt x="0" y="274276"/>
                    </a:cubicBezTo>
                    <a:cubicBezTo>
                      <a:pt x="0" y="274276"/>
                      <a:pt x="0" y="274276"/>
                      <a:pt x="0" y="23288"/>
                    </a:cubicBezTo>
                    <a:cubicBezTo>
                      <a:pt x="0" y="20700"/>
                      <a:pt x="2592" y="18113"/>
                      <a:pt x="5184" y="16819"/>
                    </a:cubicBezTo>
                    <a:cubicBezTo>
                      <a:pt x="37585" y="5175"/>
                      <a:pt x="62210" y="0"/>
                      <a:pt x="8683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1519" y="7248"/>
              <a:ext cx="4023" cy="1453"/>
              <a:chOff x="11519" y="7417"/>
              <a:chExt cx="4023" cy="1453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11519" y="7417"/>
                <a:ext cx="3407" cy="824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>
                  <a:buClrTx/>
                  <a:buSzTx/>
                  <a:buFontTx/>
                </a:pPr>
                <a:r>
                  <a:rPr lang="en-US" altLang="zh-CN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1542" y="8143"/>
                <a:ext cx="4000" cy="72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Freeform 5"/>
          <p:cNvSpPr/>
          <p:nvPr/>
        </p:nvSpPr>
        <p:spPr bwMode="auto">
          <a:xfrm rot="5400000">
            <a:off x="11287760" y="22561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6A5387E-EF3C-93D3-3B4E-8428A46998B0}"/>
              </a:ext>
            </a:extLst>
          </p:cNvPr>
          <p:cNvGrpSpPr/>
          <p:nvPr/>
        </p:nvGrpSpPr>
        <p:grpSpPr>
          <a:xfrm>
            <a:off x="6265430" y="6308090"/>
            <a:ext cx="6868160" cy="279400"/>
            <a:chOff x="995" y="9825"/>
            <a:chExt cx="10816" cy="440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E1A01A69-05AE-65CE-0402-AD8367B0F624}"/>
                </a:ext>
              </a:extLst>
            </p:cNvPr>
            <p:cNvGrpSpPr/>
            <p:nvPr/>
          </p:nvGrpSpPr>
          <p:grpSpPr>
            <a:xfrm>
              <a:off x="4342" y="9825"/>
              <a:ext cx="420" cy="420"/>
              <a:chOff x="5839110" y="3859306"/>
              <a:chExt cx="1707777" cy="1707776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7D42DF4A-749E-9B15-9D58-EE59E765974E}"/>
                  </a:ext>
                </a:extLst>
              </p:cNvPr>
              <p:cNvSpPr/>
              <p:nvPr/>
            </p:nvSpPr>
            <p:spPr>
              <a:xfrm>
                <a:off x="5839110" y="3859306"/>
                <a:ext cx="1707777" cy="1707776"/>
              </a:xfrm>
              <a:prstGeom prst="ellipse">
                <a:avLst/>
              </a:prstGeom>
              <a:solidFill>
                <a:srgbClr val="E7E7E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telephone-call_74451">
                <a:extLst>
                  <a:ext uri="{FF2B5EF4-FFF2-40B4-BE49-F238E27FC236}">
                    <a16:creationId xmlns:a16="http://schemas.microsoft.com/office/drawing/2014/main" id="{B02AECFE-9ADB-F1E1-B9C3-7AFCFEDC68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62323" y="4291644"/>
                <a:ext cx="883512" cy="1005681"/>
              </a:xfrm>
              <a:custGeom>
                <a:avLst/>
                <a:gdLst>
                  <a:gd name="T0" fmla="*/ 3295 w 3369"/>
                  <a:gd name="T1" fmla="*/ 3138 h 3840"/>
                  <a:gd name="T2" fmla="*/ 2771 w 3369"/>
                  <a:gd name="T3" fmla="*/ 2472 h 3840"/>
                  <a:gd name="T4" fmla="*/ 2469 w 3369"/>
                  <a:gd name="T5" fmla="*/ 2437 h 3840"/>
                  <a:gd name="T6" fmla="*/ 2267 w 3369"/>
                  <a:gd name="T7" fmla="*/ 2596 h 3840"/>
                  <a:gd name="T8" fmla="*/ 1368 w 3369"/>
                  <a:gd name="T9" fmla="*/ 2197 h 3840"/>
                  <a:gd name="T10" fmla="*/ 1184 w 3369"/>
                  <a:gd name="T11" fmla="*/ 1236 h 3840"/>
                  <a:gd name="T12" fmla="*/ 1386 w 3369"/>
                  <a:gd name="T13" fmla="*/ 1076 h 3840"/>
                  <a:gd name="T14" fmla="*/ 1422 w 3369"/>
                  <a:gd name="T15" fmla="*/ 775 h 3840"/>
                  <a:gd name="T16" fmla="*/ 897 w 3369"/>
                  <a:gd name="T17" fmla="*/ 109 h 3840"/>
                  <a:gd name="T18" fmla="*/ 595 w 3369"/>
                  <a:gd name="T19" fmla="*/ 73 h 3840"/>
                  <a:gd name="T20" fmla="*/ 388 w 3369"/>
                  <a:gd name="T21" fmla="*/ 237 h 3840"/>
                  <a:gd name="T22" fmla="*/ 97 w 3369"/>
                  <a:gd name="T23" fmla="*/ 1370 h 3840"/>
                  <a:gd name="T24" fmla="*/ 744 w 3369"/>
                  <a:gd name="T25" fmla="*/ 2689 h 3840"/>
                  <a:gd name="T26" fmla="*/ 1877 w 3369"/>
                  <a:gd name="T27" fmla="*/ 3626 h 3840"/>
                  <a:gd name="T28" fmla="*/ 3056 w 3369"/>
                  <a:gd name="T29" fmla="*/ 3600 h 3840"/>
                  <a:gd name="T30" fmla="*/ 3057 w 3369"/>
                  <a:gd name="T31" fmla="*/ 3599 h 3840"/>
                  <a:gd name="T32" fmla="*/ 3260 w 3369"/>
                  <a:gd name="T33" fmla="*/ 3440 h 3840"/>
                  <a:gd name="T34" fmla="*/ 3295 w 3369"/>
                  <a:gd name="T35" fmla="*/ 3138 h 3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69" h="3840">
                    <a:moveTo>
                      <a:pt x="3295" y="3138"/>
                    </a:moveTo>
                    <a:lnTo>
                      <a:pt x="2771" y="2472"/>
                    </a:lnTo>
                    <a:cubicBezTo>
                      <a:pt x="2697" y="2379"/>
                      <a:pt x="2562" y="2363"/>
                      <a:pt x="2469" y="2437"/>
                    </a:cubicBezTo>
                    <a:lnTo>
                      <a:pt x="2267" y="2596"/>
                    </a:lnTo>
                    <a:cubicBezTo>
                      <a:pt x="2173" y="2669"/>
                      <a:pt x="1774" y="2712"/>
                      <a:pt x="1368" y="2197"/>
                    </a:cubicBezTo>
                    <a:cubicBezTo>
                      <a:pt x="963" y="1683"/>
                      <a:pt x="1091" y="1309"/>
                      <a:pt x="1184" y="1236"/>
                    </a:cubicBezTo>
                    <a:lnTo>
                      <a:pt x="1386" y="1076"/>
                    </a:lnTo>
                    <a:cubicBezTo>
                      <a:pt x="1479" y="1003"/>
                      <a:pt x="1495" y="868"/>
                      <a:pt x="1422" y="775"/>
                    </a:cubicBezTo>
                    <a:lnTo>
                      <a:pt x="897" y="109"/>
                    </a:lnTo>
                    <a:cubicBezTo>
                      <a:pt x="824" y="16"/>
                      <a:pt x="689" y="0"/>
                      <a:pt x="595" y="73"/>
                    </a:cubicBezTo>
                    <a:cubicBezTo>
                      <a:pt x="595" y="73"/>
                      <a:pt x="389" y="236"/>
                      <a:pt x="388" y="237"/>
                    </a:cubicBezTo>
                    <a:cubicBezTo>
                      <a:pt x="103" y="472"/>
                      <a:pt x="0" y="873"/>
                      <a:pt x="97" y="1370"/>
                    </a:cubicBezTo>
                    <a:cubicBezTo>
                      <a:pt x="182" y="1798"/>
                      <a:pt x="412" y="2267"/>
                      <a:pt x="744" y="2689"/>
                    </a:cubicBezTo>
                    <a:cubicBezTo>
                      <a:pt x="1077" y="3111"/>
                      <a:pt x="1479" y="3444"/>
                      <a:pt x="1877" y="3626"/>
                    </a:cubicBezTo>
                    <a:cubicBezTo>
                      <a:pt x="2342" y="3840"/>
                      <a:pt x="2761" y="3831"/>
                      <a:pt x="3056" y="3600"/>
                    </a:cubicBezTo>
                    <a:cubicBezTo>
                      <a:pt x="3056" y="3600"/>
                      <a:pt x="3057" y="3599"/>
                      <a:pt x="3057" y="3599"/>
                    </a:cubicBezTo>
                    <a:lnTo>
                      <a:pt x="3260" y="3440"/>
                    </a:lnTo>
                    <a:cubicBezTo>
                      <a:pt x="3353" y="3366"/>
                      <a:pt x="3369" y="3231"/>
                      <a:pt x="3295" y="31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59E4DE5C-ED18-3EC1-9209-8D5EBCC633E4}"/>
                </a:ext>
              </a:extLst>
            </p:cNvPr>
            <p:cNvSpPr txBox="1"/>
            <p:nvPr/>
          </p:nvSpPr>
          <p:spPr>
            <a:xfrm>
              <a:off x="4819" y="9879"/>
              <a:ext cx="2369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800055555</a:t>
              </a: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E90EC140-A0DC-B540-D3F9-07733FBCC407}"/>
                </a:ext>
              </a:extLst>
            </p:cNvPr>
            <p:cNvGrpSpPr/>
            <p:nvPr/>
          </p:nvGrpSpPr>
          <p:grpSpPr>
            <a:xfrm>
              <a:off x="995" y="9825"/>
              <a:ext cx="421" cy="421"/>
              <a:chOff x="1045617" y="3859306"/>
              <a:chExt cx="1707774" cy="1707776"/>
            </a:xfrm>
            <a:solidFill>
              <a:srgbClr val="E7E7E7"/>
            </a:solidFill>
          </p:grpSpPr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4878DF2B-4703-B058-B4A9-1464AF3FE8A7}"/>
                  </a:ext>
                </a:extLst>
              </p:cNvPr>
              <p:cNvSpPr/>
              <p:nvPr/>
            </p:nvSpPr>
            <p:spPr>
              <a:xfrm>
                <a:off x="1045617" y="3859306"/>
                <a:ext cx="1707774" cy="1707776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internet-explorer-logo-on-laptop-computer_67777">
                <a:extLst>
                  <a:ext uri="{FF2B5EF4-FFF2-40B4-BE49-F238E27FC236}">
                    <a16:creationId xmlns:a16="http://schemas.microsoft.com/office/drawing/2014/main" id="{197D062D-68E1-1807-B292-BC66907DAE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26113" y="4330479"/>
                <a:ext cx="988914" cy="836595"/>
              </a:xfrm>
              <a:custGeom>
                <a:avLst/>
                <a:gdLst>
                  <a:gd name="connsiteX0" fmla="*/ 248836 w 605747"/>
                  <a:gd name="connsiteY0" fmla="*/ 407710 h 512446"/>
                  <a:gd name="connsiteX1" fmla="*/ 243880 w 605747"/>
                  <a:gd name="connsiteY1" fmla="*/ 411730 h 512446"/>
                  <a:gd name="connsiteX2" fmla="*/ 233866 w 605747"/>
                  <a:gd name="connsiteY2" fmla="*/ 467088 h 512446"/>
                  <a:gd name="connsiteX3" fmla="*/ 235002 w 605747"/>
                  <a:gd name="connsiteY3" fmla="*/ 471211 h 512446"/>
                  <a:gd name="connsiteX4" fmla="*/ 238822 w 605747"/>
                  <a:gd name="connsiteY4" fmla="*/ 472964 h 512446"/>
                  <a:gd name="connsiteX5" fmla="*/ 366946 w 605747"/>
                  <a:gd name="connsiteY5" fmla="*/ 472964 h 512446"/>
                  <a:gd name="connsiteX6" fmla="*/ 371902 w 605747"/>
                  <a:gd name="connsiteY6" fmla="*/ 468015 h 512446"/>
                  <a:gd name="connsiteX7" fmla="*/ 371695 w 605747"/>
                  <a:gd name="connsiteY7" fmla="*/ 466675 h 512446"/>
                  <a:gd name="connsiteX8" fmla="*/ 361887 w 605747"/>
                  <a:gd name="connsiteY8" fmla="*/ 411730 h 512446"/>
                  <a:gd name="connsiteX9" fmla="*/ 356932 w 605747"/>
                  <a:gd name="connsiteY9" fmla="*/ 407710 h 512446"/>
                  <a:gd name="connsiteX10" fmla="*/ 206831 w 605747"/>
                  <a:gd name="connsiteY10" fmla="*/ 178107 h 512446"/>
                  <a:gd name="connsiteX11" fmla="*/ 206831 w 605747"/>
                  <a:gd name="connsiteY11" fmla="*/ 181097 h 512446"/>
                  <a:gd name="connsiteX12" fmla="*/ 211372 w 605747"/>
                  <a:gd name="connsiteY12" fmla="*/ 212962 h 512446"/>
                  <a:gd name="connsiteX13" fmla="*/ 209824 w 605747"/>
                  <a:gd name="connsiteY13" fmla="*/ 217499 h 512446"/>
                  <a:gd name="connsiteX14" fmla="*/ 213952 w 605747"/>
                  <a:gd name="connsiteY14" fmla="*/ 270090 h 512446"/>
                  <a:gd name="connsiteX15" fmla="*/ 239547 w 605747"/>
                  <a:gd name="connsiteY15" fmla="*/ 279062 h 512446"/>
                  <a:gd name="connsiteX16" fmla="*/ 266587 w 605747"/>
                  <a:gd name="connsiteY16" fmla="*/ 274215 h 512446"/>
                  <a:gd name="connsiteX17" fmla="*/ 298787 w 605747"/>
                  <a:gd name="connsiteY17" fmla="*/ 281227 h 512446"/>
                  <a:gd name="connsiteX18" fmla="*/ 239547 w 605747"/>
                  <a:gd name="connsiteY18" fmla="*/ 298139 h 512446"/>
                  <a:gd name="connsiteX19" fmla="*/ 200432 w 605747"/>
                  <a:gd name="connsiteY19" fmla="*/ 283599 h 512446"/>
                  <a:gd name="connsiteX20" fmla="*/ 191660 w 605747"/>
                  <a:gd name="connsiteY20" fmla="*/ 211518 h 512446"/>
                  <a:gd name="connsiteX21" fmla="*/ 206831 w 605747"/>
                  <a:gd name="connsiteY21" fmla="*/ 178107 h 512446"/>
                  <a:gd name="connsiteX22" fmla="*/ 304170 w 605747"/>
                  <a:gd name="connsiteY22" fmla="*/ 123656 h 512446"/>
                  <a:gd name="connsiteX23" fmla="*/ 266386 w 605747"/>
                  <a:gd name="connsiteY23" fmla="*/ 137985 h 512446"/>
                  <a:gd name="connsiteX24" fmla="*/ 251829 w 605747"/>
                  <a:gd name="connsiteY24" fmla="*/ 162727 h 512446"/>
                  <a:gd name="connsiteX25" fmla="*/ 354344 w 605747"/>
                  <a:gd name="connsiteY25" fmla="*/ 162727 h 512446"/>
                  <a:gd name="connsiteX26" fmla="*/ 304170 w 605747"/>
                  <a:gd name="connsiteY26" fmla="*/ 123656 h 512446"/>
                  <a:gd name="connsiteX27" fmla="*/ 304170 w 605747"/>
                  <a:gd name="connsiteY27" fmla="*/ 92935 h 512446"/>
                  <a:gd name="connsiteX28" fmla="*/ 363635 w 605747"/>
                  <a:gd name="connsiteY28" fmla="*/ 117573 h 512446"/>
                  <a:gd name="connsiteX29" fmla="*/ 387173 w 605747"/>
                  <a:gd name="connsiteY29" fmla="*/ 179324 h 512446"/>
                  <a:gd name="connsiteX30" fmla="*/ 383147 w 605747"/>
                  <a:gd name="connsiteY30" fmla="*/ 189427 h 512446"/>
                  <a:gd name="connsiteX31" fmla="*/ 373133 w 605747"/>
                  <a:gd name="connsiteY31" fmla="*/ 193551 h 512446"/>
                  <a:gd name="connsiteX32" fmla="*/ 250384 w 605747"/>
                  <a:gd name="connsiteY32" fmla="*/ 193551 h 512446"/>
                  <a:gd name="connsiteX33" fmla="*/ 264837 w 605747"/>
                  <a:gd name="connsiteY33" fmla="*/ 223034 h 512446"/>
                  <a:gd name="connsiteX34" fmla="*/ 304170 w 605747"/>
                  <a:gd name="connsiteY34" fmla="*/ 238807 h 512446"/>
                  <a:gd name="connsiteX35" fmla="*/ 347840 w 605747"/>
                  <a:gd name="connsiteY35" fmla="*/ 221900 h 512446"/>
                  <a:gd name="connsiteX36" fmla="*/ 357854 w 605747"/>
                  <a:gd name="connsiteY36" fmla="*/ 217468 h 512446"/>
                  <a:gd name="connsiteX37" fmla="*/ 367971 w 605747"/>
                  <a:gd name="connsiteY37" fmla="*/ 221591 h 512446"/>
                  <a:gd name="connsiteX38" fmla="*/ 369829 w 605747"/>
                  <a:gd name="connsiteY38" fmla="*/ 223447 h 512446"/>
                  <a:gd name="connsiteX39" fmla="*/ 370035 w 605747"/>
                  <a:gd name="connsiteY39" fmla="*/ 243137 h 512446"/>
                  <a:gd name="connsiteX40" fmla="*/ 304170 w 605747"/>
                  <a:gd name="connsiteY40" fmla="*/ 269631 h 512446"/>
                  <a:gd name="connsiteX41" fmla="*/ 242641 w 605747"/>
                  <a:gd name="connsiteY41" fmla="*/ 244271 h 512446"/>
                  <a:gd name="connsiteX42" fmla="*/ 218484 w 605747"/>
                  <a:gd name="connsiteY42" fmla="*/ 181077 h 512446"/>
                  <a:gd name="connsiteX43" fmla="*/ 242745 w 605747"/>
                  <a:gd name="connsiteY43" fmla="*/ 118192 h 512446"/>
                  <a:gd name="connsiteX44" fmla="*/ 304170 w 605747"/>
                  <a:gd name="connsiteY44" fmla="*/ 92935 h 512446"/>
                  <a:gd name="connsiteX45" fmla="*/ 366216 w 605747"/>
                  <a:gd name="connsiteY45" fmla="*/ 64497 h 512446"/>
                  <a:gd name="connsiteX46" fmla="*/ 405329 w 605747"/>
                  <a:gd name="connsiteY46" fmla="*/ 78929 h 512446"/>
                  <a:gd name="connsiteX47" fmla="*/ 413998 w 605747"/>
                  <a:gd name="connsiteY47" fmla="*/ 150987 h 512446"/>
                  <a:gd name="connsiteX48" fmla="*/ 398105 w 605747"/>
                  <a:gd name="connsiteY48" fmla="*/ 185728 h 512446"/>
                  <a:gd name="connsiteX49" fmla="*/ 398931 w 605747"/>
                  <a:gd name="connsiteY49" fmla="*/ 179130 h 512446"/>
                  <a:gd name="connsiteX50" fmla="*/ 394493 w 605747"/>
                  <a:gd name="connsiteY50" fmla="*/ 149132 h 512446"/>
                  <a:gd name="connsiteX51" fmla="*/ 395835 w 605747"/>
                  <a:gd name="connsiteY51" fmla="*/ 145111 h 512446"/>
                  <a:gd name="connsiteX52" fmla="*/ 391810 w 605747"/>
                  <a:gd name="connsiteY52" fmla="*/ 92434 h 512446"/>
                  <a:gd name="connsiteX53" fmla="*/ 366216 w 605747"/>
                  <a:gd name="connsiteY53" fmla="*/ 83568 h 512446"/>
                  <a:gd name="connsiteX54" fmla="*/ 340313 w 605747"/>
                  <a:gd name="connsiteY54" fmla="*/ 88001 h 512446"/>
                  <a:gd name="connsiteX55" fmla="*/ 307185 w 605747"/>
                  <a:gd name="connsiteY55" fmla="*/ 81300 h 512446"/>
                  <a:gd name="connsiteX56" fmla="*/ 366216 w 605747"/>
                  <a:gd name="connsiteY56" fmla="*/ 64497 h 512446"/>
                  <a:gd name="connsiteX57" fmla="*/ 94488 w 605747"/>
                  <a:gd name="connsiteY57" fmla="*/ 49173 h 512446"/>
                  <a:gd name="connsiteX58" fmla="*/ 87261 w 605747"/>
                  <a:gd name="connsiteY58" fmla="*/ 56286 h 512446"/>
                  <a:gd name="connsiteX59" fmla="*/ 87261 w 605747"/>
                  <a:gd name="connsiteY59" fmla="*/ 304004 h 512446"/>
                  <a:gd name="connsiteX60" fmla="*/ 91494 w 605747"/>
                  <a:gd name="connsiteY60" fmla="*/ 310498 h 512446"/>
                  <a:gd name="connsiteX61" fmla="*/ 514170 w 605747"/>
                  <a:gd name="connsiteY61" fmla="*/ 310498 h 512446"/>
                  <a:gd name="connsiteX62" fmla="*/ 518403 w 605747"/>
                  <a:gd name="connsiteY62" fmla="*/ 304004 h 512446"/>
                  <a:gd name="connsiteX63" fmla="*/ 518403 w 605747"/>
                  <a:gd name="connsiteY63" fmla="*/ 56286 h 512446"/>
                  <a:gd name="connsiteX64" fmla="*/ 511280 w 605747"/>
                  <a:gd name="connsiteY64" fmla="*/ 49173 h 512446"/>
                  <a:gd name="connsiteX65" fmla="*/ 94488 w 605747"/>
                  <a:gd name="connsiteY65" fmla="*/ 0 h 512446"/>
                  <a:gd name="connsiteX66" fmla="*/ 511280 w 605747"/>
                  <a:gd name="connsiteY66" fmla="*/ 0 h 512446"/>
                  <a:gd name="connsiteX67" fmla="*/ 567650 w 605747"/>
                  <a:gd name="connsiteY67" fmla="*/ 56286 h 512446"/>
                  <a:gd name="connsiteX68" fmla="*/ 567650 w 605747"/>
                  <a:gd name="connsiteY68" fmla="*/ 304004 h 512446"/>
                  <a:gd name="connsiteX69" fmla="*/ 564347 w 605747"/>
                  <a:gd name="connsiteY69" fmla="*/ 323075 h 512446"/>
                  <a:gd name="connsiteX70" fmla="*/ 567031 w 605747"/>
                  <a:gd name="connsiteY70" fmla="*/ 329569 h 512446"/>
                  <a:gd name="connsiteX71" fmla="*/ 604611 w 605747"/>
                  <a:gd name="connsiteY71" fmla="*/ 479870 h 512446"/>
                  <a:gd name="connsiteX72" fmla="*/ 605747 w 605747"/>
                  <a:gd name="connsiteY72" fmla="*/ 487190 h 512446"/>
                  <a:gd name="connsiteX73" fmla="*/ 580452 w 605747"/>
                  <a:gd name="connsiteY73" fmla="*/ 512446 h 512446"/>
                  <a:gd name="connsiteX74" fmla="*/ 25315 w 605747"/>
                  <a:gd name="connsiteY74" fmla="*/ 512446 h 512446"/>
                  <a:gd name="connsiteX75" fmla="*/ 5389 w 605747"/>
                  <a:gd name="connsiteY75" fmla="*/ 502756 h 512446"/>
                  <a:gd name="connsiteX76" fmla="*/ 743 w 605747"/>
                  <a:gd name="connsiteY76" fmla="*/ 481108 h 512446"/>
                  <a:gd name="connsiteX77" fmla="*/ 38737 w 605747"/>
                  <a:gd name="connsiteY77" fmla="*/ 329569 h 512446"/>
                  <a:gd name="connsiteX78" fmla="*/ 41421 w 605747"/>
                  <a:gd name="connsiteY78" fmla="*/ 323075 h 512446"/>
                  <a:gd name="connsiteX79" fmla="*/ 38014 w 605747"/>
                  <a:gd name="connsiteY79" fmla="*/ 304004 h 512446"/>
                  <a:gd name="connsiteX80" fmla="*/ 38014 w 605747"/>
                  <a:gd name="connsiteY80" fmla="*/ 56286 h 512446"/>
                  <a:gd name="connsiteX81" fmla="*/ 94488 w 605747"/>
                  <a:gd name="connsiteY81" fmla="*/ 0 h 51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05747" h="512446">
                    <a:moveTo>
                      <a:pt x="248836" y="407710"/>
                    </a:moveTo>
                    <a:cubicBezTo>
                      <a:pt x="246358" y="407710"/>
                      <a:pt x="244293" y="409359"/>
                      <a:pt x="243880" y="411730"/>
                    </a:cubicBezTo>
                    <a:lnTo>
                      <a:pt x="233866" y="467088"/>
                    </a:lnTo>
                    <a:cubicBezTo>
                      <a:pt x="233659" y="468531"/>
                      <a:pt x="234072" y="470077"/>
                      <a:pt x="235002" y="471211"/>
                    </a:cubicBezTo>
                    <a:cubicBezTo>
                      <a:pt x="235931" y="472345"/>
                      <a:pt x="237273" y="472964"/>
                      <a:pt x="238822" y="472964"/>
                    </a:cubicBezTo>
                    <a:lnTo>
                      <a:pt x="366946" y="472964"/>
                    </a:lnTo>
                    <a:cubicBezTo>
                      <a:pt x="369734" y="472964"/>
                      <a:pt x="371902" y="470696"/>
                      <a:pt x="371902" y="468015"/>
                    </a:cubicBezTo>
                    <a:cubicBezTo>
                      <a:pt x="371902" y="467500"/>
                      <a:pt x="371902" y="467088"/>
                      <a:pt x="371695" y="466675"/>
                    </a:cubicBezTo>
                    <a:lnTo>
                      <a:pt x="361887" y="411730"/>
                    </a:lnTo>
                    <a:cubicBezTo>
                      <a:pt x="361371" y="409359"/>
                      <a:pt x="359306" y="407710"/>
                      <a:pt x="356932" y="407710"/>
                    </a:cubicBezTo>
                    <a:close/>
                    <a:moveTo>
                      <a:pt x="206831" y="178107"/>
                    </a:moveTo>
                    <a:cubicBezTo>
                      <a:pt x="206831" y="179035"/>
                      <a:pt x="206831" y="180066"/>
                      <a:pt x="206831" y="181097"/>
                    </a:cubicBezTo>
                    <a:cubicBezTo>
                      <a:pt x="206831" y="192234"/>
                      <a:pt x="208379" y="202856"/>
                      <a:pt x="211372" y="212962"/>
                    </a:cubicBezTo>
                    <a:cubicBezTo>
                      <a:pt x="210856" y="214405"/>
                      <a:pt x="210340" y="215952"/>
                      <a:pt x="209824" y="217499"/>
                    </a:cubicBezTo>
                    <a:cubicBezTo>
                      <a:pt x="202290" y="240804"/>
                      <a:pt x="203735" y="259984"/>
                      <a:pt x="213952" y="270090"/>
                    </a:cubicBezTo>
                    <a:cubicBezTo>
                      <a:pt x="219835" y="276071"/>
                      <a:pt x="228401" y="279062"/>
                      <a:pt x="239547" y="279062"/>
                    </a:cubicBezTo>
                    <a:cubicBezTo>
                      <a:pt x="247700" y="279062"/>
                      <a:pt x="256886" y="277309"/>
                      <a:pt x="266587" y="274215"/>
                    </a:cubicBezTo>
                    <a:cubicBezTo>
                      <a:pt x="276598" y="278237"/>
                      <a:pt x="287434" y="280609"/>
                      <a:pt x="298787" y="281227"/>
                    </a:cubicBezTo>
                    <a:cubicBezTo>
                      <a:pt x="277733" y="292261"/>
                      <a:pt x="257298" y="298139"/>
                      <a:pt x="239547" y="298139"/>
                    </a:cubicBezTo>
                    <a:cubicBezTo>
                      <a:pt x="223447" y="298139"/>
                      <a:pt x="209927" y="293086"/>
                      <a:pt x="200432" y="283599"/>
                    </a:cubicBezTo>
                    <a:cubicBezTo>
                      <a:pt x="184745" y="268028"/>
                      <a:pt x="181649" y="242351"/>
                      <a:pt x="191660" y="211518"/>
                    </a:cubicBezTo>
                    <a:cubicBezTo>
                      <a:pt x="195272" y="200484"/>
                      <a:pt x="200432" y="189244"/>
                      <a:pt x="206831" y="178107"/>
                    </a:cubicBezTo>
                    <a:close/>
                    <a:moveTo>
                      <a:pt x="304170" y="123656"/>
                    </a:moveTo>
                    <a:cubicBezTo>
                      <a:pt x="289304" y="123656"/>
                      <a:pt x="276193" y="128604"/>
                      <a:pt x="266386" y="137985"/>
                    </a:cubicBezTo>
                    <a:cubicBezTo>
                      <a:pt x="259469" y="144686"/>
                      <a:pt x="254514" y="153036"/>
                      <a:pt x="251829" y="162727"/>
                    </a:cubicBezTo>
                    <a:lnTo>
                      <a:pt x="354344" y="162727"/>
                    </a:lnTo>
                    <a:cubicBezTo>
                      <a:pt x="348149" y="138295"/>
                      <a:pt x="329773" y="123656"/>
                      <a:pt x="304170" y="123656"/>
                    </a:cubicBezTo>
                    <a:close/>
                    <a:moveTo>
                      <a:pt x="304170" y="92935"/>
                    </a:moveTo>
                    <a:cubicBezTo>
                      <a:pt x="327502" y="92935"/>
                      <a:pt x="348665" y="101595"/>
                      <a:pt x="363635" y="117573"/>
                    </a:cubicBezTo>
                    <a:cubicBezTo>
                      <a:pt x="378501" y="133140"/>
                      <a:pt x="386863" y="155098"/>
                      <a:pt x="387173" y="179324"/>
                    </a:cubicBezTo>
                    <a:cubicBezTo>
                      <a:pt x="387276" y="183139"/>
                      <a:pt x="385831" y="186747"/>
                      <a:pt x="383147" y="189427"/>
                    </a:cubicBezTo>
                    <a:cubicBezTo>
                      <a:pt x="380566" y="192107"/>
                      <a:pt x="376952" y="193551"/>
                      <a:pt x="373133" y="193551"/>
                    </a:cubicBezTo>
                    <a:lnTo>
                      <a:pt x="250384" y="193551"/>
                    </a:lnTo>
                    <a:cubicBezTo>
                      <a:pt x="252449" y="205200"/>
                      <a:pt x="257404" y="215406"/>
                      <a:pt x="264837" y="223034"/>
                    </a:cubicBezTo>
                    <a:cubicBezTo>
                      <a:pt x="274645" y="233240"/>
                      <a:pt x="288582" y="238807"/>
                      <a:pt x="304170" y="238807"/>
                    </a:cubicBezTo>
                    <a:cubicBezTo>
                      <a:pt x="322030" y="238807"/>
                      <a:pt x="337516" y="232828"/>
                      <a:pt x="347840" y="221900"/>
                    </a:cubicBezTo>
                    <a:cubicBezTo>
                      <a:pt x="350420" y="219117"/>
                      <a:pt x="354034" y="217571"/>
                      <a:pt x="357854" y="217468"/>
                    </a:cubicBezTo>
                    <a:cubicBezTo>
                      <a:pt x="361673" y="217468"/>
                      <a:pt x="365287" y="218911"/>
                      <a:pt x="367971" y="221591"/>
                    </a:cubicBezTo>
                    <a:lnTo>
                      <a:pt x="369829" y="223447"/>
                    </a:lnTo>
                    <a:cubicBezTo>
                      <a:pt x="375301" y="228911"/>
                      <a:pt x="375404" y="237570"/>
                      <a:pt x="370035" y="243137"/>
                    </a:cubicBezTo>
                    <a:cubicBezTo>
                      <a:pt x="353621" y="260250"/>
                      <a:pt x="330186" y="269631"/>
                      <a:pt x="304170" y="269631"/>
                    </a:cubicBezTo>
                    <a:cubicBezTo>
                      <a:pt x="280220" y="269631"/>
                      <a:pt x="258437" y="260559"/>
                      <a:pt x="242641" y="244271"/>
                    </a:cubicBezTo>
                    <a:cubicBezTo>
                      <a:pt x="227053" y="228086"/>
                      <a:pt x="218484" y="205612"/>
                      <a:pt x="218484" y="181077"/>
                    </a:cubicBezTo>
                    <a:cubicBezTo>
                      <a:pt x="218484" y="156645"/>
                      <a:pt x="227053" y="134274"/>
                      <a:pt x="242745" y="118192"/>
                    </a:cubicBezTo>
                    <a:cubicBezTo>
                      <a:pt x="258437" y="101904"/>
                      <a:pt x="280220" y="92935"/>
                      <a:pt x="304170" y="92935"/>
                    </a:cubicBezTo>
                    <a:close/>
                    <a:moveTo>
                      <a:pt x="366216" y="64497"/>
                    </a:moveTo>
                    <a:cubicBezTo>
                      <a:pt x="382316" y="64497"/>
                      <a:pt x="395835" y="69445"/>
                      <a:pt x="405329" y="78929"/>
                    </a:cubicBezTo>
                    <a:cubicBezTo>
                      <a:pt x="421016" y="94599"/>
                      <a:pt x="424112" y="120164"/>
                      <a:pt x="413998" y="150987"/>
                    </a:cubicBezTo>
                    <a:cubicBezTo>
                      <a:pt x="410283" y="162430"/>
                      <a:pt x="404917" y="174079"/>
                      <a:pt x="398105" y="185728"/>
                    </a:cubicBezTo>
                    <a:cubicBezTo>
                      <a:pt x="398724" y="183563"/>
                      <a:pt x="398931" y="181398"/>
                      <a:pt x="398931" y="179130"/>
                    </a:cubicBezTo>
                    <a:cubicBezTo>
                      <a:pt x="398724" y="168719"/>
                      <a:pt x="397280" y="158616"/>
                      <a:pt x="394493" y="149132"/>
                    </a:cubicBezTo>
                    <a:cubicBezTo>
                      <a:pt x="395009" y="147792"/>
                      <a:pt x="395422" y="146452"/>
                      <a:pt x="395835" y="145111"/>
                    </a:cubicBezTo>
                    <a:cubicBezTo>
                      <a:pt x="403472" y="121814"/>
                      <a:pt x="402027" y="102639"/>
                      <a:pt x="391810" y="92434"/>
                    </a:cubicBezTo>
                    <a:cubicBezTo>
                      <a:pt x="385928" y="86558"/>
                      <a:pt x="377259" y="83568"/>
                      <a:pt x="366216" y="83568"/>
                    </a:cubicBezTo>
                    <a:cubicBezTo>
                      <a:pt x="358270" y="83568"/>
                      <a:pt x="349498" y="85115"/>
                      <a:pt x="340313" y="88001"/>
                    </a:cubicBezTo>
                    <a:cubicBezTo>
                      <a:pt x="330096" y="83877"/>
                      <a:pt x="318847" y="81610"/>
                      <a:pt x="307185" y="81300"/>
                    </a:cubicBezTo>
                    <a:cubicBezTo>
                      <a:pt x="327928" y="70476"/>
                      <a:pt x="348362" y="64497"/>
                      <a:pt x="366216" y="64497"/>
                    </a:cubicBezTo>
                    <a:close/>
                    <a:moveTo>
                      <a:pt x="94488" y="49173"/>
                    </a:moveTo>
                    <a:cubicBezTo>
                      <a:pt x="90565" y="49173"/>
                      <a:pt x="87261" y="52368"/>
                      <a:pt x="87261" y="56286"/>
                    </a:cubicBezTo>
                    <a:lnTo>
                      <a:pt x="87261" y="304004"/>
                    </a:lnTo>
                    <a:cubicBezTo>
                      <a:pt x="87261" y="306890"/>
                      <a:pt x="89016" y="309364"/>
                      <a:pt x="91494" y="310498"/>
                    </a:cubicBezTo>
                    <a:lnTo>
                      <a:pt x="514170" y="310498"/>
                    </a:lnTo>
                    <a:cubicBezTo>
                      <a:pt x="516648" y="309364"/>
                      <a:pt x="518403" y="306890"/>
                      <a:pt x="518403" y="304004"/>
                    </a:cubicBezTo>
                    <a:lnTo>
                      <a:pt x="518403" y="56286"/>
                    </a:lnTo>
                    <a:cubicBezTo>
                      <a:pt x="518403" y="52368"/>
                      <a:pt x="515203" y="49173"/>
                      <a:pt x="511280" y="49173"/>
                    </a:cubicBezTo>
                    <a:close/>
                    <a:moveTo>
                      <a:pt x="94488" y="0"/>
                    </a:moveTo>
                    <a:lnTo>
                      <a:pt x="511280" y="0"/>
                    </a:lnTo>
                    <a:cubicBezTo>
                      <a:pt x="542356" y="0"/>
                      <a:pt x="567650" y="25256"/>
                      <a:pt x="567650" y="56286"/>
                    </a:cubicBezTo>
                    <a:lnTo>
                      <a:pt x="567650" y="304004"/>
                    </a:lnTo>
                    <a:cubicBezTo>
                      <a:pt x="567650" y="310705"/>
                      <a:pt x="566515" y="317096"/>
                      <a:pt x="564347" y="323075"/>
                    </a:cubicBezTo>
                    <a:cubicBezTo>
                      <a:pt x="565482" y="325034"/>
                      <a:pt x="566411" y="327302"/>
                      <a:pt x="567031" y="329569"/>
                    </a:cubicBezTo>
                    <a:lnTo>
                      <a:pt x="604611" y="479870"/>
                    </a:lnTo>
                    <a:cubicBezTo>
                      <a:pt x="605334" y="482138"/>
                      <a:pt x="605747" y="484612"/>
                      <a:pt x="605747" y="487190"/>
                    </a:cubicBezTo>
                    <a:cubicBezTo>
                      <a:pt x="605747" y="501106"/>
                      <a:pt x="594390" y="512446"/>
                      <a:pt x="580452" y="512446"/>
                    </a:cubicBezTo>
                    <a:lnTo>
                      <a:pt x="25315" y="512446"/>
                    </a:lnTo>
                    <a:cubicBezTo>
                      <a:pt x="17469" y="512446"/>
                      <a:pt x="10138" y="508838"/>
                      <a:pt x="5389" y="502756"/>
                    </a:cubicBezTo>
                    <a:cubicBezTo>
                      <a:pt x="537" y="496571"/>
                      <a:pt x="-1115" y="488633"/>
                      <a:pt x="743" y="481108"/>
                    </a:cubicBezTo>
                    <a:lnTo>
                      <a:pt x="38737" y="329569"/>
                    </a:lnTo>
                    <a:cubicBezTo>
                      <a:pt x="39253" y="327302"/>
                      <a:pt x="40182" y="325034"/>
                      <a:pt x="41421" y="323075"/>
                    </a:cubicBezTo>
                    <a:cubicBezTo>
                      <a:pt x="39253" y="317096"/>
                      <a:pt x="38014" y="310705"/>
                      <a:pt x="38014" y="304004"/>
                    </a:cubicBezTo>
                    <a:lnTo>
                      <a:pt x="38014" y="56286"/>
                    </a:lnTo>
                    <a:cubicBezTo>
                      <a:pt x="38014" y="25256"/>
                      <a:pt x="63309" y="0"/>
                      <a:pt x="9448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AE1E2FFA-B6F6-C7E7-B924-37EB8C6C5221}"/>
                </a:ext>
              </a:extLst>
            </p:cNvPr>
            <p:cNvSpPr txBox="1"/>
            <p:nvPr/>
          </p:nvSpPr>
          <p:spPr>
            <a:xfrm>
              <a:off x="1427" y="9879"/>
              <a:ext cx="2887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  <a:hlinkClick r:id="rId3"/>
                </a:rPr>
                <a:t>https://www.freeppt7.com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E9AD8368-928E-69CF-4759-513262E05E88}"/>
                </a:ext>
              </a:extLst>
            </p:cNvPr>
            <p:cNvGrpSpPr/>
            <p:nvPr/>
          </p:nvGrpSpPr>
          <p:grpSpPr>
            <a:xfrm>
              <a:off x="6587" y="9825"/>
              <a:ext cx="420" cy="420"/>
              <a:chOff x="4844355" y="4211043"/>
              <a:chExt cx="1707776" cy="1707776"/>
            </a:xfrm>
            <a:solidFill>
              <a:srgbClr val="E7E7E7"/>
            </a:solidFill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654E5225-76B7-A50B-18D9-7D0E20B76F53}"/>
                  </a:ext>
                </a:extLst>
              </p:cNvPr>
              <p:cNvSpPr/>
              <p:nvPr/>
            </p:nvSpPr>
            <p:spPr>
              <a:xfrm>
                <a:off x="4844355" y="4211043"/>
                <a:ext cx="1707776" cy="1707776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add-location-point_501">
                <a:extLst>
                  <a:ext uri="{FF2B5EF4-FFF2-40B4-BE49-F238E27FC236}">
                    <a16:creationId xmlns:a16="http://schemas.microsoft.com/office/drawing/2014/main" id="{1B1BC0F6-A80C-8596-A63F-36E739F99C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04753" y="4570080"/>
                <a:ext cx="752822" cy="1110017"/>
              </a:xfrm>
              <a:custGeom>
                <a:avLst/>
                <a:gdLst>
                  <a:gd name="connsiteX0" fmla="*/ 178196 w 401555"/>
                  <a:gd name="connsiteY0" fmla="*/ 123842 h 592082"/>
                  <a:gd name="connsiteX1" fmla="*/ 223359 w 401555"/>
                  <a:gd name="connsiteY1" fmla="*/ 123842 h 592082"/>
                  <a:gd name="connsiteX2" fmla="*/ 223359 w 401555"/>
                  <a:gd name="connsiteY2" fmla="*/ 176747 h 592082"/>
                  <a:gd name="connsiteX3" fmla="*/ 276263 w 401555"/>
                  <a:gd name="connsiteY3" fmla="*/ 176747 h 592082"/>
                  <a:gd name="connsiteX4" fmla="*/ 276263 w 401555"/>
                  <a:gd name="connsiteY4" fmla="*/ 221909 h 592082"/>
                  <a:gd name="connsiteX5" fmla="*/ 223359 w 401555"/>
                  <a:gd name="connsiteY5" fmla="*/ 221909 h 592082"/>
                  <a:gd name="connsiteX6" fmla="*/ 223359 w 401555"/>
                  <a:gd name="connsiteY6" fmla="*/ 274814 h 592082"/>
                  <a:gd name="connsiteX7" fmla="*/ 178196 w 401555"/>
                  <a:gd name="connsiteY7" fmla="*/ 274814 h 592082"/>
                  <a:gd name="connsiteX8" fmla="*/ 178196 w 401555"/>
                  <a:gd name="connsiteY8" fmla="*/ 221909 h 592082"/>
                  <a:gd name="connsiteX9" fmla="*/ 125292 w 401555"/>
                  <a:gd name="connsiteY9" fmla="*/ 221909 h 592082"/>
                  <a:gd name="connsiteX10" fmla="*/ 125292 w 401555"/>
                  <a:gd name="connsiteY10" fmla="*/ 176747 h 592082"/>
                  <a:gd name="connsiteX11" fmla="*/ 178196 w 401555"/>
                  <a:gd name="connsiteY11" fmla="*/ 176747 h 592082"/>
                  <a:gd name="connsiteX12" fmla="*/ 200132 w 401555"/>
                  <a:gd name="connsiteY12" fmla="*/ 79976 h 592082"/>
                  <a:gd name="connsiteX13" fmla="*/ 83926 w 401555"/>
                  <a:gd name="connsiteY13" fmla="*/ 194781 h 592082"/>
                  <a:gd name="connsiteX14" fmla="*/ 200132 w 401555"/>
                  <a:gd name="connsiteY14" fmla="*/ 309585 h 592082"/>
                  <a:gd name="connsiteX15" fmla="*/ 315046 w 401555"/>
                  <a:gd name="connsiteY15" fmla="*/ 194781 h 592082"/>
                  <a:gd name="connsiteX16" fmla="*/ 200132 w 401555"/>
                  <a:gd name="connsiteY16" fmla="*/ 79976 h 592082"/>
                  <a:gd name="connsiteX17" fmla="*/ 200132 w 401555"/>
                  <a:gd name="connsiteY17" fmla="*/ 0 h 592082"/>
                  <a:gd name="connsiteX18" fmla="*/ 401555 w 401555"/>
                  <a:gd name="connsiteY18" fmla="*/ 199941 h 592082"/>
                  <a:gd name="connsiteX19" fmla="*/ 336996 w 401555"/>
                  <a:gd name="connsiteY19" fmla="*/ 359893 h 592082"/>
                  <a:gd name="connsiteX20" fmla="*/ 193676 w 401555"/>
                  <a:gd name="connsiteY20" fmla="*/ 592082 h 592082"/>
                  <a:gd name="connsiteX21" fmla="*/ 54229 w 401555"/>
                  <a:gd name="connsiteY21" fmla="*/ 357313 h 592082"/>
                  <a:gd name="connsiteX22" fmla="*/ 0 w 401555"/>
                  <a:gd name="connsiteY22" fmla="*/ 199941 h 592082"/>
                  <a:gd name="connsiteX23" fmla="*/ 200132 w 401555"/>
                  <a:gd name="connsiteY23" fmla="*/ 0 h 59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1555" h="592082">
                    <a:moveTo>
                      <a:pt x="178196" y="123842"/>
                    </a:moveTo>
                    <a:lnTo>
                      <a:pt x="223359" y="123842"/>
                    </a:lnTo>
                    <a:lnTo>
                      <a:pt x="223359" y="176747"/>
                    </a:lnTo>
                    <a:lnTo>
                      <a:pt x="276263" y="176747"/>
                    </a:lnTo>
                    <a:lnTo>
                      <a:pt x="276263" y="221909"/>
                    </a:lnTo>
                    <a:lnTo>
                      <a:pt x="223359" y="221909"/>
                    </a:lnTo>
                    <a:lnTo>
                      <a:pt x="223359" y="274814"/>
                    </a:lnTo>
                    <a:lnTo>
                      <a:pt x="178196" y="274814"/>
                    </a:lnTo>
                    <a:lnTo>
                      <a:pt x="178196" y="221909"/>
                    </a:lnTo>
                    <a:lnTo>
                      <a:pt x="125292" y="221909"/>
                    </a:lnTo>
                    <a:lnTo>
                      <a:pt x="125292" y="176747"/>
                    </a:lnTo>
                    <a:lnTo>
                      <a:pt x="178196" y="176747"/>
                    </a:lnTo>
                    <a:close/>
                    <a:moveTo>
                      <a:pt x="200132" y="79976"/>
                    </a:moveTo>
                    <a:cubicBezTo>
                      <a:pt x="135573" y="79976"/>
                      <a:pt x="83926" y="131574"/>
                      <a:pt x="83926" y="194781"/>
                    </a:cubicBezTo>
                    <a:cubicBezTo>
                      <a:pt x="83926" y="257988"/>
                      <a:pt x="135573" y="309585"/>
                      <a:pt x="200132" y="309585"/>
                    </a:cubicBezTo>
                    <a:cubicBezTo>
                      <a:pt x="263399" y="309585"/>
                      <a:pt x="315046" y="257988"/>
                      <a:pt x="315046" y="194781"/>
                    </a:cubicBezTo>
                    <a:cubicBezTo>
                      <a:pt x="315046" y="131574"/>
                      <a:pt x="263399" y="79976"/>
                      <a:pt x="200132" y="79976"/>
                    </a:cubicBezTo>
                    <a:close/>
                    <a:moveTo>
                      <a:pt x="200132" y="0"/>
                    </a:moveTo>
                    <a:cubicBezTo>
                      <a:pt x="311173" y="0"/>
                      <a:pt x="401555" y="89006"/>
                      <a:pt x="401555" y="199941"/>
                    </a:cubicBezTo>
                    <a:cubicBezTo>
                      <a:pt x="401555" y="263148"/>
                      <a:pt x="336996" y="359893"/>
                      <a:pt x="336996" y="359893"/>
                    </a:cubicBezTo>
                    <a:lnTo>
                      <a:pt x="193676" y="592082"/>
                    </a:lnTo>
                    <a:lnTo>
                      <a:pt x="54229" y="357313"/>
                    </a:lnTo>
                    <a:cubicBezTo>
                      <a:pt x="54229" y="357313"/>
                      <a:pt x="0" y="256698"/>
                      <a:pt x="0" y="199941"/>
                    </a:cubicBezTo>
                    <a:cubicBezTo>
                      <a:pt x="0" y="89006"/>
                      <a:pt x="89091" y="0"/>
                      <a:pt x="2001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1BE9CFF5-E989-1DDD-6FF0-5EA664300208}"/>
                </a:ext>
              </a:extLst>
            </p:cNvPr>
            <p:cNvSpPr txBox="1"/>
            <p:nvPr/>
          </p:nvSpPr>
          <p:spPr>
            <a:xfrm>
              <a:off x="7113" y="9879"/>
              <a:ext cx="4699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888 A8-888, New York City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animBg="1"/>
      <p:bldP spid="37" grpId="0" bldLvl="0" animBg="1"/>
      <p:bldP spid="37" grpId="1" animBg="1"/>
      <p:bldP spid="38" grpId="0" animBg="1"/>
      <p:bldP spid="38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827639" y="-3367710"/>
            <a:ext cx="9348425" cy="12664244"/>
            <a:chOff x="3815257" y="-3772641"/>
            <a:chExt cx="10674477" cy="14460633"/>
          </a:xfrm>
        </p:grpSpPr>
        <p:sp>
          <p:nvSpPr>
            <p:cNvPr id="6" name="任意多边形: 形状 5"/>
            <p:cNvSpPr/>
            <p:nvPr/>
          </p:nvSpPr>
          <p:spPr>
            <a:xfrm>
              <a:off x="9249279" y="5140995"/>
              <a:ext cx="5169063" cy="5546997"/>
            </a:xfrm>
            <a:custGeom>
              <a:avLst/>
              <a:gdLst>
                <a:gd name="connsiteX0" fmla="*/ 1737049 w 3473617"/>
                <a:gd name="connsiteY0" fmla="*/ 0 h 3727590"/>
                <a:gd name="connsiteX1" fmla="*/ 1770061 w 3473617"/>
                <a:gd name="connsiteY1" fmla="*/ 1626 h 3727590"/>
                <a:gd name="connsiteX2" fmla="*/ 1804033 w 3473617"/>
                <a:gd name="connsiteY2" fmla="*/ 6737 h 3727590"/>
                <a:gd name="connsiteX3" fmla="*/ 1838960 w 3473617"/>
                <a:gd name="connsiteY3" fmla="*/ 14866 h 3727590"/>
                <a:gd name="connsiteX4" fmla="*/ 1875083 w 3473617"/>
                <a:gd name="connsiteY4" fmla="*/ 26479 h 3727590"/>
                <a:gd name="connsiteX5" fmla="*/ 1913361 w 3473617"/>
                <a:gd name="connsiteY5" fmla="*/ 41578 h 3727590"/>
                <a:gd name="connsiteX6" fmla="*/ 1954029 w 3473617"/>
                <a:gd name="connsiteY6" fmla="*/ 59696 h 3727590"/>
                <a:gd name="connsiteX7" fmla="*/ 1997569 w 3473617"/>
                <a:gd name="connsiteY7" fmla="*/ 81298 h 3727590"/>
                <a:gd name="connsiteX8" fmla="*/ 2044459 w 3473617"/>
                <a:gd name="connsiteY8" fmla="*/ 105918 h 3727590"/>
                <a:gd name="connsiteX9" fmla="*/ 2095174 w 3473617"/>
                <a:gd name="connsiteY9" fmla="*/ 134257 h 3727590"/>
                <a:gd name="connsiteX10" fmla="*/ 2150437 w 3473617"/>
                <a:gd name="connsiteY10" fmla="*/ 165615 h 3727590"/>
                <a:gd name="connsiteX11" fmla="*/ 2210484 w 3473617"/>
                <a:gd name="connsiteY11" fmla="*/ 200688 h 3727590"/>
                <a:gd name="connsiteX12" fmla="*/ 2276033 w 3473617"/>
                <a:gd name="connsiteY12" fmla="*/ 238550 h 3727590"/>
                <a:gd name="connsiteX13" fmla="*/ 2347323 w 3473617"/>
                <a:gd name="connsiteY13" fmla="*/ 280127 h 3727590"/>
                <a:gd name="connsiteX14" fmla="*/ 2424833 w 3473617"/>
                <a:gd name="connsiteY14" fmla="*/ 324725 h 3727590"/>
                <a:gd name="connsiteX15" fmla="*/ 2509281 w 3473617"/>
                <a:gd name="connsiteY15" fmla="*/ 373038 h 3727590"/>
                <a:gd name="connsiteX16" fmla="*/ 2601146 w 3473617"/>
                <a:gd name="connsiteY16" fmla="*/ 424139 h 3727590"/>
                <a:gd name="connsiteX17" fmla="*/ 2693011 w 3473617"/>
                <a:gd name="connsiteY17" fmla="*/ 475008 h 3727590"/>
                <a:gd name="connsiteX18" fmla="*/ 2778654 w 3473617"/>
                <a:gd name="connsiteY18" fmla="*/ 521231 h 3727590"/>
                <a:gd name="connsiteX19" fmla="*/ 2857600 w 3473617"/>
                <a:gd name="connsiteY19" fmla="*/ 563506 h 3727590"/>
                <a:gd name="connsiteX20" fmla="*/ 2930805 w 3473617"/>
                <a:gd name="connsiteY20" fmla="*/ 602295 h 3727590"/>
                <a:gd name="connsiteX21" fmla="*/ 2997550 w 3473617"/>
                <a:gd name="connsiteY21" fmla="*/ 637603 h 3727590"/>
                <a:gd name="connsiteX22" fmla="*/ 3059032 w 3473617"/>
                <a:gd name="connsiteY22" fmla="*/ 670354 h 3727590"/>
                <a:gd name="connsiteX23" fmla="*/ 3115012 w 3473617"/>
                <a:gd name="connsiteY23" fmla="*/ 700549 h 3727590"/>
                <a:gd name="connsiteX24" fmla="*/ 3165728 w 3473617"/>
                <a:gd name="connsiteY24" fmla="*/ 728656 h 3727590"/>
                <a:gd name="connsiteX25" fmla="*/ 3211661 w 3473617"/>
                <a:gd name="connsiteY25" fmla="*/ 755599 h 3727590"/>
                <a:gd name="connsiteX26" fmla="*/ 3253047 w 3473617"/>
                <a:gd name="connsiteY26" fmla="*/ 780917 h 3727590"/>
                <a:gd name="connsiteX27" fmla="*/ 3289410 w 3473617"/>
                <a:gd name="connsiteY27" fmla="*/ 805539 h 3727590"/>
                <a:gd name="connsiteX28" fmla="*/ 3322185 w 3473617"/>
                <a:gd name="connsiteY28" fmla="*/ 830160 h 3727590"/>
                <a:gd name="connsiteX29" fmla="*/ 3350892 w 3473617"/>
                <a:gd name="connsiteY29" fmla="*/ 854317 h 3727590"/>
                <a:gd name="connsiteX30" fmla="*/ 3375533 w 3473617"/>
                <a:gd name="connsiteY30" fmla="*/ 879171 h 3727590"/>
                <a:gd name="connsiteX31" fmla="*/ 3397064 w 3473617"/>
                <a:gd name="connsiteY31" fmla="*/ 904953 h 3727590"/>
                <a:gd name="connsiteX32" fmla="*/ 3415245 w 3473617"/>
                <a:gd name="connsiteY32" fmla="*/ 931898 h 3727590"/>
                <a:gd name="connsiteX33" fmla="*/ 3430316 w 3473617"/>
                <a:gd name="connsiteY33" fmla="*/ 960468 h 3727590"/>
                <a:gd name="connsiteX34" fmla="*/ 3442756 w 3473617"/>
                <a:gd name="connsiteY34" fmla="*/ 991129 h 3727590"/>
                <a:gd name="connsiteX35" fmla="*/ 3452805 w 3473617"/>
                <a:gd name="connsiteY35" fmla="*/ 1024345 h 3727590"/>
                <a:gd name="connsiteX36" fmla="*/ 3460220 w 3473617"/>
                <a:gd name="connsiteY36" fmla="*/ 1060347 h 3727590"/>
                <a:gd name="connsiteX37" fmla="*/ 3466201 w 3473617"/>
                <a:gd name="connsiteY37" fmla="*/ 1099602 h 3727590"/>
                <a:gd name="connsiteX38" fmla="*/ 3470028 w 3473617"/>
                <a:gd name="connsiteY38" fmla="*/ 1142574 h 3727590"/>
                <a:gd name="connsiteX39" fmla="*/ 3472421 w 3473617"/>
                <a:gd name="connsiteY39" fmla="*/ 1189493 h 3727590"/>
                <a:gd name="connsiteX40" fmla="*/ 3473378 w 3473617"/>
                <a:gd name="connsiteY40" fmla="*/ 1241059 h 3727590"/>
                <a:gd name="connsiteX41" fmla="*/ 3473617 w 3473617"/>
                <a:gd name="connsiteY41" fmla="*/ 1297735 h 3727590"/>
                <a:gd name="connsiteX42" fmla="*/ 3472900 w 3473617"/>
                <a:gd name="connsiteY42" fmla="*/ 1359521 h 3727590"/>
                <a:gd name="connsiteX43" fmla="*/ 3471464 w 3473617"/>
                <a:gd name="connsiteY43" fmla="*/ 1426649 h 3727590"/>
                <a:gd name="connsiteX44" fmla="*/ 3470028 w 3473617"/>
                <a:gd name="connsiteY44" fmla="*/ 1500280 h 3727590"/>
                <a:gd name="connsiteX45" fmla="*/ 3468354 w 3473617"/>
                <a:gd name="connsiteY45" fmla="*/ 1580417 h 3727590"/>
                <a:gd name="connsiteX46" fmla="*/ 3466918 w 3473617"/>
                <a:gd name="connsiteY46" fmla="*/ 1667289 h 3727590"/>
                <a:gd name="connsiteX47" fmla="*/ 3465722 w 3473617"/>
                <a:gd name="connsiteY47" fmla="*/ 1761826 h 3727590"/>
                <a:gd name="connsiteX48" fmla="*/ 3465245 w 3473617"/>
                <a:gd name="connsiteY48" fmla="*/ 1863796 h 3727590"/>
                <a:gd name="connsiteX49" fmla="*/ 3465722 w 3473617"/>
                <a:gd name="connsiteY49" fmla="*/ 1965766 h 3727590"/>
                <a:gd name="connsiteX50" fmla="*/ 3466918 w 3473617"/>
                <a:gd name="connsiteY50" fmla="*/ 2060303 h 3727590"/>
                <a:gd name="connsiteX51" fmla="*/ 3468354 w 3473617"/>
                <a:gd name="connsiteY51" fmla="*/ 2147174 h 3727590"/>
                <a:gd name="connsiteX52" fmla="*/ 3470028 w 3473617"/>
                <a:gd name="connsiteY52" fmla="*/ 2227310 h 3727590"/>
                <a:gd name="connsiteX53" fmla="*/ 3471464 w 3473617"/>
                <a:gd name="connsiteY53" fmla="*/ 2300942 h 3727590"/>
                <a:gd name="connsiteX54" fmla="*/ 3472900 w 3473617"/>
                <a:gd name="connsiteY54" fmla="*/ 2368071 h 3727590"/>
                <a:gd name="connsiteX55" fmla="*/ 3473617 w 3473617"/>
                <a:gd name="connsiteY55" fmla="*/ 2429856 h 3727590"/>
                <a:gd name="connsiteX56" fmla="*/ 3473378 w 3473617"/>
                <a:gd name="connsiteY56" fmla="*/ 2486531 h 3727590"/>
                <a:gd name="connsiteX57" fmla="*/ 3472421 w 3473617"/>
                <a:gd name="connsiteY57" fmla="*/ 2538097 h 3727590"/>
                <a:gd name="connsiteX58" fmla="*/ 3470028 w 3473617"/>
                <a:gd name="connsiteY58" fmla="*/ 2585016 h 3727590"/>
                <a:gd name="connsiteX59" fmla="*/ 3466201 w 3473617"/>
                <a:gd name="connsiteY59" fmla="*/ 2627989 h 3727590"/>
                <a:gd name="connsiteX60" fmla="*/ 3460459 w 3473617"/>
                <a:gd name="connsiteY60" fmla="*/ 2667243 h 3727590"/>
                <a:gd name="connsiteX61" fmla="*/ 3452805 w 3473617"/>
                <a:gd name="connsiteY61" fmla="*/ 2703247 h 3727590"/>
                <a:gd name="connsiteX62" fmla="*/ 3442756 w 3473617"/>
                <a:gd name="connsiteY62" fmla="*/ 2736462 h 3727590"/>
                <a:gd name="connsiteX63" fmla="*/ 3430316 w 3473617"/>
                <a:gd name="connsiteY63" fmla="*/ 2767122 h 3727590"/>
                <a:gd name="connsiteX64" fmla="*/ 3415245 w 3473617"/>
                <a:gd name="connsiteY64" fmla="*/ 2795693 h 3727590"/>
                <a:gd name="connsiteX65" fmla="*/ 3397064 w 3473617"/>
                <a:gd name="connsiteY65" fmla="*/ 2822637 h 3727590"/>
                <a:gd name="connsiteX66" fmla="*/ 3375533 w 3473617"/>
                <a:gd name="connsiteY66" fmla="*/ 2848420 h 3727590"/>
                <a:gd name="connsiteX67" fmla="*/ 3350892 w 3473617"/>
                <a:gd name="connsiteY67" fmla="*/ 2873273 h 3727590"/>
                <a:gd name="connsiteX68" fmla="*/ 3322185 w 3473617"/>
                <a:gd name="connsiteY68" fmla="*/ 2897431 h 3727590"/>
                <a:gd name="connsiteX69" fmla="*/ 3289649 w 3473617"/>
                <a:gd name="connsiteY69" fmla="*/ 2922052 h 3727590"/>
                <a:gd name="connsiteX70" fmla="*/ 3253047 w 3473617"/>
                <a:gd name="connsiteY70" fmla="*/ 2946673 h 3727590"/>
                <a:gd name="connsiteX71" fmla="*/ 3211661 w 3473617"/>
                <a:gd name="connsiteY71" fmla="*/ 2972223 h 3727590"/>
                <a:gd name="connsiteX72" fmla="*/ 3165968 w 3473617"/>
                <a:gd name="connsiteY72" fmla="*/ 2998936 h 3727590"/>
                <a:gd name="connsiteX73" fmla="*/ 3115012 w 3473617"/>
                <a:gd name="connsiteY73" fmla="*/ 3027042 h 3727590"/>
                <a:gd name="connsiteX74" fmla="*/ 3059032 w 3473617"/>
                <a:gd name="connsiteY74" fmla="*/ 3057238 h 3727590"/>
                <a:gd name="connsiteX75" fmla="*/ 2997550 w 3473617"/>
                <a:gd name="connsiteY75" fmla="*/ 3089988 h 3727590"/>
                <a:gd name="connsiteX76" fmla="*/ 2930805 w 3473617"/>
                <a:gd name="connsiteY76" fmla="*/ 3125527 h 3727590"/>
                <a:gd name="connsiteX77" fmla="*/ 2857600 w 3473617"/>
                <a:gd name="connsiteY77" fmla="*/ 3164317 h 3727590"/>
                <a:gd name="connsiteX78" fmla="*/ 2778654 w 3473617"/>
                <a:gd name="connsiteY78" fmla="*/ 3206359 h 3727590"/>
                <a:gd name="connsiteX79" fmla="*/ 2693011 w 3473617"/>
                <a:gd name="connsiteY79" fmla="*/ 3252583 h 3727590"/>
                <a:gd name="connsiteX80" fmla="*/ 2601146 w 3473617"/>
                <a:gd name="connsiteY80" fmla="*/ 3303452 h 3727590"/>
                <a:gd name="connsiteX81" fmla="*/ 2509281 w 3473617"/>
                <a:gd name="connsiteY81" fmla="*/ 3354553 h 3727590"/>
                <a:gd name="connsiteX82" fmla="*/ 2424833 w 3473617"/>
                <a:gd name="connsiteY82" fmla="*/ 3402867 h 3727590"/>
                <a:gd name="connsiteX83" fmla="*/ 2347323 w 3473617"/>
                <a:gd name="connsiteY83" fmla="*/ 3447464 h 3727590"/>
                <a:gd name="connsiteX84" fmla="*/ 2276033 w 3473617"/>
                <a:gd name="connsiteY84" fmla="*/ 3489041 h 3727590"/>
                <a:gd name="connsiteX85" fmla="*/ 2210484 w 3473617"/>
                <a:gd name="connsiteY85" fmla="*/ 3526902 h 3727590"/>
                <a:gd name="connsiteX86" fmla="*/ 2150437 w 3473617"/>
                <a:gd name="connsiteY86" fmla="*/ 3561978 h 3727590"/>
                <a:gd name="connsiteX87" fmla="*/ 2095174 w 3473617"/>
                <a:gd name="connsiteY87" fmla="*/ 3593335 h 3727590"/>
                <a:gd name="connsiteX88" fmla="*/ 2044459 w 3473617"/>
                <a:gd name="connsiteY88" fmla="*/ 3621672 h 3727590"/>
                <a:gd name="connsiteX89" fmla="*/ 1997569 w 3473617"/>
                <a:gd name="connsiteY89" fmla="*/ 3646292 h 3727590"/>
                <a:gd name="connsiteX90" fmla="*/ 1954029 w 3473617"/>
                <a:gd name="connsiteY90" fmla="*/ 3667896 h 3727590"/>
                <a:gd name="connsiteX91" fmla="*/ 1913361 w 3473617"/>
                <a:gd name="connsiteY91" fmla="*/ 3686012 h 3727590"/>
                <a:gd name="connsiteX92" fmla="*/ 1875083 w 3473617"/>
                <a:gd name="connsiteY92" fmla="*/ 3701111 h 3727590"/>
                <a:gd name="connsiteX93" fmla="*/ 1838960 w 3473617"/>
                <a:gd name="connsiteY93" fmla="*/ 3712725 h 3727590"/>
                <a:gd name="connsiteX94" fmla="*/ 1804033 w 3473617"/>
                <a:gd name="connsiteY94" fmla="*/ 3720855 h 3727590"/>
                <a:gd name="connsiteX95" fmla="*/ 1770061 w 3473617"/>
                <a:gd name="connsiteY95" fmla="*/ 3725964 h 3727590"/>
                <a:gd name="connsiteX96" fmla="*/ 1737049 w 3473617"/>
                <a:gd name="connsiteY96" fmla="*/ 3727590 h 3727590"/>
                <a:gd name="connsiteX97" fmla="*/ 1703555 w 3473617"/>
                <a:gd name="connsiteY97" fmla="*/ 3725964 h 3727590"/>
                <a:gd name="connsiteX98" fmla="*/ 1669585 w 3473617"/>
                <a:gd name="connsiteY98" fmla="*/ 3720855 h 3727590"/>
                <a:gd name="connsiteX99" fmla="*/ 1634659 w 3473617"/>
                <a:gd name="connsiteY99" fmla="*/ 3712725 h 3727590"/>
                <a:gd name="connsiteX100" fmla="*/ 1598533 w 3473617"/>
                <a:gd name="connsiteY100" fmla="*/ 3701111 h 3727590"/>
                <a:gd name="connsiteX101" fmla="*/ 1560258 w 3473617"/>
                <a:gd name="connsiteY101" fmla="*/ 3686012 h 3727590"/>
                <a:gd name="connsiteX102" fmla="*/ 1519588 w 3473617"/>
                <a:gd name="connsiteY102" fmla="*/ 3667896 h 3727590"/>
                <a:gd name="connsiteX103" fmla="*/ 1476048 w 3473617"/>
                <a:gd name="connsiteY103" fmla="*/ 3646292 h 3727590"/>
                <a:gd name="connsiteX104" fmla="*/ 1429159 w 3473617"/>
                <a:gd name="connsiteY104" fmla="*/ 3621672 h 3727590"/>
                <a:gd name="connsiteX105" fmla="*/ 1378442 w 3473617"/>
                <a:gd name="connsiteY105" fmla="*/ 3593335 h 3727590"/>
                <a:gd name="connsiteX106" fmla="*/ 1323180 w 3473617"/>
                <a:gd name="connsiteY106" fmla="*/ 3561978 h 3727590"/>
                <a:gd name="connsiteX107" fmla="*/ 1263134 w 3473617"/>
                <a:gd name="connsiteY107" fmla="*/ 3526902 h 3727590"/>
                <a:gd name="connsiteX108" fmla="*/ 1197585 w 3473617"/>
                <a:gd name="connsiteY108" fmla="*/ 3489041 h 3727590"/>
                <a:gd name="connsiteX109" fmla="*/ 1126294 w 3473617"/>
                <a:gd name="connsiteY109" fmla="*/ 3447464 h 3727590"/>
                <a:gd name="connsiteX110" fmla="*/ 1048784 w 3473617"/>
                <a:gd name="connsiteY110" fmla="*/ 3402867 h 3727590"/>
                <a:gd name="connsiteX111" fmla="*/ 964336 w 3473617"/>
                <a:gd name="connsiteY111" fmla="*/ 3354553 h 3727590"/>
                <a:gd name="connsiteX112" fmla="*/ 872472 w 3473617"/>
                <a:gd name="connsiteY112" fmla="*/ 3303452 h 3727590"/>
                <a:gd name="connsiteX113" fmla="*/ 780608 w 3473617"/>
                <a:gd name="connsiteY113" fmla="*/ 3252583 h 3727590"/>
                <a:gd name="connsiteX114" fmla="*/ 694963 w 3473617"/>
                <a:gd name="connsiteY114" fmla="*/ 3206359 h 3727590"/>
                <a:gd name="connsiteX115" fmla="*/ 616018 w 3473617"/>
                <a:gd name="connsiteY115" fmla="*/ 3164085 h 3727590"/>
                <a:gd name="connsiteX116" fmla="*/ 542812 w 3473617"/>
                <a:gd name="connsiteY116" fmla="*/ 3125295 h 3727590"/>
                <a:gd name="connsiteX117" fmla="*/ 476067 w 3473617"/>
                <a:gd name="connsiteY117" fmla="*/ 3089988 h 3727590"/>
                <a:gd name="connsiteX118" fmla="*/ 414586 w 3473617"/>
                <a:gd name="connsiteY118" fmla="*/ 3057238 h 3727590"/>
                <a:gd name="connsiteX119" fmla="*/ 358606 w 3473617"/>
                <a:gd name="connsiteY119" fmla="*/ 3027042 h 3727590"/>
                <a:gd name="connsiteX120" fmla="*/ 307889 w 3473617"/>
                <a:gd name="connsiteY120" fmla="*/ 2998936 h 3727590"/>
                <a:gd name="connsiteX121" fmla="*/ 261956 w 3473617"/>
                <a:gd name="connsiteY121" fmla="*/ 2971992 h 3727590"/>
                <a:gd name="connsiteX122" fmla="*/ 220570 w 3473617"/>
                <a:gd name="connsiteY122" fmla="*/ 2946673 h 3727590"/>
                <a:gd name="connsiteX123" fmla="*/ 184207 w 3473617"/>
                <a:gd name="connsiteY123" fmla="*/ 2922052 h 3727590"/>
                <a:gd name="connsiteX124" fmla="*/ 151432 w 3473617"/>
                <a:gd name="connsiteY124" fmla="*/ 2897431 h 3727590"/>
                <a:gd name="connsiteX125" fmla="*/ 122725 w 3473617"/>
                <a:gd name="connsiteY125" fmla="*/ 2873273 h 3727590"/>
                <a:gd name="connsiteX126" fmla="*/ 98084 w 3473617"/>
                <a:gd name="connsiteY126" fmla="*/ 2848420 h 3727590"/>
                <a:gd name="connsiteX127" fmla="*/ 76554 w 3473617"/>
                <a:gd name="connsiteY127" fmla="*/ 2822637 h 3727590"/>
                <a:gd name="connsiteX128" fmla="*/ 58373 w 3473617"/>
                <a:gd name="connsiteY128" fmla="*/ 2795693 h 3727590"/>
                <a:gd name="connsiteX129" fmla="*/ 43301 w 3473617"/>
                <a:gd name="connsiteY129" fmla="*/ 2767122 h 3727590"/>
                <a:gd name="connsiteX130" fmla="*/ 30861 w 3473617"/>
                <a:gd name="connsiteY130" fmla="*/ 2736462 h 3727590"/>
                <a:gd name="connsiteX131" fmla="*/ 20813 w 3473617"/>
                <a:gd name="connsiteY131" fmla="*/ 2703247 h 3727590"/>
                <a:gd name="connsiteX132" fmla="*/ 13397 w 3473617"/>
                <a:gd name="connsiteY132" fmla="*/ 2667243 h 3727590"/>
                <a:gd name="connsiteX133" fmla="*/ 7417 w 3473617"/>
                <a:gd name="connsiteY133" fmla="*/ 2627989 h 3727590"/>
                <a:gd name="connsiteX134" fmla="*/ 3589 w 3473617"/>
                <a:gd name="connsiteY134" fmla="*/ 2585016 h 3727590"/>
                <a:gd name="connsiteX135" fmla="*/ 1196 w 3473617"/>
                <a:gd name="connsiteY135" fmla="*/ 2538097 h 3727590"/>
                <a:gd name="connsiteX136" fmla="*/ 239 w 3473617"/>
                <a:gd name="connsiteY136" fmla="*/ 2486531 h 3727590"/>
                <a:gd name="connsiteX137" fmla="*/ 0 w 3473617"/>
                <a:gd name="connsiteY137" fmla="*/ 2429856 h 3727590"/>
                <a:gd name="connsiteX138" fmla="*/ 718 w 3473617"/>
                <a:gd name="connsiteY138" fmla="*/ 2368071 h 3727590"/>
                <a:gd name="connsiteX139" fmla="*/ 2154 w 3473617"/>
                <a:gd name="connsiteY139" fmla="*/ 2300942 h 3727590"/>
                <a:gd name="connsiteX140" fmla="*/ 3589 w 3473617"/>
                <a:gd name="connsiteY140" fmla="*/ 2227310 h 3727590"/>
                <a:gd name="connsiteX141" fmla="*/ 5263 w 3473617"/>
                <a:gd name="connsiteY141" fmla="*/ 2147174 h 3727590"/>
                <a:gd name="connsiteX142" fmla="*/ 6699 w 3473617"/>
                <a:gd name="connsiteY142" fmla="*/ 2060303 h 3727590"/>
                <a:gd name="connsiteX143" fmla="*/ 7895 w 3473617"/>
                <a:gd name="connsiteY143" fmla="*/ 1965766 h 3727590"/>
                <a:gd name="connsiteX144" fmla="*/ 8373 w 3473617"/>
                <a:gd name="connsiteY144" fmla="*/ 1863796 h 3727590"/>
                <a:gd name="connsiteX145" fmla="*/ 7895 w 3473617"/>
                <a:gd name="connsiteY145" fmla="*/ 1761826 h 3727590"/>
                <a:gd name="connsiteX146" fmla="*/ 6699 w 3473617"/>
                <a:gd name="connsiteY146" fmla="*/ 1667289 h 3727590"/>
                <a:gd name="connsiteX147" fmla="*/ 5263 w 3473617"/>
                <a:gd name="connsiteY147" fmla="*/ 1580417 h 3727590"/>
                <a:gd name="connsiteX148" fmla="*/ 3589 w 3473617"/>
                <a:gd name="connsiteY148" fmla="*/ 1500280 h 3727590"/>
                <a:gd name="connsiteX149" fmla="*/ 2154 w 3473617"/>
                <a:gd name="connsiteY149" fmla="*/ 1426649 h 3727590"/>
                <a:gd name="connsiteX150" fmla="*/ 718 w 3473617"/>
                <a:gd name="connsiteY150" fmla="*/ 1359521 h 3727590"/>
                <a:gd name="connsiteX151" fmla="*/ 0 w 3473617"/>
                <a:gd name="connsiteY151" fmla="*/ 1297735 h 3727590"/>
                <a:gd name="connsiteX152" fmla="*/ 239 w 3473617"/>
                <a:gd name="connsiteY152" fmla="*/ 1241059 h 3727590"/>
                <a:gd name="connsiteX153" fmla="*/ 1196 w 3473617"/>
                <a:gd name="connsiteY153" fmla="*/ 1189493 h 3727590"/>
                <a:gd name="connsiteX154" fmla="*/ 3589 w 3473617"/>
                <a:gd name="connsiteY154" fmla="*/ 1142574 h 3727590"/>
                <a:gd name="connsiteX155" fmla="*/ 7417 w 3473617"/>
                <a:gd name="connsiteY155" fmla="*/ 1099602 h 3727590"/>
                <a:gd name="connsiteX156" fmla="*/ 13158 w 3473617"/>
                <a:gd name="connsiteY156" fmla="*/ 1060347 h 3727590"/>
                <a:gd name="connsiteX157" fmla="*/ 20813 w 3473617"/>
                <a:gd name="connsiteY157" fmla="*/ 1024345 h 3727590"/>
                <a:gd name="connsiteX158" fmla="*/ 30861 w 3473617"/>
                <a:gd name="connsiteY158" fmla="*/ 991129 h 3727590"/>
                <a:gd name="connsiteX159" fmla="*/ 43301 w 3473617"/>
                <a:gd name="connsiteY159" fmla="*/ 960468 h 3727590"/>
                <a:gd name="connsiteX160" fmla="*/ 58373 w 3473617"/>
                <a:gd name="connsiteY160" fmla="*/ 931898 h 3727590"/>
                <a:gd name="connsiteX161" fmla="*/ 76554 w 3473617"/>
                <a:gd name="connsiteY161" fmla="*/ 904953 h 3727590"/>
                <a:gd name="connsiteX162" fmla="*/ 98084 w 3473617"/>
                <a:gd name="connsiteY162" fmla="*/ 879171 h 3727590"/>
                <a:gd name="connsiteX163" fmla="*/ 122725 w 3473617"/>
                <a:gd name="connsiteY163" fmla="*/ 854317 h 3727590"/>
                <a:gd name="connsiteX164" fmla="*/ 151432 w 3473617"/>
                <a:gd name="connsiteY164" fmla="*/ 830160 h 3727590"/>
                <a:gd name="connsiteX165" fmla="*/ 183968 w 3473617"/>
                <a:gd name="connsiteY165" fmla="*/ 805539 h 3727590"/>
                <a:gd name="connsiteX166" fmla="*/ 220570 w 3473617"/>
                <a:gd name="connsiteY166" fmla="*/ 780917 h 3727590"/>
                <a:gd name="connsiteX167" fmla="*/ 261956 w 3473617"/>
                <a:gd name="connsiteY167" fmla="*/ 755367 h 3727590"/>
                <a:gd name="connsiteX168" fmla="*/ 307650 w 3473617"/>
                <a:gd name="connsiteY168" fmla="*/ 728656 h 3727590"/>
                <a:gd name="connsiteX169" fmla="*/ 358606 w 3473617"/>
                <a:gd name="connsiteY169" fmla="*/ 700549 h 3727590"/>
                <a:gd name="connsiteX170" fmla="*/ 414586 w 3473617"/>
                <a:gd name="connsiteY170" fmla="*/ 670354 h 3727590"/>
                <a:gd name="connsiteX171" fmla="*/ 476067 w 3473617"/>
                <a:gd name="connsiteY171" fmla="*/ 637603 h 3727590"/>
                <a:gd name="connsiteX172" fmla="*/ 542812 w 3473617"/>
                <a:gd name="connsiteY172" fmla="*/ 602064 h 3727590"/>
                <a:gd name="connsiteX173" fmla="*/ 616018 w 3473617"/>
                <a:gd name="connsiteY173" fmla="*/ 563273 h 3727590"/>
                <a:gd name="connsiteX174" fmla="*/ 694963 w 3473617"/>
                <a:gd name="connsiteY174" fmla="*/ 521231 h 3727590"/>
                <a:gd name="connsiteX175" fmla="*/ 780608 w 3473617"/>
                <a:gd name="connsiteY175" fmla="*/ 475008 h 3727590"/>
                <a:gd name="connsiteX176" fmla="*/ 872472 w 3473617"/>
                <a:gd name="connsiteY176" fmla="*/ 424139 h 3727590"/>
                <a:gd name="connsiteX177" fmla="*/ 964336 w 3473617"/>
                <a:gd name="connsiteY177" fmla="*/ 373038 h 3727590"/>
                <a:gd name="connsiteX178" fmla="*/ 1048784 w 3473617"/>
                <a:gd name="connsiteY178" fmla="*/ 324725 h 3727590"/>
                <a:gd name="connsiteX179" fmla="*/ 1126294 w 3473617"/>
                <a:gd name="connsiteY179" fmla="*/ 280127 h 3727590"/>
                <a:gd name="connsiteX180" fmla="*/ 1197585 w 3473617"/>
                <a:gd name="connsiteY180" fmla="*/ 238550 h 3727590"/>
                <a:gd name="connsiteX181" fmla="*/ 1263134 w 3473617"/>
                <a:gd name="connsiteY181" fmla="*/ 200688 h 3727590"/>
                <a:gd name="connsiteX182" fmla="*/ 1323180 w 3473617"/>
                <a:gd name="connsiteY182" fmla="*/ 165615 h 3727590"/>
                <a:gd name="connsiteX183" fmla="*/ 1378442 w 3473617"/>
                <a:gd name="connsiteY183" fmla="*/ 134257 h 3727590"/>
                <a:gd name="connsiteX184" fmla="*/ 1429159 w 3473617"/>
                <a:gd name="connsiteY184" fmla="*/ 105918 h 3727590"/>
                <a:gd name="connsiteX185" fmla="*/ 1476048 w 3473617"/>
                <a:gd name="connsiteY185" fmla="*/ 81298 h 3727590"/>
                <a:gd name="connsiteX186" fmla="*/ 1519588 w 3473617"/>
                <a:gd name="connsiteY186" fmla="*/ 59696 h 3727590"/>
                <a:gd name="connsiteX187" fmla="*/ 1560258 w 3473617"/>
                <a:gd name="connsiteY187" fmla="*/ 41578 h 3727590"/>
                <a:gd name="connsiteX188" fmla="*/ 1598533 w 3473617"/>
                <a:gd name="connsiteY188" fmla="*/ 26479 h 3727590"/>
                <a:gd name="connsiteX189" fmla="*/ 1634659 w 3473617"/>
                <a:gd name="connsiteY189" fmla="*/ 14866 h 3727590"/>
                <a:gd name="connsiteX190" fmla="*/ 1669585 w 3473617"/>
                <a:gd name="connsiteY190" fmla="*/ 6737 h 3727590"/>
                <a:gd name="connsiteX191" fmla="*/ 1703555 w 3473617"/>
                <a:gd name="connsiteY191" fmla="*/ 1626 h 372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473617" h="3727590">
                  <a:moveTo>
                    <a:pt x="1737049" y="0"/>
                  </a:moveTo>
                  <a:lnTo>
                    <a:pt x="1770061" y="1626"/>
                  </a:lnTo>
                  <a:lnTo>
                    <a:pt x="1804033" y="6737"/>
                  </a:lnTo>
                  <a:lnTo>
                    <a:pt x="1838960" y="14866"/>
                  </a:lnTo>
                  <a:lnTo>
                    <a:pt x="1875083" y="26479"/>
                  </a:lnTo>
                  <a:lnTo>
                    <a:pt x="1913361" y="41578"/>
                  </a:lnTo>
                  <a:lnTo>
                    <a:pt x="1954029" y="59696"/>
                  </a:lnTo>
                  <a:lnTo>
                    <a:pt x="1997569" y="81298"/>
                  </a:lnTo>
                  <a:lnTo>
                    <a:pt x="2044459" y="105918"/>
                  </a:lnTo>
                  <a:lnTo>
                    <a:pt x="2095174" y="134257"/>
                  </a:lnTo>
                  <a:lnTo>
                    <a:pt x="2150437" y="165615"/>
                  </a:lnTo>
                  <a:lnTo>
                    <a:pt x="2210484" y="200688"/>
                  </a:lnTo>
                  <a:lnTo>
                    <a:pt x="2276033" y="238550"/>
                  </a:lnTo>
                  <a:lnTo>
                    <a:pt x="2347323" y="280127"/>
                  </a:lnTo>
                  <a:lnTo>
                    <a:pt x="2424833" y="324725"/>
                  </a:lnTo>
                  <a:lnTo>
                    <a:pt x="2509281" y="373038"/>
                  </a:lnTo>
                  <a:lnTo>
                    <a:pt x="2601146" y="424139"/>
                  </a:lnTo>
                  <a:lnTo>
                    <a:pt x="2693011" y="475008"/>
                  </a:lnTo>
                  <a:lnTo>
                    <a:pt x="2778654" y="521231"/>
                  </a:lnTo>
                  <a:lnTo>
                    <a:pt x="2857600" y="563506"/>
                  </a:lnTo>
                  <a:lnTo>
                    <a:pt x="2930805" y="602295"/>
                  </a:lnTo>
                  <a:lnTo>
                    <a:pt x="2997550" y="637603"/>
                  </a:lnTo>
                  <a:lnTo>
                    <a:pt x="3059032" y="670354"/>
                  </a:lnTo>
                  <a:lnTo>
                    <a:pt x="3115012" y="700549"/>
                  </a:lnTo>
                  <a:lnTo>
                    <a:pt x="3165728" y="728656"/>
                  </a:lnTo>
                  <a:lnTo>
                    <a:pt x="3211661" y="755599"/>
                  </a:lnTo>
                  <a:lnTo>
                    <a:pt x="3253047" y="780917"/>
                  </a:lnTo>
                  <a:lnTo>
                    <a:pt x="3289410" y="805539"/>
                  </a:lnTo>
                  <a:lnTo>
                    <a:pt x="3322185" y="830160"/>
                  </a:lnTo>
                  <a:lnTo>
                    <a:pt x="3350892" y="854317"/>
                  </a:lnTo>
                  <a:lnTo>
                    <a:pt x="3375533" y="879171"/>
                  </a:lnTo>
                  <a:lnTo>
                    <a:pt x="3397064" y="904953"/>
                  </a:lnTo>
                  <a:lnTo>
                    <a:pt x="3415245" y="931898"/>
                  </a:lnTo>
                  <a:lnTo>
                    <a:pt x="3430316" y="960468"/>
                  </a:lnTo>
                  <a:lnTo>
                    <a:pt x="3442756" y="991129"/>
                  </a:lnTo>
                  <a:lnTo>
                    <a:pt x="3452805" y="1024345"/>
                  </a:lnTo>
                  <a:lnTo>
                    <a:pt x="3460220" y="1060347"/>
                  </a:lnTo>
                  <a:lnTo>
                    <a:pt x="3466201" y="1099602"/>
                  </a:lnTo>
                  <a:lnTo>
                    <a:pt x="3470028" y="1142574"/>
                  </a:lnTo>
                  <a:lnTo>
                    <a:pt x="3472421" y="1189493"/>
                  </a:lnTo>
                  <a:lnTo>
                    <a:pt x="3473378" y="1241059"/>
                  </a:lnTo>
                  <a:lnTo>
                    <a:pt x="3473617" y="1297735"/>
                  </a:lnTo>
                  <a:lnTo>
                    <a:pt x="3472900" y="1359521"/>
                  </a:lnTo>
                  <a:lnTo>
                    <a:pt x="3471464" y="1426649"/>
                  </a:lnTo>
                  <a:lnTo>
                    <a:pt x="3470028" y="1500280"/>
                  </a:lnTo>
                  <a:lnTo>
                    <a:pt x="3468354" y="1580417"/>
                  </a:lnTo>
                  <a:lnTo>
                    <a:pt x="3466918" y="1667289"/>
                  </a:lnTo>
                  <a:lnTo>
                    <a:pt x="3465722" y="1761826"/>
                  </a:lnTo>
                  <a:lnTo>
                    <a:pt x="3465245" y="1863796"/>
                  </a:lnTo>
                  <a:lnTo>
                    <a:pt x="3465722" y="1965766"/>
                  </a:lnTo>
                  <a:lnTo>
                    <a:pt x="3466918" y="2060303"/>
                  </a:lnTo>
                  <a:lnTo>
                    <a:pt x="3468354" y="2147174"/>
                  </a:lnTo>
                  <a:lnTo>
                    <a:pt x="3470028" y="2227310"/>
                  </a:lnTo>
                  <a:lnTo>
                    <a:pt x="3471464" y="2300942"/>
                  </a:lnTo>
                  <a:lnTo>
                    <a:pt x="3472900" y="2368071"/>
                  </a:lnTo>
                  <a:lnTo>
                    <a:pt x="3473617" y="2429856"/>
                  </a:lnTo>
                  <a:lnTo>
                    <a:pt x="3473378" y="2486531"/>
                  </a:lnTo>
                  <a:lnTo>
                    <a:pt x="3472421" y="2538097"/>
                  </a:lnTo>
                  <a:lnTo>
                    <a:pt x="3470028" y="2585016"/>
                  </a:lnTo>
                  <a:lnTo>
                    <a:pt x="3466201" y="2627989"/>
                  </a:lnTo>
                  <a:lnTo>
                    <a:pt x="3460459" y="2667243"/>
                  </a:lnTo>
                  <a:lnTo>
                    <a:pt x="3452805" y="2703247"/>
                  </a:lnTo>
                  <a:lnTo>
                    <a:pt x="3442756" y="2736462"/>
                  </a:lnTo>
                  <a:lnTo>
                    <a:pt x="3430316" y="2767122"/>
                  </a:lnTo>
                  <a:lnTo>
                    <a:pt x="3415245" y="2795693"/>
                  </a:lnTo>
                  <a:lnTo>
                    <a:pt x="3397064" y="2822637"/>
                  </a:lnTo>
                  <a:lnTo>
                    <a:pt x="3375533" y="2848420"/>
                  </a:lnTo>
                  <a:lnTo>
                    <a:pt x="3350892" y="2873273"/>
                  </a:lnTo>
                  <a:lnTo>
                    <a:pt x="3322185" y="2897431"/>
                  </a:lnTo>
                  <a:lnTo>
                    <a:pt x="3289649" y="2922052"/>
                  </a:lnTo>
                  <a:lnTo>
                    <a:pt x="3253047" y="2946673"/>
                  </a:lnTo>
                  <a:lnTo>
                    <a:pt x="3211661" y="2972223"/>
                  </a:lnTo>
                  <a:lnTo>
                    <a:pt x="3165968" y="2998936"/>
                  </a:lnTo>
                  <a:lnTo>
                    <a:pt x="3115012" y="3027042"/>
                  </a:lnTo>
                  <a:lnTo>
                    <a:pt x="3059032" y="3057238"/>
                  </a:lnTo>
                  <a:lnTo>
                    <a:pt x="2997550" y="3089988"/>
                  </a:lnTo>
                  <a:lnTo>
                    <a:pt x="2930805" y="3125527"/>
                  </a:lnTo>
                  <a:lnTo>
                    <a:pt x="2857600" y="3164317"/>
                  </a:lnTo>
                  <a:lnTo>
                    <a:pt x="2778654" y="3206359"/>
                  </a:lnTo>
                  <a:lnTo>
                    <a:pt x="2693011" y="3252583"/>
                  </a:lnTo>
                  <a:lnTo>
                    <a:pt x="2601146" y="3303452"/>
                  </a:lnTo>
                  <a:lnTo>
                    <a:pt x="2509281" y="3354553"/>
                  </a:lnTo>
                  <a:lnTo>
                    <a:pt x="2424833" y="3402867"/>
                  </a:lnTo>
                  <a:lnTo>
                    <a:pt x="2347323" y="3447464"/>
                  </a:lnTo>
                  <a:lnTo>
                    <a:pt x="2276033" y="3489041"/>
                  </a:lnTo>
                  <a:lnTo>
                    <a:pt x="2210484" y="3526902"/>
                  </a:lnTo>
                  <a:lnTo>
                    <a:pt x="2150437" y="3561978"/>
                  </a:lnTo>
                  <a:lnTo>
                    <a:pt x="2095174" y="3593335"/>
                  </a:lnTo>
                  <a:lnTo>
                    <a:pt x="2044459" y="3621672"/>
                  </a:lnTo>
                  <a:lnTo>
                    <a:pt x="1997569" y="3646292"/>
                  </a:lnTo>
                  <a:lnTo>
                    <a:pt x="1954029" y="3667896"/>
                  </a:lnTo>
                  <a:lnTo>
                    <a:pt x="1913361" y="3686012"/>
                  </a:lnTo>
                  <a:lnTo>
                    <a:pt x="1875083" y="3701111"/>
                  </a:lnTo>
                  <a:lnTo>
                    <a:pt x="1838960" y="3712725"/>
                  </a:lnTo>
                  <a:lnTo>
                    <a:pt x="1804033" y="3720855"/>
                  </a:lnTo>
                  <a:lnTo>
                    <a:pt x="1770061" y="3725964"/>
                  </a:lnTo>
                  <a:lnTo>
                    <a:pt x="1737049" y="3727590"/>
                  </a:lnTo>
                  <a:lnTo>
                    <a:pt x="1703555" y="3725964"/>
                  </a:lnTo>
                  <a:lnTo>
                    <a:pt x="1669585" y="3720855"/>
                  </a:lnTo>
                  <a:lnTo>
                    <a:pt x="1634659" y="3712725"/>
                  </a:lnTo>
                  <a:lnTo>
                    <a:pt x="1598533" y="3701111"/>
                  </a:lnTo>
                  <a:lnTo>
                    <a:pt x="1560258" y="3686012"/>
                  </a:lnTo>
                  <a:lnTo>
                    <a:pt x="1519588" y="3667896"/>
                  </a:lnTo>
                  <a:lnTo>
                    <a:pt x="1476048" y="3646292"/>
                  </a:lnTo>
                  <a:lnTo>
                    <a:pt x="1429159" y="3621672"/>
                  </a:lnTo>
                  <a:lnTo>
                    <a:pt x="1378442" y="3593335"/>
                  </a:lnTo>
                  <a:lnTo>
                    <a:pt x="1323180" y="3561978"/>
                  </a:lnTo>
                  <a:lnTo>
                    <a:pt x="1263134" y="3526902"/>
                  </a:lnTo>
                  <a:lnTo>
                    <a:pt x="1197585" y="3489041"/>
                  </a:lnTo>
                  <a:lnTo>
                    <a:pt x="1126294" y="3447464"/>
                  </a:lnTo>
                  <a:lnTo>
                    <a:pt x="1048784" y="3402867"/>
                  </a:lnTo>
                  <a:lnTo>
                    <a:pt x="964336" y="3354553"/>
                  </a:lnTo>
                  <a:lnTo>
                    <a:pt x="872472" y="3303452"/>
                  </a:lnTo>
                  <a:lnTo>
                    <a:pt x="780608" y="3252583"/>
                  </a:lnTo>
                  <a:lnTo>
                    <a:pt x="694963" y="3206359"/>
                  </a:lnTo>
                  <a:lnTo>
                    <a:pt x="616018" y="3164085"/>
                  </a:lnTo>
                  <a:lnTo>
                    <a:pt x="542812" y="3125295"/>
                  </a:lnTo>
                  <a:lnTo>
                    <a:pt x="476067" y="3089988"/>
                  </a:lnTo>
                  <a:lnTo>
                    <a:pt x="414586" y="3057238"/>
                  </a:lnTo>
                  <a:lnTo>
                    <a:pt x="358606" y="3027042"/>
                  </a:lnTo>
                  <a:lnTo>
                    <a:pt x="307889" y="2998936"/>
                  </a:lnTo>
                  <a:lnTo>
                    <a:pt x="261956" y="2971992"/>
                  </a:lnTo>
                  <a:lnTo>
                    <a:pt x="220570" y="2946673"/>
                  </a:lnTo>
                  <a:lnTo>
                    <a:pt x="184207" y="2922052"/>
                  </a:lnTo>
                  <a:lnTo>
                    <a:pt x="151432" y="2897431"/>
                  </a:lnTo>
                  <a:lnTo>
                    <a:pt x="122725" y="2873273"/>
                  </a:lnTo>
                  <a:lnTo>
                    <a:pt x="98084" y="2848420"/>
                  </a:lnTo>
                  <a:lnTo>
                    <a:pt x="76554" y="2822637"/>
                  </a:lnTo>
                  <a:lnTo>
                    <a:pt x="58373" y="2795693"/>
                  </a:lnTo>
                  <a:lnTo>
                    <a:pt x="43301" y="2767122"/>
                  </a:lnTo>
                  <a:lnTo>
                    <a:pt x="30861" y="2736462"/>
                  </a:lnTo>
                  <a:lnTo>
                    <a:pt x="20813" y="2703247"/>
                  </a:lnTo>
                  <a:lnTo>
                    <a:pt x="13397" y="2667243"/>
                  </a:lnTo>
                  <a:lnTo>
                    <a:pt x="7417" y="2627989"/>
                  </a:lnTo>
                  <a:lnTo>
                    <a:pt x="3589" y="2585016"/>
                  </a:lnTo>
                  <a:lnTo>
                    <a:pt x="1196" y="2538097"/>
                  </a:lnTo>
                  <a:lnTo>
                    <a:pt x="239" y="2486531"/>
                  </a:lnTo>
                  <a:lnTo>
                    <a:pt x="0" y="2429856"/>
                  </a:lnTo>
                  <a:lnTo>
                    <a:pt x="718" y="2368071"/>
                  </a:lnTo>
                  <a:lnTo>
                    <a:pt x="2154" y="2300942"/>
                  </a:lnTo>
                  <a:lnTo>
                    <a:pt x="3589" y="2227310"/>
                  </a:lnTo>
                  <a:lnTo>
                    <a:pt x="5263" y="2147174"/>
                  </a:lnTo>
                  <a:lnTo>
                    <a:pt x="6699" y="2060303"/>
                  </a:lnTo>
                  <a:lnTo>
                    <a:pt x="7895" y="1965766"/>
                  </a:lnTo>
                  <a:lnTo>
                    <a:pt x="8373" y="1863796"/>
                  </a:lnTo>
                  <a:lnTo>
                    <a:pt x="7895" y="1761826"/>
                  </a:lnTo>
                  <a:lnTo>
                    <a:pt x="6699" y="1667289"/>
                  </a:lnTo>
                  <a:lnTo>
                    <a:pt x="5263" y="1580417"/>
                  </a:lnTo>
                  <a:lnTo>
                    <a:pt x="3589" y="1500280"/>
                  </a:lnTo>
                  <a:lnTo>
                    <a:pt x="2154" y="1426649"/>
                  </a:lnTo>
                  <a:lnTo>
                    <a:pt x="718" y="1359521"/>
                  </a:lnTo>
                  <a:lnTo>
                    <a:pt x="0" y="1297735"/>
                  </a:lnTo>
                  <a:lnTo>
                    <a:pt x="239" y="1241059"/>
                  </a:lnTo>
                  <a:lnTo>
                    <a:pt x="1196" y="1189493"/>
                  </a:lnTo>
                  <a:lnTo>
                    <a:pt x="3589" y="1142574"/>
                  </a:lnTo>
                  <a:lnTo>
                    <a:pt x="7417" y="1099602"/>
                  </a:lnTo>
                  <a:lnTo>
                    <a:pt x="13158" y="1060347"/>
                  </a:lnTo>
                  <a:lnTo>
                    <a:pt x="20813" y="1024345"/>
                  </a:lnTo>
                  <a:lnTo>
                    <a:pt x="30861" y="991129"/>
                  </a:lnTo>
                  <a:lnTo>
                    <a:pt x="43301" y="960468"/>
                  </a:lnTo>
                  <a:lnTo>
                    <a:pt x="58373" y="931898"/>
                  </a:lnTo>
                  <a:lnTo>
                    <a:pt x="76554" y="904953"/>
                  </a:lnTo>
                  <a:lnTo>
                    <a:pt x="98084" y="879171"/>
                  </a:lnTo>
                  <a:lnTo>
                    <a:pt x="122725" y="854317"/>
                  </a:lnTo>
                  <a:lnTo>
                    <a:pt x="151432" y="830160"/>
                  </a:lnTo>
                  <a:lnTo>
                    <a:pt x="183968" y="805539"/>
                  </a:lnTo>
                  <a:lnTo>
                    <a:pt x="220570" y="780917"/>
                  </a:lnTo>
                  <a:lnTo>
                    <a:pt x="261956" y="755367"/>
                  </a:lnTo>
                  <a:lnTo>
                    <a:pt x="307650" y="728656"/>
                  </a:lnTo>
                  <a:lnTo>
                    <a:pt x="358606" y="700549"/>
                  </a:lnTo>
                  <a:lnTo>
                    <a:pt x="414586" y="670354"/>
                  </a:lnTo>
                  <a:lnTo>
                    <a:pt x="476067" y="637603"/>
                  </a:lnTo>
                  <a:lnTo>
                    <a:pt x="542812" y="602064"/>
                  </a:lnTo>
                  <a:lnTo>
                    <a:pt x="616018" y="563273"/>
                  </a:lnTo>
                  <a:lnTo>
                    <a:pt x="694963" y="521231"/>
                  </a:lnTo>
                  <a:lnTo>
                    <a:pt x="780608" y="475008"/>
                  </a:lnTo>
                  <a:lnTo>
                    <a:pt x="872472" y="424139"/>
                  </a:lnTo>
                  <a:lnTo>
                    <a:pt x="964336" y="373038"/>
                  </a:lnTo>
                  <a:lnTo>
                    <a:pt x="1048784" y="324725"/>
                  </a:lnTo>
                  <a:lnTo>
                    <a:pt x="1126294" y="280127"/>
                  </a:lnTo>
                  <a:lnTo>
                    <a:pt x="1197585" y="238550"/>
                  </a:lnTo>
                  <a:lnTo>
                    <a:pt x="1263134" y="200688"/>
                  </a:lnTo>
                  <a:lnTo>
                    <a:pt x="1323180" y="165615"/>
                  </a:lnTo>
                  <a:lnTo>
                    <a:pt x="1378442" y="134257"/>
                  </a:lnTo>
                  <a:lnTo>
                    <a:pt x="1429159" y="105918"/>
                  </a:lnTo>
                  <a:lnTo>
                    <a:pt x="1476048" y="81298"/>
                  </a:lnTo>
                  <a:lnTo>
                    <a:pt x="1519588" y="59696"/>
                  </a:lnTo>
                  <a:lnTo>
                    <a:pt x="1560258" y="41578"/>
                  </a:lnTo>
                  <a:lnTo>
                    <a:pt x="1598533" y="26479"/>
                  </a:lnTo>
                  <a:lnTo>
                    <a:pt x="1634659" y="14866"/>
                  </a:lnTo>
                  <a:lnTo>
                    <a:pt x="1669585" y="6737"/>
                  </a:lnTo>
                  <a:lnTo>
                    <a:pt x="1703555" y="162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pic>
          <p:nvPicPr>
            <p:cNvPr id="2" name="图片占位符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415315" y="816009"/>
              <a:ext cx="4869918" cy="5225981"/>
            </a:xfrm>
            <a:custGeom>
              <a:avLst/>
              <a:gdLst>
                <a:gd name="connsiteX0" fmla="*/ 1706731 w 3412990"/>
                <a:gd name="connsiteY0" fmla="*/ 0 h 3836087"/>
                <a:gd name="connsiteX1" fmla="*/ 1739167 w 3412990"/>
                <a:gd name="connsiteY1" fmla="*/ 1673 h 3836087"/>
                <a:gd name="connsiteX2" fmla="*/ 1772546 w 3412990"/>
                <a:gd name="connsiteY2" fmla="*/ 6933 h 3836087"/>
                <a:gd name="connsiteX3" fmla="*/ 1806863 w 3412990"/>
                <a:gd name="connsiteY3" fmla="*/ 15299 h 3836087"/>
                <a:gd name="connsiteX4" fmla="*/ 1842356 w 3412990"/>
                <a:gd name="connsiteY4" fmla="*/ 27250 h 3836087"/>
                <a:gd name="connsiteX5" fmla="*/ 1879966 w 3412990"/>
                <a:gd name="connsiteY5" fmla="*/ 42788 h 3836087"/>
                <a:gd name="connsiteX6" fmla="*/ 1919924 w 3412990"/>
                <a:gd name="connsiteY6" fmla="*/ 61433 h 3836087"/>
                <a:gd name="connsiteX7" fmla="*/ 1962704 w 3412990"/>
                <a:gd name="connsiteY7" fmla="*/ 83664 h 3836087"/>
                <a:gd name="connsiteX8" fmla="*/ 2008776 w 3412990"/>
                <a:gd name="connsiteY8" fmla="*/ 109001 h 3836087"/>
                <a:gd name="connsiteX9" fmla="*/ 2058606 w 3412990"/>
                <a:gd name="connsiteY9" fmla="*/ 138165 h 3836087"/>
                <a:gd name="connsiteX10" fmla="*/ 2112904 w 3412990"/>
                <a:gd name="connsiteY10" fmla="*/ 170435 h 3836087"/>
                <a:gd name="connsiteX11" fmla="*/ 2171903 w 3412990"/>
                <a:gd name="connsiteY11" fmla="*/ 206529 h 3836087"/>
                <a:gd name="connsiteX12" fmla="*/ 2236308 w 3412990"/>
                <a:gd name="connsiteY12" fmla="*/ 245493 h 3836087"/>
                <a:gd name="connsiteX13" fmla="*/ 2306354 w 3412990"/>
                <a:gd name="connsiteY13" fmla="*/ 288280 h 3836087"/>
                <a:gd name="connsiteX14" fmla="*/ 2382511 w 3412990"/>
                <a:gd name="connsiteY14" fmla="*/ 334176 h 3836087"/>
                <a:gd name="connsiteX15" fmla="*/ 2465485 w 3412990"/>
                <a:gd name="connsiteY15" fmla="*/ 383896 h 3836087"/>
                <a:gd name="connsiteX16" fmla="*/ 2555747 w 3412990"/>
                <a:gd name="connsiteY16" fmla="*/ 436484 h 3836087"/>
                <a:gd name="connsiteX17" fmla="*/ 2646008 w 3412990"/>
                <a:gd name="connsiteY17" fmla="*/ 488834 h 3836087"/>
                <a:gd name="connsiteX18" fmla="*/ 2730156 w 3412990"/>
                <a:gd name="connsiteY18" fmla="*/ 536402 h 3836087"/>
                <a:gd name="connsiteX19" fmla="*/ 2807725 w 3412990"/>
                <a:gd name="connsiteY19" fmla="*/ 579907 h 3836087"/>
                <a:gd name="connsiteX20" fmla="*/ 2879652 w 3412990"/>
                <a:gd name="connsiteY20" fmla="*/ 619826 h 3836087"/>
                <a:gd name="connsiteX21" fmla="*/ 2945232 w 3412990"/>
                <a:gd name="connsiteY21" fmla="*/ 656161 h 3836087"/>
                <a:gd name="connsiteX22" fmla="*/ 3005641 w 3412990"/>
                <a:gd name="connsiteY22" fmla="*/ 689865 h 3836087"/>
                <a:gd name="connsiteX23" fmla="*/ 3060644 w 3412990"/>
                <a:gd name="connsiteY23" fmla="*/ 720939 h 3836087"/>
                <a:gd name="connsiteX24" fmla="*/ 3110475 w 3412990"/>
                <a:gd name="connsiteY24" fmla="*/ 749864 h 3836087"/>
                <a:gd name="connsiteX25" fmla="*/ 3155606 w 3412990"/>
                <a:gd name="connsiteY25" fmla="*/ 777592 h 3836087"/>
                <a:gd name="connsiteX26" fmla="*/ 3196270 w 3412990"/>
                <a:gd name="connsiteY26" fmla="*/ 803647 h 3836087"/>
                <a:gd name="connsiteX27" fmla="*/ 3231998 w 3412990"/>
                <a:gd name="connsiteY27" fmla="*/ 828985 h 3836087"/>
                <a:gd name="connsiteX28" fmla="*/ 3264201 w 3412990"/>
                <a:gd name="connsiteY28" fmla="*/ 854323 h 3836087"/>
                <a:gd name="connsiteX29" fmla="*/ 3292407 w 3412990"/>
                <a:gd name="connsiteY29" fmla="*/ 879183 h 3836087"/>
                <a:gd name="connsiteX30" fmla="*/ 3316618 w 3412990"/>
                <a:gd name="connsiteY30" fmla="*/ 904760 h 3836087"/>
                <a:gd name="connsiteX31" fmla="*/ 3337773 w 3412990"/>
                <a:gd name="connsiteY31" fmla="*/ 931293 h 3836087"/>
                <a:gd name="connsiteX32" fmla="*/ 3355637 w 3412990"/>
                <a:gd name="connsiteY32" fmla="*/ 959022 h 3836087"/>
                <a:gd name="connsiteX33" fmla="*/ 3370445 w 3412990"/>
                <a:gd name="connsiteY33" fmla="*/ 988424 h 3836087"/>
                <a:gd name="connsiteX34" fmla="*/ 3382668 w 3412990"/>
                <a:gd name="connsiteY34" fmla="*/ 1019977 h 3836087"/>
                <a:gd name="connsiteX35" fmla="*/ 3392541 w 3412990"/>
                <a:gd name="connsiteY35" fmla="*/ 1054160 h 3836087"/>
                <a:gd name="connsiteX36" fmla="*/ 3399827 w 3412990"/>
                <a:gd name="connsiteY36" fmla="*/ 1091210 h 3836087"/>
                <a:gd name="connsiteX37" fmla="*/ 3405703 w 3412990"/>
                <a:gd name="connsiteY37" fmla="*/ 1131607 h 3836087"/>
                <a:gd name="connsiteX38" fmla="*/ 3409464 w 3412990"/>
                <a:gd name="connsiteY38" fmla="*/ 1175830 h 3836087"/>
                <a:gd name="connsiteX39" fmla="*/ 3411815 w 3412990"/>
                <a:gd name="connsiteY39" fmla="*/ 1224115 h 3836087"/>
                <a:gd name="connsiteX40" fmla="*/ 3412755 w 3412990"/>
                <a:gd name="connsiteY40" fmla="*/ 1277182 h 3836087"/>
                <a:gd name="connsiteX41" fmla="*/ 3412990 w 3412990"/>
                <a:gd name="connsiteY41" fmla="*/ 1335507 h 3836087"/>
                <a:gd name="connsiteX42" fmla="*/ 3412285 w 3412990"/>
                <a:gd name="connsiteY42" fmla="*/ 1399092 h 3836087"/>
                <a:gd name="connsiteX43" fmla="*/ 3410874 w 3412990"/>
                <a:gd name="connsiteY43" fmla="*/ 1468174 h 3836087"/>
                <a:gd name="connsiteX44" fmla="*/ 3409464 w 3412990"/>
                <a:gd name="connsiteY44" fmla="*/ 1543948 h 3836087"/>
                <a:gd name="connsiteX45" fmla="*/ 3407819 w 3412990"/>
                <a:gd name="connsiteY45" fmla="*/ 1626417 h 3836087"/>
                <a:gd name="connsiteX46" fmla="*/ 3406408 w 3412990"/>
                <a:gd name="connsiteY46" fmla="*/ 1715818 h 3836087"/>
                <a:gd name="connsiteX47" fmla="*/ 3405233 w 3412990"/>
                <a:gd name="connsiteY47" fmla="*/ 1813106 h 3836087"/>
                <a:gd name="connsiteX48" fmla="*/ 3404764 w 3412990"/>
                <a:gd name="connsiteY48" fmla="*/ 1918044 h 3836087"/>
                <a:gd name="connsiteX49" fmla="*/ 3405233 w 3412990"/>
                <a:gd name="connsiteY49" fmla="*/ 2022982 h 3836087"/>
                <a:gd name="connsiteX50" fmla="*/ 3406408 w 3412990"/>
                <a:gd name="connsiteY50" fmla="*/ 2120271 h 3836087"/>
                <a:gd name="connsiteX51" fmla="*/ 3407819 w 3412990"/>
                <a:gd name="connsiteY51" fmla="*/ 2209671 h 3836087"/>
                <a:gd name="connsiteX52" fmla="*/ 3409464 w 3412990"/>
                <a:gd name="connsiteY52" fmla="*/ 2292139 h 3836087"/>
                <a:gd name="connsiteX53" fmla="*/ 3410874 w 3412990"/>
                <a:gd name="connsiteY53" fmla="*/ 2367914 h 3836087"/>
                <a:gd name="connsiteX54" fmla="*/ 3412285 w 3412990"/>
                <a:gd name="connsiteY54" fmla="*/ 2436997 h 3836087"/>
                <a:gd name="connsiteX55" fmla="*/ 3412990 w 3412990"/>
                <a:gd name="connsiteY55" fmla="*/ 2500580 h 3836087"/>
                <a:gd name="connsiteX56" fmla="*/ 3412755 w 3412990"/>
                <a:gd name="connsiteY56" fmla="*/ 2558905 h 3836087"/>
                <a:gd name="connsiteX57" fmla="*/ 3411815 w 3412990"/>
                <a:gd name="connsiteY57" fmla="*/ 2611972 h 3836087"/>
                <a:gd name="connsiteX58" fmla="*/ 3409464 w 3412990"/>
                <a:gd name="connsiteY58" fmla="*/ 2660257 h 3836087"/>
                <a:gd name="connsiteX59" fmla="*/ 3405703 w 3412990"/>
                <a:gd name="connsiteY59" fmla="*/ 2704480 h 3836087"/>
                <a:gd name="connsiteX60" fmla="*/ 3400062 w 3412990"/>
                <a:gd name="connsiteY60" fmla="*/ 2744877 h 3836087"/>
                <a:gd name="connsiteX61" fmla="*/ 3392541 w 3412990"/>
                <a:gd name="connsiteY61" fmla="*/ 2781929 h 3836087"/>
                <a:gd name="connsiteX62" fmla="*/ 3382668 w 3412990"/>
                <a:gd name="connsiteY62" fmla="*/ 2816111 h 3836087"/>
                <a:gd name="connsiteX63" fmla="*/ 3370445 w 3412990"/>
                <a:gd name="connsiteY63" fmla="*/ 2847663 h 3836087"/>
                <a:gd name="connsiteX64" fmla="*/ 3355637 w 3412990"/>
                <a:gd name="connsiteY64" fmla="*/ 2877066 h 3836087"/>
                <a:gd name="connsiteX65" fmla="*/ 3337773 w 3412990"/>
                <a:gd name="connsiteY65" fmla="*/ 2904794 h 3836087"/>
                <a:gd name="connsiteX66" fmla="*/ 3316618 w 3412990"/>
                <a:gd name="connsiteY66" fmla="*/ 2931327 h 3836087"/>
                <a:gd name="connsiteX67" fmla="*/ 3292407 w 3412990"/>
                <a:gd name="connsiteY67" fmla="*/ 2956904 h 3836087"/>
                <a:gd name="connsiteX68" fmla="*/ 3264201 w 3412990"/>
                <a:gd name="connsiteY68" fmla="*/ 2981765 h 3836087"/>
                <a:gd name="connsiteX69" fmla="*/ 3232233 w 3412990"/>
                <a:gd name="connsiteY69" fmla="*/ 3007102 h 3836087"/>
                <a:gd name="connsiteX70" fmla="*/ 3196270 w 3412990"/>
                <a:gd name="connsiteY70" fmla="*/ 3032440 h 3836087"/>
                <a:gd name="connsiteX71" fmla="*/ 3155606 w 3412990"/>
                <a:gd name="connsiteY71" fmla="*/ 3058734 h 3836087"/>
                <a:gd name="connsiteX72" fmla="*/ 3110710 w 3412990"/>
                <a:gd name="connsiteY72" fmla="*/ 3086224 h 3836087"/>
                <a:gd name="connsiteX73" fmla="*/ 3060644 w 3412990"/>
                <a:gd name="connsiteY73" fmla="*/ 3115148 h 3836087"/>
                <a:gd name="connsiteX74" fmla="*/ 3005641 w 3412990"/>
                <a:gd name="connsiteY74" fmla="*/ 3146223 h 3836087"/>
                <a:gd name="connsiteX75" fmla="*/ 2945232 w 3412990"/>
                <a:gd name="connsiteY75" fmla="*/ 3179927 h 3836087"/>
                <a:gd name="connsiteX76" fmla="*/ 2879652 w 3412990"/>
                <a:gd name="connsiteY76" fmla="*/ 3216500 h 3836087"/>
                <a:gd name="connsiteX77" fmla="*/ 2807725 w 3412990"/>
                <a:gd name="connsiteY77" fmla="*/ 3256419 h 3836087"/>
                <a:gd name="connsiteX78" fmla="*/ 2730156 w 3412990"/>
                <a:gd name="connsiteY78" fmla="*/ 3299685 h 3836087"/>
                <a:gd name="connsiteX79" fmla="*/ 2646008 w 3412990"/>
                <a:gd name="connsiteY79" fmla="*/ 3347254 h 3836087"/>
                <a:gd name="connsiteX80" fmla="*/ 2555747 w 3412990"/>
                <a:gd name="connsiteY80" fmla="*/ 3399604 h 3836087"/>
                <a:gd name="connsiteX81" fmla="*/ 2465485 w 3412990"/>
                <a:gd name="connsiteY81" fmla="*/ 3452192 h 3836087"/>
                <a:gd name="connsiteX82" fmla="*/ 2382511 w 3412990"/>
                <a:gd name="connsiteY82" fmla="*/ 3501912 h 3836087"/>
                <a:gd name="connsiteX83" fmla="*/ 2306354 w 3412990"/>
                <a:gd name="connsiteY83" fmla="*/ 3547807 h 3836087"/>
                <a:gd name="connsiteX84" fmla="*/ 2236308 w 3412990"/>
                <a:gd name="connsiteY84" fmla="*/ 3590595 h 3836087"/>
                <a:gd name="connsiteX85" fmla="*/ 2171903 w 3412990"/>
                <a:gd name="connsiteY85" fmla="*/ 3629558 h 3836087"/>
                <a:gd name="connsiteX86" fmla="*/ 2112904 w 3412990"/>
                <a:gd name="connsiteY86" fmla="*/ 3665654 h 3836087"/>
                <a:gd name="connsiteX87" fmla="*/ 2058606 w 3412990"/>
                <a:gd name="connsiteY87" fmla="*/ 3697924 h 3836087"/>
                <a:gd name="connsiteX88" fmla="*/ 2008776 w 3412990"/>
                <a:gd name="connsiteY88" fmla="*/ 3727086 h 3836087"/>
                <a:gd name="connsiteX89" fmla="*/ 1962704 w 3412990"/>
                <a:gd name="connsiteY89" fmla="*/ 3752423 h 3836087"/>
                <a:gd name="connsiteX90" fmla="*/ 1919924 w 3412990"/>
                <a:gd name="connsiteY90" fmla="*/ 3774655 h 3836087"/>
                <a:gd name="connsiteX91" fmla="*/ 1879966 w 3412990"/>
                <a:gd name="connsiteY91" fmla="*/ 3793299 h 3836087"/>
                <a:gd name="connsiteX92" fmla="*/ 1842356 w 3412990"/>
                <a:gd name="connsiteY92" fmla="*/ 3808837 h 3836087"/>
                <a:gd name="connsiteX93" fmla="*/ 1806863 w 3412990"/>
                <a:gd name="connsiteY93" fmla="*/ 3820789 h 3836087"/>
                <a:gd name="connsiteX94" fmla="*/ 1772546 w 3412990"/>
                <a:gd name="connsiteY94" fmla="*/ 3829156 h 3836087"/>
                <a:gd name="connsiteX95" fmla="*/ 1739167 w 3412990"/>
                <a:gd name="connsiteY95" fmla="*/ 3834414 h 3836087"/>
                <a:gd name="connsiteX96" fmla="*/ 1706731 w 3412990"/>
                <a:gd name="connsiteY96" fmla="*/ 3836087 h 3836087"/>
                <a:gd name="connsiteX97" fmla="*/ 1673822 w 3412990"/>
                <a:gd name="connsiteY97" fmla="*/ 3834414 h 3836087"/>
                <a:gd name="connsiteX98" fmla="*/ 1640445 w 3412990"/>
                <a:gd name="connsiteY98" fmla="*/ 3829156 h 3836087"/>
                <a:gd name="connsiteX99" fmla="*/ 1606128 w 3412990"/>
                <a:gd name="connsiteY99" fmla="*/ 3820789 h 3836087"/>
                <a:gd name="connsiteX100" fmla="*/ 1570633 w 3412990"/>
                <a:gd name="connsiteY100" fmla="*/ 3808837 h 3836087"/>
                <a:gd name="connsiteX101" fmla="*/ 1533026 w 3412990"/>
                <a:gd name="connsiteY101" fmla="*/ 3793299 h 3836087"/>
                <a:gd name="connsiteX102" fmla="*/ 1493066 w 3412990"/>
                <a:gd name="connsiteY102" fmla="*/ 3774655 h 3836087"/>
                <a:gd name="connsiteX103" fmla="*/ 1450286 w 3412990"/>
                <a:gd name="connsiteY103" fmla="*/ 3752423 h 3836087"/>
                <a:gd name="connsiteX104" fmla="*/ 1404215 w 3412990"/>
                <a:gd name="connsiteY104" fmla="*/ 3727086 h 3836087"/>
                <a:gd name="connsiteX105" fmla="*/ 1354383 w 3412990"/>
                <a:gd name="connsiteY105" fmla="*/ 3697924 h 3836087"/>
                <a:gd name="connsiteX106" fmla="*/ 1300086 w 3412990"/>
                <a:gd name="connsiteY106" fmla="*/ 3665654 h 3836087"/>
                <a:gd name="connsiteX107" fmla="*/ 1241088 w 3412990"/>
                <a:gd name="connsiteY107" fmla="*/ 3629558 h 3836087"/>
                <a:gd name="connsiteX108" fmla="*/ 1176683 w 3412990"/>
                <a:gd name="connsiteY108" fmla="*/ 3590595 h 3836087"/>
                <a:gd name="connsiteX109" fmla="*/ 1106636 w 3412990"/>
                <a:gd name="connsiteY109" fmla="*/ 3547807 h 3836087"/>
                <a:gd name="connsiteX110" fmla="*/ 1030479 w 3412990"/>
                <a:gd name="connsiteY110" fmla="*/ 3501912 h 3836087"/>
                <a:gd name="connsiteX111" fmla="*/ 947505 w 3412990"/>
                <a:gd name="connsiteY111" fmla="*/ 3452192 h 3836087"/>
                <a:gd name="connsiteX112" fmla="*/ 857244 w 3412990"/>
                <a:gd name="connsiteY112" fmla="*/ 3399604 h 3836087"/>
                <a:gd name="connsiteX113" fmla="*/ 766983 w 3412990"/>
                <a:gd name="connsiteY113" fmla="*/ 3347254 h 3836087"/>
                <a:gd name="connsiteX114" fmla="*/ 682833 w 3412990"/>
                <a:gd name="connsiteY114" fmla="*/ 3299685 h 3836087"/>
                <a:gd name="connsiteX115" fmla="*/ 605266 w 3412990"/>
                <a:gd name="connsiteY115" fmla="*/ 3256180 h 3836087"/>
                <a:gd name="connsiteX116" fmla="*/ 533338 w 3412990"/>
                <a:gd name="connsiteY116" fmla="*/ 3216261 h 3836087"/>
                <a:gd name="connsiteX117" fmla="*/ 467758 w 3412990"/>
                <a:gd name="connsiteY117" fmla="*/ 3179927 h 3836087"/>
                <a:gd name="connsiteX118" fmla="*/ 407350 w 3412990"/>
                <a:gd name="connsiteY118" fmla="*/ 3146223 h 3836087"/>
                <a:gd name="connsiteX119" fmla="*/ 352347 w 3412990"/>
                <a:gd name="connsiteY119" fmla="*/ 3115148 h 3836087"/>
                <a:gd name="connsiteX120" fmla="*/ 302515 w 3412990"/>
                <a:gd name="connsiteY120" fmla="*/ 3086224 h 3836087"/>
                <a:gd name="connsiteX121" fmla="*/ 257384 w 3412990"/>
                <a:gd name="connsiteY121" fmla="*/ 3058496 h 3836087"/>
                <a:gd name="connsiteX122" fmla="*/ 216720 w 3412990"/>
                <a:gd name="connsiteY122" fmla="*/ 3032440 h 3836087"/>
                <a:gd name="connsiteX123" fmla="*/ 180992 w 3412990"/>
                <a:gd name="connsiteY123" fmla="*/ 3007102 h 3836087"/>
                <a:gd name="connsiteX124" fmla="*/ 148789 w 3412990"/>
                <a:gd name="connsiteY124" fmla="*/ 2981765 h 3836087"/>
                <a:gd name="connsiteX125" fmla="*/ 120583 w 3412990"/>
                <a:gd name="connsiteY125" fmla="*/ 2956904 h 3836087"/>
                <a:gd name="connsiteX126" fmla="*/ 96372 w 3412990"/>
                <a:gd name="connsiteY126" fmla="*/ 2931327 h 3836087"/>
                <a:gd name="connsiteX127" fmla="*/ 75218 w 3412990"/>
                <a:gd name="connsiteY127" fmla="*/ 2904794 h 3836087"/>
                <a:gd name="connsiteX128" fmla="*/ 57354 w 3412990"/>
                <a:gd name="connsiteY128" fmla="*/ 2877066 h 3836087"/>
                <a:gd name="connsiteX129" fmla="*/ 42545 w 3412990"/>
                <a:gd name="connsiteY129" fmla="*/ 2847663 h 3836087"/>
                <a:gd name="connsiteX130" fmla="*/ 30322 w 3412990"/>
                <a:gd name="connsiteY130" fmla="*/ 2816111 h 3836087"/>
                <a:gd name="connsiteX131" fmla="*/ 20450 w 3412990"/>
                <a:gd name="connsiteY131" fmla="*/ 2781929 h 3836087"/>
                <a:gd name="connsiteX132" fmla="*/ 13163 w 3412990"/>
                <a:gd name="connsiteY132" fmla="*/ 2744877 h 3836087"/>
                <a:gd name="connsiteX133" fmla="*/ 7287 w 3412990"/>
                <a:gd name="connsiteY133" fmla="*/ 2704480 h 3836087"/>
                <a:gd name="connsiteX134" fmla="*/ 3526 w 3412990"/>
                <a:gd name="connsiteY134" fmla="*/ 2660257 h 3836087"/>
                <a:gd name="connsiteX135" fmla="*/ 1175 w 3412990"/>
                <a:gd name="connsiteY135" fmla="*/ 2611972 h 3836087"/>
                <a:gd name="connsiteX136" fmla="*/ 235 w 3412990"/>
                <a:gd name="connsiteY136" fmla="*/ 2558905 h 3836087"/>
                <a:gd name="connsiteX137" fmla="*/ 0 w 3412990"/>
                <a:gd name="connsiteY137" fmla="*/ 2500580 h 3836087"/>
                <a:gd name="connsiteX138" fmla="*/ 705 w 3412990"/>
                <a:gd name="connsiteY138" fmla="*/ 2436997 h 3836087"/>
                <a:gd name="connsiteX139" fmla="*/ 2116 w 3412990"/>
                <a:gd name="connsiteY139" fmla="*/ 2367914 h 3836087"/>
                <a:gd name="connsiteX140" fmla="*/ 3526 w 3412990"/>
                <a:gd name="connsiteY140" fmla="*/ 2292139 h 3836087"/>
                <a:gd name="connsiteX141" fmla="*/ 5171 w 3412990"/>
                <a:gd name="connsiteY141" fmla="*/ 2209671 h 3836087"/>
                <a:gd name="connsiteX142" fmla="*/ 6582 w 3412990"/>
                <a:gd name="connsiteY142" fmla="*/ 2120271 h 3836087"/>
                <a:gd name="connsiteX143" fmla="*/ 7757 w 3412990"/>
                <a:gd name="connsiteY143" fmla="*/ 2022982 h 3836087"/>
                <a:gd name="connsiteX144" fmla="*/ 8227 w 3412990"/>
                <a:gd name="connsiteY144" fmla="*/ 1918044 h 3836087"/>
                <a:gd name="connsiteX145" fmla="*/ 7757 w 3412990"/>
                <a:gd name="connsiteY145" fmla="*/ 1813106 h 3836087"/>
                <a:gd name="connsiteX146" fmla="*/ 6582 w 3412990"/>
                <a:gd name="connsiteY146" fmla="*/ 1715818 h 3836087"/>
                <a:gd name="connsiteX147" fmla="*/ 5171 w 3412990"/>
                <a:gd name="connsiteY147" fmla="*/ 1626417 h 3836087"/>
                <a:gd name="connsiteX148" fmla="*/ 3526 w 3412990"/>
                <a:gd name="connsiteY148" fmla="*/ 1543948 h 3836087"/>
                <a:gd name="connsiteX149" fmla="*/ 2116 w 3412990"/>
                <a:gd name="connsiteY149" fmla="*/ 1468174 h 3836087"/>
                <a:gd name="connsiteX150" fmla="*/ 705 w 3412990"/>
                <a:gd name="connsiteY150" fmla="*/ 1399092 h 3836087"/>
                <a:gd name="connsiteX151" fmla="*/ 0 w 3412990"/>
                <a:gd name="connsiteY151" fmla="*/ 1335507 h 3836087"/>
                <a:gd name="connsiteX152" fmla="*/ 235 w 3412990"/>
                <a:gd name="connsiteY152" fmla="*/ 1277182 h 3836087"/>
                <a:gd name="connsiteX153" fmla="*/ 1175 w 3412990"/>
                <a:gd name="connsiteY153" fmla="*/ 1224115 h 3836087"/>
                <a:gd name="connsiteX154" fmla="*/ 3526 w 3412990"/>
                <a:gd name="connsiteY154" fmla="*/ 1175830 h 3836087"/>
                <a:gd name="connsiteX155" fmla="*/ 7287 w 3412990"/>
                <a:gd name="connsiteY155" fmla="*/ 1131607 h 3836087"/>
                <a:gd name="connsiteX156" fmla="*/ 12928 w 3412990"/>
                <a:gd name="connsiteY156" fmla="*/ 1091210 h 3836087"/>
                <a:gd name="connsiteX157" fmla="*/ 20450 w 3412990"/>
                <a:gd name="connsiteY157" fmla="*/ 1054160 h 3836087"/>
                <a:gd name="connsiteX158" fmla="*/ 30322 w 3412990"/>
                <a:gd name="connsiteY158" fmla="*/ 1019977 h 3836087"/>
                <a:gd name="connsiteX159" fmla="*/ 42545 w 3412990"/>
                <a:gd name="connsiteY159" fmla="*/ 988424 h 3836087"/>
                <a:gd name="connsiteX160" fmla="*/ 57354 w 3412990"/>
                <a:gd name="connsiteY160" fmla="*/ 959022 h 3836087"/>
                <a:gd name="connsiteX161" fmla="*/ 75218 w 3412990"/>
                <a:gd name="connsiteY161" fmla="*/ 931293 h 3836087"/>
                <a:gd name="connsiteX162" fmla="*/ 96372 w 3412990"/>
                <a:gd name="connsiteY162" fmla="*/ 904760 h 3836087"/>
                <a:gd name="connsiteX163" fmla="*/ 120583 w 3412990"/>
                <a:gd name="connsiteY163" fmla="*/ 879183 h 3836087"/>
                <a:gd name="connsiteX164" fmla="*/ 148789 w 3412990"/>
                <a:gd name="connsiteY164" fmla="*/ 854323 h 3836087"/>
                <a:gd name="connsiteX165" fmla="*/ 180757 w 3412990"/>
                <a:gd name="connsiteY165" fmla="*/ 828985 h 3836087"/>
                <a:gd name="connsiteX166" fmla="*/ 216720 w 3412990"/>
                <a:gd name="connsiteY166" fmla="*/ 803647 h 3836087"/>
                <a:gd name="connsiteX167" fmla="*/ 257384 w 3412990"/>
                <a:gd name="connsiteY167" fmla="*/ 777353 h 3836087"/>
                <a:gd name="connsiteX168" fmla="*/ 302280 w 3412990"/>
                <a:gd name="connsiteY168" fmla="*/ 749864 h 3836087"/>
                <a:gd name="connsiteX169" fmla="*/ 352347 w 3412990"/>
                <a:gd name="connsiteY169" fmla="*/ 720939 h 3836087"/>
                <a:gd name="connsiteX170" fmla="*/ 407350 w 3412990"/>
                <a:gd name="connsiteY170" fmla="*/ 689865 h 3836087"/>
                <a:gd name="connsiteX171" fmla="*/ 467758 w 3412990"/>
                <a:gd name="connsiteY171" fmla="*/ 656161 h 3836087"/>
                <a:gd name="connsiteX172" fmla="*/ 533338 w 3412990"/>
                <a:gd name="connsiteY172" fmla="*/ 619588 h 3836087"/>
                <a:gd name="connsiteX173" fmla="*/ 605266 w 3412990"/>
                <a:gd name="connsiteY173" fmla="*/ 579668 h 3836087"/>
                <a:gd name="connsiteX174" fmla="*/ 682833 w 3412990"/>
                <a:gd name="connsiteY174" fmla="*/ 536402 h 3836087"/>
                <a:gd name="connsiteX175" fmla="*/ 766983 w 3412990"/>
                <a:gd name="connsiteY175" fmla="*/ 488834 h 3836087"/>
                <a:gd name="connsiteX176" fmla="*/ 857244 w 3412990"/>
                <a:gd name="connsiteY176" fmla="*/ 436484 h 3836087"/>
                <a:gd name="connsiteX177" fmla="*/ 947505 w 3412990"/>
                <a:gd name="connsiteY177" fmla="*/ 383896 h 3836087"/>
                <a:gd name="connsiteX178" fmla="*/ 1030479 w 3412990"/>
                <a:gd name="connsiteY178" fmla="*/ 334176 h 3836087"/>
                <a:gd name="connsiteX179" fmla="*/ 1106636 w 3412990"/>
                <a:gd name="connsiteY179" fmla="*/ 288280 h 3836087"/>
                <a:gd name="connsiteX180" fmla="*/ 1176683 w 3412990"/>
                <a:gd name="connsiteY180" fmla="*/ 245493 h 3836087"/>
                <a:gd name="connsiteX181" fmla="*/ 1241088 w 3412990"/>
                <a:gd name="connsiteY181" fmla="*/ 206529 h 3836087"/>
                <a:gd name="connsiteX182" fmla="*/ 1300086 w 3412990"/>
                <a:gd name="connsiteY182" fmla="*/ 170435 h 3836087"/>
                <a:gd name="connsiteX183" fmla="*/ 1354383 w 3412990"/>
                <a:gd name="connsiteY183" fmla="*/ 138165 h 3836087"/>
                <a:gd name="connsiteX184" fmla="*/ 1404215 w 3412990"/>
                <a:gd name="connsiteY184" fmla="*/ 109001 h 3836087"/>
                <a:gd name="connsiteX185" fmla="*/ 1450286 w 3412990"/>
                <a:gd name="connsiteY185" fmla="*/ 83664 h 3836087"/>
                <a:gd name="connsiteX186" fmla="*/ 1493066 w 3412990"/>
                <a:gd name="connsiteY186" fmla="*/ 61433 h 3836087"/>
                <a:gd name="connsiteX187" fmla="*/ 1533026 w 3412990"/>
                <a:gd name="connsiteY187" fmla="*/ 42788 h 3836087"/>
                <a:gd name="connsiteX188" fmla="*/ 1570633 w 3412990"/>
                <a:gd name="connsiteY188" fmla="*/ 27250 h 3836087"/>
                <a:gd name="connsiteX189" fmla="*/ 1606128 w 3412990"/>
                <a:gd name="connsiteY189" fmla="*/ 15299 h 3836087"/>
                <a:gd name="connsiteX190" fmla="*/ 1640445 w 3412990"/>
                <a:gd name="connsiteY190" fmla="*/ 6933 h 3836087"/>
                <a:gd name="connsiteX191" fmla="*/ 1673822 w 3412990"/>
                <a:gd name="connsiteY191" fmla="*/ 1673 h 383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412990" h="3836087">
                  <a:moveTo>
                    <a:pt x="1706731" y="0"/>
                  </a:moveTo>
                  <a:lnTo>
                    <a:pt x="1739167" y="1673"/>
                  </a:lnTo>
                  <a:lnTo>
                    <a:pt x="1772546" y="6933"/>
                  </a:lnTo>
                  <a:lnTo>
                    <a:pt x="1806863" y="15299"/>
                  </a:lnTo>
                  <a:lnTo>
                    <a:pt x="1842356" y="27250"/>
                  </a:lnTo>
                  <a:lnTo>
                    <a:pt x="1879966" y="42788"/>
                  </a:lnTo>
                  <a:lnTo>
                    <a:pt x="1919924" y="61433"/>
                  </a:lnTo>
                  <a:lnTo>
                    <a:pt x="1962704" y="83664"/>
                  </a:lnTo>
                  <a:lnTo>
                    <a:pt x="2008776" y="109001"/>
                  </a:lnTo>
                  <a:lnTo>
                    <a:pt x="2058606" y="138165"/>
                  </a:lnTo>
                  <a:lnTo>
                    <a:pt x="2112904" y="170435"/>
                  </a:lnTo>
                  <a:lnTo>
                    <a:pt x="2171903" y="206529"/>
                  </a:lnTo>
                  <a:lnTo>
                    <a:pt x="2236308" y="245493"/>
                  </a:lnTo>
                  <a:lnTo>
                    <a:pt x="2306354" y="288280"/>
                  </a:lnTo>
                  <a:lnTo>
                    <a:pt x="2382511" y="334176"/>
                  </a:lnTo>
                  <a:lnTo>
                    <a:pt x="2465485" y="383896"/>
                  </a:lnTo>
                  <a:lnTo>
                    <a:pt x="2555747" y="436484"/>
                  </a:lnTo>
                  <a:lnTo>
                    <a:pt x="2646008" y="488834"/>
                  </a:lnTo>
                  <a:lnTo>
                    <a:pt x="2730156" y="536402"/>
                  </a:lnTo>
                  <a:lnTo>
                    <a:pt x="2807725" y="579907"/>
                  </a:lnTo>
                  <a:lnTo>
                    <a:pt x="2879652" y="619826"/>
                  </a:lnTo>
                  <a:lnTo>
                    <a:pt x="2945232" y="656161"/>
                  </a:lnTo>
                  <a:lnTo>
                    <a:pt x="3005641" y="689865"/>
                  </a:lnTo>
                  <a:lnTo>
                    <a:pt x="3060644" y="720939"/>
                  </a:lnTo>
                  <a:lnTo>
                    <a:pt x="3110475" y="749864"/>
                  </a:lnTo>
                  <a:lnTo>
                    <a:pt x="3155606" y="777592"/>
                  </a:lnTo>
                  <a:lnTo>
                    <a:pt x="3196270" y="803647"/>
                  </a:lnTo>
                  <a:lnTo>
                    <a:pt x="3231998" y="828985"/>
                  </a:lnTo>
                  <a:lnTo>
                    <a:pt x="3264201" y="854323"/>
                  </a:lnTo>
                  <a:lnTo>
                    <a:pt x="3292407" y="879183"/>
                  </a:lnTo>
                  <a:lnTo>
                    <a:pt x="3316618" y="904760"/>
                  </a:lnTo>
                  <a:lnTo>
                    <a:pt x="3337773" y="931293"/>
                  </a:lnTo>
                  <a:lnTo>
                    <a:pt x="3355637" y="959022"/>
                  </a:lnTo>
                  <a:lnTo>
                    <a:pt x="3370445" y="988424"/>
                  </a:lnTo>
                  <a:lnTo>
                    <a:pt x="3382668" y="1019977"/>
                  </a:lnTo>
                  <a:lnTo>
                    <a:pt x="3392541" y="1054160"/>
                  </a:lnTo>
                  <a:lnTo>
                    <a:pt x="3399827" y="1091210"/>
                  </a:lnTo>
                  <a:lnTo>
                    <a:pt x="3405703" y="1131607"/>
                  </a:lnTo>
                  <a:lnTo>
                    <a:pt x="3409464" y="1175830"/>
                  </a:lnTo>
                  <a:lnTo>
                    <a:pt x="3411815" y="1224115"/>
                  </a:lnTo>
                  <a:lnTo>
                    <a:pt x="3412755" y="1277182"/>
                  </a:lnTo>
                  <a:lnTo>
                    <a:pt x="3412990" y="1335507"/>
                  </a:lnTo>
                  <a:lnTo>
                    <a:pt x="3412285" y="1399092"/>
                  </a:lnTo>
                  <a:lnTo>
                    <a:pt x="3410874" y="1468174"/>
                  </a:lnTo>
                  <a:lnTo>
                    <a:pt x="3409464" y="1543948"/>
                  </a:lnTo>
                  <a:lnTo>
                    <a:pt x="3407819" y="1626417"/>
                  </a:lnTo>
                  <a:lnTo>
                    <a:pt x="3406408" y="1715818"/>
                  </a:lnTo>
                  <a:lnTo>
                    <a:pt x="3405233" y="1813106"/>
                  </a:lnTo>
                  <a:lnTo>
                    <a:pt x="3404764" y="1918044"/>
                  </a:lnTo>
                  <a:lnTo>
                    <a:pt x="3405233" y="2022982"/>
                  </a:lnTo>
                  <a:lnTo>
                    <a:pt x="3406408" y="2120271"/>
                  </a:lnTo>
                  <a:lnTo>
                    <a:pt x="3407819" y="2209671"/>
                  </a:lnTo>
                  <a:lnTo>
                    <a:pt x="3409464" y="2292139"/>
                  </a:lnTo>
                  <a:lnTo>
                    <a:pt x="3410874" y="2367914"/>
                  </a:lnTo>
                  <a:lnTo>
                    <a:pt x="3412285" y="2436997"/>
                  </a:lnTo>
                  <a:lnTo>
                    <a:pt x="3412990" y="2500580"/>
                  </a:lnTo>
                  <a:lnTo>
                    <a:pt x="3412755" y="2558905"/>
                  </a:lnTo>
                  <a:lnTo>
                    <a:pt x="3411815" y="2611972"/>
                  </a:lnTo>
                  <a:lnTo>
                    <a:pt x="3409464" y="2660257"/>
                  </a:lnTo>
                  <a:lnTo>
                    <a:pt x="3405703" y="2704480"/>
                  </a:lnTo>
                  <a:lnTo>
                    <a:pt x="3400062" y="2744877"/>
                  </a:lnTo>
                  <a:lnTo>
                    <a:pt x="3392541" y="2781929"/>
                  </a:lnTo>
                  <a:lnTo>
                    <a:pt x="3382668" y="2816111"/>
                  </a:lnTo>
                  <a:lnTo>
                    <a:pt x="3370445" y="2847663"/>
                  </a:lnTo>
                  <a:lnTo>
                    <a:pt x="3355637" y="2877066"/>
                  </a:lnTo>
                  <a:lnTo>
                    <a:pt x="3337773" y="2904794"/>
                  </a:lnTo>
                  <a:lnTo>
                    <a:pt x="3316618" y="2931327"/>
                  </a:lnTo>
                  <a:lnTo>
                    <a:pt x="3292407" y="2956904"/>
                  </a:lnTo>
                  <a:lnTo>
                    <a:pt x="3264201" y="2981765"/>
                  </a:lnTo>
                  <a:lnTo>
                    <a:pt x="3232233" y="3007102"/>
                  </a:lnTo>
                  <a:lnTo>
                    <a:pt x="3196270" y="3032440"/>
                  </a:lnTo>
                  <a:lnTo>
                    <a:pt x="3155606" y="3058734"/>
                  </a:lnTo>
                  <a:lnTo>
                    <a:pt x="3110710" y="3086224"/>
                  </a:lnTo>
                  <a:lnTo>
                    <a:pt x="3060644" y="3115148"/>
                  </a:lnTo>
                  <a:lnTo>
                    <a:pt x="3005641" y="3146223"/>
                  </a:lnTo>
                  <a:lnTo>
                    <a:pt x="2945232" y="3179927"/>
                  </a:lnTo>
                  <a:lnTo>
                    <a:pt x="2879652" y="3216500"/>
                  </a:lnTo>
                  <a:lnTo>
                    <a:pt x="2807725" y="3256419"/>
                  </a:lnTo>
                  <a:lnTo>
                    <a:pt x="2730156" y="3299685"/>
                  </a:lnTo>
                  <a:lnTo>
                    <a:pt x="2646008" y="3347254"/>
                  </a:lnTo>
                  <a:lnTo>
                    <a:pt x="2555747" y="3399604"/>
                  </a:lnTo>
                  <a:lnTo>
                    <a:pt x="2465485" y="3452192"/>
                  </a:lnTo>
                  <a:lnTo>
                    <a:pt x="2382511" y="3501912"/>
                  </a:lnTo>
                  <a:lnTo>
                    <a:pt x="2306354" y="3547807"/>
                  </a:lnTo>
                  <a:lnTo>
                    <a:pt x="2236308" y="3590595"/>
                  </a:lnTo>
                  <a:lnTo>
                    <a:pt x="2171903" y="3629558"/>
                  </a:lnTo>
                  <a:lnTo>
                    <a:pt x="2112904" y="3665654"/>
                  </a:lnTo>
                  <a:lnTo>
                    <a:pt x="2058606" y="3697924"/>
                  </a:lnTo>
                  <a:lnTo>
                    <a:pt x="2008776" y="3727086"/>
                  </a:lnTo>
                  <a:lnTo>
                    <a:pt x="1962704" y="3752423"/>
                  </a:lnTo>
                  <a:lnTo>
                    <a:pt x="1919924" y="3774655"/>
                  </a:lnTo>
                  <a:lnTo>
                    <a:pt x="1879966" y="3793299"/>
                  </a:lnTo>
                  <a:lnTo>
                    <a:pt x="1842356" y="3808837"/>
                  </a:lnTo>
                  <a:lnTo>
                    <a:pt x="1806863" y="3820789"/>
                  </a:lnTo>
                  <a:lnTo>
                    <a:pt x="1772546" y="3829156"/>
                  </a:lnTo>
                  <a:lnTo>
                    <a:pt x="1739167" y="3834414"/>
                  </a:lnTo>
                  <a:lnTo>
                    <a:pt x="1706731" y="3836087"/>
                  </a:lnTo>
                  <a:lnTo>
                    <a:pt x="1673822" y="3834414"/>
                  </a:lnTo>
                  <a:lnTo>
                    <a:pt x="1640445" y="3829156"/>
                  </a:lnTo>
                  <a:lnTo>
                    <a:pt x="1606128" y="3820789"/>
                  </a:lnTo>
                  <a:lnTo>
                    <a:pt x="1570633" y="3808837"/>
                  </a:lnTo>
                  <a:lnTo>
                    <a:pt x="1533026" y="3793299"/>
                  </a:lnTo>
                  <a:lnTo>
                    <a:pt x="1493066" y="3774655"/>
                  </a:lnTo>
                  <a:lnTo>
                    <a:pt x="1450286" y="3752423"/>
                  </a:lnTo>
                  <a:lnTo>
                    <a:pt x="1404215" y="3727086"/>
                  </a:lnTo>
                  <a:lnTo>
                    <a:pt x="1354383" y="3697924"/>
                  </a:lnTo>
                  <a:lnTo>
                    <a:pt x="1300086" y="3665654"/>
                  </a:lnTo>
                  <a:lnTo>
                    <a:pt x="1241088" y="3629558"/>
                  </a:lnTo>
                  <a:lnTo>
                    <a:pt x="1176683" y="3590595"/>
                  </a:lnTo>
                  <a:lnTo>
                    <a:pt x="1106636" y="3547807"/>
                  </a:lnTo>
                  <a:lnTo>
                    <a:pt x="1030479" y="3501912"/>
                  </a:lnTo>
                  <a:lnTo>
                    <a:pt x="947505" y="3452192"/>
                  </a:lnTo>
                  <a:lnTo>
                    <a:pt x="857244" y="3399604"/>
                  </a:lnTo>
                  <a:lnTo>
                    <a:pt x="766983" y="3347254"/>
                  </a:lnTo>
                  <a:lnTo>
                    <a:pt x="682833" y="3299685"/>
                  </a:lnTo>
                  <a:lnTo>
                    <a:pt x="605266" y="3256180"/>
                  </a:lnTo>
                  <a:lnTo>
                    <a:pt x="533338" y="3216261"/>
                  </a:lnTo>
                  <a:lnTo>
                    <a:pt x="467758" y="3179927"/>
                  </a:lnTo>
                  <a:lnTo>
                    <a:pt x="407350" y="3146223"/>
                  </a:lnTo>
                  <a:lnTo>
                    <a:pt x="352347" y="3115148"/>
                  </a:lnTo>
                  <a:lnTo>
                    <a:pt x="302515" y="3086224"/>
                  </a:lnTo>
                  <a:lnTo>
                    <a:pt x="257384" y="3058496"/>
                  </a:lnTo>
                  <a:lnTo>
                    <a:pt x="216720" y="3032440"/>
                  </a:lnTo>
                  <a:lnTo>
                    <a:pt x="180992" y="3007102"/>
                  </a:lnTo>
                  <a:lnTo>
                    <a:pt x="148789" y="2981765"/>
                  </a:lnTo>
                  <a:lnTo>
                    <a:pt x="120583" y="2956904"/>
                  </a:lnTo>
                  <a:lnTo>
                    <a:pt x="96372" y="2931327"/>
                  </a:lnTo>
                  <a:lnTo>
                    <a:pt x="75218" y="2904794"/>
                  </a:lnTo>
                  <a:lnTo>
                    <a:pt x="57354" y="2877066"/>
                  </a:lnTo>
                  <a:lnTo>
                    <a:pt x="42545" y="2847663"/>
                  </a:lnTo>
                  <a:lnTo>
                    <a:pt x="30322" y="2816111"/>
                  </a:lnTo>
                  <a:lnTo>
                    <a:pt x="20450" y="2781929"/>
                  </a:lnTo>
                  <a:lnTo>
                    <a:pt x="13163" y="2744877"/>
                  </a:lnTo>
                  <a:lnTo>
                    <a:pt x="7287" y="2704480"/>
                  </a:lnTo>
                  <a:lnTo>
                    <a:pt x="3526" y="2660257"/>
                  </a:lnTo>
                  <a:lnTo>
                    <a:pt x="1175" y="2611972"/>
                  </a:lnTo>
                  <a:lnTo>
                    <a:pt x="235" y="2558905"/>
                  </a:lnTo>
                  <a:lnTo>
                    <a:pt x="0" y="2500580"/>
                  </a:lnTo>
                  <a:lnTo>
                    <a:pt x="705" y="2436997"/>
                  </a:lnTo>
                  <a:lnTo>
                    <a:pt x="2116" y="2367914"/>
                  </a:lnTo>
                  <a:lnTo>
                    <a:pt x="3526" y="2292139"/>
                  </a:lnTo>
                  <a:lnTo>
                    <a:pt x="5171" y="2209671"/>
                  </a:lnTo>
                  <a:lnTo>
                    <a:pt x="6582" y="2120271"/>
                  </a:lnTo>
                  <a:lnTo>
                    <a:pt x="7757" y="2022982"/>
                  </a:lnTo>
                  <a:lnTo>
                    <a:pt x="8227" y="1918044"/>
                  </a:lnTo>
                  <a:lnTo>
                    <a:pt x="7757" y="1813106"/>
                  </a:lnTo>
                  <a:lnTo>
                    <a:pt x="6582" y="1715818"/>
                  </a:lnTo>
                  <a:lnTo>
                    <a:pt x="5171" y="1626417"/>
                  </a:lnTo>
                  <a:lnTo>
                    <a:pt x="3526" y="1543948"/>
                  </a:lnTo>
                  <a:lnTo>
                    <a:pt x="2116" y="1468174"/>
                  </a:lnTo>
                  <a:lnTo>
                    <a:pt x="705" y="1399092"/>
                  </a:lnTo>
                  <a:lnTo>
                    <a:pt x="0" y="1335507"/>
                  </a:lnTo>
                  <a:lnTo>
                    <a:pt x="235" y="1277182"/>
                  </a:lnTo>
                  <a:lnTo>
                    <a:pt x="1175" y="1224115"/>
                  </a:lnTo>
                  <a:lnTo>
                    <a:pt x="3526" y="1175830"/>
                  </a:lnTo>
                  <a:lnTo>
                    <a:pt x="7287" y="1131607"/>
                  </a:lnTo>
                  <a:lnTo>
                    <a:pt x="12928" y="1091210"/>
                  </a:lnTo>
                  <a:lnTo>
                    <a:pt x="20450" y="1054160"/>
                  </a:lnTo>
                  <a:lnTo>
                    <a:pt x="30322" y="1019977"/>
                  </a:lnTo>
                  <a:lnTo>
                    <a:pt x="42545" y="988424"/>
                  </a:lnTo>
                  <a:lnTo>
                    <a:pt x="57354" y="959022"/>
                  </a:lnTo>
                  <a:lnTo>
                    <a:pt x="75218" y="931293"/>
                  </a:lnTo>
                  <a:lnTo>
                    <a:pt x="96372" y="904760"/>
                  </a:lnTo>
                  <a:lnTo>
                    <a:pt x="120583" y="879183"/>
                  </a:lnTo>
                  <a:lnTo>
                    <a:pt x="148789" y="854323"/>
                  </a:lnTo>
                  <a:lnTo>
                    <a:pt x="180757" y="828985"/>
                  </a:lnTo>
                  <a:lnTo>
                    <a:pt x="216720" y="803647"/>
                  </a:lnTo>
                  <a:lnTo>
                    <a:pt x="257384" y="777353"/>
                  </a:lnTo>
                  <a:lnTo>
                    <a:pt x="302280" y="749864"/>
                  </a:lnTo>
                  <a:lnTo>
                    <a:pt x="352347" y="720939"/>
                  </a:lnTo>
                  <a:lnTo>
                    <a:pt x="407350" y="689865"/>
                  </a:lnTo>
                  <a:lnTo>
                    <a:pt x="467758" y="656161"/>
                  </a:lnTo>
                  <a:lnTo>
                    <a:pt x="533338" y="619588"/>
                  </a:lnTo>
                  <a:lnTo>
                    <a:pt x="605266" y="579668"/>
                  </a:lnTo>
                  <a:lnTo>
                    <a:pt x="682833" y="536402"/>
                  </a:lnTo>
                  <a:lnTo>
                    <a:pt x="766983" y="488834"/>
                  </a:lnTo>
                  <a:lnTo>
                    <a:pt x="857244" y="436484"/>
                  </a:lnTo>
                  <a:lnTo>
                    <a:pt x="947505" y="383896"/>
                  </a:lnTo>
                  <a:lnTo>
                    <a:pt x="1030479" y="334176"/>
                  </a:lnTo>
                  <a:lnTo>
                    <a:pt x="1106636" y="288280"/>
                  </a:lnTo>
                  <a:lnTo>
                    <a:pt x="1176683" y="245493"/>
                  </a:lnTo>
                  <a:lnTo>
                    <a:pt x="1241088" y="206529"/>
                  </a:lnTo>
                  <a:lnTo>
                    <a:pt x="1300086" y="170435"/>
                  </a:lnTo>
                  <a:lnTo>
                    <a:pt x="1354383" y="138165"/>
                  </a:lnTo>
                  <a:lnTo>
                    <a:pt x="1404215" y="109001"/>
                  </a:lnTo>
                  <a:lnTo>
                    <a:pt x="1450286" y="83664"/>
                  </a:lnTo>
                  <a:lnTo>
                    <a:pt x="1493066" y="61433"/>
                  </a:lnTo>
                  <a:lnTo>
                    <a:pt x="1533026" y="42788"/>
                  </a:lnTo>
                  <a:lnTo>
                    <a:pt x="1570633" y="27250"/>
                  </a:lnTo>
                  <a:lnTo>
                    <a:pt x="1606128" y="15299"/>
                  </a:lnTo>
                  <a:lnTo>
                    <a:pt x="1640445" y="6933"/>
                  </a:lnTo>
                  <a:lnTo>
                    <a:pt x="1673822" y="1673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effectLst/>
          </p:spPr>
        </p:pic>
        <p:sp>
          <p:nvSpPr>
            <p:cNvPr id="7" name="任意多边形: 形状 6"/>
            <p:cNvSpPr/>
            <p:nvPr/>
          </p:nvSpPr>
          <p:spPr>
            <a:xfrm>
              <a:off x="3815257" y="5264052"/>
              <a:ext cx="4869918" cy="5225981"/>
            </a:xfrm>
            <a:custGeom>
              <a:avLst/>
              <a:gdLst>
                <a:gd name="connsiteX0" fmla="*/ 1737049 w 3473617"/>
                <a:gd name="connsiteY0" fmla="*/ 0 h 3727590"/>
                <a:gd name="connsiteX1" fmla="*/ 1770061 w 3473617"/>
                <a:gd name="connsiteY1" fmla="*/ 1626 h 3727590"/>
                <a:gd name="connsiteX2" fmla="*/ 1804033 w 3473617"/>
                <a:gd name="connsiteY2" fmla="*/ 6737 h 3727590"/>
                <a:gd name="connsiteX3" fmla="*/ 1838960 w 3473617"/>
                <a:gd name="connsiteY3" fmla="*/ 14866 h 3727590"/>
                <a:gd name="connsiteX4" fmla="*/ 1875083 w 3473617"/>
                <a:gd name="connsiteY4" fmla="*/ 26479 h 3727590"/>
                <a:gd name="connsiteX5" fmla="*/ 1913361 w 3473617"/>
                <a:gd name="connsiteY5" fmla="*/ 41578 h 3727590"/>
                <a:gd name="connsiteX6" fmla="*/ 1954029 w 3473617"/>
                <a:gd name="connsiteY6" fmla="*/ 59696 h 3727590"/>
                <a:gd name="connsiteX7" fmla="*/ 1997569 w 3473617"/>
                <a:gd name="connsiteY7" fmla="*/ 81298 h 3727590"/>
                <a:gd name="connsiteX8" fmla="*/ 2044459 w 3473617"/>
                <a:gd name="connsiteY8" fmla="*/ 105918 h 3727590"/>
                <a:gd name="connsiteX9" fmla="*/ 2095174 w 3473617"/>
                <a:gd name="connsiteY9" fmla="*/ 134257 h 3727590"/>
                <a:gd name="connsiteX10" fmla="*/ 2150437 w 3473617"/>
                <a:gd name="connsiteY10" fmla="*/ 165615 h 3727590"/>
                <a:gd name="connsiteX11" fmla="*/ 2210484 w 3473617"/>
                <a:gd name="connsiteY11" fmla="*/ 200688 h 3727590"/>
                <a:gd name="connsiteX12" fmla="*/ 2276033 w 3473617"/>
                <a:gd name="connsiteY12" fmla="*/ 238550 h 3727590"/>
                <a:gd name="connsiteX13" fmla="*/ 2347323 w 3473617"/>
                <a:gd name="connsiteY13" fmla="*/ 280127 h 3727590"/>
                <a:gd name="connsiteX14" fmla="*/ 2424833 w 3473617"/>
                <a:gd name="connsiteY14" fmla="*/ 324725 h 3727590"/>
                <a:gd name="connsiteX15" fmla="*/ 2509281 w 3473617"/>
                <a:gd name="connsiteY15" fmla="*/ 373038 h 3727590"/>
                <a:gd name="connsiteX16" fmla="*/ 2601146 w 3473617"/>
                <a:gd name="connsiteY16" fmla="*/ 424139 h 3727590"/>
                <a:gd name="connsiteX17" fmla="*/ 2693011 w 3473617"/>
                <a:gd name="connsiteY17" fmla="*/ 475008 h 3727590"/>
                <a:gd name="connsiteX18" fmla="*/ 2778654 w 3473617"/>
                <a:gd name="connsiteY18" fmla="*/ 521231 h 3727590"/>
                <a:gd name="connsiteX19" fmla="*/ 2857600 w 3473617"/>
                <a:gd name="connsiteY19" fmla="*/ 563506 h 3727590"/>
                <a:gd name="connsiteX20" fmla="*/ 2930805 w 3473617"/>
                <a:gd name="connsiteY20" fmla="*/ 602295 h 3727590"/>
                <a:gd name="connsiteX21" fmla="*/ 2997550 w 3473617"/>
                <a:gd name="connsiteY21" fmla="*/ 637603 h 3727590"/>
                <a:gd name="connsiteX22" fmla="*/ 3059032 w 3473617"/>
                <a:gd name="connsiteY22" fmla="*/ 670354 h 3727590"/>
                <a:gd name="connsiteX23" fmla="*/ 3115012 w 3473617"/>
                <a:gd name="connsiteY23" fmla="*/ 700549 h 3727590"/>
                <a:gd name="connsiteX24" fmla="*/ 3165728 w 3473617"/>
                <a:gd name="connsiteY24" fmla="*/ 728656 h 3727590"/>
                <a:gd name="connsiteX25" fmla="*/ 3211661 w 3473617"/>
                <a:gd name="connsiteY25" fmla="*/ 755599 h 3727590"/>
                <a:gd name="connsiteX26" fmla="*/ 3253047 w 3473617"/>
                <a:gd name="connsiteY26" fmla="*/ 780917 h 3727590"/>
                <a:gd name="connsiteX27" fmla="*/ 3289410 w 3473617"/>
                <a:gd name="connsiteY27" fmla="*/ 805539 h 3727590"/>
                <a:gd name="connsiteX28" fmla="*/ 3322185 w 3473617"/>
                <a:gd name="connsiteY28" fmla="*/ 830160 h 3727590"/>
                <a:gd name="connsiteX29" fmla="*/ 3350892 w 3473617"/>
                <a:gd name="connsiteY29" fmla="*/ 854317 h 3727590"/>
                <a:gd name="connsiteX30" fmla="*/ 3375533 w 3473617"/>
                <a:gd name="connsiteY30" fmla="*/ 879171 h 3727590"/>
                <a:gd name="connsiteX31" fmla="*/ 3397064 w 3473617"/>
                <a:gd name="connsiteY31" fmla="*/ 904953 h 3727590"/>
                <a:gd name="connsiteX32" fmla="*/ 3415245 w 3473617"/>
                <a:gd name="connsiteY32" fmla="*/ 931898 h 3727590"/>
                <a:gd name="connsiteX33" fmla="*/ 3430316 w 3473617"/>
                <a:gd name="connsiteY33" fmla="*/ 960468 h 3727590"/>
                <a:gd name="connsiteX34" fmla="*/ 3442756 w 3473617"/>
                <a:gd name="connsiteY34" fmla="*/ 991129 h 3727590"/>
                <a:gd name="connsiteX35" fmla="*/ 3452805 w 3473617"/>
                <a:gd name="connsiteY35" fmla="*/ 1024345 h 3727590"/>
                <a:gd name="connsiteX36" fmla="*/ 3460220 w 3473617"/>
                <a:gd name="connsiteY36" fmla="*/ 1060347 h 3727590"/>
                <a:gd name="connsiteX37" fmla="*/ 3466201 w 3473617"/>
                <a:gd name="connsiteY37" fmla="*/ 1099602 h 3727590"/>
                <a:gd name="connsiteX38" fmla="*/ 3470028 w 3473617"/>
                <a:gd name="connsiteY38" fmla="*/ 1142574 h 3727590"/>
                <a:gd name="connsiteX39" fmla="*/ 3472421 w 3473617"/>
                <a:gd name="connsiteY39" fmla="*/ 1189493 h 3727590"/>
                <a:gd name="connsiteX40" fmla="*/ 3473378 w 3473617"/>
                <a:gd name="connsiteY40" fmla="*/ 1241059 h 3727590"/>
                <a:gd name="connsiteX41" fmla="*/ 3473617 w 3473617"/>
                <a:gd name="connsiteY41" fmla="*/ 1297735 h 3727590"/>
                <a:gd name="connsiteX42" fmla="*/ 3472900 w 3473617"/>
                <a:gd name="connsiteY42" fmla="*/ 1359521 h 3727590"/>
                <a:gd name="connsiteX43" fmla="*/ 3471464 w 3473617"/>
                <a:gd name="connsiteY43" fmla="*/ 1426649 h 3727590"/>
                <a:gd name="connsiteX44" fmla="*/ 3470028 w 3473617"/>
                <a:gd name="connsiteY44" fmla="*/ 1500280 h 3727590"/>
                <a:gd name="connsiteX45" fmla="*/ 3468354 w 3473617"/>
                <a:gd name="connsiteY45" fmla="*/ 1580417 h 3727590"/>
                <a:gd name="connsiteX46" fmla="*/ 3466918 w 3473617"/>
                <a:gd name="connsiteY46" fmla="*/ 1667289 h 3727590"/>
                <a:gd name="connsiteX47" fmla="*/ 3465722 w 3473617"/>
                <a:gd name="connsiteY47" fmla="*/ 1761826 h 3727590"/>
                <a:gd name="connsiteX48" fmla="*/ 3465245 w 3473617"/>
                <a:gd name="connsiteY48" fmla="*/ 1863796 h 3727590"/>
                <a:gd name="connsiteX49" fmla="*/ 3465722 w 3473617"/>
                <a:gd name="connsiteY49" fmla="*/ 1965766 h 3727590"/>
                <a:gd name="connsiteX50" fmla="*/ 3466918 w 3473617"/>
                <a:gd name="connsiteY50" fmla="*/ 2060303 h 3727590"/>
                <a:gd name="connsiteX51" fmla="*/ 3468354 w 3473617"/>
                <a:gd name="connsiteY51" fmla="*/ 2147174 h 3727590"/>
                <a:gd name="connsiteX52" fmla="*/ 3470028 w 3473617"/>
                <a:gd name="connsiteY52" fmla="*/ 2227310 h 3727590"/>
                <a:gd name="connsiteX53" fmla="*/ 3471464 w 3473617"/>
                <a:gd name="connsiteY53" fmla="*/ 2300942 h 3727590"/>
                <a:gd name="connsiteX54" fmla="*/ 3472900 w 3473617"/>
                <a:gd name="connsiteY54" fmla="*/ 2368071 h 3727590"/>
                <a:gd name="connsiteX55" fmla="*/ 3473617 w 3473617"/>
                <a:gd name="connsiteY55" fmla="*/ 2429856 h 3727590"/>
                <a:gd name="connsiteX56" fmla="*/ 3473378 w 3473617"/>
                <a:gd name="connsiteY56" fmla="*/ 2486531 h 3727590"/>
                <a:gd name="connsiteX57" fmla="*/ 3472421 w 3473617"/>
                <a:gd name="connsiteY57" fmla="*/ 2538097 h 3727590"/>
                <a:gd name="connsiteX58" fmla="*/ 3470028 w 3473617"/>
                <a:gd name="connsiteY58" fmla="*/ 2585016 h 3727590"/>
                <a:gd name="connsiteX59" fmla="*/ 3466201 w 3473617"/>
                <a:gd name="connsiteY59" fmla="*/ 2627989 h 3727590"/>
                <a:gd name="connsiteX60" fmla="*/ 3460459 w 3473617"/>
                <a:gd name="connsiteY60" fmla="*/ 2667243 h 3727590"/>
                <a:gd name="connsiteX61" fmla="*/ 3452805 w 3473617"/>
                <a:gd name="connsiteY61" fmla="*/ 2703247 h 3727590"/>
                <a:gd name="connsiteX62" fmla="*/ 3442756 w 3473617"/>
                <a:gd name="connsiteY62" fmla="*/ 2736462 h 3727590"/>
                <a:gd name="connsiteX63" fmla="*/ 3430316 w 3473617"/>
                <a:gd name="connsiteY63" fmla="*/ 2767122 h 3727590"/>
                <a:gd name="connsiteX64" fmla="*/ 3415245 w 3473617"/>
                <a:gd name="connsiteY64" fmla="*/ 2795693 h 3727590"/>
                <a:gd name="connsiteX65" fmla="*/ 3397064 w 3473617"/>
                <a:gd name="connsiteY65" fmla="*/ 2822637 h 3727590"/>
                <a:gd name="connsiteX66" fmla="*/ 3375533 w 3473617"/>
                <a:gd name="connsiteY66" fmla="*/ 2848420 h 3727590"/>
                <a:gd name="connsiteX67" fmla="*/ 3350892 w 3473617"/>
                <a:gd name="connsiteY67" fmla="*/ 2873273 h 3727590"/>
                <a:gd name="connsiteX68" fmla="*/ 3322185 w 3473617"/>
                <a:gd name="connsiteY68" fmla="*/ 2897431 h 3727590"/>
                <a:gd name="connsiteX69" fmla="*/ 3289649 w 3473617"/>
                <a:gd name="connsiteY69" fmla="*/ 2922052 h 3727590"/>
                <a:gd name="connsiteX70" fmla="*/ 3253047 w 3473617"/>
                <a:gd name="connsiteY70" fmla="*/ 2946673 h 3727590"/>
                <a:gd name="connsiteX71" fmla="*/ 3211661 w 3473617"/>
                <a:gd name="connsiteY71" fmla="*/ 2972223 h 3727590"/>
                <a:gd name="connsiteX72" fmla="*/ 3165968 w 3473617"/>
                <a:gd name="connsiteY72" fmla="*/ 2998936 h 3727590"/>
                <a:gd name="connsiteX73" fmla="*/ 3115012 w 3473617"/>
                <a:gd name="connsiteY73" fmla="*/ 3027042 h 3727590"/>
                <a:gd name="connsiteX74" fmla="*/ 3059032 w 3473617"/>
                <a:gd name="connsiteY74" fmla="*/ 3057238 h 3727590"/>
                <a:gd name="connsiteX75" fmla="*/ 2997550 w 3473617"/>
                <a:gd name="connsiteY75" fmla="*/ 3089988 h 3727590"/>
                <a:gd name="connsiteX76" fmla="*/ 2930805 w 3473617"/>
                <a:gd name="connsiteY76" fmla="*/ 3125527 h 3727590"/>
                <a:gd name="connsiteX77" fmla="*/ 2857600 w 3473617"/>
                <a:gd name="connsiteY77" fmla="*/ 3164317 h 3727590"/>
                <a:gd name="connsiteX78" fmla="*/ 2778654 w 3473617"/>
                <a:gd name="connsiteY78" fmla="*/ 3206359 h 3727590"/>
                <a:gd name="connsiteX79" fmla="*/ 2693011 w 3473617"/>
                <a:gd name="connsiteY79" fmla="*/ 3252583 h 3727590"/>
                <a:gd name="connsiteX80" fmla="*/ 2601146 w 3473617"/>
                <a:gd name="connsiteY80" fmla="*/ 3303452 h 3727590"/>
                <a:gd name="connsiteX81" fmla="*/ 2509281 w 3473617"/>
                <a:gd name="connsiteY81" fmla="*/ 3354553 h 3727590"/>
                <a:gd name="connsiteX82" fmla="*/ 2424833 w 3473617"/>
                <a:gd name="connsiteY82" fmla="*/ 3402867 h 3727590"/>
                <a:gd name="connsiteX83" fmla="*/ 2347323 w 3473617"/>
                <a:gd name="connsiteY83" fmla="*/ 3447464 h 3727590"/>
                <a:gd name="connsiteX84" fmla="*/ 2276033 w 3473617"/>
                <a:gd name="connsiteY84" fmla="*/ 3489041 h 3727590"/>
                <a:gd name="connsiteX85" fmla="*/ 2210484 w 3473617"/>
                <a:gd name="connsiteY85" fmla="*/ 3526902 h 3727590"/>
                <a:gd name="connsiteX86" fmla="*/ 2150437 w 3473617"/>
                <a:gd name="connsiteY86" fmla="*/ 3561978 h 3727590"/>
                <a:gd name="connsiteX87" fmla="*/ 2095174 w 3473617"/>
                <a:gd name="connsiteY87" fmla="*/ 3593335 h 3727590"/>
                <a:gd name="connsiteX88" fmla="*/ 2044459 w 3473617"/>
                <a:gd name="connsiteY88" fmla="*/ 3621672 h 3727590"/>
                <a:gd name="connsiteX89" fmla="*/ 1997569 w 3473617"/>
                <a:gd name="connsiteY89" fmla="*/ 3646292 h 3727590"/>
                <a:gd name="connsiteX90" fmla="*/ 1954029 w 3473617"/>
                <a:gd name="connsiteY90" fmla="*/ 3667896 h 3727590"/>
                <a:gd name="connsiteX91" fmla="*/ 1913361 w 3473617"/>
                <a:gd name="connsiteY91" fmla="*/ 3686012 h 3727590"/>
                <a:gd name="connsiteX92" fmla="*/ 1875083 w 3473617"/>
                <a:gd name="connsiteY92" fmla="*/ 3701111 h 3727590"/>
                <a:gd name="connsiteX93" fmla="*/ 1838960 w 3473617"/>
                <a:gd name="connsiteY93" fmla="*/ 3712725 h 3727590"/>
                <a:gd name="connsiteX94" fmla="*/ 1804033 w 3473617"/>
                <a:gd name="connsiteY94" fmla="*/ 3720855 h 3727590"/>
                <a:gd name="connsiteX95" fmla="*/ 1770061 w 3473617"/>
                <a:gd name="connsiteY95" fmla="*/ 3725964 h 3727590"/>
                <a:gd name="connsiteX96" fmla="*/ 1737049 w 3473617"/>
                <a:gd name="connsiteY96" fmla="*/ 3727590 h 3727590"/>
                <a:gd name="connsiteX97" fmla="*/ 1703555 w 3473617"/>
                <a:gd name="connsiteY97" fmla="*/ 3725964 h 3727590"/>
                <a:gd name="connsiteX98" fmla="*/ 1669585 w 3473617"/>
                <a:gd name="connsiteY98" fmla="*/ 3720855 h 3727590"/>
                <a:gd name="connsiteX99" fmla="*/ 1634659 w 3473617"/>
                <a:gd name="connsiteY99" fmla="*/ 3712725 h 3727590"/>
                <a:gd name="connsiteX100" fmla="*/ 1598533 w 3473617"/>
                <a:gd name="connsiteY100" fmla="*/ 3701111 h 3727590"/>
                <a:gd name="connsiteX101" fmla="*/ 1560258 w 3473617"/>
                <a:gd name="connsiteY101" fmla="*/ 3686012 h 3727590"/>
                <a:gd name="connsiteX102" fmla="*/ 1519588 w 3473617"/>
                <a:gd name="connsiteY102" fmla="*/ 3667896 h 3727590"/>
                <a:gd name="connsiteX103" fmla="*/ 1476048 w 3473617"/>
                <a:gd name="connsiteY103" fmla="*/ 3646292 h 3727590"/>
                <a:gd name="connsiteX104" fmla="*/ 1429159 w 3473617"/>
                <a:gd name="connsiteY104" fmla="*/ 3621672 h 3727590"/>
                <a:gd name="connsiteX105" fmla="*/ 1378442 w 3473617"/>
                <a:gd name="connsiteY105" fmla="*/ 3593335 h 3727590"/>
                <a:gd name="connsiteX106" fmla="*/ 1323180 w 3473617"/>
                <a:gd name="connsiteY106" fmla="*/ 3561978 h 3727590"/>
                <a:gd name="connsiteX107" fmla="*/ 1263134 w 3473617"/>
                <a:gd name="connsiteY107" fmla="*/ 3526902 h 3727590"/>
                <a:gd name="connsiteX108" fmla="*/ 1197585 w 3473617"/>
                <a:gd name="connsiteY108" fmla="*/ 3489041 h 3727590"/>
                <a:gd name="connsiteX109" fmla="*/ 1126294 w 3473617"/>
                <a:gd name="connsiteY109" fmla="*/ 3447464 h 3727590"/>
                <a:gd name="connsiteX110" fmla="*/ 1048784 w 3473617"/>
                <a:gd name="connsiteY110" fmla="*/ 3402867 h 3727590"/>
                <a:gd name="connsiteX111" fmla="*/ 964336 w 3473617"/>
                <a:gd name="connsiteY111" fmla="*/ 3354553 h 3727590"/>
                <a:gd name="connsiteX112" fmla="*/ 872472 w 3473617"/>
                <a:gd name="connsiteY112" fmla="*/ 3303452 h 3727590"/>
                <a:gd name="connsiteX113" fmla="*/ 780608 w 3473617"/>
                <a:gd name="connsiteY113" fmla="*/ 3252583 h 3727590"/>
                <a:gd name="connsiteX114" fmla="*/ 694963 w 3473617"/>
                <a:gd name="connsiteY114" fmla="*/ 3206359 h 3727590"/>
                <a:gd name="connsiteX115" fmla="*/ 616018 w 3473617"/>
                <a:gd name="connsiteY115" fmla="*/ 3164085 h 3727590"/>
                <a:gd name="connsiteX116" fmla="*/ 542812 w 3473617"/>
                <a:gd name="connsiteY116" fmla="*/ 3125295 h 3727590"/>
                <a:gd name="connsiteX117" fmla="*/ 476067 w 3473617"/>
                <a:gd name="connsiteY117" fmla="*/ 3089988 h 3727590"/>
                <a:gd name="connsiteX118" fmla="*/ 414586 w 3473617"/>
                <a:gd name="connsiteY118" fmla="*/ 3057238 h 3727590"/>
                <a:gd name="connsiteX119" fmla="*/ 358606 w 3473617"/>
                <a:gd name="connsiteY119" fmla="*/ 3027042 h 3727590"/>
                <a:gd name="connsiteX120" fmla="*/ 307889 w 3473617"/>
                <a:gd name="connsiteY120" fmla="*/ 2998936 h 3727590"/>
                <a:gd name="connsiteX121" fmla="*/ 261956 w 3473617"/>
                <a:gd name="connsiteY121" fmla="*/ 2971992 h 3727590"/>
                <a:gd name="connsiteX122" fmla="*/ 220570 w 3473617"/>
                <a:gd name="connsiteY122" fmla="*/ 2946673 h 3727590"/>
                <a:gd name="connsiteX123" fmla="*/ 184207 w 3473617"/>
                <a:gd name="connsiteY123" fmla="*/ 2922052 h 3727590"/>
                <a:gd name="connsiteX124" fmla="*/ 151432 w 3473617"/>
                <a:gd name="connsiteY124" fmla="*/ 2897431 h 3727590"/>
                <a:gd name="connsiteX125" fmla="*/ 122725 w 3473617"/>
                <a:gd name="connsiteY125" fmla="*/ 2873273 h 3727590"/>
                <a:gd name="connsiteX126" fmla="*/ 98084 w 3473617"/>
                <a:gd name="connsiteY126" fmla="*/ 2848420 h 3727590"/>
                <a:gd name="connsiteX127" fmla="*/ 76554 w 3473617"/>
                <a:gd name="connsiteY127" fmla="*/ 2822637 h 3727590"/>
                <a:gd name="connsiteX128" fmla="*/ 58373 w 3473617"/>
                <a:gd name="connsiteY128" fmla="*/ 2795693 h 3727590"/>
                <a:gd name="connsiteX129" fmla="*/ 43301 w 3473617"/>
                <a:gd name="connsiteY129" fmla="*/ 2767122 h 3727590"/>
                <a:gd name="connsiteX130" fmla="*/ 30861 w 3473617"/>
                <a:gd name="connsiteY130" fmla="*/ 2736462 h 3727590"/>
                <a:gd name="connsiteX131" fmla="*/ 20813 w 3473617"/>
                <a:gd name="connsiteY131" fmla="*/ 2703247 h 3727590"/>
                <a:gd name="connsiteX132" fmla="*/ 13397 w 3473617"/>
                <a:gd name="connsiteY132" fmla="*/ 2667243 h 3727590"/>
                <a:gd name="connsiteX133" fmla="*/ 7417 w 3473617"/>
                <a:gd name="connsiteY133" fmla="*/ 2627989 h 3727590"/>
                <a:gd name="connsiteX134" fmla="*/ 3589 w 3473617"/>
                <a:gd name="connsiteY134" fmla="*/ 2585016 h 3727590"/>
                <a:gd name="connsiteX135" fmla="*/ 1196 w 3473617"/>
                <a:gd name="connsiteY135" fmla="*/ 2538097 h 3727590"/>
                <a:gd name="connsiteX136" fmla="*/ 239 w 3473617"/>
                <a:gd name="connsiteY136" fmla="*/ 2486531 h 3727590"/>
                <a:gd name="connsiteX137" fmla="*/ 0 w 3473617"/>
                <a:gd name="connsiteY137" fmla="*/ 2429856 h 3727590"/>
                <a:gd name="connsiteX138" fmla="*/ 718 w 3473617"/>
                <a:gd name="connsiteY138" fmla="*/ 2368071 h 3727590"/>
                <a:gd name="connsiteX139" fmla="*/ 2154 w 3473617"/>
                <a:gd name="connsiteY139" fmla="*/ 2300942 h 3727590"/>
                <a:gd name="connsiteX140" fmla="*/ 3589 w 3473617"/>
                <a:gd name="connsiteY140" fmla="*/ 2227310 h 3727590"/>
                <a:gd name="connsiteX141" fmla="*/ 5263 w 3473617"/>
                <a:gd name="connsiteY141" fmla="*/ 2147174 h 3727590"/>
                <a:gd name="connsiteX142" fmla="*/ 6699 w 3473617"/>
                <a:gd name="connsiteY142" fmla="*/ 2060303 h 3727590"/>
                <a:gd name="connsiteX143" fmla="*/ 7895 w 3473617"/>
                <a:gd name="connsiteY143" fmla="*/ 1965766 h 3727590"/>
                <a:gd name="connsiteX144" fmla="*/ 8373 w 3473617"/>
                <a:gd name="connsiteY144" fmla="*/ 1863796 h 3727590"/>
                <a:gd name="connsiteX145" fmla="*/ 7895 w 3473617"/>
                <a:gd name="connsiteY145" fmla="*/ 1761826 h 3727590"/>
                <a:gd name="connsiteX146" fmla="*/ 6699 w 3473617"/>
                <a:gd name="connsiteY146" fmla="*/ 1667289 h 3727590"/>
                <a:gd name="connsiteX147" fmla="*/ 5263 w 3473617"/>
                <a:gd name="connsiteY147" fmla="*/ 1580417 h 3727590"/>
                <a:gd name="connsiteX148" fmla="*/ 3589 w 3473617"/>
                <a:gd name="connsiteY148" fmla="*/ 1500280 h 3727590"/>
                <a:gd name="connsiteX149" fmla="*/ 2154 w 3473617"/>
                <a:gd name="connsiteY149" fmla="*/ 1426649 h 3727590"/>
                <a:gd name="connsiteX150" fmla="*/ 718 w 3473617"/>
                <a:gd name="connsiteY150" fmla="*/ 1359521 h 3727590"/>
                <a:gd name="connsiteX151" fmla="*/ 0 w 3473617"/>
                <a:gd name="connsiteY151" fmla="*/ 1297735 h 3727590"/>
                <a:gd name="connsiteX152" fmla="*/ 239 w 3473617"/>
                <a:gd name="connsiteY152" fmla="*/ 1241059 h 3727590"/>
                <a:gd name="connsiteX153" fmla="*/ 1196 w 3473617"/>
                <a:gd name="connsiteY153" fmla="*/ 1189493 h 3727590"/>
                <a:gd name="connsiteX154" fmla="*/ 3589 w 3473617"/>
                <a:gd name="connsiteY154" fmla="*/ 1142574 h 3727590"/>
                <a:gd name="connsiteX155" fmla="*/ 7417 w 3473617"/>
                <a:gd name="connsiteY155" fmla="*/ 1099602 h 3727590"/>
                <a:gd name="connsiteX156" fmla="*/ 13158 w 3473617"/>
                <a:gd name="connsiteY156" fmla="*/ 1060347 h 3727590"/>
                <a:gd name="connsiteX157" fmla="*/ 20813 w 3473617"/>
                <a:gd name="connsiteY157" fmla="*/ 1024345 h 3727590"/>
                <a:gd name="connsiteX158" fmla="*/ 30861 w 3473617"/>
                <a:gd name="connsiteY158" fmla="*/ 991129 h 3727590"/>
                <a:gd name="connsiteX159" fmla="*/ 43301 w 3473617"/>
                <a:gd name="connsiteY159" fmla="*/ 960468 h 3727590"/>
                <a:gd name="connsiteX160" fmla="*/ 58373 w 3473617"/>
                <a:gd name="connsiteY160" fmla="*/ 931898 h 3727590"/>
                <a:gd name="connsiteX161" fmla="*/ 76554 w 3473617"/>
                <a:gd name="connsiteY161" fmla="*/ 904953 h 3727590"/>
                <a:gd name="connsiteX162" fmla="*/ 98084 w 3473617"/>
                <a:gd name="connsiteY162" fmla="*/ 879171 h 3727590"/>
                <a:gd name="connsiteX163" fmla="*/ 122725 w 3473617"/>
                <a:gd name="connsiteY163" fmla="*/ 854317 h 3727590"/>
                <a:gd name="connsiteX164" fmla="*/ 151432 w 3473617"/>
                <a:gd name="connsiteY164" fmla="*/ 830160 h 3727590"/>
                <a:gd name="connsiteX165" fmla="*/ 183968 w 3473617"/>
                <a:gd name="connsiteY165" fmla="*/ 805539 h 3727590"/>
                <a:gd name="connsiteX166" fmla="*/ 220570 w 3473617"/>
                <a:gd name="connsiteY166" fmla="*/ 780917 h 3727590"/>
                <a:gd name="connsiteX167" fmla="*/ 261956 w 3473617"/>
                <a:gd name="connsiteY167" fmla="*/ 755367 h 3727590"/>
                <a:gd name="connsiteX168" fmla="*/ 307650 w 3473617"/>
                <a:gd name="connsiteY168" fmla="*/ 728656 h 3727590"/>
                <a:gd name="connsiteX169" fmla="*/ 358606 w 3473617"/>
                <a:gd name="connsiteY169" fmla="*/ 700549 h 3727590"/>
                <a:gd name="connsiteX170" fmla="*/ 414586 w 3473617"/>
                <a:gd name="connsiteY170" fmla="*/ 670354 h 3727590"/>
                <a:gd name="connsiteX171" fmla="*/ 476067 w 3473617"/>
                <a:gd name="connsiteY171" fmla="*/ 637603 h 3727590"/>
                <a:gd name="connsiteX172" fmla="*/ 542812 w 3473617"/>
                <a:gd name="connsiteY172" fmla="*/ 602064 h 3727590"/>
                <a:gd name="connsiteX173" fmla="*/ 616018 w 3473617"/>
                <a:gd name="connsiteY173" fmla="*/ 563273 h 3727590"/>
                <a:gd name="connsiteX174" fmla="*/ 694963 w 3473617"/>
                <a:gd name="connsiteY174" fmla="*/ 521231 h 3727590"/>
                <a:gd name="connsiteX175" fmla="*/ 780608 w 3473617"/>
                <a:gd name="connsiteY175" fmla="*/ 475008 h 3727590"/>
                <a:gd name="connsiteX176" fmla="*/ 872472 w 3473617"/>
                <a:gd name="connsiteY176" fmla="*/ 424139 h 3727590"/>
                <a:gd name="connsiteX177" fmla="*/ 964336 w 3473617"/>
                <a:gd name="connsiteY177" fmla="*/ 373038 h 3727590"/>
                <a:gd name="connsiteX178" fmla="*/ 1048784 w 3473617"/>
                <a:gd name="connsiteY178" fmla="*/ 324725 h 3727590"/>
                <a:gd name="connsiteX179" fmla="*/ 1126294 w 3473617"/>
                <a:gd name="connsiteY179" fmla="*/ 280127 h 3727590"/>
                <a:gd name="connsiteX180" fmla="*/ 1197585 w 3473617"/>
                <a:gd name="connsiteY180" fmla="*/ 238550 h 3727590"/>
                <a:gd name="connsiteX181" fmla="*/ 1263134 w 3473617"/>
                <a:gd name="connsiteY181" fmla="*/ 200688 h 3727590"/>
                <a:gd name="connsiteX182" fmla="*/ 1323180 w 3473617"/>
                <a:gd name="connsiteY182" fmla="*/ 165615 h 3727590"/>
                <a:gd name="connsiteX183" fmla="*/ 1378442 w 3473617"/>
                <a:gd name="connsiteY183" fmla="*/ 134257 h 3727590"/>
                <a:gd name="connsiteX184" fmla="*/ 1429159 w 3473617"/>
                <a:gd name="connsiteY184" fmla="*/ 105918 h 3727590"/>
                <a:gd name="connsiteX185" fmla="*/ 1476048 w 3473617"/>
                <a:gd name="connsiteY185" fmla="*/ 81298 h 3727590"/>
                <a:gd name="connsiteX186" fmla="*/ 1519588 w 3473617"/>
                <a:gd name="connsiteY186" fmla="*/ 59696 h 3727590"/>
                <a:gd name="connsiteX187" fmla="*/ 1560258 w 3473617"/>
                <a:gd name="connsiteY187" fmla="*/ 41578 h 3727590"/>
                <a:gd name="connsiteX188" fmla="*/ 1598533 w 3473617"/>
                <a:gd name="connsiteY188" fmla="*/ 26479 h 3727590"/>
                <a:gd name="connsiteX189" fmla="*/ 1634659 w 3473617"/>
                <a:gd name="connsiteY189" fmla="*/ 14866 h 3727590"/>
                <a:gd name="connsiteX190" fmla="*/ 1669585 w 3473617"/>
                <a:gd name="connsiteY190" fmla="*/ 6737 h 3727590"/>
                <a:gd name="connsiteX191" fmla="*/ 1703555 w 3473617"/>
                <a:gd name="connsiteY191" fmla="*/ 1626 h 372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473617" h="3727590">
                  <a:moveTo>
                    <a:pt x="1737049" y="0"/>
                  </a:moveTo>
                  <a:lnTo>
                    <a:pt x="1770061" y="1626"/>
                  </a:lnTo>
                  <a:lnTo>
                    <a:pt x="1804033" y="6737"/>
                  </a:lnTo>
                  <a:lnTo>
                    <a:pt x="1838960" y="14866"/>
                  </a:lnTo>
                  <a:lnTo>
                    <a:pt x="1875083" y="26479"/>
                  </a:lnTo>
                  <a:lnTo>
                    <a:pt x="1913361" y="41578"/>
                  </a:lnTo>
                  <a:lnTo>
                    <a:pt x="1954029" y="59696"/>
                  </a:lnTo>
                  <a:lnTo>
                    <a:pt x="1997569" y="81298"/>
                  </a:lnTo>
                  <a:lnTo>
                    <a:pt x="2044459" y="105918"/>
                  </a:lnTo>
                  <a:lnTo>
                    <a:pt x="2095174" y="134257"/>
                  </a:lnTo>
                  <a:lnTo>
                    <a:pt x="2150437" y="165615"/>
                  </a:lnTo>
                  <a:lnTo>
                    <a:pt x="2210484" y="200688"/>
                  </a:lnTo>
                  <a:lnTo>
                    <a:pt x="2276033" y="238550"/>
                  </a:lnTo>
                  <a:lnTo>
                    <a:pt x="2347323" y="280127"/>
                  </a:lnTo>
                  <a:lnTo>
                    <a:pt x="2424833" y="324725"/>
                  </a:lnTo>
                  <a:lnTo>
                    <a:pt x="2509281" y="373038"/>
                  </a:lnTo>
                  <a:lnTo>
                    <a:pt x="2601146" y="424139"/>
                  </a:lnTo>
                  <a:lnTo>
                    <a:pt x="2693011" y="475008"/>
                  </a:lnTo>
                  <a:lnTo>
                    <a:pt x="2778654" y="521231"/>
                  </a:lnTo>
                  <a:lnTo>
                    <a:pt x="2857600" y="563506"/>
                  </a:lnTo>
                  <a:lnTo>
                    <a:pt x="2930805" y="602295"/>
                  </a:lnTo>
                  <a:lnTo>
                    <a:pt x="2997550" y="637603"/>
                  </a:lnTo>
                  <a:lnTo>
                    <a:pt x="3059032" y="670354"/>
                  </a:lnTo>
                  <a:lnTo>
                    <a:pt x="3115012" y="700549"/>
                  </a:lnTo>
                  <a:lnTo>
                    <a:pt x="3165728" y="728656"/>
                  </a:lnTo>
                  <a:lnTo>
                    <a:pt x="3211661" y="755599"/>
                  </a:lnTo>
                  <a:lnTo>
                    <a:pt x="3253047" y="780917"/>
                  </a:lnTo>
                  <a:lnTo>
                    <a:pt x="3289410" y="805539"/>
                  </a:lnTo>
                  <a:lnTo>
                    <a:pt x="3322185" y="830160"/>
                  </a:lnTo>
                  <a:lnTo>
                    <a:pt x="3350892" y="854317"/>
                  </a:lnTo>
                  <a:lnTo>
                    <a:pt x="3375533" y="879171"/>
                  </a:lnTo>
                  <a:lnTo>
                    <a:pt x="3397064" y="904953"/>
                  </a:lnTo>
                  <a:lnTo>
                    <a:pt x="3415245" y="931898"/>
                  </a:lnTo>
                  <a:lnTo>
                    <a:pt x="3430316" y="960468"/>
                  </a:lnTo>
                  <a:lnTo>
                    <a:pt x="3442756" y="991129"/>
                  </a:lnTo>
                  <a:lnTo>
                    <a:pt x="3452805" y="1024345"/>
                  </a:lnTo>
                  <a:lnTo>
                    <a:pt x="3460220" y="1060347"/>
                  </a:lnTo>
                  <a:lnTo>
                    <a:pt x="3466201" y="1099602"/>
                  </a:lnTo>
                  <a:lnTo>
                    <a:pt x="3470028" y="1142574"/>
                  </a:lnTo>
                  <a:lnTo>
                    <a:pt x="3472421" y="1189493"/>
                  </a:lnTo>
                  <a:lnTo>
                    <a:pt x="3473378" y="1241059"/>
                  </a:lnTo>
                  <a:lnTo>
                    <a:pt x="3473617" y="1297735"/>
                  </a:lnTo>
                  <a:lnTo>
                    <a:pt x="3472900" y="1359521"/>
                  </a:lnTo>
                  <a:lnTo>
                    <a:pt x="3471464" y="1426649"/>
                  </a:lnTo>
                  <a:lnTo>
                    <a:pt x="3470028" y="1500280"/>
                  </a:lnTo>
                  <a:lnTo>
                    <a:pt x="3468354" y="1580417"/>
                  </a:lnTo>
                  <a:lnTo>
                    <a:pt x="3466918" y="1667289"/>
                  </a:lnTo>
                  <a:lnTo>
                    <a:pt x="3465722" y="1761826"/>
                  </a:lnTo>
                  <a:lnTo>
                    <a:pt x="3465245" y="1863796"/>
                  </a:lnTo>
                  <a:lnTo>
                    <a:pt x="3465722" y="1965766"/>
                  </a:lnTo>
                  <a:lnTo>
                    <a:pt x="3466918" y="2060303"/>
                  </a:lnTo>
                  <a:lnTo>
                    <a:pt x="3468354" y="2147174"/>
                  </a:lnTo>
                  <a:lnTo>
                    <a:pt x="3470028" y="2227310"/>
                  </a:lnTo>
                  <a:lnTo>
                    <a:pt x="3471464" y="2300942"/>
                  </a:lnTo>
                  <a:lnTo>
                    <a:pt x="3472900" y="2368071"/>
                  </a:lnTo>
                  <a:lnTo>
                    <a:pt x="3473617" y="2429856"/>
                  </a:lnTo>
                  <a:lnTo>
                    <a:pt x="3473378" y="2486531"/>
                  </a:lnTo>
                  <a:lnTo>
                    <a:pt x="3472421" y="2538097"/>
                  </a:lnTo>
                  <a:lnTo>
                    <a:pt x="3470028" y="2585016"/>
                  </a:lnTo>
                  <a:lnTo>
                    <a:pt x="3466201" y="2627989"/>
                  </a:lnTo>
                  <a:lnTo>
                    <a:pt x="3460459" y="2667243"/>
                  </a:lnTo>
                  <a:lnTo>
                    <a:pt x="3452805" y="2703247"/>
                  </a:lnTo>
                  <a:lnTo>
                    <a:pt x="3442756" y="2736462"/>
                  </a:lnTo>
                  <a:lnTo>
                    <a:pt x="3430316" y="2767122"/>
                  </a:lnTo>
                  <a:lnTo>
                    <a:pt x="3415245" y="2795693"/>
                  </a:lnTo>
                  <a:lnTo>
                    <a:pt x="3397064" y="2822637"/>
                  </a:lnTo>
                  <a:lnTo>
                    <a:pt x="3375533" y="2848420"/>
                  </a:lnTo>
                  <a:lnTo>
                    <a:pt x="3350892" y="2873273"/>
                  </a:lnTo>
                  <a:lnTo>
                    <a:pt x="3322185" y="2897431"/>
                  </a:lnTo>
                  <a:lnTo>
                    <a:pt x="3289649" y="2922052"/>
                  </a:lnTo>
                  <a:lnTo>
                    <a:pt x="3253047" y="2946673"/>
                  </a:lnTo>
                  <a:lnTo>
                    <a:pt x="3211661" y="2972223"/>
                  </a:lnTo>
                  <a:lnTo>
                    <a:pt x="3165968" y="2998936"/>
                  </a:lnTo>
                  <a:lnTo>
                    <a:pt x="3115012" y="3027042"/>
                  </a:lnTo>
                  <a:lnTo>
                    <a:pt x="3059032" y="3057238"/>
                  </a:lnTo>
                  <a:lnTo>
                    <a:pt x="2997550" y="3089988"/>
                  </a:lnTo>
                  <a:lnTo>
                    <a:pt x="2930805" y="3125527"/>
                  </a:lnTo>
                  <a:lnTo>
                    <a:pt x="2857600" y="3164317"/>
                  </a:lnTo>
                  <a:lnTo>
                    <a:pt x="2778654" y="3206359"/>
                  </a:lnTo>
                  <a:lnTo>
                    <a:pt x="2693011" y="3252583"/>
                  </a:lnTo>
                  <a:lnTo>
                    <a:pt x="2601146" y="3303452"/>
                  </a:lnTo>
                  <a:lnTo>
                    <a:pt x="2509281" y="3354553"/>
                  </a:lnTo>
                  <a:lnTo>
                    <a:pt x="2424833" y="3402867"/>
                  </a:lnTo>
                  <a:lnTo>
                    <a:pt x="2347323" y="3447464"/>
                  </a:lnTo>
                  <a:lnTo>
                    <a:pt x="2276033" y="3489041"/>
                  </a:lnTo>
                  <a:lnTo>
                    <a:pt x="2210484" y="3526902"/>
                  </a:lnTo>
                  <a:lnTo>
                    <a:pt x="2150437" y="3561978"/>
                  </a:lnTo>
                  <a:lnTo>
                    <a:pt x="2095174" y="3593335"/>
                  </a:lnTo>
                  <a:lnTo>
                    <a:pt x="2044459" y="3621672"/>
                  </a:lnTo>
                  <a:lnTo>
                    <a:pt x="1997569" y="3646292"/>
                  </a:lnTo>
                  <a:lnTo>
                    <a:pt x="1954029" y="3667896"/>
                  </a:lnTo>
                  <a:lnTo>
                    <a:pt x="1913361" y="3686012"/>
                  </a:lnTo>
                  <a:lnTo>
                    <a:pt x="1875083" y="3701111"/>
                  </a:lnTo>
                  <a:lnTo>
                    <a:pt x="1838960" y="3712725"/>
                  </a:lnTo>
                  <a:lnTo>
                    <a:pt x="1804033" y="3720855"/>
                  </a:lnTo>
                  <a:lnTo>
                    <a:pt x="1770061" y="3725964"/>
                  </a:lnTo>
                  <a:lnTo>
                    <a:pt x="1737049" y="3727590"/>
                  </a:lnTo>
                  <a:lnTo>
                    <a:pt x="1703555" y="3725964"/>
                  </a:lnTo>
                  <a:lnTo>
                    <a:pt x="1669585" y="3720855"/>
                  </a:lnTo>
                  <a:lnTo>
                    <a:pt x="1634659" y="3712725"/>
                  </a:lnTo>
                  <a:lnTo>
                    <a:pt x="1598533" y="3701111"/>
                  </a:lnTo>
                  <a:lnTo>
                    <a:pt x="1560258" y="3686012"/>
                  </a:lnTo>
                  <a:lnTo>
                    <a:pt x="1519588" y="3667896"/>
                  </a:lnTo>
                  <a:lnTo>
                    <a:pt x="1476048" y="3646292"/>
                  </a:lnTo>
                  <a:lnTo>
                    <a:pt x="1429159" y="3621672"/>
                  </a:lnTo>
                  <a:lnTo>
                    <a:pt x="1378442" y="3593335"/>
                  </a:lnTo>
                  <a:lnTo>
                    <a:pt x="1323180" y="3561978"/>
                  </a:lnTo>
                  <a:lnTo>
                    <a:pt x="1263134" y="3526902"/>
                  </a:lnTo>
                  <a:lnTo>
                    <a:pt x="1197585" y="3489041"/>
                  </a:lnTo>
                  <a:lnTo>
                    <a:pt x="1126294" y="3447464"/>
                  </a:lnTo>
                  <a:lnTo>
                    <a:pt x="1048784" y="3402867"/>
                  </a:lnTo>
                  <a:lnTo>
                    <a:pt x="964336" y="3354553"/>
                  </a:lnTo>
                  <a:lnTo>
                    <a:pt x="872472" y="3303452"/>
                  </a:lnTo>
                  <a:lnTo>
                    <a:pt x="780608" y="3252583"/>
                  </a:lnTo>
                  <a:lnTo>
                    <a:pt x="694963" y="3206359"/>
                  </a:lnTo>
                  <a:lnTo>
                    <a:pt x="616018" y="3164085"/>
                  </a:lnTo>
                  <a:lnTo>
                    <a:pt x="542812" y="3125295"/>
                  </a:lnTo>
                  <a:lnTo>
                    <a:pt x="476067" y="3089988"/>
                  </a:lnTo>
                  <a:lnTo>
                    <a:pt x="414586" y="3057238"/>
                  </a:lnTo>
                  <a:lnTo>
                    <a:pt x="358606" y="3027042"/>
                  </a:lnTo>
                  <a:lnTo>
                    <a:pt x="307889" y="2998936"/>
                  </a:lnTo>
                  <a:lnTo>
                    <a:pt x="261956" y="2971992"/>
                  </a:lnTo>
                  <a:lnTo>
                    <a:pt x="220570" y="2946673"/>
                  </a:lnTo>
                  <a:lnTo>
                    <a:pt x="184207" y="2922052"/>
                  </a:lnTo>
                  <a:lnTo>
                    <a:pt x="151432" y="2897431"/>
                  </a:lnTo>
                  <a:lnTo>
                    <a:pt x="122725" y="2873273"/>
                  </a:lnTo>
                  <a:lnTo>
                    <a:pt x="98084" y="2848420"/>
                  </a:lnTo>
                  <a:lnTo>
                    <a:pt x="76554" y="2822637"/>
                  </a:lnTo>
                  <a:lnTo>
                    <a:pt x="58373" y="2795693"/>
                  </a:lnTo>
                  <a:lnTo>
                    <a:pt x="43301" y="2767122"/>
                  </a:lnTo>
                  <a:lnTo>
                    <a:pt x="30861" y="2736462"/>
                  </a:lnTo>
                  <a:lnTo>
                    <a:pt x="20813" y="2703247"/>
                  </a:lnTo>
                  <a:lnTo>
                    <a:pt x="13397" y="2667243"/>
                  </a:lnTo>
                  <a:lnTo>
                    <a:pt x="7417" y="2627989"/>
                  </a:lnTo>
                  <a:lnTo>
                    <a:pt x="3589" y="2585016"/>
                  </a:lnTo>
                  <a:lnTo>
                    <a:pt x="1196" y="2538097"/>
                  </a:lnTo>
                  <a:lnTo>
                    <a:pt x="239" y="2486531"/>
                  </a:lnTo>
                  <a:lnTo>
                    <a:pt x="0" y="2429856"/>
                  </a:lnTo>
                  <a:lnTo>
                    <a:pt x="718" y="2368071"/>
                  </a:lnTo>
                  <a:lnTo>
                    <a:pt x="2154" y="2300942"/>
                  </a:lnTo>
                  <a:lnTo>
                    <a:pt x="3589" y="2227310"/>
                  </a:lnTo>
                  <a:lnTo>
                    <a:pt x="5263" y="2147174"/>
                  </a:lnTo>
                  <a:lnTo>
                    <a:pt x="6699" y="2060303"/>
                  </a:lnTo>
                  <a:lnTo>
                    <a:pt x="7895" y="1965766"/>
                  </a:lnTo>
                  <a:lnTo>
                    <a:pt x="8373" y="1863796"/>
                  </a:lnTo>
                  <a:lnTo>
                    <a:pt x="7895" y="1761826"/>
                  </a:lnTo>
                  <a:lnTo>
                    <a:pt x="6699" y="1667289"/>
                  </a:lnTo>
                  <a:lnTo>
                    <a:pt x="5263" y="1580417"/>
                  </a:lnTo>
                  <a:lnTo>
                    <a:pt x="3589" y="1500280"/>
                  </a:lnTo>
                  <a:lnTo>
                    <a:pt x="2154" y="1426649"/>
                  </a:lnTo>
                  <a:lnTo>
                    <a:pt x="718" y="1359521"/>
                  </a:lnTo>
                  <a:lnTo>
                    <a:pt x="0" y="1297735"/>
                  </a:lnTo>
                  <a:lnTo>
                    <a:pt x="239" y="1241059"/>
                  </a:lnTo>
                  <a:lnTo>
                    <a:pt x="1196" y="1189493"/>
                  </a:lnTo>
                  <a:lnTo>
                    <a:pt x="3589" y="1142574"/>
                  </a:lnTo>
                  <a:lnTo>
                    <a:pt x="7417" y="1099602"/>
                  </a:lnTo>
                  <a:lnTo>
                    <a:pt x="13158" y="1060347"/>
                  </a:lnTo>
                  <a:lnTo>
                    <a:pt x="20813" y="1024345"/>
                  </a:lnTo>
                  <a:lnTo>
                    <a:pt x="30861" y="991129"/>
                  </a:lnTo>
                  <a:lnTo>
                    <a:pt x="43301" y="960468"/>
                  </a:lnTo>
                  <a:lnTo>
                    <a:pt x="58373" y="931898"/>
                  </a:lnTo>
                  <a:lnTo>
                    <a:pt x="76554" y="904953"/>
                  </a:lnTo>
                  <a:lnTo>
                    <a:pt x="98084" y="879171"/>
                  </a:lnTo>
                  <a:lnTo>
                    <a:pt x="122725" y="854317"/>
                  </a:lnTo>
                  <a:lnTo>
                    <a:pt x="151432" y="830160"/>
                  </a:lnTo>
                  <a:lnTo>
                    <a:pt x="183968" y="805539"/>
                  </a:lnTo>
                  <a:lnTo>
                    <a:pt x="220570" y="780917"/>
                  </a:lnTo>
                  <a:lnTo>
                    <a:pt x="261956" y="755367"/>
                  </a:lnTo>
                  <a:lnTo>
                    <a:pt x="307650" y="728656"/>
                  </a:lnTo>
                  <a:lnTo>
                    <a:pt x="358606" y="700549"/>
                  </a:lnTo>
                  <a:lnTo>
                    <a:pt x="414586" y="670354"/>
                  </a:lnTo>
                  <a:lnTo>
                    <a:pt x="476067" y="637603"/>
                  </a:lnTo>
                  <a:lnTo>
                    <a:pt x="542812" y="602064"/>
                  </a:lnTo>
                  <a:lnTo>
                    <a:pt x="616018" y="563273"/>
                  </a:lnTo>
                  <a:lnTo>
                    <a:pt x="694963" y="521231"/>
                  </a:lnTo>
                  <a:lnTo>
                    <a:pt x="780608" y="475008"/>
                  </a:lnTo>
                  <a:lnTo>
                    <a:pt x="872472" y="424139"/>
                  </a:lnTo>
                  <a:lnTo>
                    <a:pt x="964336" y="373038"/>
                  </a:lnTo>
                  <a:lnTo>
                    <a:pt x="1048784" y="324725"/>
                  </a:lnTo>
                  <a:lnTo>
                    <a:pt x="1126294" y="280127"/>
                  </a:lnTo>
                  <a:lnTo>
                    <a:pt x="1197585" y="238550"/>
                  </a:lnTo>
                  <a:lnTo>
                    <a:pt x="1263134" y="200688"/>
                  </a:lnTo>
                  <a:lnTo>
                    <a:pt x="1323180" y="165615"/>
                  </a:lnTo>
                  <a:lnTo>
                    <a:pt x="1378442" y="134257"/>
                  </a:lnTo>
                  <a:lnTo>
                    <a:pt x="1429159" y="105918"/>
                  </a:lnTo>
                  <a:lnTo>
                    <a:pt x="1476048" y="81298"/>
                  </a:lnTo>
                  <a:lnTo>
                    <a:pt x="1519588" y="59696"/>
                  </a:lnTo>
                  <a:lnTo>
                    <a:pt x="1560258" y="41578"/>
                  </a:lnTo>
                  <a:lnTo>
                    <a:pt x="1598533" y="26479"/>
                  </a:lnTo>
                  <a:lnTo>
                    <a:pt x="1634659" y="14866"/>
                  </a:lnTo>
                  <a:lnTo>
                    <a:pt x="1669585" y="6737"/>
                  </a:lnTo>
                  <a:lnTo>
                    <a:pt x="1703555" y="1626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4123319" y="3359214"/>
              <a:ext cx="1855058" cy="1990690"/>
            </a:xfrm>
            <a:custGeom>
              <a:avLst/>
              <a:gdLst>
                <a:gd name="connsiteX0" fmla="*/ 1737049 w 3473617"/>
                <a:gd name="connsiteY0" fmla="*/ 0 h 3727590"/>
                <a:gd name="connsiteX1" fmla="*/ 1770061 w 3473617"/>
                <a:gd name="connsiteY1" fmla="*/ 1626 h 3727590"/>
                <a:gd name="connsiteX2" fmla="*/ 1804033 w 3473617"/>
                <a:gd name="connsiteY2" fmla="*/ 6737 h 3727590"/>
                <a:gd name="connsiteX3" fmla="*/ 1838960 w 3473617"/>
                <a:gd name="connsiteY3" fmla="*/ 14866 h 3727590"/>
                <a:gd name="connsiteX4" fmla="*/ 1875083 w 3473617"/>
                <a:gd name="connsiteY4" fmla="*/ 26479 h 3727590"/>
                <a:gd name="connsiteX5" fmla="*/ 1913361 w 3473617"/>
                <a:gd name="connsiteY5" fmla="*/ 41578 h 3727590"/>
                <a:gd name="connsiteX6" fmla="*/ 1954029 w 3473617"/>
                <a:gd name="connsiteY6" fmla="*/ 59696 h 3727590"/>
                <a:gd name="connsiteX7" fmla="*/ 1997569 w 3473617"/>
                <a:gd name="connsiteY7" fmla="*/ 81298 h 3727590"/>
                <a:gd name="connsiteX8" fmla="*/ 2044459 w 3473617"/>
                <a:gd name="connsiteY8" fmla="*/ 105918 h 3727590"/>
                <a:gd name="connsiteX9" fmla="*/ 2095174 w 3473617"/>
                <a:gd name="connsiteY9" fmla="*/ 134257 h 3727590"/>
                <a:gd name="connsiteX10" fmla="*/ 2150437 w 3473617"/>
                <a:gd name="connsiteY10" fmla="*/ 165615 h 3727590"/>
                <a:gd name="connsiteX11" fmla="*/ 2210484 w 3473617"/>
                <a:gd name="connsiteY11" fmla="*/ 200688 h 3727590"/>
                <a:gd name="connsiteX12" fmla="*/ 2276033 w 3473617"/>
                <a:gd name="connsiteY12" fmla="*/ 238550 h 3727590"/>
                <a:gd name="connsiteX13" fmla="*/ 2347323 w 3473617"/>
                <a:gd name="connsiteY13" fmla="*/ 280127 h 3727590"/>
                <a:gd name="connsiteX14" fmla="*/ 2424833 w 3473617"/>
                <a:gd name="connsiteY14" fmla="*/ 324725 h 3727590"/>
                <a:gd name="connsiteX15" fmla="*/ 2509281 w 3473617"/>
                <a:gd name="connsiteY15" fmla="*/ 373038 h 3727590"/>
                <a:gd name="connsiteX16" fmla="*/ 2601146 w 3473617"/>
                <a:gd name="connsiteY16" fmla="*/ 424139 h 3727590"/>
                <a:gd name="connsiteX17" fmla="*/ 2693011 w 3473617"/>
                <a:gd name="connsiteY17" fmla="*/ 475008 h 3727590"/>
                <a:gd name="connsiteX18" fmla="*/ 2778654 w 3473617"/>
                <a:gd name="connsiteY18" fmla="*/ 521231 h 3727590"/>
                <a:gd name="connsiteX19" fmla="*/ 2857600 w 3473617"/>
                <a:gd name="connsiteY19" fmla="*/ 563506 h 3727590"/>
                <a:gd name="connsiteX20" fmla="*/ 2930805 w 3473617"/>
                <a:gd name="connsiteY20" fmla="*/ 602295 h 3727590"/>
                <a:gd name="connsiteX21" fmla="*/ 2997550 w 3473617"/>
                <a:gd name="connsiteY21" fmla="*/ 637603 h 3727590"/>
                <a:gd name="connsiteX22" fmla="*/ 3059032 w 3473617"/>
                <a:gd name="connsiteY22" fmla="*/ 670354 h 3727590"/>
                <a:gd name="connsiteX23" fmla="*/ 3115012 w 3473617"/>
                <a:gd name="connsiteY23" fmla="*/ 700549 h 3727590"/>
                <a:gd name="connsiteX24" fmla="*/ 3165728 w 3473617"/>
                <a:gd name="connsiteY24" fmla="*/ 728656 h 3727590"/>
                <a:gd name="connsiteX25" fmla="*/ 3211661 w 3473617"/>
                <a:gd name="connsiteY25" fmla="*/ 755599 h 3727590"/>
                <a:gd name="connsiteX26" fmla="*/ 3253047 w 3473617"/>
                <a:gd name="connsiteY26" fmla="*/ 780917 h 3727590"/>
                <a:gd name="connsiteX27" fmla="*/ 3289410 w 3473617"/>
                <a:gd name="connsiteY27" fmla="*/ 805539 h 3727590"/>
                <a:gd name="connsiteX28" fmla="*/ 3322185 w 3473617"/>
                <a:gd name="connsiteY28" fmla="*/ 830160 h 3727590"/>
                <a:gd name="connsiteX29" fmla="*/ 3350892 w 3473617"/>
                <a:gd name="connsiteY29" fmla="*/ 854317 h 3727590"/>
                <a:gd name="connsiteX30" fmla="*/ 3375533 w 3473617"/>
                <a:gd name="connsiteY30" fmla="*/ 879171 h 3727590"/>
                <a:gd name="connsiteX31" fmla="*/ 3397064 w 3473617"/>
                <a:gd name="connsiteY31" fmla="*/ 904953 h 3727590"/>
                <a:gd name="connsiteX32" fmla="*/ 3415245 w 3473617"/>
                <a:gd name="connsiteY32" fmla="*/ 931898 h 3727590"/>
                <a:gd name="connsiteX33" fmla="*/ 3430316 w 3473617"/>
                <a:gd name="connsiteY33" fmla="*/ 960468 h 3727590"/>
                <a:gd name="connsiteX34" fmla="*/ 3442756 w 3473617"/>
                <a:gd name="connsiteY34" fmla="*/ 991129 h 3727590"/>
                <a:gd name="connsiteX35" fmla="*/ 3452805 w 3473617"/>
                <a:gd name="connsiteY35" fmla="*/ 1024345 h 3727590"/>
                <a:gd name="connsiteX36" fmla="*/ 3460220 w 3473617"/>
                <a:gd name="connsiteY36" fmla="*/ 1060347 h 3727590"/>
                <a:gd name="connsiteX37" fmla="*/ 3466201 w 3473617"/>
                <a:gd name="connsiteY37" fmla="*/ 1099602 h 3727590"/>
                <a:gd name="connsiteX38" fmla="*/ 3470028 w 3473617"/>
                <a:gd name="connsiteY38" fmla="*/ 1142574 h 3727590"/>
                <a:gd name="connsiteX39" fmla="*/ 3472421 w 3473617"/>
                <a:gd name="connsiteY39" fmla="*/ 1189493 h 3727590"/>
                <a:gd name="connsiteX40" fmla="*/ 3473378 w 3473617"/>
                <a:gd name="connsiteY40" fmla="*/ 1241059 h 3727590"/>
                <a:gd name="connsiteX41" fmla="*/ 3473617 w 3473617"/>
                <a:gd name="connsiteY41" fmla="*/ 1297735 h 3727590"/>
                <a:gd name="connsiteX42" fmla="*/ 3472900 w 3473617"/>
                <a:gd name="connsiteY42" fmla="*/ 1359521 h 3727590"/>
                <a:gd name="connsiteX43" fmla="*/ 3471464 w 3473617"/>
                <a:gd name="connsiteY43" fmla="*/ 1426649 h 3727590"/>
                <a:gd name="connsiteX44" fmla="*/ 3470028 w 3473617"/>
                <a:gd name="connsiteY44" fmla="*/ 1500280 h 3727590"/>
                <a:gd name="connsiteX45" fmla="*/ 3468354 w 3473617"/>
                <a:gd name="connsiteY45" fmla="*/ 1580417 h 3727590"/>
                <a:gd name="connsiteX46" fmla="*/ 3466918 w 3473617"/>
                <a:gd name="connsiteY46" fmla="*/ 1667289 h 3727590"/>
                <a:gd name="connsiteX47" fmla="*/ 3465722 w 3473617"/>
                <a:gd name="connsiteY47" fmla="*/ 1761826 h 3727590"/>
                <a:gd name="connsiteX48" fmla="*/ 3465245 w 3473617"/>
                <a:gd name="connsiteY48" fmla="*/ 1863796 h 3727590"/>
                <a:gd name="connsiteX49" fmla="*/ 3465722 w 3473617"/>
                <a:gd name="connsiteY49" fmla="*/ 1965766 h 3727590"/>
                <a:gd name="connsiteX50" fmla="*/ 3466918 w 3473617"/>
                <a:gd name="connsiteY50" fmla="*/ 2060303 h 3727590"/>
                <a:gd name="connsiteX51" fmla="*/ 3468354 w 3473617"/>
                <a:gd name="connsiteY51" fmla="*/ 2147174 h 3727590"/>
                <a:gd name="connsiteX52" fmla="*/ 3470028 w 3473617"/>
                <a:gd name="connsiteY52" fmla="*/ 2227310 h 3727590"/>
                <a:gd name="connsiteX53" fmla="*/ 3471464 w 3473617"/>
                <a:gd name="connsiteY53" fmla="*/ 2300942 h 3727590"/>
                <a:gd name="connsiteX54" fmla="*/ 3472900 w 3473617"/>
                <a:gd name="connsiteY54" fmla="*/ 2368071 h 3727590"/>
                <a:gd name="connsiteX55" fmla="*/ 3473617 w 3473617"/>
                <a:gd name="connsiteY55" fmla="*/ 2429856 h 3727590"/>
                <a:gd name="connsiteX56" fmla="*/ 3473378 w 3473617"/>
                <a:gd name="connsiteY56" fmla="*/ 2486531 h 3727590"/>
                <a:gd name="connsiteX57" fmla="*/ 3472421 w 3473617"/>
                <a:gd name="connsiteY57" fmla="*/ 2538097 h 3727590"/>
                <a:gd name="connsiteX58" fmla="*/ 3470028 w 3473617"/>
                <a:gd name="connsiteY58" fmla="*/ 2585016 h 3727590"/>
                <a:gd name="connsiteX59" fmla="*/ 3466201 w 3473617"/>
                <a:gd name="connsiteY59" fmla="*/ 2627989 h 3727590"/>
                <a:gd name="connsiteX60" fmla="*/ 3460459 w 3473617"/>
                <a:gd name="connsiteY60" fmla="*/ 2667243 h 3727590"/>
                <a:gd name="connsiteX61" fmla="*/ 3452805 w 3473617"/>
                <a:gd name="connsiteY61" fmla="*/ 2703247 h 3727590"/>
                <a:gd name="connsiteX62" fmla="*/ 3442756 w 3473617"/>
                <a:gd name="connsiteY62" fmla="*/ 2736462 h 3727590"/>
                <a:gd name="connsiteX63" fmla="*/ 3430316 w 3473617"/>
                <a:gd name="connsiteY63" fmla="*/ 2767122 h 3727590"/>
                <a:gd name="connsiteX64" fmla="*/ 3415245 w 3473617"/>
                <a:gd name="connsiteY64" fmla="*/ 2795693 h 3727590"/>
                <a:gd name="connsiteX65" fmla="*/ 3397064 w 3473617"/>
                <a:gd name="connsiteY65" fmla="*/ 2822637 h 3727590"/>
                <a:gd name="connsiteX66" fmla="*/ 3375533 w 3473617"/>
                <a:gd name="connsiteY66" fmla="*/ 2848420 h 3727590"/>
                <a:gd name="connsiteX67" fmla="*/ 3350892 w 3473617"/>
                <a:gd name="connsiteY67" fmla="*/ 2873273 h 3727590"/>
                <a:gd name="connsiteX68" fmla="*/ 3322185 w 3473617"/>
                <a:gd name="connsiteY68" fmla="*/ 2897431 h 3727590"/>
                <a:gd name="connsiteX69" fmla="*/ 3289649 w 3473617"/>
                <a:gd name="connsiteY69" fmla="*/ 2922052 h 3727590"/>
                <a:gd name="connsiteX70" fmla="*/ 3253047 w 3473617"/>
                <a:gd name="connsiteY70" fmla="*/ 2946673 h 3727590"/>
                <a:gd name="connsiteX71" fmla="*/ 3211661 w 3473617"/>
                <a:gd name="connsiteY71" fmla="*/ 2972223 h 3727590"/>
                <a:gd name="connsiteX72" fmla="*/ 3165968 w 3473617"/>
                <a:gd name="connsiteY72" fmla="*/ 2998936 h 3727590"/>
                <a:gd name="connsiteX73" fmla="*/ 3115012 w 3473617"/>
                <a:gd name="connsiteY73" fmla="*/ 3027042 h 3727590"/>
                <a:gd name="connsiteX74" fmla="*/ 3059032 w 3473617"/>
                <a:gd name="connsiteY74" fmla="*/ 3057238 h 3727590"/>
                <a:gd name="connsiteX75" fmla="*/ 2997550 w 3473617"/>
                <a:gd name="connsiteY75" fmla="*/ 3089988 h 3727590"/>
                <a:gd name="connsiteX76" fmla="*/ 2930805 w 3473617"/>
                <a:gd name="connsiteY76" fmla="*/ 3125527 h 3727590"/>
                <a:gd name="connsiteX77" fmla="*/ 2857600 w 3473617"/>
                <a:gd name="connsiteY77" fmla="*/ 3164317 h 3727590"/>
                <a:gd name="connsiteX78" fmla="*/ 2778654 w 3473617"/>
                <a:gd name="connsiteY78" fmla="*/ 3206359 h 3727590"/>
                <a:gd name="connsiteX79" fmla="*/ 2693011 w 3473617"/>
                <a:gd name="connsiteY79" fmla="*/ 3252583 h 3727590"/>
                <a:gd name="connsiteX80" fmla="*/ 2601146 w 3473617"/>
                <a:gd name="connsiteY80" fmla="*/ 3303452 h 3727590"/>
                <a:gd name="connsiteX81" fmla="*/ 2509281 w 3473617"/>
                <a:gd name="connsiteY81" fmla="*/ 3354553 h 3727590"/>
                <a:gd name="connsiteX82" fmla="*/ 2424833 w 3473617"/>
                <a:gd name="connsiteY82" fmla="*/ 3402867 h 3727590"/>
                <a:gd name="connsiteX83" fmla="*/ 2347323 w 3473617"/>
                <a:gd name="connsiteY83" fmla="*/ 3447464 h 3727590"/>
                <a:gd name="connsiteX84" fmla="*/ 2276033 w 3473617"/>
                <a:gd name="connsiteY84" fmla="*/ 3489041 h 3727590"/>
                <a:gd name="connsiteX85" fmla="*/ 2210484 w 3473617"/>
                <a:gd name="connsiteY85" fmla="*/ 3526902 h 3727590"/>
                <a:gd name="connsiteX86" fmla="*/ 2150437 w 3473617"/>
                <a:gd name="connsiteY86" fmla="*/ 3561978 h 3727590"/>
                <a:gd name="connsiteX87" fmla="*/ 2095174 w 3473617"/>
                <a:gd name="connsiteY87" fmla="*/ 3593335 h 3727590"/>
                <a:gd name="connsiteX88" fmla="*/ 2044459 w 3473617"/>
                <a:gd name="connsiteY88" fmla="*/ 3621672 h 3727590"/>
                <a:gd name="connsiteX89" fmla="*/ 1997569 w 3473617"/>
                <a:gd name="connsiteY89" fmla="*/ 3646292 h 3727590"/>
                <a:gd name="connsiteX90" fmla="*/ 1954029 w 3473617"/>
                <a:gd name="connsiteY90" fmla="*/ 3667896 h 3727590"/>
                <a:gd name="connsiteX91" fmla="*/ 1913361 w 3473617"/>
                <a:gd name="connsiteY91" fmla="*/ 3686012 h 3727590"/>
                <a:gd name="connsiteX92" fmla="*/ 1875083 w 3473617"/>
                <a:gd name="connsiteY92" fmla="*/ 3701111 h 3727590"/>
                <a:gd name="connsiteX93" fmla="*/ 1838960 w 3473617"/>
                <a:gd name="connsiteY93" fmla="*/ 3712725 h 3727590"/>
                <a:gd name="connsiteX94" fmla="*/ 1804033 w 3473617"/>
                <a:gd name="connsiteY94" fmla="*/ 3720855 h 3727590"/>
                <a:gd name="connsiteX95" fmla="*/ 1770061 w 3473617"/>
                <a:gd name="connsiteY95" fmla="*/ 3725964 h 3727590"/>
                <a:gd name="connsiteX96" fmla="*/ 1737049 w 3473617"/>
                <a:gd name="connsiteY96" fmla="*/ 3727590 h 3727590"/>
                <a:gd name="connsiteX97" fmla="*/ 1703555 w 3473617"/>
                <a:gd name="connsiteY97" fmla="*/ 3725964 h 3727590"/>
                <a:gd name="connsiteX98" fmla="*/ 1669585 w 3473617"/>
                <a:gd name="connsiteY98" fmla="*/ 3720855 h 3727590"/>
                <a:gd name="connsiteX99" fmla="*/ 1634659 w 3473617"/>
                <a:gd name="connsiteY99" fmla="*/ 3712725 h 3727590"/>
                <a:gd name="connsiteX100" fmla="*/ 1598533 w 3473617"/>
                <a:gd name="connsiteY100" fmla="*/ 3701111 h 3727590"/>
                <a:gd name="connsiteX101" fmla="*/ 1560258 w 3473617"/>
                <a:gd name="connsiteY101" fmla="*/ 3686012 h 3727590"/>
                <a:gd name="connsiteX102" fmla="*/ 1519588 w 3473617"/>
                <a:gd name="connsiteY102" fmla="*/ 3667896 h 3727590"/>
                <a:gd name="connsiteX103" fmla="*/ 1476048 w 3473617"/>
                <a:gd name="connsiteY103" fmla="*/ 3646292 h 3727590"/>
                <a:gd name="connsiteX104" fmla="*/ 1429159 w 3473617"/>
                <a:gd name="connsiteY104" fmla="*/ 3621672 h 3727590"/>
                <a:gd name="connsiteX105" fmla="*/ 1378442 w 3473617"/>
                <a:gd name="connsiteY105" fmla="*/ 3593335 h 3727590"/>
                <a:gd name="connsiteX106" fmla="*/ 1323180 w 3473617"/>
                <a:gd name="connsiteY106" fmla="*/ 3561978 h 3727590"/>
                <a:gd name="connsiteX107" fmla="*/ 1263134 w 3473617"/>
                <a:gd name="connsiteY107" fmla="*/ 3526902 h 3727590"/>
                <a:gd name="connsiteX108" fmla="*/ 1197585 w 3473617"/>
                <a:gd name="connsiteY108" fmla="*/ 3489041 h 3727590"/>
                <a:gd name="connsiteX109" fmla="*/ 1126294 w 3473617"/>
                <a:gd name="connsiteY109" fmla="*/ 3447464 h 3727590"/>
                <a:gd name="connsiteX110" fmla="*/ 1048784 w 3473617"/>
                <a:gd name="connsiteY110" fmla="*/ 3402867 h 3727590"/>
                <a:gd name="connsiteX111" fmla="*/ 964336 w 3473617"/>
                <a:gd name="connsiteY111" fmla="*/ 3354553 h 3727590"/>
                <a:gd name="connsiteX112" fmla="*/ 872472 w 3473617"/>
                <a:gd name="connsiteY112" fmla="*/ 3303452 h 3727590"/>
                <a:gd name="connsiteX113" fmla="*/ 780608 w 3473617"/>
                <a:gd name="connsiteY113" fmla="*/ 3252583 h 3727590"/>
                <a:gd name="connsiteX114" fmla="*/ 694963 w 3473617"/>
                <a:gd name="connsiteY114" fmla="*/ 3206359 h 3727590"/>
                <a:gd name="connsiteX115" fmla="*/ 616018 w 3473617"/>
                <a:gd name="connsiteY115" fmla="*/ 3164085 h 3727590"/>
                <a:gd name="connsiteX116" fmla="*/ 542812 w 3473617"/>
                <a:gd name="connsiteY116" fmla="*/ 3125295 h 3727590"/>
                <a:gd name="connsiteX117" fmla="*/ 476067 w 3473617"/>
                <a:gd name="connsiteY117" fmla="*/ 3089988 h 3727590"/>
                <a:gd name="connsiteX118" fmla="*/ 414586 w 3473617"/>
                <a:gd name="connsiteY118" fmla="*/ 3057238 h 3727590"/>
                <a:gd name="connsiteX119" fmla="*/ 358606 w 3473617"/>
                <a:gd name="connsiteY119" fmla="*/ 3027042 h 3727590"/>
                <a:gd name="connsiteX120" fmla="*/ 307889 w 3473617"/>
                <a:gd name="connsiteY120" fmla="*/ 2998936 h 3727590"/>
                <a:gd name="connsiteX121" fmla="*/ 261956 w 3473617"/>
                <a:gd name="connsiteY121" fmla="*/ 2971992 h 3727590"/>
                <a:gd name="connsiteX122" fmla="*/ 220570 w 3473617"/>
                <a:gd name="connsiteY122" fmla="*/ 2946673 h 3727590"/>
                <a:gd name="connsiteX123" fmla="*/ 184207 w 3473617"/>
                <a:gd name="connsiteY123" fmla="*/ 2922052 h 3727590"/>
                <a:gd name="connsiteX124" fmla="*/ 151432 w 3473617"/>
                <a:gd name="connsiteY124" fmla="*/ 2897431 h 3727590"/>
                <a:gd name="connsiteX125" fmla="*/ 122725 w 3473617"/>
                <a:gd name="connsiteY125" fmla="*/ 2873273 h 3727590"/>
                <a:gd name="connsiteX126" fmla="*/ 98084 w 3473617"/>
                <a:gd name="connsiteY126" fmla="*/ 2848420 h 3727590"/>
                <a:gd name="connsiteX127" fmla="*/ 76554 w 3473617"/>
                <a:gd name="connsiteY127" fmla="*/ 2822637 h 3727590"/>
                <a:gd name="connsiteX128" fmla="*/ 58373 w 3473617"/>
                <a:gd name="connsiteY128" fmla="*/ 2795693 h 3727590"/>
                <a:gd name="connsiteX129" fmla="*/ 43301 w 3473617"/>
                <a:gd name="connsiteY129" fmla="*/ 2767122 h 3727590"/>
                <a:gd name="connsiteX130" fmla="*/ 30861 w 3473617"/>
                <a:gd name="connsiteY130" fmla="*/ 2736462 h 3727590"/>
                <a:gd name="connsiteX131" fmla="*/ 20813 w 3473617"/>
                <a:gd name="connsiteY131" fmla="*/ 2703247 h 3727590"/>
                <a:gd name="connsiteX132" fmla="*/ 13397 w 3473617"/>
                <a:gd name="connsiteY132" fmla="*/ 2667243 h 3727590"/>
                <a:gd name="connsiteX133" fmla="*/ 7417 w 3473617"/>
                <a:gd name="connsiteY133" fmla="*/ 2627989 h 3727590"/>
                <a:gd name="connsiteX134" fmla="*/ 3589 w 3473617"/>
                <a:gd name="connsiteY134" fmla="*/ 2585016 h 3727590"/>
                <a:gd name="connsiteX135" fmla="*/ 1196 w 3473617"/>
                <a:gd name="connsiteY135" fmla="*/ 2538097 h 3727590"/>
                <a:gd name="connsiteX136" fmla="*/ 239 w 3473617"/>
                <a:gd name="connsiteY136" fmla="*/ 2486531 h 3727590"/>
                <a:gd name="connsiteX137" fmla="*/ 0 w 3473617"/>
                <a:gd name="connsiteY137" fmla="*/ 2429856 h 3727590"/>
                <a:gd name="connsiteX138" fmla="*/ 718 w 3473617"/>
                <a:gd name="connsiteY138" fmla="*/ 2368071 h 3727590"/>
                <a:gd name="connsiteX139" fmla="*/ 2154 w 3473617"/>
                <a:gd name="connsiteY139" fmla="*/ 2300942 h 3727590"/>
                <a:gd name="connsiteX140" fmla="*/ 3589 w 3473617"/>
                <a:gd name="connsiteY140" fmla="*/ 2227310 h 3727590"/>
                <a:gd name="connsiteX141" fmla="*/ 5263 w 3473617"/>
                <a:gd name="connsiteY141" fmla="*/ 2147174 h 3727590"/>
                <a:gd name="connsiteX142" fmla="*/ 6699 w 3473617"/>
                <a:gd name="connsiteY142" fmla="*/ 2060303 h 3727590"/>
                <a:gd name="connsiteX143" fmla="*/ 7895 w 3473617"/>
                <a:gd name="connsiteY143" fmla="*/ 1965766 h 3727590"/>
                <a:gd name="connsiteX144" fmla="*/ 8373 w 3473617"/>
                <a:gd name="connsiteY144" fmla="*/ 1863796 h 3727590"/>
                <a:gd name="connsiteX145" fmla="*/ 7895 w 3473617"/>
                <a:gd name="connsiteY145" fmla="*/ 1761826 h 3727590"/>
                <a:gd name="connsiteX146" fmla="*/ 6699 w 3473617"/>
                <a:gd name="connsiteY146" fmla="*/ 1667289 h 3727590"/>
                <a:gd name="connsiteX147" fmla="*/ 5263 w 3473617"/>
                <a:gd name="connsiteY147" fmla="*/ 1580417 h 3727590"/>
                <a:gd name="connsiteX148" fmla="*/ 3589 w 3473617"/>
                <a:gd name="connsiteY148" fmla="*/ 1500280 h 3727590"/>
                <a:gd name="connsiteX149" fmla="*/ 2154 w 3473617"/>
                <a:gd name="connsiteY149" fmla="*/ 1426649 h 3727590"/>
                <a:gd name="connsiteX150" fmla="*/ 718 w 3473617"/>
                <a:gd name="connsiteY150" fmla="*/ 1359521 h 3727590"/>
                <a:gd name="connsiteX151" fmla="*/ 0 w 3473617"/>
                <a:gd name="connsiteY151" fmla="*/ 1297735 h 3727590"/>
                <a:gd name="connsiteX152" fmla="*/ 239 w 3473617"/>
                <a:gd name="connsiteY152" fmla="*/ 1241059 h 3727590"/>
                <a:gd name="connsiteX153" fmla="*/ 1196 w 3473617"/>
                <a:gd name="connsiteY153" fmla="*/ 1189493 h 3727590"/>
                <a:gd name="connsiteX154" fmla="*/ 3589 w 3473617"/>
                <a:gd name="connsiteY154" fmla="*/ 1142574 h 3727590"/>
                <a:gd name="connsiteX155" fmla="*/ 7417 w 3473617"/>
                <a:gd name="connsiteY155" fmla="*/ 1099602 h 3727590"/>
                <a:gd name="connsiteX156" fmla="*/ 13158 w 3473617"/>
                <a:gd name="connsiteY156" fmla="*/ 1060347 h 3727590"/>
                <a:gd name="connsiteX157" fmla="*/ 20813 w 3473617"/>
                <a:gd name="connsiteY157" fmla="*/ 1024345 h 3727590"/>
                <a:gd name="connsiteX158" fmla="*/ 30861 w 3473617"/>
                <a:gd name="connsiteY158" fmla="*/ 991129 h 3727590"/>
                <a:gd name="connsiteX159" fmla="*/ 43301 w 3473617"/>
                <a:gd name="connsiteY159" fmla="*/ 960468 h 3727590"/>
                <a:gd name="connsiteX160" fmla="*/ 58373 w 3473617"/>
                <a:gd name="connsiteY160" fmla="*/ 931898 h 3727590"/>
                <a:gd name="connsiteX161" fmla="*/ 76554 w 3473617"/>
                <a:gd name="connsiteY161" fmla="*/ 904953 h 3727590"/>
                <a:gd name="connsiteX162" fmla="*/ 98084 w 3473617"/>
                <a:gd name="connsiteY162" fmla="*/ 879171 h 3727590"/>
                <a:gd name="connsiteX163" fmla="*/ 122725 w 3473617"/>
                <a:gd name="connsiteY163" fmla="*/ 854317 h 3727590"/>
                <a:gd name="connsiteX164" fmla="*/ 151432 w 3473617"/>
                <a:gd name="connsiteY164" fmla="*/ 830160 h 3727590"/>
                <a:gd name="connsiteX165" fmla="*/ 183968 w 3473617"/>
                <a:gd name="connsiteY165" fmla="*/ 805539 h 3727590"/>
                <a:gd name="connsiteX166" fmla="*/ 220570 w 3473617"/>
                <a:gd name="connsiteY166" fmla="*/ 780917 h 3727590"/>
                <a:gd name="connsiteX167" fmla="*/ 261956 w 3473617"/>
                <a:gd name="connsiteY167" fmla="*/ 755367 h 3727590"/>
                <a:gd name="connsiteX168" fmla="*/ 307650 w 3473617"/>
                <a:gd name="connsiteY168" fmla="*/ 728656 h 3727590"/>
                <a:gd name="connsiteX169" fmla="*/ 358606 w 3473617"/>
                <a:gd name="connsiteY169" fmla="*/ 700549 h 3727590"/>
                <a:gd name="connsiteX170" fmla="*/ 414586 w 3473617"/>
                <a:gd name="connsiteY170" fmla="*/ 670354 h 3727590"/>
                <a:gd name="connsiteX171" fmla="*/ 476067 w 3473617"/>
                <a:gd name="connsiteY171" fmla="*/ 637603 h 3727590"/>
                <a:gd name="connsiteX172" fmla="*/ 542812 w 3473617"/>
                <a:gd name="connsiteY172" fmla="*/ 602064 h 3727590"/>
                <a:gd name="connsiteX173" fmla="*/ 616018 w 3473617"/>
                <a:gd name="connsiteY173" fmla="*/ 563273 h 3727590"/>
                <a:gd name="connsiteX174" fmla="*/ 694963 w 3473617"/>
                <a:gd name="connsiteY174" fmla="*/ 521231 h 3727590"/>
                <a:gd name="connsiteX175" fmla="*/ 780608 w 3473617"/>
                <a:gd name="connsiteY175" fmla="*/ 475008 h 3727590"/>
                <a:gd name="connsiteX176" fmla="*/ 872472 w 3473617"/>
                <a:gd name="connsiteY176" fmla="*/ 424139 h 3727590"/>
                <a:gd name="connsiteX177" fmla="*/ 964336 w 3473617"/>
                <a:gd name="connsiteY177" fmla="*/ 373038 h 3727590"/>
                <a:gd name="connsiteX178" fmla="*/ 1048784 w 3473617"/>
                <a:gd name="connsiteY178" fmla="*/ 324725 h 3727590"/>
                <a:gd name="connsiteX179" fmla="*/ 1126294 w 3473617"/>
                <a:gd name="connsiteY179" fmla="*/ 280127 h 3727590"/>
                <a:gd name="connsiteX180" fmla="*/ 1197585 w 3473617"/>
                <a:gd name="connsiteY180" fmla="*/ 238550 h 3727590"/>
                <a:gd name="connsiteX181" fmla="*/ 1263134 w 3473617"/>
                <a:gd name="connsiteY181" fmla="*/ 200688 h 3727590"/>
                <a:gd name="connsiteX182" fmla="*/ 1323180 w 3473617"/>
                <a:gd name="connsiteY182" fmla="*/ 165615 h 3727590"/>
                <a:gd name="connsiteX183" fmla="*/ 1378442 w 3473617"/>
                <a:gd name="connsiteY183" fmla="*/ 134257 h 3727590"/>
                <a:gd name="connsiteX184" fmla="*/ 1429159 w 3473617"/>
                <a:gd name="connsiteY184" fmla="*/ 105918 h 3727590"/>
                <a:gd name="connsiteX185" fmla="*/ 1476048 w 3473617"/>
                <a:gd name="connsiteY185" fmla="*/ 81298 h 3727590"/>
                <a:gd name="connsiteX186" fmla="*/ 1519588 w 3473617"/>
                <a:gd name="connsiteY186" fmla="*/ 59696 h 3727590"/>
                <a:gd name="connsiteX187" fmla="*/ 1560258 w 3473617"/>
                <a:gd name="connsiteY187" fmla="*/ 41578 h 3727590"/>
                <a:gd name="connsiteX188" fmla="*/ 1598533 w 3473617"/>
                <a:gd name="connsiteY188" fmla="*/ 26479 h 3727590"/>
                <a:gd name="connsiteX189" fmla="*/ 1634659 w 3473617"/>
                <a:gd name="connsiteY189" fmla="*/ 14866 h 3727590"/>
                <a:gd name="connsiteX190" fmla="*/ 1669585 w 3473617"/>
                <a:gd name="connsiteY190" fmla="*/ 6737 h 3727590"/>
                <a:gd name="connsiteX191" fmla="*/ 1703555 w 3473617"/>
                <a:gd name="connsiteY191" fmla="*/ 1626 h 372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473617" h="3727590">
                  <a:moveTo>
                    <a:pt x="1737049" y="0"/>
                  </a:moveTo>
                  <a:lnTo>
                    <a:pt x="1770061" y="1626"/>
                  </a:lnTo>
                  <a:lnTo>
                    <a:pt x="1804033" y="6737"/>
                  </a:lnTo>
                  <a:lnTo>
                    <a:pt x="1838960" y="14866"/>
                  </a:lnTo>
                  <a:lnTo>
                    <a:pt x="1875083" y="26479"/>
                  </a:lnTo>
                  <a:lnTo>
                    <a:pt x="1913361" y="41578"/>
                  </a:lnTo>
                  <a:lnTo>
                    <a:pt x="1954029" y="59696"/>
                  </a:lnTo>
                  <a:lnTo>
                    <a:pt x="1997569" y="81298"/>
                  </a:lnTo>
                  <a:lnTo>
                    <a:pt x="2044459" y="105918"/>
                  </a:lnTo>
                  <a:lnTo>
                    <a:pt x="2095174" y="134257"/>
                  </a:lnTo>
                  <a:lnTo>
                    <a:pt x="2150437" y="165615"/>
                  </a:lnTo>
                  <a:lnTo>
                    <a:pt x="2210484" y="200688"/>
                  </a:lnTo>
                  <a:lnTo>
                    <a:pt x="2276033" y="238550"/>
                  </a:lnTo>
                  <a:lnTo>
                    <a:pt x="2347323" y="280127"/>
                  </a:lnTo>
                  <a:lnTo>
                    <a:pt x="2424833" y="324725"/>
                  </a:lnTo>
                  <a:lnTo>
                    <a:pt x="2509281" y="373038"/>
                  </a:lnTo>
                  <a:lnTo>
                    <a:pt x="2601146" y="424139"/>
                  </a:lnTo>
                  <a:lnTo>
                    <a:pt x="2693011" y="475008"/>
                  </a:lnTo>
                  <a:lnTo>
                    <a:pt x="2778654" y="521231"/>
                  </a:lnTo>
                  <a:lnTo>
                    <a:pt x="2857600" y="563506"/>
                  </a:lnTo>
                  <a:lnTo>
                    <a:pt x="2930805" y="602295"/>
                  </a:lnTo>
                  <a:lnTo>
                    <a:pt x="2997550" y="637603"/>
                  </a:lnTo>
                  <a:lnTo>
                    <a:pt x="3059032" y="670354"/>
                  </a:lnTo>
                  <a:lnTo>
                    <a:pt x="3115012" y="700549"/>
                  </a:lnTo>
                  <a:lnTo>
                    <a:pt x="3165728" y="728656"/>
                  </a:lnTo>
                  <a:lnTo>
                    <a:pt x="3211661" y="755599"/>
                  </a:lnTo>
                  <a:lnTo>
                    <a:pt x="3253047" y="780917"/>
                  </a:lnTo>
                  <a:lnTo>
                    <a:pt x="3289410" y="805539"/>
                  </a:lnTo>
                  <a:lnTo>
                    <a:pt x="3322185" y="830160"/>
                  </a:lnTo>
                  <a:lnTo>
                    <a:pt x="3350892" y="854317"/>
                  </a:lnTo>
                  <a:lnTo>
                    <a:pt x="3375533" y="879171"/>
                  </a:lnTo>
                  <a:lnTo>
                    <a:pt x="3397064" y="904953"/>
                  </a:lnTo>
                  <a:lnTo>
                    <a:pt x="3415245" y="931898"/>
                  </a:lnTo>
                  <a:lnTo>
                    <a:pt x="3430316" y="960468"/>
                  </a:lnTo>
                  <a:lnTo>
                    <a:pt x="3442756" y="991129"/>
                  </a:lnTo>
                  <a:lnTo>
                    <a:pt x="3452805" y="1024345"/>
                  </a:lnTo>
                  <a:lnTo>
                    <a:pt x="3460220" y="1060347"/>
                  </a:lnTo>
                  <a:lnTo>
                    <a:pt x="3466201" y="1099602"/>
                  </a:lnTo>
                  <a:lnTo>
                    <a:pt x="3470028" y="1142574"/>
                  </a:lnTo>
                  <a:lnTo>
                    <a:pt x="3472421" y="1189493"/>
                  </a:lnTo>
                  <a:lnTo>
                    <a:pt x="3473378" y="1241059"/>
                  </a:lnTo>
                  <a:lnTo>
                    <a:pt x="3473617" y="1297735"/>
                  </a:lnTo>
                  <a:lnTo>
                    <a:pt x="3472900" y="1359521"/>
                  </a:lnTo>
                  <a:lnTo>
                    <a:pt x="3471464" y="1426649"/>
                  </a:lnTo>
                  <a:lnTo>
                    <a:pt x="3470028" y="1500280"/>
                  </a:lnTo>
                  <a:lnTo>
                    <a:pt x="3468354" y="1580417"/>
                  </a:lnTo>
                  <a:lnTo>
                    <a:pt x="3466918" y="1667289"/>
                  </a:lnTo>
                  <a:lnTo>
                    <a:pt x="3465722" y="1761826"/>
                  </a:lnTo>
                  <a:lnTo>
                    <a:pt x="3465245" y="1863796"/>
                  </a:lnTo>
                  <a:lnTo>
                    <a:pt x="3465722" y="1965766"/>
                  </a:lnTo>
                  <a:lnTo>
                    <a:pt x="3466918" y="2060303"/>
                  </a:lnTo>
                  <a:lnTo>
                    <a:pt x="3468354" y="2147174"/>
                  </a:lnTo>
                  <a:lnTo>
                    <a:pt x="3470028" y="2227310"/>
                  </a:lnTo>
                  <a:lnTo>
                    <a:pt x="3471464" y="2300942"/>
                  </a:lnTo>
                  <a:lnTo>
                    <a:pt x="3472900" y="2368071"/>
                  </a:lnTo>
                  <a:lnTo>
                    <a:pt x="3473617" y="2429856"/>
                  </a:lnTo>
                  <a:lnTo>
                    <a:pt x="3473378" y="2486531"/>
                  </a:lnTo>
                  <a:lnTo>
                    <a:pt x="3472421" y="2538097"/>
                  </a:lnTo>
                  <a:lnTo>
                    <a:pt x="3470028" y="2585016"/>
                  </a:lnTo>
                  <a:lnTo>
                    <a:pt x="3466201" y="2627989"/>
                  </a:lnTo>
                  <a:lnTo>
                    <a:pt x="3460459" y="2667243"/>
                  </a:lnTo>
                  <a:lnTo>
                    <a:pt x="3452805" y="2703247"/>
                  </a:lnTo>
                  <a:lnTo>
                    <a:pt x="3442756" y="2736462"/>
                  </a:lnTo>
                  <a:lnTo>
                    <a:pt x="3430316" y="2767122"/>
                  </a:lnTo>
                  <a:lnTo>
                    <a:pt x="3415245" y="2795693"/>
                  </a:lnTo>
                  <a:lnTo>
                    <a:pt x="3397064" y="2822637"/>
                  </a:lnTo>
                  <a:lnTo>
                    <a:pt x="3375533" y="2848420"/>
                  </a:lnTo>
                  <a:lnTo>
                    <a:pt x="3350892" y="2873273"/>
                  </a:lnTo>
                  <a:lnTo>
                    <a:pt x="3322185" y="2897431"/>
                  </a:lnTo>
                  <a:lnTo>
                    <a:pt x="3289649" y="2922052"/>
                  </a:lnTo>
                  <a:lnTo>
                    <a:pt x="3253047" y="2946673"/>
                  </a:lnTo>
                  <a:lnTo>
                    <a:pt x="3211661" y="2972223"/>
                  </a:lnTo>
                  <a:lnTo>
                    <a:pt x="3165968" y="2998936"/>
                  </a:lnTo>
                  <a:lnTo>
                    <a:pt x="3115012" y="3027042"/>
                  </a:lnTo>
                  <a:lnTo>
                    <a:pt x="3059032" y="3057238"/>
                  </a:lnTo>
                  <a:lnTo>
                    <a:pt x="2997550" y="3089988"/>
                  </a:lnTo>
                  <a:lnTo>
                    <a:pt x="2930805" y="3125527"/>
                  </a:lnTo>
                  <a:lnTo>
                    <a:pt x="2857600" y="3164317"/>
                  </a:lnTo>
                  <a:lnTo>
                    <a:pt x="2778654" y="3206359"/>
                  </a:lnTo>
                  <a:lnTo>
                    <a:pt x="2693011" y="3252583"/>
                  </a:lnTo>
                  <a:lnTo>
                    <a:pt x="2601146" y="3303452"/>
                  </a:lnTo>
                  <a:lnTo>
                    <a:pt x="2509281" y="3354553"/>
                  </a:lnTo>
                  <a:lnTo>
                    <a:pt x="2424833" y="3402867"/>
                  </a:lnTo>
                  <a:lnTo>
                    <a:pt x="2347323" y="3447464"/>
                  </a:lnTo>
                  <a:lnTo>
                    <a:pt x="2276033" y="3489041"/>
                  </a:lnTo>
                  <a:lnTo>
                    <a:pt x="2210484" y="3526902"/>
                  </a:lnTo>
                  <a:lnTo>
                    <a:pt x="2150437" y="3561978"/>
                  </a:lnTo>
                  <a:lnTo>
                    <a:pt x="2095174" y="3593335"/>
                  </a:lnTo>
                  <a:lnTo>
                    <a:pt x="2044459" y="3621672"/>
                  </a:lnTo>
                  <a:lnTo>
                    <a:pt x="1997569" y="3646292"/>
                  </a:lnTo>
                  <a:lnTo>
                    <a:pt x="1954029" y="3667896"/>
                  </a:lnTo>
                  <a:lnTo>
                    <a:pt x="1913361" y="3686012"/>
                  </a:lnTo>
                  <a:lnTo>
                    <a:pt x="1875083" y="3701111"/>
                  </a:lnTo>
                  <a:lnTo>
                    <a:pt x="1838960" y="3712725"/>
                  </a:lnTo>
                  <a:lnTo>
                    <a:pt x="1804033" y="3720855"/>
                  </a:lnTo>
                  <a:lnTo>
                    <a:pt x="1770061" y="3725964"/>
                  </a:lnTo>
                  <a:lnTo>
                    <a:pt x="1737049" y="3727590"/>
                  </a:lnTo>
                  <a:lnTo>
                    <a:pt x="1703555" y="3725964"/>
                  </a:lnTo>
                  <a:lnTo>
                    <a:pt x="1669585" y="3720855"/>
                  </a:lnTo>
                  <a:lnTo>
                    <a:pt x="1634659" y="3712725"/>
                  </a:lnTo>
                  <a:lnTo>
                    <a:pt x="1598533" y="3701111"/>
                  </a:lnTo>
                  <a:lnTo>
                    <a:pt x="1560258" y="3686012"/>
                  </a:lnTo>
                  <a:lnTo>
                    <a:pt x="1519588" y="3667896"/>
                  </a:lnTo>
                  <a:lnTo>
                    <a:pt x="1476048" y="3646292"/>
                  </a:lnTo>
                  <a:lnTo>
                    <a:pt x="1429159" y="3621672"/>
                  </a:lnTo>
                  <a:lnTo>
                    <a:pt x="1378442" y="3593335"/>
                  </a:lnTo>
                  <a:lnTo>
                    <a:pt x="1323180" y="3561978"/>
                  </a:lnTo>
                  <a:lnTo>
                    <a:pt x="1263134" y="3526902"/>
                  </a:lnTo>
                  <a:lnTo>
                    <a:pt x="1197585" y="3489041"/>
                  </a:lnTo>
                  <a:lnTo>
                    <a:pt x="1126294" y="3447464"/>
                  </a:lnTo>
                  <a:lnTo>
                    <a:pt x="1048784" y="3402867"/>
                  </a:lnTo>
                  <a:lnTo>
                    <a:pt x="964336" y="3354553"/>
                  </a:lnTo>
                  <a:lnTo>
                    <a:pt x="872472" y="3303452"/>
                  </a:lnTo>
                  <a:lnTo>
                    <a:pt x="780608" y="3252583"/>
                  </a:lnTo>
                  <a:lnTo>
                    <a:pt x="694963" y="3206359"/>
                  </a:lnTo>
                  <a:lnTo>
                    <a:pt x="616018" y="3164085"/>
                  </a:lnTo>
                  <a:lnTo>
                    <a:pt x="542812" y="3125295"/>
                  </a:lnTo>
                  <a:lnTo>
                    <a:pt x="476067" y="3089988"/>
                  </a:lnTo>
                  <a:lnTo>
                    <a:pt x="414586" y="3057238"/>
                  </a:lnTo>
                  <a:lnTo>
                    <a:pt x="358606" y="3027042"/>
                  </a:lnTo>
                  <a:lnTo>
                    <a:pt x="307889" y="2998936"/>
                  </a:lnTo>
                  <a:lnTo>
                    <a:pt x="261956" y="2971992"/>
                  </a:lnTo>
                  <a:lnTo>
                    <a:pt x="220570" y="2946673"/>
                  </a:lnTo>
                  <a:lnTo>
                    <a:pt x="184207" y="2922052"/>
                  </a:lnTo>
                  <a:lnTo>
                    <a:pt x="151432" y="2897431"/>
                  </a:lnTo>
                  <a:lnTo>
                    <a:pt x="122725" y="2873273"/>
                  </a:lnTo>
                  <a:lnTo>
                    <a:pt x="98084" y="2848420"/>
                  </a:lnTo>
                  <a:lnTo>
                    <a:pt x="76554" y="2822637"/>
                  </a:lnTo>
                  <a:lnTo>
                    <a:pt x="58373" y="2795693"/>
                  </a:lnTo>
                  <a:lnTo>
                    <a:pt x="43301" y="2767122"/>
                  </a:lnTo>
                  <a:lnTo>
                    <a:pt x="30861" y="2736462"/>
                  </a:lnTo>
                  <a:lnTo>
                    <a:pt x="20813" y="2703247"/>
                  </a:lnTo>
                  <a:lnTo>
                    <a:pt x="13397" y="2667243"/>
                  </a:lnTo>
                  <a:lnTo>
                    <a:pt x="7417" y="2627989"/>
                  </a:lnTo>
                  <a:lnTo>
                    <a:pt x="3589" y="2585016"/>
                  </a:lnTo>
                  <a:lnTo>
                    <a:pt x="1196" y="2538097"/>
                  </a:lnTo>
                  <a:lnTo>
                    <a:pt x="239" y="2486531"/>
                  </a:lnTo>
                  <a:lnTo>
                    <a:pt x="0" y="2429856"/>
                  </a:lnTo>
                  <a:lnTo>
                    <a:pt x="718" y="2368071"/>
                  </a:lnTo>
                  <a:lnTo>
                    <a:pt x="2154" y="2300942"/>
                  </a:lnTo>
                  <a:lnTo>
                    <a:pt x="3589" y="2227310"/>
                  </a:lnTo>
                  <a:lnTo>
                    <a:pt x="5263" y="2147174"/>
                  </a:lnTo>
                  <a:lnTo>
                    <a:pt x="6699" y="2060303"/>
                  </a:lnTo>
                  <a:lnTo>
                    <a:pt x="7895" y="1965766"/>
                  </a:lnTo>
                  <a:lnTo>
                    <a:pt x="8373" y="1863796"/>
                  </a:lnTo>
                  <a:lnTo>
                    <a:pt x="7895" y="1761826"/>
                  </a:lnTo>
                  <a:lnTo>
                    <a:pt x="6699" y="1667289"/>
                  </a:lnTo>
                  <a:lnTo>
                    <a:pt x="5263" y="1580417"/>
                  </a:lnTo>
                  <a:lnTo>
                    <a:pt x="3589" y="1500280"/>
                  </a:lnTo>
                  <a:lnTo>
                    <a:pt x="2154" y="1426649"/>
                  </a:lnTo>
                  <a:lnTo>
                    <a:pt x="718" y="1359521"/>
                  </a:lnTo>
                  <a:lnTo>
                    <a:pt x="0" y="1297735"/>
                  </a:lnTo>
                  <a:lnTo>
                    <a:pt x="239" y="1241059"/>
                  </a:lnTo>
                  <a:lnTo>
                    <a:pt x="1196" y="1189493"/>
                  </a:lnTo>
                  <a:lnTo>
                    <a:pt x="3589" y="1142574"/>
                  </a:lnTo>
                  <a:lnTo>
                    <a:pt x="7417" y="1099602"/>
                  </a:lnTo>
                  <a:lnTo>
                    <a:pt x="13158" y="1060347"/>
                  </a:lnTo>
                  <a:lnTo>
                    <a:pt x="20813" y="1024345"/>
                  </a:lnTo>
                  <a:lnTo>
                    <a:pt x="30861" y="991129"/>
                  </a:lnTo>
                  <a:lnTo>
                    <a:pt x="43301" y="960468"/>
                  </a:lnTo>
                  <a:lnTo>
                    <a:pt x="58373" y="931898"/>
                  </a:lnTo>
                  <a:lnTo>
                    <a:pt x="76554" y="904953"/>
                  </a:lnTo>
                  <a:lnTo>
                    <a:pt x="98084" y="879171"/>
                  </a:lnTo>
                  <a:lnTo>
                    <a:pt x="122725" y="854317"/>
                  </a:lnTo>
                  <a:lnTo>
                    <a:pt x="151432" y="830160"/>
                  </a:lnTo>
                  <a:lnTo>
                    <a:pt x="183968" y="805539"/>
                  </a:lnTo>
                  <a:lnTo>
                    <a:pt x="220570" y="780917"/>
                  </a:lnTo>
                  <a:lnTo>
                    <a:pt x="261956" y="755367"/>
                  </a:lnTo>
                  <a:lnTo>
                    <a:pt x="307650" y="728656"/>
                  </a:lnTo>
                  <a:lnTo>
                    <a:pt x="358606" y="700549"/>
                  </a:lnTo>
                  <a:lnTo>
                    <a:pt x="414586" y="670354"/>
                  </a:lnTo>
                  <a:lnTo>
                    <a:pt x="476067" y="637603"/>
                  </a:lnTo>
                  <a:lnTo>
                    <a:pt x="542812" y="602064"/>
                  </a:lnTo>
                  <a:lnTo>
                    <a:pt x="616018" y="563273"/>
                  </a:lnTo>
                  <a:lnTo>
                    <a:pt x="694963" y="521231"/>
                  </a:lnTo>
                  <a:lnTo>
                    <a:pt x="780608" y="475008"/>
                  </a:lnTo>
                  <a:lnTo>
                    <a:pt x="872472" y="424139"/>
                  </a:lnTo>
                  <a:lnTo>
                    <a:pt x="964336" y="373038"/>
                  </a:lnTo>
                  <a:lnTo>
                    <a:pt x="1048784" y="324725"/>
                  </a:lnTo>
                  <a:lnTo>
                    <a:pt x="1126294" y="280127"/>
                  </a:lnTo>
                  <a:lnTo>
                    <a:pt x="1197585" y="238550"/>
                  </a:lnTo>
                  <a:lnTo>
                    <a:pt x="1263134" y="200688"/>
                  </a:lnTo>
                  <a:lnTo>
                    <a:pt x="1323180" y="165615"/>
                  </a:lnTo>
                  <a:lnTo>
                    <a:pt x="1378442" y="134257"/>
                  </a:lnTo>
                  <a:lnTo>
                    <a:pt x="1429159" y="105918"/>
                  </a:lnTo>
                  <a:lnTo>
                    <a:pt x="1476048" y="81298"/>
                  </a:lnTo>
                  <a:lnTo>
                    <a:pt x="1519588" y="59696"/>
                  </a:lnTo>
                  <a:lnTo>
                    <a:pt x="1560258" y="41578"/>
                  </a:lnTo>
                  <a:lnTo>
                    <a:pt x="1598533" y="26479"/>
                  </a:lnTo>
                  <a:lnTo>
                    <a:pt x="1634659" y="14866"/>
                  </a:lnTo>
                  <a:lnTo>
                    <a:pt x="1669585" y="6737"/>
                  </a:lnTo>
                  <a:lnTo>
                    <a:pt x="1703555" y="162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0" name="TextBox 17"/>
            <p:cNvSpPr txBox="1"/>
            <p:nvPr/>
          </p:nvSpPr>
          <p:spPr>
            <a:xfrm>
              <a:off x="4307527" y="3854657"/>
              <a:ext cx="1477487" cy="793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4400" dirty="0">
                  <a:solidFill>
                    <a:schemeClr val="bg1"/>
                  </a:solidFill>
                  <a:cs typeface="+mn-ea"/>
                  <a:sym typeface="+mn-lt"/>
                </a:rPr>
                <a:t>54%</a:t>
              </a:r>
            </a:p>
          </p:txBody>
        </p:sp>
        <p:sp>
          <p:nvSpPr>
            <p:cNvPr id="11" name="Rectangle 21"/>
            <p:cNvSpPr/>
            <p:nvPr/>
          </p:nvSpPr>
          <p:spPr>
            <a:xfrm>
              <a:off x="4458032" y="4577078"/>
              <a:ext cx="1181551" cy="2930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9320671" y="-3772641"/>
              <a:ext cx="5169063" cy="5546997"/>
            </a:xfrm>
            <a:custGeom>
              <a:avLst/>
              <a:gdLst>
                <a:gd name="connsiteX0" fmla="*/ 1737049 w 3473617"/>
                <a:gd name="connsiteY0" fmla="*/ 0 h 3727590"/>
                <a:gd name="connsiteX1" fmla="*/ 1770061 w 3473617"/>
                <a:gd name="connsiteY1" fmla="*/ 1626 h 3727590"/>
                <a:gd name="connsiteX2" fmla="*/ 1804033 w 3473617"/>
                <a:gd name="connsiteY2" fmla="*/ 6737 h 3727590"/>
                <a:gd name="connsiteX3" fmla="*/ 1838960 w 3473617"/>
                <a:gd name="connsiteY3" fmla="*/ 14866 h 3727590"/>
                <a:gd name="connsiteX4" fmla="*/ 1875083 w 3473617"/>
                <a:gd name="connsiteY4" fmla="*/ 26479 h 3727590"/>
                <a:gd name="connsiteX5" fmla="*/ 1913361 w 3473617"/>
                <a:gd name="connsiteY5" fmla="*/ 41578 h 3727590"/>
                <a:gd name="connsiteX6" fmla="*/ 1954029 w 3473617"/>
                <a:gd name="connsiteY6" fmla="*/ 59696 h 3727590"/>
                <a:gd name="connsiteX7" fmla="*/ 1997569 w 3473617"/>
                <a:gd name="connsiteY7" fmla="*/ 81298 h 3727590"/>
                <a:gd name="connsiteX8" fmla="*/ 2044459 w 3473617"/>
                <a:gd name="connsiteY8" fmla="*/ 105918 h 3727590"/>
                <a:gd name="connsiteX9" fmla="*/ 2095174 w 3473617"/>
                <a:gd name="connsiteY9" fmla="*/ 134257 h 3727590"/>
                <a:gd name="connsiteX10" fmla="*/ 2150437 w 3473617"/>
                <a:gd name="connsiteY10" fmla="*/ 165615 h 3727590"/>
                <a:gd name="connsiteX11" fmla="*/ 2210484 w 3473617"/>
                <a:gd name="connsiteY11" fmla="*/ 200688 h 3727590"/>
                <a:gd name="connsiteX12" fmla="*/ 2276033 w 3473617"/>
                <a:gd name="connsiteY12" fmla="*/ 238550 h 3727590"/>
                <a:gd name="connsiteX13" fmla="*/ 2347323 w 3473617"/>
                <a:gd name="connsiteY13" fmla="*/ 280127 h 3727590"/>
                <a:gd name="connsiteX14" fmla="*/ 2424833 w 3473617"/>
                <a:gd name="connsiteY14" fmla="*/ 324725 h 3727590"/>
                <a:gd name="connsiteX15" fmla="*/ 2509281 w 3473617"/>
                <a:gd name="connsiteY15" fmla="*/ 373038 h 3727590"/>
                <a:gd name="connsiteX16" fmla="*/ 2601146 w 3473617"/>
                <a:gd name="connsiteY16" fmla="*/ 424139 h 3727590"/>
                <a:gd name="connsiteX17" fmla="*/ 2693011 w 3473617"/>
                <a:gd name="connsiteY17" fmla="*/ 475008 h 3727590"/>
                <a:gd name="connsiteX18" fmla="*/ 2778654 w 3473617"/>
                <a:gd name="connsiteY18" fmla="*/ 521231 h 3727590"/>
                <a:gd name="connsiteX19" fmla="*/ 2857600 w 3473617"/>
                <a:gd name="connsiteY19" fmla="*/ 563506 h 3727590"/>
                <a:gd name="connsiteX20" fmla="*/ 2930805 w 3473617"/>
                <a:gd name="connsiteY20" fmla="*/ 602295 h 3727590"/>
                <a:gd name="connsiteX21" fmla="*/ 2997550 w 3473617"/>
                <a:gd name="connsiteY21" fmla="*/ 637603 h 3727590"/>
                <a:gd name="connsiteX22" fmla="*/ 3059032 w 3473617"/>
                <a:gd name="connsiteY22" fmla="*/ 670354 h 3727590"/>
                <a:gd name="connsiteX23" fmla="*/ 3115012 w 3473617"/>
                <a:gd name="connsiteY23" fmla="*/ 700549 h 3727590"/>
                <a:gd name="connsiteX24" fmla="*/ 3165728 w 3473617"/>
                <a:gd name="connsiteY24" fmla="*/ 728656 h 3727590"/>
                <a:gd name="connsiteX25" fmla="*/ 3211661 w 3473617"/>
                <a:gd name="connsiteY25" fmla="*/ 755599 h 3727590"/>
                <a:gd name="connsiteX26" fmla="*/ 3253047 w 3473617"/>
                <a:gd name="connsiteY26" fmla="*/ 780917 h 3727590"/>
                <a:gd name="connsiteX27" fmla="*/ 3289410 w 3473617"/>
                <a:gd name="connsiteY27" fmla="*/ 805539 h 3727590"/>
                <a:gd name="connsiteX28" fmla="*/ 3322185 w 3473617"/>
                <a:gd name="connsiteY28" fmla="*/ 830160 h 3727590"/>
                <a:gd name="connsiteX29" fmla="*/ 3350892 w 3473617"/>
                <a:gd name="connsiteY29" fmla="*/ 854317 h 3727590"/>
                <a:gd name="connsiteX30" fmla="*/ 3375533 w 3473617"/>
                <a:gd name="connsiteY30" fmla="*/ 879171 h 3727590"/>
                <a:gd name="connsiteX31" fmla="*/ 3397064 w 3473617"/>
                <a:gd name="connsiteY31" fmla="*/ 904953 h 3727590"/>
                <a:gd name="connsiteX32" fmla="*/ 3415245 w 3473617"/>
                <a:gd name="connsiteY32" fmla="*/ 931898 h 3727590"/>
                <a:gd name="connsiteX33" fmla="*/ 3430316 w 3473617"/>
                <a:gd name="connsiteY33" fmla="*/ 960468 h 3727590"/>
                <a:gd name="connsiteX34" fmla="*/ 3442756 w 3473617"/>
                <a:gd name="connsiteY34" fmla="*/ 991129 h 3727590"/>
                <a:gd name="connsiteX35" fmla="*/ 3452805 w 3473617"/>
                <a:gd name="connsiteY35" fmla="*/ 1024345 h 3727590"/>
                <a:gd name="connsiteX36" fmla="*/ 3460220 w 3473617"/>
                <a:gd name="connsiteY36" fmla="*/ 1060347 h 3727590"/>
                <a:gd name="connsiteX37" fmla="*/ 3466201 w 3473617"/>
                <a:gd name="connsiteY37" fmla="*/ 1099602 h 3727590"/>
                <a:gd name="connsiteX38" fmla="*/ 3470028 w 3473617"/>
                <a:gd name="connsiteY38" fmla="*/ 1142574 h 3727590"/>
                <a:gd name="connsiteX39" fmla="*/ 3472421 w 3473617"/>
                <a:gd name="connsiteY39" fmla="*/ 1189493 h 3727590"/>
                <a:gd name="connsiteX40" fmla="*/ 3473378 w 3473617"/>
                <a:gd name="connsiteY40" fmla="*/ 1241059 h 3727590"/>
                <a:gd name="connsiteX41" fmla="*/ 3473617 w 3473617"/>
                <a:gd name="connsiteY41" fmla="*/ 1297735 h 3727590"/>
                <a:gd name="connsiteX42" fmla="*/ 3472900 w 3473617"/>
                <a:gd name="connsiteY42" fmla="*/ 1359521 h 3727590"/>
                <a:gd name="connsiteX43" fmla="*/ 3471464 w 3473617"/>
                <a:gd name="connsiteY43" fmla="*/ 1426649 h 3727590"/>
                <a:gd name="connsiteX44" fmla="*/ 3470028 w 3473617"/>
                <a:gd name="connsiteY44" fmla="*/ 1500280 h 3727590"/>
                <a:gd name="connsiteX45" fmla="*/ 3468354 w 3473617"/>
                <a:gd name="connsiteY45" fmla="*/ 1580417 h 3727590"/>
                <a:gd name="connsiteX46" fmla="*/ 3466918 w 3473617"/>
                <a:gd name="connsiteY46" fmla="*/ 1667289 h 3727590"/>
                <a:gd name="connsiteX47" fmla="*/ 3465722 w 3473617"/>
                <a:gd name="connsiteY47" fmla="*/ 1761826 h 3727590"/>
                <a:gd name="connsiteX48" fmla="*/ 3465245 w 3473617"/>
                <a:gd name="connsiteY48" fmla="*/ 1863796 h 3727590"/>
                <a:gd name="connsiteX49" fmla="*/ 3465722 w 3473617"/>
                <a:gd name="connsiteY49" fmla="*/ 1965766 h 3727590"/>
                <a:gd name="connsiteX50" fmla="*/ 3466918 w 3473617"/>
                <a:gd name="connsiteY50" fmla="*/ 2060303 h 3727590"/>
                <a:gd name="connsiteX51" fmla="*/ 3468354 w 3473617"/>
                <a:gd name="connsiteY51" fmla="*/ 2147174 h 3727590"/>
                <a:gd name="connsiteX52" fmla="*/ 3470028 w 3473617"/>
                <a:gd name="connsiteY52" fmla="*/ 2227310 h 3727590"/>
                <a:gd name="connsiteX53" fmla="*/ 3471464 w 3473617"/>
                <a:gd name="connsiteY53" fmla="*/ 2300942 h 3727590"/>
                <a:gd name="connsiteX54" fmla="*/ 3472900 w 3473617"/>
                <a:gd name="connsiteY54" fmla="*/ 2368071 h 3727590"/>
                <a:gd name="connsiteX55" fmla="*/ 3473617 w 3473617"/>
                <a:gd name="connsiteY55" fmla="*/ 2429856 h 3727590"/>
                <a:gd name="connsiteX56" fmla="*/ 3473378 w 3473617"/>
                <a:gd name="connsiteY56" fmla="*/ 2486531 h 3727590"/>
                <a:gd name="connsiteX57" fmla="*/ 3472421 w 3473617"/>
                <a:gd name="connsiteY57" fmla="*/ 2538097 h 3727590"/>
                <a:gd name="connsiteX58" fmla="*/ 3470028 w 3473617"/>
                <a:gd name="connsiteY58" fmla="*/ 2585016 h 3727590"/>
                <a:gd name="connsiteX59" fmla="*/ 3466201 w 3473617"/>
                <a:gd name="connsiteY59" fmla="*/ 2627989 h 3727590"/>
                <a:gd name="connsiteX60" fmla="*/ 3460459 w 3473617"/>
                <a:gd name="connsiteY60" fmla="*/ 2667243 h 3727590"/>
                <a:gd name="connsiteX61" fmla="*/ 3452805 w 3473617"/>
                <a:gd name="connsiteY61" fmla="*/ 2703247 h 3727590"/>
                <a:gd name="connsiteX62" fmla="*/ 3442756 w 3473617"/>
                <a:gd name="connsiteY62" fmla="*/ 2736462 h 3727590"/>
                <a:gd name="connsiteX63" fmla="*/ 3430316 w 3473617"/>
                <a:gd name="connsiteY63" fmla="*/ 2767122 h 3727590"/>
                <a:gd name="connsiteX64" fmla="*/ 3415245 w 3473617"/>
                <a:gd name="connsiteY64" fmla="*/ 2795693 h 3727590"/>
                <a:gd name="connsiteX65" fmla="*/ 3397064 w 3473617"/>
                <a:gd name="connsiteY65" fmla="*/ 2822637 h 3727590"/>
                <a:gd name="connsiteX66" fmla="*/ 3375533 w 3473617"/>
                <a:gd name="connsiteY66" fmla="*/ 2848420 h 3727590"/>
                <a:gd name="connsiteX67" fmla="*/ 3350892 w 3473617"/>
                <a:gd name="connsiteY67" fmla="*/ 2873273 h 3727590"/>
                <a:gd name="connsiteX68" fmla="*/ 3322185 w 3473617"/>
                <a:gd name="connsiteY68" fmla="*/ 2897431 h 3727590"/>
                <a:gd name="connsiteX69" fmla="*/ 3289649 w 3473617"/>
                <a:gd name="connsiteY69" fmla="*/ 2922052 h 3727590"/>
                <a:gd name="connsiteX70" fmla="*/ 3253047 w 3473617"/>
                <a:gd name="connsiteY70" fmla="*/ 2946673 h 3727590"/>
                <a:gd name="connsiteX71" fmla="*/ 3211661 w 3473617"/>
                <a:gd name="connsiteY71" fmla="*/ 2972223 h 3727590"/>
                <a:gd name="connsiteX72" fmla="*/ 3165968 w 3473617"/>
                <a:gd name="connsiteY72" fmla="*/ 2998936 h 3727590"/>
                <a:gd name="connsiteX73" fmla="*/ 3115012 w 3473617"/>
                <a:gd name="connsiteY73" fmla="*/ 3027042 h 3727590"/>
                <a:gd name="connsiteX74" fmla="*/ 3059032 w 3473617"/>
                <a:gd name="connsiteY74" fmla="*/ 3057238 h 3727590"/>
                <a:gd name="connsiteX75" fmla="*/ 2997550 w 3473617"/>
                <a:gd name="connsiteY75" fmla="*/ 3089988 h 3727590"/>
                <a:gd name="connsiteX76" fmla="*/ 2930805 w 3473617"/>
                <a:gd name="connsiteY76" fmla="*/ 3125527 h 3727590"/>
                <a:gd name="connsiteX77" fmla="*/ 2857600 w 3473617"/>
                <a:gd name="connsiteY77" fmla="*/ 3164317 h 3727590"/>
                <a:gd name="connsiteX78" fmla="*/ 2778654 w 3473617"/>
                <a:gd name="connsiteY78" fmla="*/ 3206359 h 3727590"/>
                <a:gd name="connsiteX79" fmla="*/ 2693011 w 3473617"/>
                <a:gd name="connsiteY79" fmla="*/ 3252583 h 3727590"/>
                <a:gd name="connsiteX80" fmla="*/ 2601146 w 3473617"/>
                <a:gd name="connsiteY80" fmla="*/ 3303452 h 3727590"/>
                <a:gd name="connsiteX81" fmla="*/ 2509281 w 3473617"/>
                <a:gd name="connsiteY81" fmla="*/ 3354553 h 3727590"/>
                <a:gd name="connsiteX82" fmla="*/ 2424833 w 3473617"/>
                <a:gd name="connsiteY82" fmla="*/ 3402867 h 3727590"/>
                <a:gd name="connsiteX83" fmla="*/ 2347323 w 3473617"/>
                <a:gd name="connsiteY83" fmla="*/ 3447464 h 3727590"/>
                <a:gd name="connsiteX84" fmla="*/ 2276033 w 3473617"/>
                <a:gd name="connsiteY84" fmla="*/ 3489041 h 3727590"/>
                <a:gd name="connsiteX85" fmla="*/ 2210484 w 3473617"/>
                <a:gd name="connsiteY85" fmla="*/ 3526902 h 3727590"/>
                <a:gd name="connsiteX86" fmla="*/ 2150437 w 3473617"/>
                <a:gd name="connsiteY86" fmla="*/ 3561978 h 3727590"/>
                <a:gd name="connsiteX87" fmla="*/ 2095174 w 3473617"/>
                <a:gd name="connsiteY87" fmla="*/ 3593335 h 3727590"/>
                <a:gd name="connsiteX88" fmla="*/ 2044459 w 3473617"/>
                <a:gd name="connsiteY88" fmla="*/ 3621672 h 3727590"/>
                <a:gd name="connsiteX89" fmla="*/ 1997569 w 3473617"/>
                <a:gd name="connsiteY89" fmla="*/ 3646292 h 3727590"/>
                <a:gd name="connsiteX90" fmla="*/ 1954029 w 3473617"/>
                <a:gd name="connsiteY90" fmla="*/ 3667896 h 3727590"/>
                <a:gd name="connsiteX91" fmla="*/ 1913361 w 3473617"/>
                <a:gd name="connsiteY91" fmla="*/ 3686012 h 3727590"/>
                <a:gd name="connsiteX92" fmla="*/ 1875083 w 3473617"/>
                <a:gd name="connsiteY92" fmla="*/ 3701111 h 3727590"/>
                <a:gd name="connsiteX93" fmla="*/ 1838960 w 3473617"/>
                <a:gd name="connsiteY93" fmla="*/ 3712725 h 3727590"/>
                <a:gd name="connsiteX94" fmla="*/ 1804033 w 3473617"/>
                <a:gd name="connsiteY94" fmla="*/ 3720855 h 3727590"/>
                <a:gd name="connsiteX95" fmla="*/ 1770061 w 3473617"/>
                <a:gd name="connsiteY95" fmla="*/ 3725964 h 3727590"/>
                <a:gd name="connsiteX96" fmla="*/ 1737049 w 3473617"/>
                <a:gd name="connsiteY96" fmla="*/ 3727590 h 3727590"/>
                <a:gd name="connsiteX97" fmla="*/ 1703555 w 3473617"/>
                <a:gd name="connsiteY97" fmla="*/ 3725964 h 3727590"/>
                <a:gd name="connsiteX98" fmla="*/ 1669585 w 3473617"/>
                <a:gd name="connsiteY98" fmla="*/ 3720855 h 3727590"/>
                <a:gd name="connsiteX99" fmla="*/ 1634659 w 3473617"/>
                <a:gd name="connsiteY99" fmla="*/ 3712725 h 3727590"/>
                <a:gd name="connsiteX100" fmla="*/ 1598533 w 3473617"/>
                <a:gd name="connsiteY100" fmla="*/ 3701111 h 3727590"/>
                <a:gd name="connsiteX101" fmla="*/ 1560258 w 3473617"/>
                <a:gd name="connsiteY101" fmla="*/ 3686012 h 3727590"/>
                <a:gd name="connsiteX102" fmla="*/ 1519588 w 3473617"/>
                <a:gd name="connsiteY102" fmla="*/ 3667896 h 3727590"/>
                <a:gd name="connsiteX103" fmla="*/ 1476048 w 3473617"/>
                <a:gd name="connsiteY103" fmla="*/ 3646292 h 3727590"/>
                <a:gd name="connsiteX104" fmla="*/ 1429159 w 3473617"/>
                <a:gd name="connsiteY104" fmla="*/ 3621672 h 3727590"/>
                <a:gd name="connsiteX105" fmla="*/ 1378442 w 3473617"/>
                <a:gd name="connsiteY105" fmla="*/ 3593335 h 3727590"/>
                <a:gd name="connsiteX106" fmla="*/ 1323180 w 3473617"/>
                <a:gd name="connsiteY106" fmla="*/ 3561978 h 3727590"/>
                <a:gd name="connsiteX107" fmla="*/ 1263134 w 3473617"/>
                <a:gd name="connsiteY107" fmla="*/ 3526902 h 3727590"/>
                <a:gd name="connsiteX108" fmla="*/ 1197585 w 3473617"/>
                <a:gd name="connsiteY108" fmla="*/ 3489041 h 3727590"/>
                <a:gd name="connsiteX109" fmla="*/ 1126294 w 3473617"/>
                <a:gd name="connsiteY109" fmla="*/ 3447464 h 3727590"/>
                <a:gd name="connsiteX110" fmla="*/ 1048784 w 3473617"/>
                <a:gd name="connsiteY110" fmla="*/ 3402867 h 3727590"/>
                <a:gd name="connsiteX111" fmla="*/ 964336 w 3473617"/>
                <a:gd name="connsiteY111" fmla="*/ 3354553 h 3727590"/>
                <a:gd name="connsiteX112" fmla="*/ 872472 w 3473617"/>
                <a:gd name="connsiteY112" fmla="*/ 3303452 h 3727590"/>
                <a:gd name="connsiteX113" fmla="*/ 780608 w 3473617"/>
                <a:gd name="connsiteY113" fmla="*/ 3252583 h 3727590"/>
                <a:gd name="connsiteX114" fmla="*/ 694963 w 3473617"/>
                <a:gd name="connsiteY114" fmla="*/ 3206359 h 3727590"/>
                <a:gd name="connsiteX115" fmla="*/ 616018 w 3473617"/>
                <a:gd name="connsiteY115" fmla="*/ 3164085 h 3727590"/>
                <a:gd name="connsiteX116" fmla="*/ 542812 w 3473617"/>
                <a:gd name="connsiteY116" fmla="*/ 3125295 h 3727590"/>
                <a:gd name="connsiteX117" fmla="*/ 476067 w 3473617"/>
                <a:gd name="connsiteY117" fmla="*/ 3089988 h 3727590"/>
                <a:gd name="connsiteX118" fmla="*/ 414586 w 3473617"/>
                <a:gd name="connsiteY118" fmla="*/ 3057238 h 3727590"/>
                <a:gd name="connsiteX119" fmla="*/ 358606 w 3473617"/>
                <a:gd name="connsiteY119" fmla="*/ 3027042 h 3727590"/>
                <a:gd name="connsiteX120" fmla="*/ 307889 w 3473617"/>
                <a:gd name="connsiteY120" fmla="*/ 2998936 h 3727590"/>
                <a:gd name="connsiteX121" fmla="*/ 261956 w 3473617"/>
                <a:gd name="connsiteY121" fmla="*/ 2971992 h 3727590"/>
                <a:gd name="connsiteX122" fmla="*/ 220570 w 3473617"/>
                <a:gd name="connsiteY122" fmla="*/ 2946673 h 3727590"/>
                <a:gd name="connsiteX123" fmla="*/ 184207 w 3473617"/>
                <a:gd name="connsiteY123" fmla="*/ 2922052 h 3727590"/>
                <a:gd name="connsiteX124" fmla="*/ 151432 w 3473617"/>
                <a:gd name="connsiteY124" fmla="*/ 2897431 h 3727590"/>
                <a:gd name="connsiteX125" fmla="*/ 122725 w 3473617"/>
                <a:gd name="connsiteY125" fmla="*/ 2873273 h 3727590"/>
                <a:gd name="connsiteX126" fmla="*/ 98084 w 3473617"/>
                <a:gd name="connsiteY126" fmla="*/ 2848420 h 3727590"/>
                <a:gd name="connsiteX127" fmla="*/ 76554 w 3473617"/>
                <a:gd name="connsiteY127" fmla="*/ 2822637 h 3727590"/>
                <a:gd name="connsiteX128" fmla="*/ 58373 w 3473617"/>
                <a:gd name="connsiteY128" fmla="*/ 2795693 h 3727590"/>
                <a:gd name="connsiteX129" fmla="*/ 43301 w 3473617"/>
                <a:gd name="connsiteY129" fmla="*/ 2767122 h 3727590"/>
                <a:gd name="connsiteX130" fmla="*/ 30861 w 3473617"/>
                <a:gd name="connsiteY130" fmla="*/ 2736462 h 3727590"/>
                <a:gd name="connsiteX131" fmla="*/ 20813 w 3473617"/>
                <a:gd name="connsiteY131" fmla="*/ 2703247 h 3727590"/>
                <a:gd name="connsiteX132" fmla="*/ 13397 w 3473617"/>
                <a:gd name="connsiteY132" fmla="*/ 2667243 h 3727590"/>
                <a:gd name="connsiteX133" fmla="*/ 7417 w 3473617"/>
                <a:gd name="connsiteY133" fmla="*/ 2627989 h 3727590"/>
                <a:gd name="connsiteX134" fmla="*/ 3589 w 3473617"/>
                <a:gd name="connsiteY134" fmla="*/ 2585016 h 3727590"/>
                <a:gd name="connsiteX135" fmla="*/ 1196 w 3473617"/>
                <a:gd name="connsiteY135" fmla="*/ 2538097 h 3727590"/>
                <a:gd name="connsiteX136" fmla="*/ 239 w 3473617"/>
                <a:gd name="connsiteY136" fmla="*/ 2486531 h 3727590"/>
                <a:gd name="connsiteX137" fmla="*/ 0 w 3473617"/>
                <a:gd name="connsiteY137" fmla="*/ 2429856 h 3727590"/>
                <a:gd name="connsiteX138" fmla="*/ 718 w 3473617"/>
                <a:gd name="connsiteY138" fmla="*/ 2368071 h 3727590"/>
                <a:gd name="connsiteX139" fmla="*/ 2154 w 3473617"/>
                <a:gd name="connsiteY139" fmla="*/ 2300942 h 3727590"/>
                <a:gd name="connsiteX140" fmla="*/ 3589 w 3473617"/>
                <a:gd name="connsiteY140" fmla="*/ 2227310 h 3727590"/>
                <a:gd name="connsiteX141" fmla="*/ 5263 w 3473617"/>
                <a:gd name="connsiteY141" fmla="*/ 2147174 h 3727590"/>
                <a:gd name="connsiteX142" fmla="*/ 6699 w 3473617"/>
                <a:gd name="connsiteY142" fmla="*/ 2060303 h 3727590"/>
                <a:gd name="connsiteX143" fmla="*/ 7895 w 3473617"/>
                <a:gd name="connsiteY143" fmla="*/ 1965766 h 3727590"/>
                <a:gd name="connsiteX144" fmla="*/ 8373 w 3473617"/>
                <a:gd name="connsiteY144" fmla="*/ 1863796 h 3727590"/>
                <a:gd name="connsiteX145" fmla="*/ 7895 w 3473617"/>
                <a:gd name="connsiteY145" fmla="*/ 1761826 h 3727590"/>
                <a:gd name="connsiteX146" fmla="*/ 6699 w 3473617"/>
                <a:gd name="connsiteY146" fmla="*/ 1667289 h 3727590"/>
                <a:gd name="connsiteX147" fmla="*/ 5263 w 3473617"/>
                <a:gd name="connsiteY147" fmla="*/ 1580417 h 3727590"/>
                <a:gd name="connsiteX148" fmla="*/ 3589 w 3473617"/>
                <a:gd name="connsiteY148" fmla="*/ 1500280 h 3727590"/>
                <a:gd name="connsiteX149" fmla="*/ 2154 w 3473617"/>
                <a:gd name="connsiteY149" fmla="*/ 1426649 h 3727590"/>
                <a:gd name="connsiteX150" fmla="*/ 718 w 3473617"/>
                <a:gd name="connsiteY150" fmla="*/ 1359521 h 3727590"/>
                <a:gd name="connsiteX151" fmla="*/ 0 w 3473617"/>
                <a:gd name="connsiteY151" fmla="*/ 1297735 h 3727590"/>
                <a:gd name="connsiteX152" fmla="*/ 239 w 3473617"/>
                <a:gd name="connsiteY152" fmla="*/ 1241059 h 3727590"/>
                <a:gd name="connsiteX153" fmla="*/ 1196 w 3473617"/>
                <a:gd name="connsiteY153" fmla="*/ 1189493 h 3727590"/>
                <a:gd name="connsiteX154" fmla="*/ 3589 w 3473617"/>
                <a:gd name="connsiteY154" fmla="*/ 1142574 h 3727590"/>
                <a:gd name="connsiteX155" fmla="*/ 7417 w 3473617"/>
                <a:gd name="connsiteY155" fmla="*/ 1099602 h 3727590"/>
                <a:gd name="connsiteX156" fmla="*/ 13158 w 3473617"/>
                <a:gd name="connsiteY156" fmla="*/ 1060347 h 3727590"/>
                <a:gd name="connsiteX157" fmla="*/ 20813 w 3473617"/>
                <a:gd name="connsiteY157" fmla="*/ 1024345 h 3727590"/>
                <a:gd name="connsiteX158" fmla="*/ 30861 w 3473617"/>
                <a:gd name="connsiteY158" fmla="*/ 991129 h 3727590"/>
                <a:gd name="connsiteX159" fmla="*/ 43301 w 3473617"/>
                <a:gd name="connsiteY159" fmla="*/ 960468 h 3727590"/>
                <a:gd name="connsiteX160" fmla="*/ 58373 w 3473617"/>
                <a:gd name="connsiteY160" fmla="*/ 931898 h 3727590"/>
                <a:gd name="connsiteX161" fmla="*/ 76554 w 3473617"/>
                <a:gd name="connsiteY161" fmla="*/ 904953 h 3727590"/>
                <a:gd name="connsiteX162" fmla="*/ 98084 w 3473617"/>
                <a:gd name="connsiteY162" fmla="*/ 879171 h 3727590"/>
                <a:gd name="connsiteX163" fmla="*/ 122725 w 3473617"/>
                <a:gd name="connsiteY163" fmla="*/ 854317 h 3727590"/>
                <a:gd name="connsiteX164" fmla="*/ 151432 w 3473617"/>
                <a:gd name="connsiteY164" fmla="*/ 830160 h 3727590"/>
                <a:gd name="connsiteX165" fmla="*/ 183968 w 3473617"/>
                <a:gd name="connsiteY165" fmla="*/ 805539 h 3727590"/>
                <a:gd name="connsiteX166" fmla="*/ 220570 w 3473617"/>
                <a:gd name="connsiteY166" fmla="*/ 780917 h 3727590"/>
                <a:gd name="connsiteX167" fmla="*/ 261956 w 3473617"/>
                <a:gd name="connsiteY167" fmla="*/ 755367 h 3727590"/>
                <a:gd name="connsiteX168" fmla="*/ 307650 w 3473617"/>
                <a:gd name="connsiteY168" fmla="*/ 728656 h 3727590"/>
                <a:gd name="connsiteX169" fmla="*/ 358606 w 3473617"/>
                <a:gd name="connsiteY169" fmla="*/ 700549 h 3727590"/>
                <a:gd name="connsiteX170" fmla="*/ 414586 w 3473617"/>
                <a:gd name="connsiteY170" fmla="*/ 670354 h 3727590"/>
                <a:gd name="connsiteX171" fmla="*/ 476067 w 3473617"/>
                <a:gd name="connsiteY171" fmla="*/ 637603 h 3727590"/>
                <a:gd name="connsiteX172" fmla="*/ 542812 w 3473617"/>
                <a:gd name="connsiteY172" fmla="*/ 602064 h 3727590"/>
                <a:gd name="connsiteX173" fmla="*/ 616018 w 3473617"/>
                <a:gd name="connsiteY173" fmla="*/ 563273 h 3727590"/>
                <a:gd name="connsiteX174" fmla="*/ 694963 w 3473617"/>
                <a:gd name="connsiteY174" fmla="*/ 521231 h 3727590"/>
                <a:gd name="connsiteX175" fmla="*/ 780608 w 3473617"/>
                <a:gd name="connsiteY175" fmla="*/ 475008 h 3727590"/>
                <a:gd name="connsiteX176" fmla="*/ 872472 w 3473617"/>
                <a:gd name="connsiteY176" fmla="*/ 424139 h 3727590"/>
                <a:gd name="connsiteX177" fmla="*/ 964336 w 3473617"/>
                <a:gd name="connsiteY177" fmla="*/ 373038 h 3727590"/>
                <a:gd name="connsiteX178" fmla="*/ 1048784 w 3473617"/>
                <a:gd name="connsiteY178" fmla="*/ 324725 h 3727590"/>
                <a:gd name="connsiteX179" fmla="*/ 1126294 w 3473617"/>
                <a:gd name="connsiteY179" fmla="*/ 280127 h 3727590"/>
                <a:gd name="connsiteX180" fmla="*/ 1197585 w 3473617"/>
                <a:gd name="connsiteY180" fmla="*/ 238550 h 3727590"/>
                <a:gd name="connsiteX181" fmla="*/ 1263134 w 3473617"/>
                <a:gd name="connsiteY181" fmla="*/ 200688 h 3727590"/>
                <a:gd name="connsiteX182" fmla="*/ 1323180 w 3473617"/>
                <a:gd name="connsiteY182" fmla="*/ 165615 h 3727590"/>
                <a:gd name="connsiteX183" fmla="*/ 1378442 w 3473617"/>
                <a:gd name="connsiteY183" fmla="*/ 134257 h 3727590"/>
                <a:gd name="connsiteX184" fmla="*/ 1429159 w 3473617"/>
                <a:gd name="connsiteY184" fmla="*/ 105918 h 3727590"/>
                <a:gd name="connsiteX185" fmla="*/ 1476048 w 3473617"/>
                <a:gd name="connsiteY185" fmla="*/ 81298 h 3727590"/>
                <a:gd name="connsiteX186" fmla="*/ 1519588 w 3473617"/>
                <a:gd name="connsiteY186" fmla="*/ 59696 h 3727590"/>
                <a:gd name="connsiteX187" fmla="*/ 1560258 w 3473617"/>
                <a:gd name="connsiteY187" fmla="*/ 41578 h 3727590"/>
                <a:gd name="connsiteX188" fmla="*/ 1598533 w 3473617"/>
                <a:gd name="connsiteY188" fmla="*/ 26479 h 3727590"/>
                <a:gd name="connsiteX189" fmla="*/ 1634659 w 3473617"/>
                <a:gd name="connsiteY189" fmla="*/ 14866 h 3727590"/>
                <a:gd name="connsiteX190" fmla="*/ 1669585 w 3473617"/>
                <a:gd name="connsiteY190" fmla="*/ 6737 h 3727590"/>
                <a:gd name="connsiteX191" fmla="*/ 1703555 w 3473617"/>
                <a:gd name="connsiteY191" fmla="*/ 1626 h 372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473617" h="3727590">
                  <a:moveTo>
                    <a:pt x="1737049" y="0"/>
                  </a:moveTo>
                  <a:lnTo>
                    <a:pt x="1770061" y="1626"/>
                  </a:lnTo>
                  <a:lnTo>
                    <a:pt x="1804033" y="6737"/>
                  </a:lnTo>
                  <a:lnTo>
                    <a:pt x="1838960" y="14866"/>
                  </a:lnTo>
                  <a:lnTo>
                    <a:pt x="1875083" y="26479"/>
                  </a:lnTo>
                  <a:lnTo>
                    <a:pt x="1913361" y="41578"/>
                  </a:lnTo>
                  <a:lnTo>
                    <a:pt x="1954029" y="59696"/>
                  </a:lnTo>
                  <a:lnTo>
                    <a:pt x="1997569" y="81298"/>
                  </a:lnTo>
                  <a:lnTo>
                    <a:pt x="2044459" y="105918"/>
                  </a:lnTo>
                  <a:lnTo>
                    <a:pt x="2095174" y="134257"/>
                  </a:lnTo>
                  <a:lnTo>
                    <a:pt x="2150437" y="165615"/>
                  </a:lnTo>
                  <a:lnTo>
                    <a:pt x="2210484" y="200688"/>
                  </a:lnTo>
                  <a:lnTo>
                    <a:pt x="2276033" y="238550"/>
                  </a:lnTo>
                  <a:lnTo>
                    <a:pt x="2347323" y="280127"/>
                  </a:lnTo>
                  <a:lnTo>
                    <a:pt x="2424833" y="324725"/>
                  </a:lnTo>
                  <a:lnTo>
                    <a:pt x="2509281" y="373038"/>
                  </a:lnTo>
                  <a:lnTo>
                    <a:pt x="2601146" y="424139"/>
                  </a:lnTo>
                  <a:lnTo>
                    <a:pt x="2693011" y="475008"/>
                  </a:lnTo>
                  <a:lnTo>
                    <a:pt x="2778654" y="521231"/>
                  </a:lnTo>
                  <a:lnTo>
                    <a:pt x="2857600" y="563506"/>
                  </a:lnTo>
                  <a:lnTo>
                    <a:pt x="2930805" y="602295"/>
                  </a:lnTo>
                  <a:lnTo>
                    <a:pt x="2997550" y="637603"/>
                  </a:lnTo>
                  <a:lnTo>
                    <a:pt x="3059032" y="670354"/>
                  </a:lnTo>
                  <a:lnTo>
                    <a:pt x="3115012" y="700549"/>
                  </a:lnTo>
                  <a:lnTo>
                    <a:pt x="3165728" y="728656"/>
                  </a:lnTo>
                  <a:lnTo>
                    <a:pt x="3211661" y="755599"/>
                  </a:lnTo>
                  <a:lnTo>
                    <a:pt x="3253047" y="780917"/>
                  </a:lnTo>
                  <a:lnTo>
                    <a:pt x="3289410" y="805539"/>
                  </a:lnTo>
                  <a:lnTo>
                    <a:pt x="3322185" y="830160"/>
                  </a:lnTo>
                  <a:lnTo>
                    <a:pt x="3350892" y="854317"/>
                  </a:lnTo>
                  <a:lnTo>
                    <a:pt x="3375533" y="879171"/>
                  </a:lnTo>
                  <a:lnTo>
                    <a:pt x="3397064" y="904953"/>
                  </a:lnTo>
                  <a:lnTo>
                    <a:pt x="3415245" y="931898"/>
                  </a:lnTo>
                  <a:lnTo>
                    <a:pt x="3430316" y="960468"/>
                  </a:lnTo>
                  <a:lnTo>
                    <a:pt x="3442756" y="991129"/>
                  </a:lnTo>
                  <a:lnTo>
                    <a:pt x="3452805" y="1024345"/>
                  </a:lnTo>
                  <a:lnTo>
                    <a:pt x="3460220" y="1060347"/>
                  </a:lnTo>
                  <a:lnTo>
                    <a:pt x="3466201" y="1099602"/>
                  </a:lnTo>
                  <a:lnTo>
                    <a:pt x="3470028" y="1142574"/>
                  </a:lnTo>
                  <a:lnTo>
                    <a:pt x="3472421" y="1189493"/>
                  </a:lnTo>
                  <a:lnTo>
                    <a:pt x="3473378" y="1241059"/>
                  </a:lnTo>
                  <a:lnTo>
                    <a:pt x="3473617" y="1297735"/>
                  </a:lnTo>
                  <a:lnTo>
                    <a:pt x="3472900" y="1359521"/>
                  </a:lnTo>
                  <a:lnTo>
                    <a:pt x="3471464" y="1426649"/>
                  </a:lnTo>
                  <a:lnTo>
                    <a:pt x="3470028" y="1500280"/>
                  </a:lnTo>
                  <a:lnTo>
                    <a:pt x="3468354" y="1580417"/>
                  </a:lnTo>
                  <a:lnTo>
                    <a:pt x="3466918" y="1667289"/>
                  </a:lnTo>
                  <a:lnTo>
                    <a:pt x="3465722" y="1761826"/>
                  </a:lnTo>
                  <a:lnTo>
                    <a:pt x="3465245" y="1863796"/>
                  </a:lnTo>
                  <a:lnTo>
                    <a:pt x="3465722" y="1965766"/>
                  </a:lnTo>
                  <a:lnTo>
                    <a:pt x="3466918" y="2060303"/>
                  </a:lnTo>
                  <a:lnTo>
                    <a:pt x="3468354" y="2147174"/>
                  </a:lnTo>
                  <a:lnTo>
                    <a:pt x="3470028" y="2227310"/>
                  </a:lnTo>
                  <a:lnTo>
                    <a:pt x="3471464" y="2300942"/>
                  </a:lnTo>
                  <a:lnTo>
                    <a:pt x="3472900" y="2368071"/>
                  </a:lnTo>
                  <a:lnTo>
                    <a:pt x="3473617" y="2429856"/>
                  </a:lnTo>
                  <a:lnTo>
                    <a:pt x="3473378" y="2486531"/>
                  </a:lnTo>
                  <a:lnTo>
                    <a:pt x="3472421" y="2538097"/>
                  </a:lnTo>
                  <a:lnTo>
                    <a:pt x="3470028" y="2585016"/>
                  </a:lnTo>
                  <a:lnTo>
                    <a:pt x="3466201" y="2627989"/>
                  </a:lnTo>
                  <a:lnTo>
                    <a:pt x="3460459" y="2667243"/>
                  </a:lnTo>
                  <a:lnTo>
                    <a:pt x="3452805" y="2703247"/>
                  </a:lnTo>
                  <a:lnTo>
                    <a:pt x="3442756" y="2736462"/>
                  </a:lnTo>
                  <a:lnTo>
                    <a:pt x="3430316" y="2767122"/>
                  </a:lnTo>
                  <a:lnTo>
                    <a:pt x="3415245" y="2795693"/>
                  </a:lnTo>
                  <a:lnTo>
                    <a:pt x="3397064" y="2822637"/>
                  </a:lnTo>
                  <a:lnTo>
                    <a:pt x="3375533" y="2848420"/>
                  </a:lnTo>
                  <a:lnTo>
                    <a:pt x="3350892" y="2873273"/>
                  </a:lnTo>
                  <a:lnTo>
                    <a:pt x="3322185" y="2897431"/>
                  </a:lnTo>
                  <a:lnTo>
                    <a:pt x="3289649" y="2922052"/>
                  </a:lnTo>
                  <a:lnTo>
                    <a:pt x="3253047" y="2946673"/>
                  </a:lnTo>
                  <a:lnTo>
                    <a:pt x="3211661" y="2972223"/>
                  </a:lnTo>
                  <a:lnTo>
                    <a:pt x="3165968" y="2998936"/>
                  </a:lnTo>
                  <a:lnTo>
                    <a:pt x="3115012" y="3027042"/>
                  </a:lnTo>
                  <a:lnTo>
                    <a:pt x="3059032" y="3057238"/>
                  </a:lnTo>
                  <a:lnTo>
                    <a:pt x="2997550" y="3089988"/>
                  </a:lnTo>
                  <a:lnTo>
                    <a:pt x="2930805" y="3125527"/>
                  </a:lnTo>
                  <a:lnTo>
                    <a:pt x="2857600" y="3164317"/>
                  </a:lnTo>
                  <a:lnTo>
                    <a:pt x="2778654" y="3206359"/>
                  </a:lnTo>
                  <a:lnTo>
                    <a:pt x="2693011" y="3252583"/>
                  </a:lnTo>
                  <a:lnTo>
                    <a:pt x="2601146" y="3303452"/>
                  </a:lnTo>
                  <a:lnTo>
                    <a:pt x="2509281" y="3354553"/>
                  </a:lnTo>
                  <a:lnTo>
                    <a:pt x="2424833" y="3402867"/>
                  </a:lnTo>
                  <a:lnTo>
                    <a:pt x="2347323" y="3447464"/>
                  </a:lnTo>
                  <a:lnTo>
                    <a:pt x="2276033" y="3489041"/>
                  </a:lnTo>
                  <a:lnTo>
                    <a:pt x="2210484" y="3526902"/>
                  </a:lnTo>
                  <a:lnTo>
                    <a:pt x="2150437" y="3561978"/>
                  </a:lnTo>
                  <a:lnTo>
                    <a:pt x="2095174" y="3593335"/>
                  </a:lnTo>
                  <a:lnTo>
                    <a:pt x="2044459" y="3621672"/>
                  </a:lnTo>
                  <a:lnTo>
                    <a:pt x="1997569" y="3646292"/>
                  </a:lnTo>
                  <a:lnTo>
                    <a:pt x="1954029" y="3667896"/>
                  </a:lnTo>
                  <a:lnTo>
                    <a:pt x="1913361" y="3686012"/>
                  </a:lnTo>
                  <a:lnTo>
                    <a:pt x="1875083" y="3701111"/>
                  </a:lnTo>
                  <a:lnTo>
                    <a:pt x="1838960" y="3712725"/>
                  </a:lnTo>
                  <a:lnTo>
                    <a:pt x="1804033" y="3720855"/>
                  </a:lnTo>
                  <a:lnTo>
                    <a:pt x="1770061" y="3725964"/>
                  </a:lnTo>
                  <a:lnTo>
                    <a:pt x="1737049" y="3727590"/>
                  </a:lnTo>
                  <a:lnTo>
                    <a:pt x="1703555" y="3725964"/>
                  </a:lnTo>
                  <a:lnTo>
                    <a:pt x="1669585" y="3720855"/>
                  </a:lnTo>
                  <a:lnTo>
                    <a:pt x="1634659" y="3712725"/>
                  </a:lnTo>
                  <a:lnTo>
                    <a:pt x="1598533" y="3701111"/>
                  </a:lnTo>
                  <a:lnTo>
                    <a:pt x="1560258" y="3686012"/>
                  </a:lnTo>
                  <a:lnTo>
                    <a:pt x="1519588" y="3667896"/>
                  </a:lnTo>
                  <a:lnTo>
                    <a:pt x="1476048" y="3646292"/>
                  </a:lnTo>
                  <a:lnTo>
                    <a:pt x="1429159" y="3621672"/>
                  </a:lnTo>
                  <a:lnTo>
                    <a:pt x="1378442" y="3593335"/>
                  </a:lnTo>
                  <a:lnTo>
                    <a:pt x="1323180" y="3561978"/>
                  </a:lnTo>
                  <a:lnTo>
                    <a:pt x="1263134" y="3526902"/>
                  </a:lnTo>
                  <a:lnTo>
                    <a:pt x="1197585" y="3489041"/>
                  </a:lnTo>
                  <a:lnTo>
                    <a:pt x="1126294" y="3447464"/>
                  </a:lnTo>
                  <a:lnTo>
                    <a:pt x="1048784" y="3402867"/>
                  </a:lnTo>
                  <a:lnTo>
                    <a:pt x="964336" y="3354553"/>
                  </a:lnTo>
                  <a:lnTo>
                    <a:pt x="872472" y="3303452"/>
                  </a:lnTo>
                  <a:lnTo>
                    <a:pt x="780608" y="3252583"/>
                  </a:lnTo>
                  <a:lnTo>
                    <a:pt x="694963" y="3206359"/>
                  </a:lnTo>
                  <a:lnTo>
                    <a:pt x="616018" y="3164085"/>
                  </a:lnTo>
                  <a:lnTo>
                    <a:pt x="542812" y="3125295"/>
                  </a:lnTo>
                  <a:lnTo>
                    <a:pt x="476067" y="3089988"/>
                  </a:lnTo>
                  <a:lnTo>
                    <a:pt x="414586" y="3057238"/>
                  </a:lnTo>
                  <a:lnTo>
                    <a:pt x="358606" y="3027042"/>
                  </a:lnTo>
                  <a:lnTo>
                    <a:pt x="307889" y="2998936"/>
                  </a:lnTo>
                  <a:lnTo>
                    <a:pt x="261956" y="2971992"/>
                  </a:lnTo>
                  <a:lnTo>
                    <a:pt x="220570" y="2946673"/>
                  </a:lnTo>
                  <a:lnTo>
                    <a:pt x="184207" y="2922052"/>
                  </a:lnTo>
                  <a:lnTo>
                    <a:pt x="151432" y="2897431"/>
                  </a:lnTo>
                  <a:lnTo>
                    <a:pt x="122725" y="2873273"/>
                  </a:lnTo>
                  <a:lnTo>
                    <a:pt x="98084" y="2848420"/>
                  </a:lnTo>
                  <a:lnTo>
                    <a:pt x="76554" y="2822637"/>
                  </a:lnTo>
                  <a:lnTo>
                    <a:pt x="58373" y="2795693"/>
                  </a:lnTo>
                  <a:lnTo>
                    <a:pt x="43301" y="2767122"/>
                  </a:lnTo>
                  <a:lnTo>
                    <a:pt x="30861" y="2736462"/>
                  </a:lnTo>
                  <a:lnTo>
                    <a:pt x="20813" y="2703247"/>
                  </a:lnTo>
                  <a:lnTo>
                    <a:pt x="13397" y="2667243"/>
                  </a:lnTo>
                  <a:lnTo>
                    <a:pt x="7417" y="2627989"/>
                  </a:lnTo>
                  <a:lnTo>
                    <a:pt x="3589" y="2585016"/>
                  </a:lnTo>
                  <a:lnTo>
                    <a:pt x="1196" y="2538097"/>
                  </a:lnTo>
                  <a:lnTo>
                    <a:pt x="239" y="2486531"/>
                  </a:lnTo>
                  <a:lnTo>
                    <a:pt x="0" y="2429856"/>
                  </a:lnTo>
                  <a:lnTo>
                    <a:pt x="718" y="2368071"/>
                  </a:lnTo>
                  <a:lnTo>
                    <a:pt x="2154" y="2300942"/>
                  </a:lnTo>
                  <a:lnTo>
                    <a:pt x="3589" y="2227310"/>
                  </a:lnTo>
                  <a:lnTo>
                    <a:pt x="5263" y="2147174"/>
                  </a:lnTo>
                  <a:lnTo>
                    <a:pt x="6699" y="2060303"/>
                  </a:lnTo>
                  <a:lnTo>
                    <a:pt x="7895" y="1965766"/>
                  </a:lnTo>
                  <a:lnTo>
                    <a:pt x="8373" y="1863796"/>
                  </a:lnTo>
                  <a:lnTo>
                    <a:pt x="7895" y="1761826"/>
                  </a:lnTo>
                  <a:lnTo>
                    <a:pt x="6699" y="1667289"/>
                  </a:lnTo>
                  <a:lnTo>
                    <a:pt x="5263" y="1580417"/>
                  </a:lnTo>
                  <a:lnTo>
                    <a:pt x="3589" y="1500280"/>
                  </a:lnTo>
                  <a:lnTo>
                    <a:pt x="2154" y="1426649"/>
                  </a:lnTo>
                  <a:lnTo>
                    <a:pt x="718" y="1359521"/>
                  </a:lnTo>
                  <a:lnTo>
                    <a:pt x="0" y="1297735"/>
                  </a:lnTo>
                  <a:lnTo>
                    <a:pt x="239" y="1241059"/>
                  </a:lnTo>
                  <a:lnTo>
                    <a:pt x="1196" y="1189493"/>
                  </a:lnTo>
                  <a:lnTo>
                    <a:pt x="3589" y="1142574"/>
                  </a:lnTo>
                  <a:lnTo>
                    <a:pt x="7417" y="1099602"/>
                  </a:lnTo>
                  <a:lnTo>
                    <a:pt x="13158" y="1060347"/>
                  </a:lnTo>
                  <a:lnTo>
                    <a:pt x="20813" y="1024345"/>
                  </a:lnTo>
                  <a:lnTo>
                    <a:pt x="30861" y="991129"/>
                  </a:lnTo>
                  <a:lnTo>
                    <a:pt x="43301" y="960468"/>
                  </a:lnTo>
                  <a:lnTo>
                    <a:pt x="58373" y="931898"/>
                  </a:lnTo>
                  <a:lnTo>
                    <a:pt x="76554" y="904953"/>
                  </a:lnTo>
                  <a:lnTo>
                    <a:pt x="98084" y="879171"/>
                  </a:lnTo>
                  <a:lnTo>
                    <a:pt x="122725" y="854317"/>
                  </a:lnTo>
                  <a:lnTo>
                    <a:pt x="151432" y="830160"/>
                  </a:lnTo>
                  <a:lnTo>
                    <a:pt x="183968" y="805539"/>
                  </a:lnTo>
                  <a:lnTo>
                    <a:pt x="220570" y="780917"/>
                  </a:lnTo>
                  <a:lnTo>
                    <a:pt x="261956" y="755367"/>
                  </a:lnTo>
                  <a:lnTo>
                    <a:pt x="307650" y="728656"/>
                  </a:lnTo>
                  <a:lnTo>
                    <a:pt x="358606" y="700549"/>
                  </a:lnTo>
                  <a:lnTo>
                    <a:pt x="414586" y="670354"/>
                  </a:lnTo>
                  <a:lnTo>
                    <a:pt x="476067" y="637603"/>
                  </a:lnTo>
                  <a:lnTo>
                    <a:pt x="542812" y="602064"/>
                  </a:lnTo>
                  <a:lnTo>
                    <a:pt x="616018" y="563273"/>
                  </a:lnTo>
                  <a:lnTo>
                    <a:pt x="694963" y="521231"/>
                  </a:lnTo>
                  <a:lnTo>
                    <a:pt x="780608" y="475008"/>
                  </a:lnTo>
                  <a:lnTo>
                    <a:pt x="872472" y="424139"/>
                  </a:lnTo>
                  <a:lnTo>
                    <a:pt x="964336" y="373038"/>
                  </a:lnTo>
                  <a:lnTo>
                    <a:pt x="1048784" y="324725"/>
                  </a:lnTo>
                  <a:lnTo>
                    <a:pt x="1126294" y="280127"/>
                  </a:lnTo>
                  <a:lnTo>
                    <a:pt x="1197585" y="238550"/>
                  </a:lnTo>
                  <a:lnTo>
                    <a:pt x="1263134" y="200688"/>
                  </a:lnTo>
                  <a:lnTo>
                    <a:pt x="1323180" y="165615"/>
                  </a:lnTo>
                  <a:lnTo>
                    <a:pt x="1378442" y="134257"/>
                  </a:lnTo>
                  <a:lnTo>
                    <a:pt x="1429159" y="105918"/>
                  </a:lnTo>
                  <a:lnTo>
                    <a:pt x="1476048" y="81298"/>
                  </a:lnTo>
                  <a:lnTo>
                    <a:pt x="1519588" y="59696"/>
                  </a:lnTo>
                  <a:lnTo>
                    <a:pt x="1560258" y="41578"/>
                  </a:lnTo>
                  <a:lnTo>
                    <a:pt x="1598533" y="26479"/>
                  </a:lnTo>
                  <a:lnTo>
                    <a:pt x="1634659" y="14866"/>
                  </a:lnTo>
                  <a:lnTo>
                    <a:pt x="1669585" y="6737"/>
                  </a:lnTo>
                  <a:lnTo>
                    <a:pt x="1703555" y="162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5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332452" y="2054009"/>
            <a:ext cx="2122029" cy="441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412475" y="2522176"/>
            <a:ext cx="1302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332452" y="1841814"/>
            <a:ext cx="21220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32452" y="2764199"/>
            <a:ext cx="2714798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332452" y="3772999"/>
            <a:ext cx="2714798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4" name="椭圆 23"/>
          <p:cNvSpPr/>
          <p:nvPr/>
        </p:nvSpPr>
        <p:spPr>
          <a:xfrm>
            <a:off x="1250722" y="2886981"/>
            <a:ext cx="82178" cy="821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250722" y="3909946"/>
            <a:ext cx="82178" cy="821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32452" y="4781798"/>
            <a:ext cx="2714798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椭圆 26"/>
          <p:cNvSpPr/>
          <p:nvPr/>
        </p:nvSpPr>
        <p:spPr>
          <a:xfrm>
            <a:off x="1250722" y="4932910"/>
            <a:ext cx="82178" cy="821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5" name="组合 4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639244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 rot="5400000">
            <a:off x="2576993" y="2559784"/>
            <a:ext cx="2268244" cy="201032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33367" y="2943355"/>
            <a:ext cx="146073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60645" y="2447290"/>
            <a:ext cx="4987925" cy="984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l"/>
            <a:r>
              <a:rPr lang="en-US" altLang="zh-CN" sz="6000" b="1" spc="133" dirty="0">
                <a:solidFill>
                  <a:srgbClr val="15559A"/>
                </a:solidFill>
                <a:cs typeface="+mn-ea"/>
                <a:sym typeface="+mn-lt"/>
              </a:rPr>
              <a:t>Add Title Text</a:t>
            </a:r>
            <a:endParaRPr lang="zh-CN" altLang="en-US" sz="6000" b="1" spc="133" dirty="0">
              <a:solidFill>
                <a:srgbClr val="15559A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57800" y="3397885"/>
            <a:ext cx="4548505" cy="19050"/>
          </a:xfrm>
          <a:prstGeom prst="line">
            <a:avLst/>
          </a:prstGeom>
          <a:ln>
            <a:solidFill>
              <a:srgbClr val="155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193569" y="3514833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69766" y="3488606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93569" y="3932935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69766" y="3906706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93569" y="4336295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477500" y="288290"/>
            <a:ext cx="1382395" cy="390525"/>
            <a:chOff x="455" y="472"/>
            <a:chExt cx="2177" cy="615"/>
          </a:xfrm>
        </p:grpSpPr>
        <p:grpSp>
          <p:nvGrpSpPr>
            <p:cNvPr id="17" name="组合 16"/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34" name="Freeform 5"/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46" name="Freeform 5"/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47" name="Freeform 5"/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1273" y="505"/>
              <a:ext cx="1359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36" name="Freeform 5"/>
          <p:cNvSpPr/>
          <p:nvPr/>
        </p:nvSpPr>
        <p:spPr bwMode="auto">
          <a:xfrm rot="5400000">
            <a:off x="11449050" y="241109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4E58898-5FF9-3FAE-51E9-23BA32368337}"/>
              </a:ext>
            </a:extLst>
          </p:cNvPr>
          <p:cNvGrpSpPr/>
          <p:nvPr/>
        </p:nvGrpSpPr>
        <p:grpSpPr>
          <a:xfrm>
            <a:off x="5257800" y="6286435"/>
            <a:ext cx="6868160" cy="279400"/>
            <a:chOff x="995" y="9825"/>
            <a:chExt cx="10816" cy="44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12CF28B-EA86-C63A-66A7-497830DB145F}"/>
                </a:ext>
              </a:extLst>
            </p:cNvPr>
            <p:cNvGrpSpPr/>
            <p:nvPr/>
          </p:nvGrpSpPr>
          <p:grpSpPr>
            <a:xfrm>
              <a:off x="4342" y="9825"/>
              <a:ext cx="420" cy="420"/>
              <a:chOff x="5839110" y="3859306"/>
              <a:chExt cx="1707777" cy="1707776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EE571BA6-EB29-0A52-4495-DA454083942F}"/>
                  </a:ext>
                </a:extLst>
              </p:cNvPr>
              <p:cNvSpPr/>
              <p:nvPr/>
            </p:nvSpPr>
            <p:spPr>
              <a:xfrm>
                <a:off x="5839110" y="3859306"/>
                <a:ext cx="1707777" cy="1707776"/>
              </a:xfrm>
              <a:prstGeom prst="ellipse">
                <a:avLst/>
              </a:prstGeom>
              <a:solidFill>
                <a:srgbClr val="E7E7E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lephone-call_74451">
                <a:extLst>
                  <a:ext uri="{FF2B5EF4-FFF2-40B4-BE49-F238E27FC236}">
                    <a16:creationId xmlns:a16="http://schemas.microsoft.com/office/drawing/2014/main" id="{E642A9C0-F03C-F51B-9C2E-E88C0E0FF3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62323" y="4291644"/>
                <a:ext cx="883512" cy="1005681"/>
              </a:xfrm>
              <a:custGeom>
                <a:avLst/>
                <a:gdLst>
                  <a:gd name="T0" fmla="*/ 3295 w 3369"/>
                  <a:gd name="T1" fmla="*/ 3138 h 3840"/>
                  <a:gd name="T2" fmla="*/ 2771 w 3369"/>
                  <a:gd name="T3" fmla="*/ 2472 h 3840"/>
                  <a:gd name="T4" fmla="*/ 2469 w 3369"/>
                  <a:gd name="T5" fmla="*/ 2437 h 3840"/>
                  <a:gd name="T6" fmla="*/ 2267 w 3369"/>
                  <a:gd name="T7" fmla="*/ 2596 h 3840"/>
                  <a:gd name="T8" fmla="*/ 1368 w 3369"/>
                  <a:gd name="T9" fmla="*/ 2197 h 3840"/>
                  <a:gd name="T10" fmla="*/ 1184 w 3369"/>
                  <a:gd name="T11" fmla="*/ 1236 h 3840"/>
                  <a:gd name="T12" fmla="*/ 1386 w 3369"/>
                  <a:gd name="T13" fmla="*/ 1076 h 3840"/>
                  <a:gd name="T14" fmla="*/ 1422 w 3369"/>
                  <a:gd name="T15" fmla="*/ 775 h 3840"/>
                  <a:gd name="T16" fmla="*/ 897 w 3369"/>
                  <a:gd name="T17" fmla="*/ 109 h 3840"/>
                  <a:gd name="T18" fmla="*/ 595 w 3369"/>
                  <a:gd name="T19" fmla="*/ 73 h 3840"/>
                  <a:gd name="T20" fmla="*/ 388 w 3369"/>
                  <a:gd name="T21" fmla="*/ 237 h 3840"/>
                  <a:gd name="T22" fmla="*/ 97 w 3369"/>
                  <a:gd name="T23" fmla="*/ 1370 h 3840"/>
                  <a:gd name="T24" fmla="*/ 744 w 3369"/>
                  <a:gd name="T25" fmla="*/ 2689 h 3840"/>
                  <a:gd name="T26" fmla="*/ 1877 w 3369"/>
                  <a:gd name="T27" fmla="*/ 3626 h 3840"/>
                  <a:gd name="T28" fmla="*/ 3056 w 3369"/>
                  <a:gd name="T29" fmla="*/ 3600 h 3840"/>
                  <a:gd name="T30" fmla="*/ 3057 w 3369"/>
                  <a:gd name="T31" fmla="*/ 3599 h 3840"/>
                  <a:gd name="T32" fmla="*/ 3260 w 3369"/>
                  <a:gd name="T33" fmla="*/ 3440 h 3840"/>
                  <a:gd name="T34" fmla="*/ 3295 w 3369"/>
                  <a:gd name="T35" fmla="*/ 3138 h 3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69" h="3840">
                    <a:moveTo>
                      <a:pt x="3295" y="3138"/>
                    </a:moveTo>
                    <a:lnTo>
                      <a:pt x="2771" y="2472"/>
                    </a:lnTo>
                    <a:cubicBezTo>
                      <a:pt x="2697" y="2379"/>
                      <a:pt x="2562" y="2363"/>
                      <a:pt x="2469" y="2437"/>
                    </a:cubicBezTo>
                    <a:lnTo>
                      <a:pt x="2267" y="2596"/>
                    </a:lnTo>
                    <a:cubicBezTo>
                      <a:pt x="2173" y="2669"/>
                      <a:pt x="1774" y="2712"/>
                      <a:pt x="1368" y="2197"/>
                    </a:cubicBezTo>
                    <a:cubicBezTo>
                      <a:pt x="963" y="1683"/>
                      <a:pt x="1091" y="1309"/>
                      <a:pt x="1184" y="1236"/>
                    </a:cubicBezTo>
                    <a:lnTo>
                      <a:pt x="1386" y="1076"/>
                    </a:lnTo>
                    <a:cubicBezTo>
                      <a:pt x="1479" y="1003"/>
                      <a:pt x="1495" y="868"/>
                      <a:pt x="1422" y="775"/>
                    </a:cubicBezTo>
                    <a:lnTo>
                      <a:pt x="897" y="109"/>
                    </a:lnTo>
                    <a:cubicBezTo>
                      <a:pt x="824" y="16"/>
                      <a:pt x="689" y="0"/>
                      <a:pt x="595" y="73"/>
                    </a:cubicBezTo>
                    <a:cubicBezTo>
                      <a:pt x="595" y="73"/>
                      <a:pt x="389" y="236"/>
                      <a:pt x="388" y="237"/>
                    </a:cubicBezTo>
                    <a:cubicBezTo>
                      <a:pt x="103" y="472"/>
                      <a:pt x="0" y="873"/>
                      <a:pt x="97" y="1370"/>
                    </a:cubicBezTo>
                    <a:cubicBezTo>
                      <a:pt x="182" y="1798"/>
                      <a:pt x="412" y="2267"/>
                      <a:pt x="744" y="2689"/>
                    </a:cubicBezTo>
                    <a:cubicBezTo>
                      <a:pt x="1077" y="3111"/>
                      <a:pt x="1479" y="3444"/>
                      <a:pt x="1877" y="3626"/>
                    </a:cubicBezTo>
                    <a:cubicBezTo>
                      <a:pt x="2342" y="3840"/>
                      <a:pt x="2761" y="3831"/>
                      <a:pt x="3056" y="3600"/>
                    </a:cubicBezTo>
                    <a:cubicBezTo>
                      <a:pt x="3056" y="3600"/>
                      <a:pt x="3057" y="3599"/>
                      <a:pt x="3057" y="3599"/>
                    </a:cubicBezTo>
                    <a:lnTo>
                      <a:pt x="3260" y="3440"/>
                    </a:lnTo>
                    <a:cubicBezTo>
                      <a:pt x="3353" y="3366"/>
                      <a:pt x="3369" y="3231"/>
                      <a:pt x="3295" y="31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C762EE6-4C6C-25FE-B32B-9E63EBCADDD5}"/>
                </a:ext>
              </a:extLst>
            </p:cNvPr>
            <p:cNvSpPr txBox="1"/>
            <p:nvPr/>
          </p:nvSpPr>
          <p:spPr>
            <a:xfrm>
              <a:off x="4819" y="9879"/>
              <a:ext cx="2369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800055555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7486F8F-38C2-3600-7098-FA6D4E95D7D6}"/>
                </a:ext>
              </a:extLst>
            </p:cNvPr>
            <p:cNvGrpSpPr/>
            <p:nvPr/>
          </p:nvGrpSpPr>
          <p:grpSpPr>
            <a:xfrm>
              <a:off x="995" y="9825"/>
              <a:ext cx="421" cy="421"/>
              <a:chOff x="1045617" y="3859306"/>
              <a:chExt cx="1707774" cy="1707776"/>
            </a:xfrm>
            <a:solidFill>
              <a:srgbClr val="E7E7E7"/>
            </a:solidFill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0C70D4C9-66C8-6181-02C0-07FAFAF41C92}"/>
                  </a:ext>
                </a:extLst>
              </p:cNvPr>
              <p:cNvSpPr/>
              <p:nvPr/>
            </p:nvSpPr>
            <p:spPr>
              <a:xfrm>
                <a:off x="1045617" y="3859306"/>
                <a:ext cx="1707774" cy="1707776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internet-explorer-logo-on-laptop-computer_67777">
                <a:extLst>
                  <a:ext uri="{FF2B5EF4-FFF2-40B4-BE49-F238E27FC236}">
                    <a16:creationId xmlns:a16="http://schemas.microsoft.com/office/drawing/2014/main" id="{3CEC58F1-958E-E9F8-EC98-CC4EC05EA1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26113" y="4330479"/>
                <a:ext cx="988914" cy="836595"/>
              </a:xfrm>
              <a:custGeom>
                <a:avLst/>
                <a:gdLst>
                  <a:gd name="connsiteX0" fmla="*/ 248836 w 605747"/>
                  <a:gd name="connsiteY0" fmla="*/ 407710 h 512446"/>
                  <a:gd name="connsiteX1" fmla="*/ 243880 w 605747"/>
                  <a:gd name="connsiteY1" fmla="*/ 411730 h 512446"/>
                  <a:gd name="connsiteX2" fmla="*/ 233866 w 605747"/>
                  <a:gd name="connsiteY2" fmla="*/ 467088 h 512446"/>
                  <a:gd name="connsiteX3" fmla="*/ 235002 w 605747"/>
                  <a:gd name="connsiteY3" fmla="*/ 471211 h 512446"/>
                  <a:gd name="connsiteX4" fmla="*/ 238822 w 605747"/>
                  <a:gd name="connsiteY4" fmla="*/ 472964 h 512446"/>
                  <a:gd name="connsiteX5" fmla="*/ 366946 w 605747"/>
                  <a:gd name="connsiteY5" fmla="*/ 472964 h 512446"/>
                  <a:gd name="connsiteX6" fmla="*/ 371902 w 605747"/>
                  <a:gd name="connsiteY6" fmla="*/ 468015 h 512446"/>
                  <a:gd name="connsiteX7" fmla="*/ 371695 w 605747"/>
                  <a:gd name="connsiteY7" fmla="*/ 466675 h 512446"/>
                  <a:gd name="connsiteX8" fmla="*/ 361887 w 605747"/>
                  <a:gd name="connsiteY8" fmla="*/ 411730 h 512446"/>
                  <a:gd name="connsiteX9" fmla="*/ 356932 w 605747"/>
                  <a:gd name="connsiteY9" fmla="*/ 407710 h 512446"/>
                  <a:gd name="connsiteX10" fmla="*/ 206831 w 605747"/>
                  <a:gd name="connsiteY10" fmla="*/ 178107 h 512446"/>
                  <a:gd name="connsiteX11" fmla="*/ 206831 w 605747"/>
                  <a:gd name="connsiteY11" fmla="*/ 181097 h 512446"/>
                  <a:gd name="connsiteX12" fmla="*/ 211372 w 605747"/>
                  <a:gd name="connsiteY12" fmla="*/ 212962 h 512446"/>
                  <a:gd name="connsiteX13" fmla="*/ 209824 w 605747"/>
                  <a:gd name="connsiteY13" fmla="*/ 217499 h 512446"/>
                  <a:gd name="connsiteX14" fmla="*/ 213952 w 605747"/>
                  <a:gd name="connsiteY14" fmla="*/ 270090 h 512446"/>
                  <a:gd name="connsiteX15" fmla="*/ 239547 w 605747"/>
                  <a:gd name="connsiteY15" fmla="*/ 279062 h 512446"/>
                  <a:gd name="connsiteX16" fmla="*/ 266587 w 605747"/>
                  <a:gd name="connsiteY16" fmla="*/ 274215 h 512446"/>
                  <a:gd name="connsiteX17" fmla="*/ 298787 w 605747"/>
                  <a:gd name="connsiteY17" fmla="*/ 281227 h 512446"/>
                  <a:gd name="connsiteX18" fmla="*/ 239547 w 605747"/>
                  <a:gd name="connsiteY18" fmla="*/ 298139 h 512446"/>
                  <a:gd name="connsiteX19" fmla="*/ 200432 w 605747"/>
                  <a:gd name="connsiteY19" fmla="*/ 283599 h 512446"/>
                  <a:gd name="connsiteX20" fmla="*/ 191660 w 605747"/>
                  <a:gd name="connsiteY20" fmla="*/ 211518 h 512446"/>
                  <a:gd name="connsiteX21" fmla="*/ 206831 w 605747"/>
                  <a:gd name="connsiteY21" fmla="*/ 178107 h 512446"/>
                  <a:gd name="connsiteX22" fmla="*/ 304170 w 605747"/>
                  <a:gd name="connsiteY22" fmla="*/ 123656 h 512446"/>
                  <a:gd name="connsiteX23" fmla="*/ 266386 w 605747"/>
                  <a:gd name="connsiteY23" fmla="*/ 137985 h 512446"/>
                  <a:gd name="connsiteX24" fmla="*/ 251829 w 605747"/>
                  <a:gd name="connsiteY24" fmla="*/ 162727 h 512446"/>
                  <a:gd name="connsiteX25" fmla="*/ 354344 w 605747"/>
                  <a:gd name="connsiteY25" fmla="*/ 162727 h 512446"/>
                  <a:gd name="connsiteX26" fmla="*/ 304170 w 605747"/>
                  <a:gd name="connsiteY26" fmla="*/ 123656 h 512446"/>
                  <a:gd name="connsiteX27" fmla="*/ 304170 w 605747"/>
                  <a:gd name="connsiteY27" fmla="*/ 92935 h 512446"/>
                  <a:gd name="connsiteX28" fmla="*/ 363635 w 605747"/>
                  <a:gd name="connsiteY28" fmla="*/ 117573 h 512446"/>
                  <a:gd name="connsiteX29" fmla="*/ 387173 w 605747"/>
                  <a:gd name="connsiteY29" fmla="*/ 179324 h 512446"/>
                  <a:gd name="connsiteX30" fmla="*/ 383147 w 605747"/>
                  <a:gd name="connsiteY30" fmla="*/ 189427 h 512446"/>
                  <a:gd name="connsiteX31" fmla="*/ 373133 w 605747"/>
                  <a:gd name="connsiteY31" fmla="*/ 193551 h 512446"/>
                  <a:gd name="connsiteX32" fmla="*/ 250384 w 605747"/>
                  <a:gd name="connsiteY32" fmla="*/ 193551 h 512446"/>
                  <a:gd name="connsiteX33" fmla="*/ 264837 w 605747"/>
                  <a:gd name="connsiteY33" fmla="*/ 223034 h 512446"/>
                  <a:gd name="connsiteX34" fmla="*/ 304170 w 605747"/>
                  <a:gd name="connsiteY34" fmla="*/ 238807 h 512446"/>
                  <a:gd name="connsiteX35" fmla="*/ 347840 w 605747"/>
                  <a:gd name="connsiteY35" fmla="*/ 221900 h 512446"/>
                  <a:gd name="connsiteX36" fmla="*/ 357854 w 605747"/>
                  <a:gd name="connsiteY36" fmla="*/ 217468 h 512446"/>
                  <a:gd name="connsiteX37" fmla="*/ 367971 w 605747"/>
                  <a:gd name="connsiteY37" fmla="*/ 221591 h 512446"/>
                  <a:gd name="connsiteX38" fmla="*/ 369829 w 605747"/>
                  <a:gd name="connsiteY38" fmla="*/ 223447 h 512446"/>
                  <a:gd name="connsiteX39" fmla="*/ 370035 w 605747"/>
                  <a:gd name="connsiteY39" fmla="*/ 243137 h 512446"/>
                  <a:gd name="connsiteX40" fmla="*/ 304170 w 605747"/>
                  <a:gd name="connsiteY40" fmla="*/ 269631 h 512446"/>
                  <a:gd name="connsiteX41" fmla="*/ 242641 w 605747"/>
                  <a:gd name="connsiteY41" fmla="*/ 244271 h 512446"/>
                  <a:gd name="connsiteX42" fmla="*/ 218484 w 605747"/>
                  <a:gd name="connsiteY42" fmla="*/ 181077 h 512446"/>
                  <a:gd name="connsiteX43" fmla="*/ 242745 w 605747"/>
                  <a:gd name="connsiteY43" fmla="*/ 118192 h 512446"/>
                  <a:gd name="connsiteX44" fmla="*/ 304170 w 605747"/>
                  <a:gd name="connsiteY44" fmla="*/ 92935 h 512446"/>
                  <a:gd name="connsiteX45" fmla="*/ 366216 w 605747"/>
                  <a:gd name="connsiteY45" fmla="*/ 64497 h 512446"/>
                  <a:gd name="connsiteX46" fmla="*/ 405329 w 605747"/>
                  <a:gd name="connsiteY46" fmla="*/ 78929 h 512446"/>
                  <a:gd name="connsiteX47" fmla="*/ 413998 w 605747"/>
                  <a:gd name="connsiteY47" fmla="*/ 150987 h 512446"/>
                  <a:gd name="connsiteX48" fmla="*/ 398105 w 605747"/>
                  <a:gd name="connsiteY48" fmla="*/ 185728 h 512446"/>
                  <a:gd name="connsiteX49" fmla="*/ 398931 w 605747"/>
                  <a:gd name="connsiteY49" fmla="*/ 179130 h 512446"/>
                  <a:gd name="connsiteX50" fmla="*/ 394493 w 605747"/>
                  <a:gd name="connsiteY50" fmla="*/ 149132 h 512446"/>
                  <a:gd name="connsiteX51" fmla="*/ 395835 w 605747"/>
                  <a:gd name="connsiteY51" fmla="*/ 145111 h 512446"/>
                  <a:gd name="connsiteX52" fmla="*/ 391810 w 605747"/>
                  <a:gd name="connsiteY52" fmla="*/ 92434 h 512446"/>
                  <a:gd name="connsiteX53" fmla="*/ 366216 w 605747"/>
                  <a:gd name="connsiteY53" fmla="*/ 83568 h 512446"/>
                  <a:gd name="connsiteX54" fmla="*/ 340313 w 605747"/>
                  <a:gd name="connsiteY54" fmla="*/ 88001 h 512446"/>
                  <a:gd name="connsiteX55" fmla="*/ 307185 w 605747"/>
                  <a:gd name="connsiteY55" fmla="*/ 81300 h 512446"/>
                  <a:gd name="connsiteX56" fmla="*/ 366216 w 605747"/>
                  <a:gd name="connsiteY56" fmla="*/ 64497 h 512446"/>
                  <a:gd name="connsiteX57" fmla="*/ 94488 w 605747"/>
                  <a:gd name="connsiteY57" fmla="*/ 49173 h 512446"/>
                  <a:gd name="connsiteX58" fmla="*/ 87261 w 605747"/>
                  <a:gd name="connsiteY58" fmla="*/ 56286 h 512446"/>
                  <a:gd name="connsiteX59" fmla="*/ 87261 w 605747"/>
                  <a:gd name="connsiteY59" fmla="*/ 304004 h 512446"/>
                  <a:gd name="connsiteX60" fmla="*/ 91494 w 605747"/>
                  <a:gd name="connsiteY60" fmla="*/ 310498 h 512446"/>
                  <a:gd name="connsiteX61" fmla="*/ 514170 w 605747"/>
                  <a:gd name="connsiteY61" fmla="*/ 310498 h 512446"/>
                  <a:gd name="connsiteX62" fmla="*/ 518403 w 605747"/>
                  <a:gd name="connsiteY62" fmla="*/ 304004 h 512446"/>
                  <a:gd name="connsiteX63" fmla="*/ 518403 w 605747"/>
                  <a:gd name="connsiteY63" fmla="*/ 56286 h 512446"/>
                  <a:gd name="connsiteX64" fmla="*/ 511280 w 605747"/>
                  <a:gd name="connsiteY64" fmla="*/ 49173 h 512446"/>
                  <a:gd name="connsiteX65" fmla="*/ 94488 w 605747"/>
                  <a:gd name="connsiteY65" fmla="*/ 0 h 512446"/>
                  <a:gd name="connsiteX66" fmla="*/ 511280 w 605747"/>
                  <a:gd name="connsiteY66" fmla="*/ 0 h 512446"/>
                  <a:gd name="connsiteX67" fmla="*/ 567650 w 605747"/>
                  <a:gd name="connsiteY67" fmla="*/ 56286 h 512446"/>
                  <a:gd name="connsiteX68" fmla="*/ 567650 w 605747"/>
                  <a:gd name="connsiteY68" fmla="*/ 304004 h 512446"/>
                  <a:gd name="connsiteX69" fmla="*/ 564347 w 605747"/>
                  <a:gd name="connsiteY69" fmla="*/ 323075 h 512446"/>
                  <a:gd name="connsiteX70" fmla="*/ 567031 w 605747"/>
                  <a:gd name="connsiteY70" fmla="*/ 329569 h 512446"/>
                  <a:gd name="connsiteX71" fmla="*/ 604611 w 605747"/>
                  <a:gd name="connsiteY71" fmla="*/ 479870 h 512446"/>
                  <a:gd name="connsiteX72" fmla="*/ 605747 w 605747"/>
                  <a:gd name="connsiteY72" fmla="*/ 487190 h 512446"/>
                  <a:gd name="connsiteX73" fmla="*/ 580452 w 605747"/>
                  <a:gd name="connsiteY73" fmla="*/ 512446 h 512446"/>
                  <a:gd name="connsiteX74" fmla="*/ 25315 w 605747"/>
                  <a:gd name="connsiteY74" fmla="*/ 512446 h 512446"/>
                  <a:gd name="connsiteX75" fmla="*/ 5389 w 605747"/>
                  <a:gd name="connsiteY75" fmla="*/ 502756 h 512446"/>
                  <a:gd name="connsiteX76" fmla="*/ 743 w 605747"/>
                  <a:gd name="connsiteY76" fmla="*/ 481108 h 512446"/>
                  <a:gd name="connsiteX77" fmla="*/ 38737 w 605747"/>
                  <a:gd name="connsiteY77" fmla="*/ 329569 h 512446"/>
                  <a:gd name="connsiteX78" fmla="*/ 41421 w 605747"/>
                  <a:gd name="connsiteY78" fmla="*/ 323075 h 512446"/>
                  <a:gd name="connsiteX79" fmla="*/ 38014 w 605747"/>
                  <a:gd name="connsiteY79" fmla="*/ 304004 h 512446"/>
                  <a:gd name="connsiteX80" fmla="*/ 38014 w 605747"/>
                  <a:gd name="connsiteY80" fmla="*/ 56286 h 512446"/>
                  <a:gd name="connsiteX81" fmla="*/ 94488 w 605747"/>
                  <a:gd name="connsiteY81" fmla="*/ 0 h 51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05747" h="512446">
                    <a:moveTo>
                      <a:pt x="248836" y="407710"/>
                    </a:moveTo>
                    <a:cubicBezTo>
                      <a:pt x="246358" y="407710"/>
                      <a:pt x="244293" y="409359"/>
                      <a:pt x="243880" y="411730"/>
                    </a:cubicBezTo>
                    <a:lnTo>
                      <a:pt x="233866" y="467088"/>
                    </a:lnTo>
                    <a:cubicBezTo>
                      <a:pt x="233659" y="468531"/>
                      <a:pt x="234072" y="470077"/>
                      <a:pt x="235002" y="471211"/>
                    </a:cubicBezTo>
                    <a:cubicBezTo>
                      <a:pt x="235931" y="472345"/>
                      <a:pt x="237273" y="472964"/>
                      <a:pt x="238822" y="472964"/>
                    </a:cubicBezTo>
                    <a:lnTo>
                      <a:pt x="366946" y="472964"/>
                    </a:lnTo>
                    <a:cubicBezTo>
                      <a:pt x="369734" y="472964"/>
                      <a:pt x="371902" y="470696"/>
                      <a:pt x="371902" y="468015"/>
                    </a:cubicBezTo>
                    <a:cubicBezTo>
                      <a:pt x="371902" y="467500"/>
                      <a:pt x="371902" y="467088"/>
                      <a:pt x="371695" y="466675"/>
                    </a:cubicBezTo>
                    <a:lnTo>
                      <a:pt x="361887" y="411730"/>
                    </a:lnTo>
                    <a:cubicBezTo>
                      <a:pt x="361371" y="409359"/>
                      <a:pt x="359306" y="407710"/>
                      <a:pt x="356932" y="407710"/>
                    </a:cubicBezTo>
                    <a:close/>
                    <a:moveTo>
                      <a:pt x="206831" y="178107"/>
                    </a:moveTo>
                    <a:cubicBezTo>
                      <a:pt x="206831" y="179035"/>
                      <a:pt x="206831" y="180066"/>
                      <a:pt x="206831" y="181097"/>
                    </a:cubicBezTo>
                    <a:cubicBezTo>
                      <a:pt x="206831" y="192234"/>
                      <a:pt x="208379" y="202856"/>
                      <a:pt x="211372" y="212962"/>
                    </a:cubicBezTo>
                    <a:cubicBezTo>
                      <a:pt x="210856" y="214405"/>
                      <a:pt x="210340" y="215952"/>
                      <a:pt x="209824" y="217499"/>
                    </a:cubicBezTo>
                    <a:cubicBezTo>
                      <a:pt x="202290" y="240804"/>
                      <a:pt x="203735" y="259984"/>
                      <a:pt x="213952" y="270090"/>
                    </a:cubicBezTo>
                    <a:cubicBezTo>
                      <a:pt x="219835" y="276071"/>
                      <a:pt x="228401" y="279062"/>
                      <a:pt x="239547" y="279062"/>
                    </a:cubicBezTo>
                    <a:cubicBezTo>
                      <a:pt x="247700" y="279062"/>
                      <a:pt x="256886" y="277309"/>
                      <a:pt x="266587" y="274215"/>
                    </a:cubicBezTo>
                    <a:cubicBezTo>
                      <a:pt x="276598" y="278237"/>
                      <a:pt x="287434" y="280609"/>
                      <a:pt x="298787" y="281227"/>
                    </a:cubicBezTo>
                    <a:cubicBezTo>
                      <a:pt x="277733" y="292261"/>
                      <a:pt x="257298" y="298139"/>
                      <a:pt x="239547" y="298139"/>
                    </a:cubicBezTo>
                    <a:cubicBezTo>
                      <a:pt x="223447" y="298139"/>
                      <a:pt x="209927" y="293086"/>
                      <a:pt x="200432" y="283599"/>
                    </a:cubicBezTo>
                    <a:cubicBezTo>
                      <a:pt x="184745" y="268028"/>
                      <a:pt x="181649" y="242351"/>
                      <a:pt x="191660" y="211518"/>
                    </a:cubicBezTo>
                    <a:cubicBezTo>
                      <a:pt x="195272" y="200484"/>
                      <a:pt x="200432" y="189244"/>
                      <a:pt x="206831" y="178107"/>
                    </a:cubicBezTo>
                    <a:close/>
                    <a:moveTo>
                      <a:pt x="304170" y="123656"/>
                    </a:moveTo>
                    <a:cubicBezTo>
                      <a:pt x="289304" y="123656"/>
                      <a:pt x="276193" y="128604"/>
                      <a:pt x="266386" y="137985"/>
                    </a:cubicBezTo>
                    <a:cubicBezTo>
                      <a:pt x="259469" y="144686"/>
                      <a:pt x="254514" y="153036"/>
                      <a:pt x="251829" y="162727"/>
                    </a:cubicBezTo>
                    <a:lnTo>
                      <a:pt x="354344" y="162727"/>
                    </a:lnTo>
                    <a:cubicBezTo>
                      <a:pt x="348149" y="138295"/>
                      <a:pt x="329773" y="123656"/>
                      <a:pt x="304170" y="123656"/>
                    </a:cubicBezTo>
                    <a:close/>
                    <a:moveTo>
                      <a:pt x="304170" y="92935"/>
                    </a:moveTo>
                    <a:cubicBezTo>
                      <a:pt x="327502" y="92935"/>
                      <a:pt x="348665" y="101595"/>
                      <a:pt x="363635" y="117573"/>
                    </a:cubicBezTo>
                    <a:cubicBezTo>
                      <a:pt x="378501" y="133140"/>
                      <a:pt x="386863" y="155098"/>
                      <a:pt x="387173" y="179324"/>
                    </a:cubicBezTo>
                    <a:cubicBezTo>
                      <a:pt x="387276" y="183139"/>
                      <a:pt x="385831" y="186747"/>
                      <a:pt x="383147" y="189427"/>
                    </a:cubicBezTo>
                    <a:cubicBezTo>
                      <a:pt x="380566" y="192107"/>
                      <a:pt x="376952" y="193551"/>
                      <a:pt x="373133" y="193551"/>
                    </a:cubicBezTo>
                    <a:lnTo>
                      <a:pt x="250384" y="193551"/>
                    </a:lnTo>
                    <a:cubicBezTo>
                      <a:pt x="252449" y="205200"/>
                      <a:pt x="257404" y="215406"/>
                      <a:pt x="264837" y="223034"/>
                    </a:cubicBezTo>
                    <a:cubicBezTo>
                      <a:pt x="274645" y="233240"/>
                      <a:pt x="288582" y="238807"/>
                      <a:pt x="304170" y="238807"/>
                    </a:cubicBezTo>
                    <a:cubicBezTo>
                      <a:pt x="322030" y="238807"/>
                      <a:pt x="337516" y="232828"/>
                      <a:pt x="347840" y="221900"/>
                    </a:cubicBezTo>
                    <a:cubicBezTo>
                      <a:pt x="350420" y="219117"/>
                      <a:pt x="354034" y="217571"/>
                      <a:pt x="357854" y="217468"/>
                    </a:cubicBezTo>
                    <a:cubicBezTo>
                      <a:pt x="361673" y="217468"/>
                      <a:pt x="365287" y="218911"/>
                      <a:pt x="367971" y="221591"/>
                    </a:cubicBezTo>
                    <a:lnTo>
                      <a:pt x="369829" y="223447"/>
                    </a:lnTo>
                    <a:cubicBezTo>
                      <a:pt x="375301" y="228911"/>
                      <a:pt x="375404" y="237570"/>
                      <a:pt x="370035" y="243137"/>
                    </a:cubicBezTo>
                    <a:cubicBezTo>
                      <a:pt x="353621" y="260250"/>
                      <a:pt x="330186" y="269631"/>
                      <a:pt x="304170" y="269631"/>
                    </a:cubicBezTo>
                    <a:cubicBezTo>
                      <a:pt x="280220" y="269631"/>
                      <a:pt x="258437" y="260559"/>
                      <a:pt x="242641" y="244271"/>
                    </a:cubicBezTo>
                    <a:cubicBezTo>
                      <a:pt x="227053" y="228086"/>
                      <a:pt x="218484" y="205612"/>
                      <a:pt x="218484" y="181077"/>
                    </a:cubicBezTo>
                    <a:cubicBezTo>
                      <a:pt x="218484" y="156645"/>
                      <a:pt x="227053" y="134274"/>
                      <a:pt x="242745" y="118192"/>
                    </a:cubicBezTo>
                    <a:cubicBezTo>
                      <a:pt x="258437" y="101904"/>
                      <a:pt x="280220" y="92935"/>
                      <a:pt x="304170" y="92935"/>
                    </a:cubicBezTo>
                    <a:close/>
                    <a:moveTo>
                      <a:pt x="366216" y="64497"/>
                    </a:moveTo>
                    <a:cubicBezTo>
                      <a:pt x="382316" y="64497"/>
                      <a:pt x="395835" y="69445"/>
                      <a:pt x="405329" y="78929"/>
                    </a:cubicBezTo>
                    <a:cubicBezTo>
                      <a:pt x="421016" y="94599"/>
                      <a:pt x="424112" y="120164"/>
                      <a:pt x="413998" y="150987"/>
                    </a:cubicBezTo>
                    <a:cubicBezTo>
                      <a:pt x="410283" y="162430"/>
                      <a:pt x="404917" y="174079"/>
                      <a:pt x="398105" y="185728"/>
                    </a:cubicBezTo>
                    <a:cubicBezTo>
                      <a:pt x="398724" y="183563"/>
                      <a:pt x="398931" y="181398"/>
                      <a:pt x="398931" y="179130"/>
                    </a:cubicBezTo>
                    <a:cubicBezTo>
                      <a:pt x="398724" y="168719"/>
                      <a:pt x="397280" y="158616"/>
                      <a:pt x="394493" y="149132"/>
                    </a:cubicBezTo>
                    <a:cubicBezTo>
                      <a:pt x="395009" y="147792"/>
                      <a:pt x="395422" y="146452"/>
                      <a:pt x="395835" y="145111"/>
                    </a:cubicBezTo>
                    <a:cubicBezTo>
                      <a:pt x="403472" y="121814"/>
                      <a:pt x="402027" y="102639"/>
                      <a:pt x="391810" y="92434"/>
                    </a:cubicBezTo>
                    <a:cubicBezTo>
                      <a:pt x="385928" y="86558"/>
                      <a:pt x="377259" y="83568"/>
                      <a:pt x="366216" y="83568"/>
                    </a:cubicBezTo>
                    <a:cubicBezTo>
                      <a:pt x="358270" y="83568"/>
                      <a:pt x="349498" y="85115"/>
                      <a:pt x="340313" y="88001"/>
                    </a:cubicBezTo>
                    <a:cubicBezTo>
                      <a:pt x="330096" y="83877"/>
                      <a:pt x="318847" y="81610"/>
                      <a:pt x="307185" y="81300"/>
                    </a:cubicBezTo>
                    <a:cubicBezTo>
                      <a:pt x="327928" y="70476"/>
                      <a:pt x="348362" y="64497"/>
                      <a:pt x="366216" y="64497"/>
                    </a:cubicBezTo>
                    <a:close/>
                    <a:moveTo>
                      <a:pt x="94488" y="49173"/>
                    </a:moveTo>
                    <a:cubicBezTo>
                      <a:pt x="90565" y="49173"/>
                      <a:pt x="87261" y="52368"/>
                      <a:pt x="87261" y="56286"/>
                    </a:cubicBezTo>
                    <a:lnTo>
                      <a:pt x="87261" y="304004"/>
                    </a:lnTo>
                    <a:cubicBezTo>
                      <a:pt x="87261" y="306890"/>
                      <a:pt x="89016" y="309364"/>
                      <a:pt x="91494" y="310498"/>
                    </a:cubicBezTo>
                    <a:lnTo>
                      <a:pt x="514170" y="310498"/>
                    </a:lnTo>
                    <a:cubicBezTo>
                      <a:pt x="516648" y="309364"/>
                      <a:pt x="518403" y="306890"/>
                      <a:pt x="518403" y="304004"/>
                    </a:cubicBezTo>
                    <a:lnTo>
                      <a:pt x="518403" y="56286"/>
                    </a:lnTo>
                    <a:cubicBezTo>
                      <a:pt x="518403" y="52368"/>
                      <a:pt x="515203" y="49173"/>
                      <a:pt x="511280" y="49173"/>
                    </a:cubicBezTo>
                    <a:close/>
                    <a:moveTo>
                      <a:pt x="94488" y="0"/>
                    </a:moveTo>
                    <a:lnTo>
                      <a:pt x="511280" y="0"/>
                    </a:lnTo>
                    <a:cubicBezTo>
                      <a:pt x="542356" y="0"/>
                      <a:pt x="567650" y="25256"/>
                      <a:pt x="567650" y="56286"/>
                    </a:cubicBezTo>
                    <a:lnTo>
                      <a:pt x="567650" y="304004"/>
                    </a:lnTo>
                    <a:cubicBezTo>
                      <a:pt x="567650" y="310705"/>
                      <a:pt x="566515" y="317096"/>
                      <a:pt x="564347" y="323075"/>
                    </a:cubicBezTo>
                    <a:cubicBezTo>
                      <a:pt x="565482" y="325034"/>
                      <a:pt x="566411" y="327302"/>
                      <a:pt x="567031" y="329569"/>
                    </a:cubicBezTo>
                    <a:lnTo>
                      <a:pt x="604611" y="479870"/>
                    </a:lnTo>
                    <a:cubicBezTo>
                      <a:pt x="605334" y="482138"/>
                      <a:pt x="605747" y="484612"/>
                      <a:pt x="605747" y="487190"/>
                    </a:cubicBezTo>
                    <a:cubicBezTo>
                      <a:pt x="605747" y="501106"/>
                      <a:pt x="594390" y="512446"/>
                      <a:pt x="580452" y="512446"/>
                    </a:cubicBezTo>
                    <a:lnTo>
                      <a:pt x="25315" y="512446"/>
                    </a:lnTo>
                    <a:cubicBezTo>
                      <a:pt x="17469" y="512446"/>
                      <a:pt x="10138" y="508838"/>
                      <a:pt x="5389" y="502756"/>
                    </a:cubicBezTo>
                    <a:cubicBezTo>
                      <a:pt x="537" y="496571"/>
                      <a:pt x="-1115" y="488633"/>
                      <a:pt x="743" y="481108"/>
                    </a:cubicBezTo>
                    <a:lnTo>
                      <a:pt x="38737" y="329569"/>
                    </a:lnTo>
                    <a:cubicBezTo>
                      <a:pt x="39253" y="327302"/>
                      <a:pt x="40182" y="325034"/>
                      <a:pt x="41421" y="323075"/>
                    </a:cubicBezTo>
                    <a:cubicBezTo>
                      <a:pt x="39253" y="317096"/>
                      <a:pt x="38014" y="310705"/>
                      <a:pt x="38014" y="304004"/>
                    </a:cubicBezTo>
                    <a:lnTo>
                      <a:pt x="38014" y="56286"/>
                    </a:lnTo>
                    <a:cubicBezTo>
                      <a:pt x="38014" y="25256"/>
                      <a:pt x="63309" y="0"/>
                      <a:pt x="9448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3BCCD82-DD9B-FF4A-56F7-97E68C790694}"/>
                </a:ext>
              </a:extLst>
            </p:cNvPr>
            <p:cNvSpPr txBox="1"/>
            <p:nvPr/>
          </p:nvSpPr>
          <p:spPr>
            <a:xfrm>
              <a:off x="1427" y="9879"/>
              <a:ext cx="2887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  <a:hlinkClick r:id="rId2"/>
                </a:rPr>
                <a:t>https://www.freeppt7.com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9C81ACB-1D22-A11A-C15B-44A421BEDAF0}"/>
                </a:ext>
              </a:extLst>
            </p:cNvPr>
            <p:cNvGrpSpPr/>
            <p:nvPr/>
          </p:nvGrpSpPr>
          <p:grpSpPr>
            <a:xfrm>
              <a:off x="6587" y="9825"/>
              <a:ext cx="420" cy="420"/>
              <a:chOff x="4844355" y="4211043"/>
              <a:chExt cx="1707776" cy="1707776"/>
            </a:xfrm>
            <a:solidFill>
              <a:srgbClr val="E7E7E7"/>
            </a:solidFill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5DABF47E-16FD-DA4A-1C17-CD002104BB33}"/>
                  </a:ext>
                </a:extLst>
              </p:cNvPr>
              <p:cNvSpPr/>
              <p:nvPr/>
            </p:nvSpPr>
            <p:spPr>
              <a:xfrm>
                <a:off x="4844355" y="4211043"/>
                <a:ext cx="1707776" cy="1707776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add-location-point_501">
                <a:extLst>
                  <a:ext uri="{FF2B5EF4-FFF2-40B4-BE49-F238E27FC236}">
                    <a16:creationId xmlns:a16="http://schemas.microsoft.com/office/drawing/2014/main" id="{A154CA82-D1FE-F20C-D68C-FF669B9907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04753" y="4570080"/>
                <a:ext cx="752822" cy="1110017"/>
              </a:xfrm>
              <a:custGeom>
                <a:avLst/>
                <a:gdLst>
                  <a:gd name="connsiteX0" fmla="*/ 178196 w 401555"/>
                  <a:gd name="connsiteY0" fmla="*/ 123842 h 592082"/>
                  <a:gd name="connsiteX1" fmla="*/ 223359 w 401555"/>
                  <a:gd name="connsiteY1" fmla="*/ 123842 h 592082"/>
                  <a:gd name="connsiteX2" fmla="*/ 223359 w 401555"/>
                  <a:gd name="connsiteY2" fmla="*/ 176747 h 592082"/>
                  <a:gd name="connsiteX3" fmla="*/ 276263 w 401555"/>
                  <a:gd name="connsiteY3" fmla="*/ 176747 h 592082"/>
                  <a:gd name="connsiteX4" fmla="*/ 276263 w 401555"/>
                  <a:gd name="connsiteY4" fmla="*/ 221909 h 592082"/>
                  <a:gd name="connsiteX5" fmla="*/ 223359 w 401555"/>
                  <a:gd name="connsiteY5" fmla="*/ 221909 h 592082"/>
                  <a:gd name="connsiteX6" fmla="*/ 223359 w 401555"/>
                  <a:gd name="connsiteY6" fmla="*/ 274814 h 592082"/>
                  <a:gd name="connsiteX7" fmla="*/ 178196 w 401555"/>
                  <a:gd name="connsiteY7" fmla="*/ 274814 h 592082"/>
                  <a:gd name="connsiteX8" fmla="*/ 178196 w 401555"/>
                  <a:gd name="connsiteY8" fmla="*/ 221909 h 592082"/>
                  <a:gd name="connsiteX9" fmla="*/ 125292 w 401555"/>
                  <a:gd name="connsiteY9" fmla="*/ 221909 h 592082"/>
                  <a:gd name="connsiteX10" fmla="*/ 125292 w 401555"/>
                  <a:gd name="connsiteY10" fmla="*/ 176747 h 592082"/>
                  <a:gd name="connsiteX11" fmla="*/ 178196 w 401555"/>
                  <a:gd name="connsiteY11" fmla="*/ 176747 h 592082"/>
                  <a:gd name="connsiteX12" fmla="*/ 200132 w 401555"/>
                  <a:gd name="connsiteY12" fmla="*/ 79976 h 592082"/>
                  <a:gd name="connsiteX13" fmla="*/ 83926 w 401555"/>
                  <a:gd name="connsiteY13" fmla="*/ 194781 h 592082"/>
                  <a:gd name="connsiteX14" fmla="*/ 200132 w 401555"/>
                  <a:gd name="connsiteY14" fmla="*/ 309585 h 592082"/>
                  <a:gd name="connsiteX15" fmla="*/ 315046 w 401555"/>
                  <a:gd name="connsiteY15" fmla="*/ 194781 h 592082"/>
                  <a:gd name="connsiteX16" fmla="*/ 200132 w 401555"/>
                  <a:gd name="connsiteY16" fmla="*/ 79976 h 592082"/>
                  <a:gd name="connsiteX17" fmla="*/ 200132 w 401555"/>
                  <a:gd name="connsiteY17" fmla="*/ 0 h 592082"/>
                  <a:gd name="connsiteX18" fmla="*/ 401555 w 401555"/>
                  <a:gd name="connsiteY18" fmla="*/ 199941 h 592082"/>
                  <a:gd name="connsiteX19" fmla="*/ 336996 w 401555"/>
                  <a:gd name="connsiteY19" fmla="*/ 359893 h 592082"/>
                  <a:gd name="connsiteX20" fmla="*/ 193676 w 401555"/>
                  <a:gd name="connsiteY20" fmla="*/ 592082 h 592082"/>
                  <a:gd name="connsiteX21" fmla="*/ 54229 w 401555"/>
                  <a:gd name="connsiteY21" fmla="*/ 357313 h 592082"/>
                  <a:gd name="connsiteX22" fmla="*/ 0 w 401555"/>
                  <a:gd name="connsiteY22" fmla="*/ 199941 h 592082"/>
                  <a:gd name="connsiteX23" fmla="*/ 200132 w 401555"/>
                  <a:gd name="connsiteY23" fmla="*/ 0 h 59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1555" h="592082">
                    <a:moveTo>
                      <a:pt x="178196" y="123842"/>
                    </a:moveTo>
                    <a:lnTo>
                      <a:pt x="223359" y="123842"/>
                    </a:lnTo>
                    <a:lnTo>
                      <a:pt x="223359" y="176747"/>
                    </a:lnTo>
                    <a:lnTo>
                      <a:pt x="276263" y="176747"/>
                    </a:lnTo>
                    <a:lnTo>
                      <a:pt x="276263" y="221909"/>
                    </a:lnTo>
                    <a:lnTo>
                      <a:pt x="223359" y="221909"/>
                    </a:lnTo>
                    <a:lnTo>
                      <a:pt x="223359" y="274814"/>
                    </a:lnTo>
                    <a:lnTo>
                      <a:pt x="178196" y="274814"/>
                    </a:lnTo>
                    <a:lnTo>
                      <a:pt x="178196" y="221909"/>
                    </a:lnTo>
                    <a:lnTo>
                      <a:pt x="125292" y="221909"/>
                    </a:lnTo>
                    <a:lnTo>
                      <a:pt x="125292" y="176747"/>
                    </a:lnTo>
                    <a:lnTo>
                      <a:pt x="178196" y="176747"/>
                    </a:lnTo>
                    <a:close/>
                    <a:moveTo>
                      <a:pt x="200132" y="79976"/>
                    </a:moveTo>
                    <a:cubicBezTo>
                      <a:pt x="135573" y="79976"/>
                      <a:pt x="83926" y="131574"/>
                      <a:pt x="83926" y="194781"/>
                    </a:cubicBezTo>
                    <a:cubicBezTo>
                      <a:pt x="83926" y="257988"/>
                      <a:pt x="135573" y="309585"/>
                      <a:pt x="200132" y="309585"/>
                    </a:cubicBezTo>
                    <a:cubicBezTo>
                      <a:pt x="263399" y="309585"/>
                      <a:pt x="315046" y="257988"/>
                      <a:pt x="315046" y="194781"/>
                    </a:cubicBezTo>
                    <a:cubicBezTo>
                      <a:pt x="315046" y="131574"/>
                      <a:pt x="263399" y="79976"/>
                      <a:pt x="200132" y="79976"/>
                    </a:cubicBezTo>
                    <a:close/>
                    <a:moveTo>
                      <a:pt x="200132" y="0"/>
                    </a:moveTo>
                    <a:cubicBezTo>
                      <a:pt x="311173" y="0"/>
                      <a:pt x="401555" y="89006"/>
                      <a:pt x="401555" y="199941"/>
                    </a:cubicBezTo>
                    <a:cubicBezTo>
                      <a:pt x="401555" y="263148"/>
                      <a:pt x="336996" y="359893"/>
                      <a:pt x="336996" y="359893"/>
                    </a:cubicBezTo>
                    <a:lnTo>
                      <a:pt x="193676" y="592082"/>
                    </a:lnTo>
                    <a:lnTo>
                      <a:pt x="54229" y="357313"/>
                    </a:lnTo>
                    <a:cubicBezTo>
                      <a:pt x="54229" y="357313"/>
                      <a:pt x="0" y="256698"/>
                      <a:pt x="0" y="199941"/>
                    </a:cubicBezTo>
                    <a:cubicBezTo>
                      <a:pt x="0" y="89006"/>
                      <a:pt x="89091" y="0"/>
                      <a:pt x="2001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55847CE-976C-6BB3-046A-238B7CFD66EB}"/>
                </a:ext>
              </a:extLst>
            </p:cNvPr>
            <p:cNvSpPr txBox="1"/>
            <p:nvPr/>
          </p:nvSpPr>
          <p:spPr>
            <a:xfrm>
              <a:off x="7113" y="9879"/>
              <a:ext cx="4699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888 A8-888, New York City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5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/>
      <p:bldP spid="8" grpId="1"/>
      <p:bldP spid="10" grpId="0"/>
      <p:bldP spid="12" grpId="0"/>
      <p:bldP spid="13" grpId="0"/>
      <p:bldP spid="14" grpId="0"/>
      <p:bldP spid="15" grpId="0"/>
      <p:bldP spid="16" grpId="0"/>
      <p:bldP spid="36" grpId="1" animBg="1"/>
      <p:bldP spid="40" grpId="1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579967" y="1830454"/>
            <a:ext cx="3923416" cy="413606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16443" y="1830454"/>
            <a:ext cx="446568" cy="2062716"/>
          </a:xfrm>
          <a:prstGeom prst="rect">
            <a:avLst/>
          </a:prstGeom>
          <a:solidFill>
            <a:srgbClr val="1C8ED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79967" y="1844424"/>
            <a:ext cx="3923416" cy="4136065"/>
          </a:xfrm>
          <a:prstGeom prst="rect">
            <a:avLst/>
          </a:prstGeom>
          <a:gradFill>
            <a:gsLst>
              <a:gs pos="50000">
                <a:srgbClr val="29B6F4"/>
              </a:gs>
              <a:gs pos="0">
                <a:srgbClr val="82D1F6"/>
              </a:gs>
              <a:gs pos="99000">
                <a:srgbClr val="0089CD"/>
              </a:gs>
            </a:gsLst>
            <a:lin ang="96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62871" y="1830454"/>
            <a:ext cx="5592725" cy="41360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177415" y="2473325"/>
            <a:ext cx="314261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Tx/>
              <a:buSzTx/>
              <a:buFontTx/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009406" y="2824800"/>
            <a:ext cx="2996417" cy="300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302982" y="2287654"/>
            <a:ext cx="2573079" cy="0"/>
          </a:xfrm>
          <a:prstGeom prst="line">
            <a:avLst/>
          </a:prstGeom>
          <a:ln>
            <a:solidFill>
              <a:schemeClr val="bg1"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6056410" y="4858705"/>
            <a:ext cx="563392" cy="563392"/>
            <a:chOff x="7523608" y="-1384431"/>
            <a:chExt cx="625033" cy="625033"/>
          </a:xfrm>
        </p:grpSpPr>
        <p:sp>
          <p:nvSpPr>
            <p:cNvPr id="45" name="椭圆 44"/>
            <p:cNvSpPr/>
            <p:nvPr/>
          </p:nvSpPr>
          <p:spPr>
            <a:xfrm>
              <a:off x="7523608" y="-1384431"/>
              <a:ext cx="625033" cy="625033"/>
            </a:xfrm>
            <a:prstGeom prst="ellipse">
              <a:avLst/>
            </a:prstGeom>
            <a:solidFill>
              <a:srgbClr val="1C8ED2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4"/>
            <p:cNvSpPr/>
            <p:nvPr/>
          </p:nvSpPr>
          <p:spPr bwMode="auto">
            <a:xfrm>
              <a:off x="7684917" y="-1191800"/>
              <a:ext cx="302414" cy="239771"/>
            </a:xfrm>
            <a:custGeom>
              <a:avLst/>
              <a:gdLst>
                <a:gd name="T0" fmla="*/ 74091366 w 498"/>
                <a:gd name="T1" fmla="*/ 68446808 h 391"/>
                <a:gd name="T2" fmla="*/ 74091366 w 498"/>
                <a:gd name="T3" fmla="*/ 68446808 h 391"/>
                <a:gd name="T4" fmla="*/ 10555982 w 498"/>
                <a:gd name="T5" fmla="*/ 68446808 h 391"/>
                <a:gd name="T6" fmla="*/ 10555982 w 498"/>
                <a:gd name="T7" fmla="*/ 23560264 h 391"/>
                <a:gd name="T8" fmla="*/ 23103735 w 498"/>
                <a:gd name="T9" fmla="*/ 23560264 h 391"/>
                <a:gd name="T10" fmla="*/ 33659718 w 498"/>
                <a:gd name="T11" fmla="*/ 14420623 h 391"/>
                <a:gd name="T12" fmla="*/ 5377736 w 498"/>
                <a:gd name="T13" fmla="*/ 14420623 h 391"/>
                <a:gd name="T14" fmla="*/ 0 w 498"/>
                <a:gd name="T15" fmla="*/ 18076479 h 391"/>
                <a:gd name="T16" fmla="*/ 0 w 498"/>
                <a:gd name="T17" fmla="*/ 73727339 h 391"/>
                <a:gd name="T18" fmla="*/ 5377736 w 498"/>
                <a:gd name="T19" fmla="*/ 79211124 h 391"/>
                <a:gd name="T20" fmla="*/ 79469102 w 498"/>
                <a:gd name="T21" fmla="*/ 79211124 h 391"/>
                <a:gd name="T22" fmla="*/ 84846392 w 498"/>
                <a:gd name="T23" fmla="*/ 73727339 h 391"/>
                <a:gd name="T24" fmla="*/ 84846392 w 498"/>
                <a:gd name="T25" fmla="*/ 55854113 h 391"/>
                <a:gd name="T26" fmla="*/ 74091366 w 498"/>
                <a:gd name="T27" fmla="*/ 62963023 h 391"/>
                <a:gd name="T28" fmla="*/ 74091366 w 498"/>
                <a:gd name="T29" fmla="*/ 68446808 h 391"/>
                <a:gd name="T30" fmla="*/ 65328111 w 498"/>
                <a:gd name="T31" fmla="*/ 34325031 h 391"/>
                <a:gd name="T32" fmla="*/ 65328111 w 498"/>
                <a:gd name="T33" fmla="*/ 34325031 h 391"/>
                <a:gd name="T34" fmla="*/ 65328111 w 498"/>
                <a:gd name="T35" fmla="*/ 52198257 h 391"/>
                <a:gd name="T36" fmla="*/ 98987829 w 498"/>
                <a:gd name="T37" fmla="*/ 25388192 h 391"/>
                <a:gd name="T38" fmla="*/ 65328111 w 498"/>
                <a:gd name="T39" fmla="*/ 0 h 391"/>
                <a:gd name="T40" fmla="*/ 65328111 w 498"/>
                <a:gd name="T41" fmla="*/ 16248551 h 391"/>
                <a:gd name="T42" fmla="*/ 26489701 w 498"/>
                <a:gd name="T43" fmla="*/ 55854113 h 391"/>
                <a:gd name="T44" fmla="*/ 65328111 w 498"/>
                <a:gd name="T45" fmla="*/ 34325031 h 3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98" h="391">
                  <a:moveTo>
                    <a:pt x="372" y="337"/>
                  </a:moveTo>
                  <a:lnTo>
                    <a:pt x="372" y="337"/>
                  </a:lnTo>
                  <a:cubicBezTo>
                    <a:pt x="53" y="337"/>
                    <a:pt x="53" y="337"/>
                    <a:pt x="53" y="337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33" y="98"/>
                    <a:pt x="169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9" y="71"/>
                    <a:pt x="0" y="80"/>
                    <a:pt x="0" y="89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82"/>
                    <a:pt x="9" y="390"/>
                    <a:pt x="27" y="390"/>
                  </a:cubicBezTo>
                  <a:cubicBezTo>
                    <a:pt x="399" y="390"/>
                    <a:pt x="399" y="390"/>
                    <a:pt x="399" y="390"/>
                  </a:cubicBezTo>
                  <a:cubicBezTo>
                    <a:pt x="408" y="390"/>
                    <a:pt x="426" y="382"/>
                    <a:pt x="426" y="363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372" y="310"/>
                    <a:pt x="372" y="310"/>
                    <a:pt x="372" y="310"/>
                  </a:cubicBezTo>
                  <a:lnTo>
                    <a:pt x="372" y="337"/>
                  </a:lnTo>
                  <a:close/>
                  <a:moveTo>
                    <a:pt x="328" y="169"/>
                  </a:moveTo>
                  <a:lnTo>
                    <a:pt x="328" y="169"/>
                  </a:lnTo>
                  <a:cubicBezTo>
                    <a:pt x="328" y="257"/>
                    <a:pt x="328" y="257"/>
                    <a:pt x="328" y="257"/>
                  </a:cubicBezTo>
                  <a:cubicBezTo>
                    <a:pt x="497" y="125"/>
                    <a:pt x="497" y="125"/>
                    <a:pt x="497" y="125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80"/>
                    <a:pt x="328" y="80"/>
                    <a:pt x="328" y="80"/>
                  </a:cubicBezTo>
                  <a:cubicBezTo>
                    <a:pt x="133" y="80"/>
                    <a:pt x="133" y="275"/>
                    <a:pt x="133" y="275"/>
                  </a:cubicBezTo>
                  <a:cubicBezTo>
                    <a:pt x="186" y="187"/>
                    <a:pt x="222" y="169"/>
                    <a:pt x="328" y="1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56410" y="3625328"/>
            <a:ext cx="563392" cy="563392"/>
            <a:chOff x="2048783" y="-1384431"/>
            <a:chExt cx="625033" cy="625033"/>
          </a:xfrm>
        </p:grpSpPr>
        <p:sp>
          <p:nvSpPr>
            <p:cNvPr id="48" name="椭圆 47"/>
            <p:cNvSpPr/>
            <p:nvPr/>
          </p:nvSpPr>
          <p:spPr>
            <a:xfrm>
              <a:off x="2048783" y="-1384431"/>
              <a:ext cx="625033" cy="625033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8"/>
            <p:cNvSpPr/>
            <p:nvPr/>
          </p:nvSpPr>
          <p:spPr bwMode="auto">
            <a:xfrm>
              <a:off x="2251349" y="-1208001"/>
              <a:ext cx="304574" cy="272172"/>
            </a:xfrm>
            <a:custGeom>
              <a:avLst/>
              <a:gdLst>
                <a:gd name="T0" fmla="*/ 62880463 w 497"/>
                <a:gd name="T1" fmla="*/ 68193208 h 444"/>
                <a:gd name="T2" fmla="*/ 62880463 w 497"/>
                <a:gd name="T3" fmla="*/ 68193208 h 444"/>
                <a:gd name="T4" fmla="*/ 44827951 w 497"/>
                <a:gd name="T5" fmla="*/ 52159672 h 444"/>
                <a:gd name="T6" fmla="*/ 50304550 w 497"/>
                <a:gd name="T7" fmla="*/ 39576568 h 444"/>
                <a:gd name="T8" fmla="*/ 55578480 w 497"/>
                <a:gd name="T9" fmla="*/ 30646623 h 444"/>
                <a:gd name="T10" fmla="*/ 53955767 w 497"/>
                <a:gd name="T11" fmla="*/ 26993013 h 444"/>
                <a:gd name="T12" fmla="*/ 55578480 w 497"/>
                <a:gd name="T13" fmla="*/ 18063068 h 444"/>
                <a:gd name="T14" fmla="*/ 35902805 w 497"/>
                <a:gd name="T15" fmla="*/ 0 h 444"/>
                <a:gd name="T16" fmla="*/ 14198625 w 497"/>
                <a:gd name="T17" fmla="*/ 18063068 h 444"/>
                <a:gd name="T18" fmla="*/ 16024459 w 497"/>
                <a:gd name="T19" fmla="*/ 26993013 h 444"/>
                <a:gd name="T20" fmla="*/ 14198625 w 497"/>
                <a:gd name="T21" fmla="*/ 30646623 h 444"/>
                <a:gd name="T22" fmla="*/ 19675675 w 497"/>
                <a:gd name="T23" fmla="*/ 39576568 h 444"/>
                <a:gd name="T24" fmla="*/ 24949605 w 497"/>
                <a:gd name="T25" fmla="*/ 52159672 h 444"/>
                <a:gd name="T26" fmla="*/ 7099313 w 497"/>
                <a:gd name="T27" fmla="*/ 68193208 h 444"/>
                <a:gd name="T28" fmla="*/ 0 w 497"/>
                <a:gd name="T29" fmla="*/ 70020013 h 444"/>
                <a:gd name="T30" fmla="*/ 0 w 497"/>
                <a:gd name="T31" fmla="*/ 89909435 h 444"/>
                <a:gd name="T32" fmla="*/ 80730755 w 497"/>
                <a:gd name="T33" fmla="*/ 89909435 h 444"/>
                <a:gd name="T34" fmla="*/ 80730755 w 497"/>
                <a:gd name="T35" fmla="*/ 80979491 h 444"/>
                <a:gd name="T36" fmla="*/ 62880463 w 497"/>
                <a:gd name="T37" fmla="*/ 68193208 h 444"/>
                <a:gd name="T38" fmla="*/ 86207355 w 497"/>
                <a:gd name="T39" fmla="*/ 39576568 h 444"/>
                <a:gd name="T40" fmla="*/ 86207355 w 497"/>
                <a:gd name="T41" fmla="*/ 39576568 h 444"/>
                <a:gd name="T42" fmla="*/ 86207355 w 497"/>
                <a:gd name="T43" fmla="*/ 25166659 h 444"/>
                <a:gd name="T44" fmla="*/ 75456826 w 497"/>
                <a:gd name="T45" fmla="*/ 25166659 h 444"/>
                <a:gd name="T46" fmla="*/ 75456826 w 497"/>
                <a:gd name="T47" fmla="*/ 39576568 h 444"/>
                <a:gd name="T48" fmla="*/ 61055080 w 497"/>
                <a:gd name="T49" fmla="*/ 39576568 h 444"/>
                <a:gd name="T50" fmla="*/ 61055080 w 497"/>
                <a:gd name="T51" fmla="*/ 50333318 h 444"/>
                <a:gd name="T52" fmla="*/ 75456826 w 497"/>
                <a:gd name="T53" fmla="*/ 50333318 h 444"/>
                <a:gd name="T54" fmla="*/ 75456826 w 497"/>
                <a:gd name="T55" fmla="*/ 64743227 h 444"/>
                <a:gd name="T56" fmla="*/ 86207355 w 497"/>
                <a:gd name="T57" fmla="*/ 64743227 h 444"/>
                <a:gd name="T58" fmla="*/ 86207355 w 497"/>
                <a:gd name="T59" fmla="*/ 50333318 h 444"/>
                <a:gd name="T60" fmla="*/ 100609101 w 497"/>
                <a:gd name="T61" fmla="*/ 50333318 h 444"/>
                <a:gd name="T62" fmla="*/ 100609101 w 497"/>
                <a:gd name="T63" fmla="*/ 39576568 h 444"/>
                <a:gd name="T64" fmla="*/ 86207355 w 497"/>
                <a:gd name="T65" fmla="*/ 39576568 h 4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44">
                  <a:moveTo>
                    <a:pt x="310" y="336"/>
                  </a:moveTo>
                  <a:lnTo>
                    <a:pt x="310" y="336"/>
                  </a:lnTo>
                  <a:cubicBezTo>
                    <a:pt x="248" y="310"/>
                    <a:pt x="221" y="292"/>
                    <a:pt x="221" y="257"/>
                  </a:cubicBezTo>
                  <a:cubicBezTo>
                    <a:pt x="221" y="230"/>
                    <a:pt x="239" y="239"/>
                    <a:pt x="248" y="195"/>
                  </a:cubicBezTo>
                  <a:cubicBezTo>
                    <a:pt x="257" y="177"/>
                    <a:pt x="274" y="195"/>
                    <a:pt x="274" y="151"/>
                  </a:cubicBezTo>
                  <a:cubicBezTo>
                    <a:pt x="274" y="133"/>
                    <a:pt x="266" y="133"/>
                    <a:pt x="266" y="133"/>
                  </a:cubicBezTo>
                  <a:cubicBezTo>
                    <a:pt x="266" y="133"/>
                    <a:pt x="274" y="106"/>
                    <a:pt x="274" y="89"/>
                  </a:cubicBezTo>
                  <a:cubicBezTo>
                    <a:pt x="274" y="62"/>
                    <a:pt x="257" y="0"/>
                    <a:pt x="177" y="0"/>
                  </a:cubicBezTo>
                  <a:cubicBezTo>
                    <a:pt x="88" y="0"/>
                    <a:pt x="70" y="62"/>
                    <a:pt x="70" y="89"/>
                  </a:cubicBezTo>
                  <a:cubicBezTo>
                    <a:pt x="70" y="106"/>
                    <a:pt x="79" y="133"/>
                    <a:pt x="79" y="133"/>
                  </a:cubicBezTo>
                  <a:cubicBezTo>
                    <a:pt x="79" y="133"/>
                    <a:pt x="70" y="133"/>
                    <a:pt x="70" y="151"/>
                  </a:cubicBezTo>
                  <a:cubicBezTo>
                    <a:pt x="70" y="195"/>
                    <a:pt x="88" y="177"/>
                    <a:pt x="97" y="195"/>
                  </a:cubicBezTo>
                  <a:cubicBezTo>
                    <a:pt x="106" y="239"/>
                    <a:pt x="123" y="230"/>
                    <a:pt x="123" y="257"/>
                  </a:cubicBezTo>
                  <a:cubicBezTo>
                    <a:pt x="123" y="292"/>
                    <a:pt x="97" y="310"/>
                    <a:pt x="35" y="336"/>
                  </a:cubicBezTo>
                  <a:cubicBezTo>
                    <a:pt x="35" y="336"/>
                    <a:pt x="17" y="336"/>
                    <a:pt x="0" y="345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398" y="443"/>
                    <a:pt x="398" y="443"/>
                    <a:pt x="398" y="443"/>
                  </a:cubicBezTo>
                  <a:cubicBezTo>
                    <a:pt x="398" y="443"/>
                    <a:pt x="398" y="408"/>
                    <a:pt x="398" y="399"/>
                  </a:cubicBezTo>
                  <a:cubicBezTo>
                    <a:pt x="398" y="381"/>
                    <a:pt x="372" y="354"/>
                    <a:pt x="310" y="336"/>
                  </a:cubicBezTo>
                  <a:close/>
                  <a:moveTo>
                    <a:pt x="425" y="195"/>
                  </a:moveTo>
                  <a:lnTo>
                    <a:pt x="425" y="195"/>
                  </a:lnTo>
                  <a:cubicBezTo>
                    <a:pt x="425" y="124"/>
                    <a:pt x="425" y="124"/>
                    <a:pt x="425" y="124"/>
                  </a:cubicBezTo>
                  <a:cubicBezTo>
                    <a:pt x="372" y="124"/>
                    <a:pt x="372" y="124"/>
                    <a:pt x="372" y="124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01" y="195"/>
                    <a:pt x="301" y="195"/>
                    <a:pt x="301" y="195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72" y="248"/>
                    <a:pt x="372" y="248"/>
                    <a:pt x="372" y="248"/>
                  </a:cubicBezTo>
                  <a:cubicBezTo>
                    <a:pt x="372" y="319"/>
                    <a:pt x="372" y="319"/>
                    <a:pt x="372" y="319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195"/>
                    <a:pt x="496" y="195"/>
                    <a:pt x="496" y="195"/>
                  </a:cubicBezTo>
                  <a:lnTo>
                    <a:pt x="425" y="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056410" y="2370686"/>
            <a:ext cx="563392" cy="563392"/>
            <a:chOff x="4838282" y="-1384431"/>
            <a:chExt cx="625033" cy="625033"/>
          </a:xfrm>
        </p:grpSpPr>
        <p:sp>
          <p:nvSpPr>
            <p:cNvPr id="51" name="椭圆 50"/>
            <p:cNvSpPr/>
            <p:nvPr/>
          </p:nvSpPr>
          <p:spPr>
            <a:xfrm>
              <a:off x="4838282" y="-1384431"/>
              <a:ext cx="625033" cy="625033"/>
            </a:xfrm>
            <a:prstGeom prst="ellipse">
              <a:avLst/>
            </a:prstGeom>
            <a:solidFill>
              <a:srgbClr val="1C8ED2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75"/>
            <p:cNvSpPr/>
            <p:nvPr/>
          </p:nvSpPr>
          <p:spPr bwMode="auto">
            <a:xfrm>
              <a:off x="4998511" y="-1193961"/>
              <a:ext cx="304574" cy="244092"/>
            </a:xfrm>
            <a:custGeom>
              <a:avLst/>
              <a:gdLst>
                <a:gd name="T0" fmla="*/ 89858572 w 497"/>
                <a:gd name="T1" fmla="*/ 0 h 400"/>
                <a:gd name="T2" fmla="*/ 89858572 w 497"/>
                <a:gd name="T3" fmla="*/ 0 h 400"/>
                <a:gd name="T4" fmla="*/ 10750529 w 497"/>
                <a:gd name="T5" fmla="*/ 0 h 400"/>
                <a:gd name="T6" fmla="*/ 0 w 497"/>
                <a:gd name="T7" fmla="*/ 8849659 h 400"/>
                <a:gd name="T8" fmla="*/ 0 w 497"/>
                <a:gd name="T9" fmla="*/ 69589538 h 400"/>
                <a:gd name="T10" fmla="*/ 10750529 w 497"/>
                <a:gd name="T11" fmla="*/ 80249222 h 400"/>
                <a:gd name="T12" fmla="*/ 89858572 w 497"/>
                <a:gd name="T13" fmla="*/ 80249222 h 400"/>
                <a:gd name="T14" fmla="*/ 100609101 w 497"/>
                <a:gd name="T15" fmla="*/ 69589538 h 400"/>
                <a:gd name="T16" fmla="*/ 100609101 w 497"/>
                <a:gd name="T17" fmla="*/ 8849659 h 400"/>
                <a:gd name="T18" fmla="*/ 89858572 w 497"/>
                <a:gd name="T19" fmla="*/ 0 h 400"/>
                <a:gd name="T20" fmla="*/ 89858572 w 497"/>
                <a:gd name="T21" fmla="*/ 69589538 h 400"/>
                <a:gd name="T22" fmla="*/ 89858572 w 497"/>
                <a:gd name="T23" fmla="*/ 69589538 h 400"/>
                <a:gd name="T24" fmla="*/ 10750529 w 497"/>
                <a:gd name="T25" fmla="*/ 69589538 h 400"/>
                <a:gd name="T26" fmla="*/ 10750529 w 497"/>
                <a:gd name="T27" fmla="*/ 8849659 h 400"/>
                <a:gd name="T28" fmla="*/ 89858572 w 497"/>
                <a:gd name="T29" fmla="*/ 8849659 h 400"/>
                <a:gd name="T30" fmla="*/ 89858572 w 497"/>
                <a:gd name="T31" fmla="*/ 69589538 h 400"/>
                <a:gd name="T32" fmla="*/ 45030621 w 497"/>
                <a:gd name="T33" fmla="*/ 50080196 h 400"/>
                <a:gd name="T34" fmla="*/ 45030621 w 497"/>
                <a:gd name="T35" fmla="*/ 50080196 h 400"/>
                <a:gd name="T36" fmla="*/ 19675675 w 497"/>
                <a:gd name="T37" fmla="*/ 50080196 h 400"/>
                <a:gd name="T38" fmla="*/ 19675675 w 497"/>
                <a:gd name="T39" fmla="*/ 58929855 h 400"/>
                <a:gd name="T40" fmla="*/ 45030621 w 497"/>
                <a:gd name="T41" fmla="*/ 58929855 h 400"/>
                <a:gd name="T42" fmla="*/ 45030621 w 497"/>
                <a:gd name="T43" fmla="*/ 50080196 h 400"/>
                <a:gd name="T44" fmla="*/ 45030621 w 497"/>
                <a:gd name="T45" fmla="*/ 35800463 h 400"/>
                <a:gd name="T46" fmla="*/ 45030621 w 497"/>
                <a:gd name="T47" fmla="*/ 35800463 h 400"/>
                <a:gd name="T48" fmla="*/ 19675675 w 497"/>
                <a:gd name="T49" fmla="*/ 35800463 h 400"/>
                <a:gd name="T50" fmla="*/ 19675675 w 497"/>
                <a:gd name="T51" fmla="*/ 44649673 h 400"/>
                <a:gd name="T52" fmla="*/ 45030621 w 497"/>
                <a:gd name="T53" fmla="*/ 44649673 h 400"/>
                <a:gd name="T54" fmla="*/ 45030621 w 497"/>
                <a:gd name="T55" fmla="*/ 35800463 h 400"/>
                <a:gd name="T56" fmla="*/ 45030621 w 497"/>
                <a:gd name="T57" fmla="*/ 19710257 h 400"/>
                <a:gd name="T58" fmla="*/ 45030621 w 497"/>
                <a:gd name="T59" fmla="*/ 19710257 h 400"/>
                <a:gd name="T60" fmla="*/ 19675675 w 497"/>
                <a:gd name="T61" fmla="*/ 19710257 h 400"/>
                <a:gd name="T62" fmla="*/ 19675675 w 497"/>
                <a:gd name="T63" fmla="*/ 28760830 h 400"/>
                <a:gd name="T64" fmla="*/ 45030621 w 497"/>
                <a:gd name="T65" fmla="*/ 28760830 h 400"/>
                <a:gd name="T66" fmla="*/ 45030621 w 497"/>
                <a:gd name="T67" fmla="*/ 19710257 h 400"/>
                <a:gd name="T68" fmla="*/ 78904922 w 497"/>
                <a:gd name="T69" fmla="*/ 51689307 h 400"/>
                <a:gd name="T70" fmla="*/ 78904922 w 497"/>
                <a:gd name="T71" fmla="*/ 51689307 h 400"/>
                <a:gd name="T72" fmla="*/ 71805609 w 497"/>
                <a:gd name="T73" fmla="*/ 46460147 h 400"/>
                <a:gd name="T74" fmla="*/ 77282209 w 497"/>
                <a:gd name="T75" fmla="*/ 30369940 h 400"/>
                <a:gd name="T76" fmla="*/ 68154392 w 497"/>
                <a:gd name="T77" fmla="*/ 19710257 h 400"/>
                <a:gd name="T78" fmla="*/ 59229246 w 497"/>
                <a:gd name="T79" fmla="*/ 30369940 h 400"/>
                <a:gd name="T80" fmla="*/ 64706296 w 497"/>
                <a:gd name="T81" fmla="*/ 46460147 h 400"/>
                <a:gd name="T82" fmla="*/ 55781150 w 497"/>
                <a:gd name="T83" fmla="*/ 51689307 h 400"/>
                <a:gd name="T84" fmla="*/ 55781150 w 497"/>
                <a:gd name="T85" fmla="*/ 58929855 h 400"/>
                <a:gd name="T86" fmla="*/ 80730755 w 497"/>
                <a:gd name="T87" fmla="*/ 58929855 h 400"/>
                <a:gd name="T88" fmla="*/ 78904922 w 497"/>
                <a:gd name="T89" fmla="*/ 51689307 h 4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400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6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8"/>
                    <a:pt x="470" y="0"/>
                    <a:pt x="443" y="0"/>
                  </a:cubicBezTo>
                  <a:close/>
                  <a:moveTo>
                    <a:pt x="443" y="346"/>
                  </a:moveTo>
                  <a:lnTo>
                    <a:pt x="443" y="346"/>
                  </a:lnTo>
                  <a:cubicBezTo>
                    <a:pt x="53" y="346"/>
                    <a:pt x="53" y="346"/>
                    <a:pt x="53" y="3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3" y="44"/>
                    <a:pt x="443" y="44"/>
                    <a:pt x="443" y="44"/>
                  </a:cubicBezTo>
                  <a:lnTo>
                    <a:pt x="443" y="346"/>
                  </a:lnTo>
                  <a:close/>
                  <a:moveTo>
                    <a:pt x="222" y="249"/>
                  </a:moveTo>
                  <a:lnTo>
                    <a:pt x="222" y="249"/>
                  </a:lnTo>
                  <a:cubicBezTo>
                    <a:pt x="97" y="249"/>
                    <a:pt x="97" y="249"/>
                    <a:pt x="97" y="249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222" y="293"/>
                    <a:pt x="222" y="293"/>
                    <a:pt x="222" y="293"/>
                  </a:cubicBezTo>
                  <a:lnTo>
                    <a:pt x="222" y="249"/>
                  </a:lnTo>
                  <a:close/>
                  <a:moveTo>
                    <a:pt x="222" y="178"/>
                  </a:moveTo>
                  <a:lnTo>
                    <a:pt x="222" y="178"/>
                  </a:lnTo>
                  <a:cubicBezTo>
                    <a:pt x="97" y="178"/>
                    <a:pt x="97" y="178"/>
                    <a:pt x="97" y="178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222" y="222"/>
                    <a:pt x="222" y="222"/>
                    <a:pt x="222" y="222"/>
                  </a:cubicBezTo>
                  <a:lnTo>
                    <a:pt x="222" y="178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222" y="143"/>
                    <a:pt x="222" y="143"/>
                    <a:pt x="222" y="143"/>
                  </a:cubicBezTo>
                  <a:lnTo>
                    <a:pt x="222" y="98"/>
                  </a:lnTo>
                  <a:close/>
                  <a:moveTo>
                    <a:pt x="389" y="257"/>
                  </a:moveTo>
                  <a:lnTo>
                    <a:pt x="389" y="257"/>
                  </a:lnTo>
                  <a:cubicBezTo>
                    <a:pt x="389" y="257"/>
                    <a:pt x="354" y="249"/>
                    <a:pt x="354" y="231"/>
                  </a:cubicBezTo>
                  <a:cubicBezTo>
                    <a:pt x="354" y="204"/>
                    <a:pt x="381" y="196"/>
                    <a:pt x="381" y="151"/>
                  </a:cubicBezTo>
                  <a:cubicBezTo>
                    <a:pt x="381" y="125"/>
                    <a:pt x="372" y="98"/>
                    <a:pt x="336" y="98"/>
                  </a:cubicBezTo>
                  <a:cubicBezTo>
                    <a:pt x="301" y="98"/>
                    <a:pt x="292" y="125"/>
                    <a:pt x="292" y="151"/>
                  </a:cubicBezTo>
                  <a:cubicBezTo>
                    <a:pt x="292" y="196"/>
                    <a:pt x="319" y="204"/>
                    <a:pt x="319" y="231"/>
                  </a:cubicBezTo>
                  <a:cubicBezTo>
                    <a:pt x="319" y="249"/>
                    <a:pt x="275" y="257"/>
                    <a:pt x="275" y="257"/>
                  </a:cubicBezTo>
                  <a:lnTo>
                    <a:pt x="275" y="293"/>
                  </a:lnTo>
                  <a:cubicBezTo>
                    <a:pt x="398" y="293"/>
                    <a:pt x="398" y="293"/>
                    <a:pt x="398" y="293"/>
                  </a:cubicBezTo>
                  <a:cubicBezTo>
                    <a:pt x="398" y="293"/>
                    <a:pt x="398" y="257"/>
                    <a:pt x="389" y="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660204" y="4858705"/>
            <a:ext cx="563392" cy="563392"/>
            <a:chOff x="7523608" y="-1384431"/>
            <a:chExt cx="625033" cy="625033"/>
          </a:xfrm>
        </p:grpSpPr>
        <p:sp>
          <p:nvSpPr>
            <p:cNvPr id="54" name="椭圆 53"/>
            <p:cNvSpPr/>
            <p:nvPr/>
          </p:nvSpPr>
          <p:spPr>
            <a:xfrm>
              <a:off x="7523608" y="-1384431"/>
              <a:ext cx="625033" cy="625033"/>
            </a:xfrm>
            <a:prstGeom prst="ellipse">
              <a:avLst/>
            </a:prstGeom>
            <a:solidFill>
              <a:srgbClr val="1C8ED2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4"/>
            <p:cNvSpPr/>
            <p:nvPr/>
          </p:nvSpPr>
          <p:spPr bwMode="auto">
            <a:xfrm>
              <a:off x="7684917" y="-1191800"/>
              <a:ext cx="302414" cy="239771"/>
            </a:xfrm>
            <a:custGeom>
              <a:avLst/>
              <a:gdLst>
                <a:gd name="T0" fmla="*/ 74091366 w 498"/>
                <a:gd name="T1" fmla="*/ 68446808 h 391"/>
                <a:gd name="T2" fmla="*/ 74091366 w 498"/>
                <a:gd name="T3" fmla="*/ 68446808 h 391"/>
                <a:gd name="T4" fmla="*/ 10555982 w 498"/>
                <a:gd name="T5" fmla="*/ 68446808 h 391"/>
                <a:gd name="T6" fmla="*/ 10555982 w 498"/>
                <a:gd name="T7" fmla="*/ 23560264 h 391"/>
                <a:gd name="T8" fmla="*/ 23103735 w 498"/>
                <a:gd name="T9" fmla="*/ 23560264 h 391"/>
                <a:gd name="T10" fmla="*/ 33659718 w 498"/>
                <a:gd name="T11" fmla="*/ 14420623 h 391"/>
                <a:gd name="T12" fmla="*/ 5377736 w 498"/>
                <a:gd name="T13" fmla="*/ 14420623 h 391"/>
                <a:gd name="T14" fmla="*/ 0 w 498"/>
                <a:gd name="T15" fmla="*/ 18076479 h 391"/>
                <a:gd name="T16" fmla="*/ 0 w 498"/>
                <a:gd name="T17" fmla="*/ 73727339 h 391"/>
                <a:gd name="T18" fmla="*/ 5377736 w 498"/>
                <a:gd name="T19" fmla="*/ 79211124 h 391"/>
                <a:gd name="T20" fmla="*/ 79469102 w 498"/>
                <a:gd name="T21" fmla="*/ 79211124 h 391"/>
                <a:gd name="T22" fmla="*/ 84846392 w 498"/>
                <a:gd name="T23" fmla="*/ 73727339 h 391"/>
                <a:gd name="T24" fmla="*/ 84846392 w 498"/>
                <a:gd name="T25" fmla="*/ 55854113 h 391"/>
                <a:gd name="T26" fmla="*/ 74091366 w 498"/>
                <a:gd name="T27" fmla="*/ 62963023 h 391"/>
                <a:gd name="T28" fmla="*/ 74091366 w 498"/>
                <a:gd name="T29" fmla="*/ 68446808 h 391"/>
                <a:gd name="T30" fmla="*/ 65328111 w 498"/>
                <a:gd name="T31" fmla="*/ 34325031 h 391"/>
                <a:gd name="T32" fmla="*/ 65328111 w 498"/>
                <a:gd name="T33" fmla="*/ 34325031 h 391"/>
                <a:gd name="T34" fmla="*/ 65328111 w 498"/>
                <a:gd name="T35" fmla="*/ 52198257 h 391"/>
                <a:gd name="T36" fmla="*/ 98987829 w 498"/>
                <a:gd name="T37" fmla="*/ 25388192 h 391"/>
                <a:gd name="T38" fmla="*/ 65328111 w 498"/>
                <a:gd name="T39" fmla="*/ 0 h 391"/>
                <a:gd name="T40" fmla="*/ 65328111 w 498"/>
                <a:gd name="T41" fmla="*/ 16248551 h 391"/>
                <a:gd name="T42" fmla="*/ 26489701 w 498"/>
                <a:gd name="T43" fmla="*/ 55854113 h 391"/>
                <a:gd name="T44" fmla="*/ 65328111 w 498"/>
                <a:gd name="T45" fmla="*/ 34325031 h 39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98" h="391">
                  <a:moveTo>
                    <a:pt x="372" y="337"/>
                  </a:moveTo>
                  <a:lnTo>
                    <a:pt x="372" y="337"/>
                  </a:lnTo>
                  <a:cubicBezTo>
                    <a:pt x="53" y="337"/>
                    <a:pt x="53" y="337"/>
                    <a:pt x="53" y="337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33" y="98"/>
                    <a:pt x="169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9" y="71"/>
                    <a:pt x="0" y="80"/>
                    <a:pt x="0" y="89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82"/>
                    <a:pt x="9" y="390"/>
                    <a:pt x="27" y="390"/>
                  </a:cubicBezTo>
                  <a:cubicBezTo>
                    <a:pt x="399" y="390"/>
                    <a:pt x="399" y="390"/>
                    <a:pt x="399" y="390"/>
                  </a:cubicBezTo>
                  <a:cubicBezTo>
                    <a:pt x="408" y="390"/>
                    <a:pt x="426" y="382"/>
                    <a:pt x="426" y="363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372" y="310"/>
                    <a:pt x="372" y="310"/>
                    <a:pt x="372" y="310"/>
                  </a:cubicBezTo>
                  <a:lnTo>
                    <a:pt x="372" y="337"/>
                  </a:lnTo>
                  <a:close/>
                  <a:moveTo>
                    <a:pt x="328" y="169"/>
                  </a:moveTo>
                  <a:lnTo>
                    <a:pt x="328" y="169"/>
                  </a:lnTo>
                  <a:cubicBezTo>
                    <a:pt x="328" y="257"/>
                    <a:pt x="328" y="257"/>
                    <a:pt x="328" y="257"/>
                  </a:cubicBezTo>
                  <a:cubicBezTo>
                    <a:pt x="497" y="125"/>
                    <a:pt x="497" y="125"/>
                    <a:pt x="497" y="125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80"/>
                    <a:pt x="328" y="80"/>
                    <a:pt x="328" y="80"/>
                  </a:cubicBezTo>
                  <a:cubicBezTo>
                    <a:pt x="133" y="80"/>
                    <a:pt x="133" y="275"/>
                    <a:pt x="133" y="275"/>
                  </a:cubicBezTo>
                  <a:cubicBezTo>
                    <a:pt x="186" y="187"/>
                    <a:pt x="222" y="169"/>
                    <a:pt x="328" y="1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660204" y="3625328"/>
            <a:ext cx="563392" cy="563392"/>
            <a:chOff x="2048783" y="-1384431"/>
            <a:chExt cx="625033" cy="625033"/>
          </a:xfrm>
        </p:grpSpPr>
        <p:sp>
          <p:nvSpPr>
            <p:cNvPr id="57" name="椭圆 56"/>
            <p:cNvSpPr/>
            <p:nvPr/>
          </p:nvSpPr>
          <p:spPr>
            <a:xfrm>
              <a:off x="2048783" y="-1384431"/>
              <a:ext cx="625033" cy="625033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8"/>
            <p:cNvSpPr/>
            <p:nvPr/>
          </p:nvSpPr>
          <p:spPr bwMode="auto">
            <a:xfrm>
              <a:off x="2251349" y="-1208001"/>
              <a:ext cx="304574" cy="272172"/>
            </a:xfrm>
            <a:custGeom>
              <a:avLst/>
              <a:gdLst>
                <a:gd name="T0" fmla="*/ 62880463 w 497"/>
                <a:gd name="T1" fmla="*/ 68193208 h 444"/>
                <a:gd name="T2" fmla="*/ 62880463 w 497"/>
                <a:gd name="T3" fmla="*/ 68193208 h 444"/>
                <a:gd name="T4" fmla="*/ 44827951 w 497"/>
                <a:gd name="T5" fmla="*/ 52159672 h 444"/>
                <a:gd name="T6" fmla="*/ 50304550 w 497"/>
                <a:gd name="T7" fmla="*/ 39576568 h 444"/>
                <a:gd name="T8" fmla="*/ 55578480 w 497"/>
                <a:gd name="T9" fmla="*/ 30646623 h 444"/>
                <a:gd name="T10" fmla="*/ 53955767 w 497"/>
                <a:gd name="T11" fmla="*/ 26993013 h 444"/>
                <a:gd name="T12" fmla="*/ 55578480 w 497"/>
                <a:gd name="T13" fmla="*/ 18063068 h 444"/>
                <a:gd name="T14" fmla="*/ 35902805 w 497"/>
                <a:gd name="T15" fmla="*/ 0 h 444"/>
                <a:gd name="T16" fmla="*/ 14198625 w 497"/>
                <a:gd name="T17" fmla="*/ 18063068 h 444"/>
                <a:gd name="T18" fmla="*/ 16024459 w 497"/>
                <a:gd name="T19" fmla="*/ 26993013 h 444"/>
                <a:gd name="T20" fmla="*/ 14198625 w 497"/>
                <a:gd name="T21" fmla="*/ 30646623 h 444"/>
                <a:gd name="T22" fmla="*/ 19675675 w 497"/>
                <a:gd name="T23" fmla="*/ 39576568 h 444"/>
                <a:gd name="T24" fmla="*/ 24949605 w 497"/>
                <a:gd name="T25" fmla="*/ 52159672 h 444"/>
                <a:gd name="T26" fmla="*/ 7099313 w 497"/>
                <a:gd name="T27" fmla="*/ 68193208 h 444"/>
                <a:gd name="T28" fmla="*/ 0 w 497"/>
                <a:gd name="T29" fmla="*/ 70020013 h 444"/>
                <a:gd name="T30" fmla="*/ 0 w 497"/>
                <a:gd name="T31" fmla="*/ 89909435 h 444"/>
                <a:gd name="T32" fmla="*/ 80730755 w 497"/>
                <a:gd name="T33" fmla="*/ 89909435 h 444"/>
                <a:gd name="T34" fmla="*/ 80730755 w 497"/>
                <a:gd name="T35" fmla="*/ 80979491 h 444"/>
                <a:gd name="T36" fmla="*/ 62880463 w 497"/>
                <a:gd name="T37" fmla="*/ 68193208 h 444"/>
                <a:gd name="T38" fmla="*/ 86207355 w 497"/>
                <a:gd name="T39" fmla="*/ 39576568 h 444"/>
                <a:gd name="T40" fmla="*/ 86207355 w 497"/>
                <a:gd name="T41" fmla="*/ 39576568 h 444"/>
                <a:gd name="T42" fmla="*/ 86207355 w 497"/>
                <a:gd name="T43" fmla="*/ 25166659 h 444"/>
                <a:gd name="T44" fmla="*/ 75456826 w 497"/>
                <a:gd name="T45" fmla="*/ 25166659 h 444"/>
                <a:gd name="T46" fmla="*/ 75456826 w 497"/>
                <a:gd name="T47" fmla="*/ 39576568 h 444"/>
                <a:gd name="T48" fmla="*/ 61055080 w 497"/>
                <a:gd name="T49" fmla="*/ 39576568 h 444"/>
                <a:gd name="T50" fmla="*/ 61055080 w 497"/>
                <a:gd name="T51" fmla="*/ 50333318 h 444"/>
                <a:gd name="T52" fmla="*/ 75456826 w 497"/>
                <a:gd name="T53" fmla="*/ 50333318 h 444"/>
                <a:gd name="T54" fmla="*/ 75456826 w 497"/>
                <a:gd name="T55" fmla="*/ 64743227 h 444"/>
                <a:gd name="T56" fmla="*/ 86207355 w 497"/>
                <a:gd name="T57" fmla="*/ 64743227 h 444"/>
                <a:gd name="T58" fmla="*/ 86207355 w 497"/>
                <a:gd name="T59" fmla="*/ 50333318 h 444"/>
                <a:gd name="T60" fmla="*/ 100609101 w 497"/>
                <a:gd name="T61" fmla="*/ 50333318 h 444"/>
                <a:gd name="T62" fmla="*/ 100609101 w 497"/>
                <a:gd name="T63" fmla="*/ 39576568 h 444"/>
                <a:gd name="T64" fmla="*/ 86207355 w 497"/>
                <a:gd name="T65" fmla="*/ 39576568 h 4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44">
                  <a:moveTo>
                    <a:pt x="310" y="336"/>
                  </a:moveTo>
                  <a:lnTo>
                    <a:pt x="310" y="336"/>
                  </a:lnTo>
                  <a:cubicBezTo>
                    <a:pt x="248" y="310"/>
                    <a:pt x="221" y="292"/>
                    <a:pt x="221" y="257"/>
                  </a:cubicBezTo>
                  <a:cubicBezTo>
                    <a:pt x="221" y="230"/>
                    <a:pt x="239" y="239"/>
                    <a:pt x="248" y="195"/>
                  </a:cubicBezTo>
                  <a:cubicBezTo>
                    <a:pt x="257" y="177"/>
                    <a:pt x="274" y="195"/>
                    <a:pt x="274" y="151"/>
                  </a:cubicBezTo>
                  <a:cubicBezTo>
                    <a:pt x="274" y="133"/>
                    <a:pt x="266" y="133"/>
                    <a:pt x="266" y="133"/>
                  </a:cubicBezTo>
                  <a:cubicBezTo>
                    <a:pt x="266" y="133"/>
                    <a:pt x="274" y="106"/>
                    <a:pt x="274" y="89"/>
                  </a:cubicBezTo>
                  <a:cubicBezTo>
                    <a:pt x="274" y="62"/>
                    <a:pt x="257" y="0"/>
                    <a:pt x="177" y="0"/>
                  </a:cubicBezTo>
                  <a:cubicBezTo>
                    <a:pt x="88" y="0"/>
                    <a:pt x="70" y="62"/>
                    <a:pt x="70" y="89"/>
                  </a:cubicBezTo>
                  <a:cubicBezTo>
                    <a:pt x="70" y="106"/>
                    <a:pt x="79" y="133"/>
                    <a:pt x="79" y="133"/>
                  </a:cubicBezTo>
                  <a:cubicBezTo>
                    <a:pt x="79" y="133"/>
                    <a:pt x="70" y="133"/>
                    <a:pt x="70" y="151"/>
                  </a:cubicBezTo>
                  <a:cubicBezTo>
                    <a:pt x="70" y="195"/>
                    <a:pt x="88" y="177"/>
                    <a:pt x="97" y="195"/>
                  </a:cubicBezTo>
                  <a:cubicBezTo>
                    <a:pt x="106" y="239"/>
                    <a:pt x="123" y="230"/>
                    <a:pt x="123" y="257"/>
                  </a:cubicBezTo>
                  <a:cubicBezTo>
                    <a:pt x="123" y="292"/>
                    <a:pt x="97" y="310"/>
                    <a:pt x="35" y="336"/>
                  </a:cubicBezTo>
                  <a:cubicBezTo>
                    <a:pt x="35" y="336"/>
                    <a:pt x="17" y="336"/>
                    <a:pt x="0" y="345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398" y="443"/>
                    <a:pt x="398" y="443"/>
                    <a:pt x="398" y="443"/>
                  </a:cubicBezTo>
                  <a:cubicBezTo>
                    <a:pt x="398" y="443"/>
                    <a:pt x="398" y="408"/>
                    <a:pt x="398" y="399"/>
                  </a:cubicBezTo>
                  <a:cubicBezTo>
                    <a:pt x="398" y="381"/>
                    <a:pt x="372" y="354"/>
                    <a:pt x="310" y="336"/>
                  </a:cubicBezTo>
                  <a:close/>
                  <a:moveTo>
                    <a:pt x="425" y="195"/>
                  </a:moveTo>
                  <a:lnTo>
                    <a:pt x="425" y="195"/>
                  </a:lnTo>
                  <a:cubicBezTo>
                    <a:pt x="425" y="124"/>
                    <a:pt x="425" y="124"/>
                    <a:pt x="425" y="124"/>
                  </a:cubicBezTo>
                  <a:cubicBezTo>
                    <a:pt x="372" y="124"/>
                    <a:pt x="372" y="124"/>
                    <a:pt x="372" y="124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01" y="195"/>
                    <a:pt x="301" y="195"/>
                    <a:pt x="301" y="195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72" y="248"/>
                    <a:pt x="372" y="248"/>
                    <a:pt x="372" y="248"/>
                  </a:cubicBezTo>
                  <a:cubicBezTo>
                    <a:pt x="372" y="319"/>
                    <a:pt x="372" y="319"/>
                    <a:pt x="372" y="319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195"/>
                    <a:pt x="496" y="195"/>
                    <a:pt x="496" y="195"/>
                  </a:cubicBezTo>
                  <a:lnTo>
                    <a:pt x="425" y="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645599" y="2370686"/>
            <a:ext cx="563392" cy="563392"/>
            <a:chOff x="4838282" y="-1384431"/>
            <a:chExt cx="625033" cy="625033"/>
          </a:xfrm>
        </p:grpSpPr>
        <p:sp>
          <p:nvSpPr>
            <p:cNvPr id="60" name="椭圆 59"/>
            <p:cNvSpPr/>
            <p:nvPr/>
          </p:nvSpPr>
          <p:spPr>
            <a:xfrm>
              <a:off x="4838282" y="-1384431"/>
              <a:ext cx="625033" cy="625033"/>
            </a:xfrm>
            <a:prstGeom prst="ellipse">
              <a:avLst/>
            </a:prstGeom>
            <a:solidFill>
              <a:srgbClr val="1C8ED2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75"/>
            <p:cNvSpPr/>
            <p:nvPr/>
          </p:nvSpPr>
          <p:spPr bwMode="auto">
            <a:xfrm>
              <a:off x="4998511" y="-1193961"/>
              <a:ext cx="304574" cy="244092"/>
            </a:xfrm>
            <a:custGeom>
              <a:avLst/>
              <a:gdLst>
                <a:gd name="T0" fmla="*/ 89858572 w 497"/>
                <a:gd name="T1" fmla="*/ 0 h 400"/>
                <a:gd name="T2" fmla="*/ 89858572 w 497"/>
                <a:gd name="T3" fmla="*/ 0 h 400"/>
                <a:gd name="T4" fmla="*/ 10750529 w 497"/>
                <a:gd name="T5" fmla="*/ 0 h 400"/>
                <a:gd name="T6" fmla="*/ 0 w 497"/>
                <a:gd name="T7" fmla="*/ 8849659 h 400"/>
                <a:gd name="T8" fmla="*/ 0 w 497"/>
                <a:gd name="T9" fmla="*/ 69589538 h 400"/>
                <a:gd name="T10" fmla="*/ 10750529 w 497"/>
                <a:gd name="T11" fmla="*/ 80249222 h 400"/>
                <a:gd name="T12" fmla="*/ 89858572 w 497"/>
                <a:gd name="T13" fmla="*/ 80249222 h 400"/>
                <a:gd name="T14" fmla="*/ 100609101 w 497"/>
                <a:gd name="T15" fmla="*/ 69589538 h 400"/>
                <a:gd name="T16" fmla="*/ 100609101 w 497"/>
                <a:gd name="T17" fmla="*/ 8849659 h 400"/>
                <a:gd name="T18" fmla="*/ 89858572 w 497"/>
                <a:gd name="T19" fmla="*/ 0 h 400"/>
                <a:gd name="T20" fmla="*/ 89858572 w 497"/>
                <a:gd name="T21" fmla="*/ 69589538 h 400"/>
                <a:gd name="T22" fmla="*/ 89858572 w 497"/>
                <a:gd name="T23" fmla="*/ 69589538 h 400"/>
                <a:gd name="T24" fmla="*/ 10750529 w 497"/>
                <a:gd name="T25" fmla="*/ 69589538 h 400"/>
                <a:gd name="T26" fmla="*/ 10750529 w 497"/>
                <a:gd name="T27" fmla="*/ 8849659 h 400"/>
                <a:gd name="T28" fmla="*/ 89858572 w 497"/>
                <a:gd name="T29" fmla="*/ 8849659 h 400"/>
                <a:gd name="T30" fmla="*/ 89858572 w 497"/>
                <a:gd name="T31" fmla="*/ 69589538 h 400"/>
                <a:gd name="T32" fmla="*/ 45030621 w 497"/>
                <a:gd name="T33" fmla="*/ 50080196 h 400"/>
                <a:gd name="T34" fmla="*/ 45030621 w 497"/>
                <a:gd name="T35" fmla="*/ 50080196 h 400"/>
                <a:gd name="T36" fmla="*/ 19675675 w 497"/>
                <a:gd name="T37" fmla="*/ 50080196 h 400"/>
                <a:gd name="T38" fmla="*/ 19675675 w 497"/>
                <a:gd name="T39" fmla="*/ 58929855 h 400"/>
                <a:gd name="T40" fmla="*/ 45030621 w 497"/>
                <a:gd name="T41" fmla="*/ 58929855 h 400"/>
                <a:gd name="T42" fmla="*/ 45030621 w 497"/>
                <a:gd name="T43" fmla="*/ 50080196 h 400"/>
                <a:gd name="T44" fmla="*/ 45030621 w 497"/>
                <a:gd name="T45" fmla="*/ 35800463 h 400"/>
                <a:gd name="T46" fmla="*/ 45030621 w 497"/>
                <a:gd name="T47" fmla="*/ 35800463 h 400"/>
                <a:gd name="T48" fmla="*/ 19675675 w 497"/>
                <a:gd name="T49" fmla="*/ 35800463 h 400"/>
                <a:gd name="T50" fmla="*/ 19675675 w 497"/>
                <a:gd name="T51" fmla="*/ 44649673 h 400"/>
                <a:gd name="T52" fmla="*/ 45030621 w 497"/>
                <a:gd name="T53" fmla="*/ 44649673 h 400"/>
                <a:gd name="T54" fmla="*/ 45030621 w 497"/>
                <a:gd name="T55" fmla="*/ 35800463 h 400"/>
                <a:gd name="T56" fmla="*/ 45030621 w 497"/>
                <a:gd name="T57" fmla="*/ 19710257 h 400"/>
                <a:gd name="T58" fmla="*/ 45030621 w 497"/>
                <a:gd name="T59" fmla="*/ 19710257 h 400"/>
                <a:gd name="T60" fmla="*/ 19675675 w 497"/>
                <a:gd name="T61" fmla="*/ 19710257 h 400"/>
                <a:gd name="T62" fmla="*/ 19675675 w 497"/>
                <a:gd name="T63" fmla="*/ 28760830 h 400"/>
                <a:gd name="T64" fmla="*/ 45030621 w 497"/>
                <a:gd name="T65" fmla="*/ 28760830 h 400"/>
                <a:gd name="T66" fmla="*/ 45030621 w 497"/>
                <a:gd name="T67" fmla="*/ 19710257 h 400"/>
                <a:gd name="T68" fmla="*/ 78904922 w 497"/>
                <a:gd name="T69" fmla="*/ 51689307 h 400"/>
                <a:gd name="T70" fmla="*/ 78904922 w 497"/>
                <a:gd name="T71" fmla="*/ 51689307 h 400"/>
                <a:gd name="T72" fmla="*/ 71805609 w 497"/>
                <a:gd name="T73" fmla="*/ 46460147 h 400"/>
                <a:gd name="T74" fmla="*/ 77282209 w 497"/>
                <a:gd name="T75" fmla="*/ 30369940 h 400"/>
                <a:gd name="T76" fmla="*/ 68154392 w 497"/>
                <a:gd name="T77" fmla="*/ 19710257 h 400"/>
                <a:gd name="T78" fmla="*/ 59229246 w 497"/>
                <a:gd name="T79" fmla="*/ 30369940 h 400"/>
                <a:gd name="T80" fmla="*/ 64706296 w 497"/>
                <a:gd name="T81" fmla="*/ 46460147 h 400"/>
                <a:gd name="T82" fmla="*/ 55781150 w 497"/>
                <a:gd name="T83" fmla="*/ 51689307 h 400"/>
                <a:gd name="T84" fmla="*/ 55781150 w 497"/>
                <a:gd name="T85" fmla="*/ 58929855 h 400"/>
                <a:gd name="T86" fmla="*/ 80730755 w 497"/>
                <a:gd name="T87" fmla="*/ 58929855 h 400"/>
                <a:gd name="T88" fmla="*/ 78904922 w 497"/>
                <a:gd name="T89" fmla="*/ 51689307 h 4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400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6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8"/>
                    <a:pt x="470" y="0"/>
                    <a:pt x="443" y="0"/>
                  </a:cubicBezTo>
                  <a:close/>
                  <a:moveTo>
                    <a:pt x="443" y="346"/>
                  </a:moveTo>
                  <a:lnTo>
                    <a:pt x="443" y="346"/>
                  </a:lnTo>
                  <a:cubicBezTo>
                    <a:pt x="53" y="346"/>
                    <a:pt x="53" y="346"/>
                    <a:pt x="53" y="3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3" y="44"/>
                    <a:pt x="443" y="44"/>
                    <a:pt x="443" y="44"/>
                  </a:cubicBezTo>
                  <a:lnTo>
                    <a:pt x="443" y="346"/>
                  </a:lnTo>
                  <a:close/>
                  <a:moveTo>
                    <a:pt x="222" y="249"/>
                  </a:moveTo>
                  <a:lnTo>
                    <a:pt x="222" y="249"/>
                  </a:lnTo>
                  <a:cubicBezTo>
                    <a:pt x="97" y="249"/>
                    <a:pt x="97" y="249"/>
                    <a:pt x="97" y="249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222" y="293"/>
                    <a:pt x="222" y="293"/>
                    <a:pt x="222" y="293"/>
                  </a:cubicBezTo>
                  <a:lnTo>
                    <a:pt x="222" y="249"/>
                  </a:lnTo>
                  <a:close/>
                  <a:moveTo>
                    <a:pt x="222" y="178"/>
                  </a:moveTo>
                  <a:lnTo>
                    <a:pt x="222" y="178"/>
                  </a:lnTo>
                  <a:cubicBezTo>
                    <a:pt x="97" y="178"/>
                    <a:pt x="97" y="178"/>
                    <a:pt x="97" y="178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222" y="222"/>
                    <a:pt x="222" y="222"/>
                    <a:pt x="222" y="222"/>
                  </a:cubicBezTo>
                  <a:lnTo>
                    <a:pt x="222" y="178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222" y="143"/>
                    <a:pt x="222" y="143"/>
                    <a:pt x="222" y="143"/>
                  </a:cubicBezTo>
                  <a:lnTo>
                    <a:pt x="222" y="98"/>
                  </a:lnTo>
                  <a:close/>
                  <a:moveTo>
                    <a:pt x="389" y="257"/>
                  </a:moveTo>
                  <a:lnTo>
                    <a:pt x="389" y="257"/>
                  </a:lnTo>
                  <a:cubicBezTo>
                    <a:pt x="389" y="257"/>
                    <a:pt x="354" y="249"/>
                    <a:pt x="354" y="231"/>
                  </a:cubicBezTo>
                  <a:cubicBezTo>
                    <a:pt x="354" y="204"/>
                    <a:pt x="381" y="196"/>
                    <a:pt x="381" y="151"/>
                  </a:cubicBezTo>
                  <a:cubicBezTo>
                    <a:pt x="381" y="125"/>
                    <a:pt x="372" y="98"/>
                    <a:pt x="336" y="98"/>
                  </a:cubicBezTo>
                  <a:cubicBezTo>
                    <a:pt x="301" y="98"/>
                    <a:pt x="292" y="125"/>
                    <a:pt x="292" y="151"/>
                  </a:cubicBezTo>
                  <a:cubicBezTo>
                    <a:pt x="292" y="196"/>
                    <a:pt x="319" y="204"/>
                    <a:pt x="319" y="231"/>
                  </a:cubicBezTo>
                  <a:cubicBezTo>
                    <a:pt x="319" y="249"/>
                    <a:pt x="275" y="257"/>
                    <a:pt x="275" y="257"/>
                  </a:cubicBezTo>
                  <a:lnTo>
                    <a:pt x="275" y="293"/>
                  </a:lnTo>
                  <a:cubicBezTo>
                    <a:pt x="398" y="293"/>
                    <a:pt x="398" y="293"/>
                    <a:pt x="398" y="293"/>
                  </a:cubicBezTo>
                  <a:cubicBezTo>
                    <a:pt x="398" y="293"/>
                    <a:pt x="398" y="257"/>
                    <a:pt x="389" y="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6755794" y="4787965"/>
            <a:ext cx="1768418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056277" y="3223163"/>
            <a:ext cx="49335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056277" y="4499070"/>
            <a:ext cx="49335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755794" y="3556065"/>
            <a:ext cx="1768418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" name="矩形 3"/>
          <p:cNvSpPr/>
          <p:nvPr/>
        </p:nvSpPr>
        <p:spPr>
          <a:xfrm>
            <a:off x="6755794" y="2324165"/>
            <a:ext cx="1768418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8" name="矩形 7"/>
          <p:cNvSpPr/>
          <p:nvPr/>
        </p:nvSpPr>
        <p:spPr>
          <a:xfrm>
            <a:off x="9346565" y="4845050"/>
            <a:ext cx="165989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46565" y="3613150"/>
            <a:ext cx="165989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46565" y="2381250"/>
            <a:ext cx="165989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/>
      <p:bldP spid="29" grpId="1"/>
      <p:bldP spid="32" grpId="0"/>
      <p:bldP spid="32" grpId="1"/>
      <p:bldP spid="64" grpId="0"/>
      <p:bldP spid="64" grpId="1"/>
      <p:bldP spid="2" grpId="0"/>
      <p:bldP spid="2" grpId="1"/>
      <p:bldP spid="4" grpId="0"/>
      <p:bldP spid="4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 descr="E:\PPT 模板\制作PPT\新领取\月度工作总结\51miz-P1503197-7DE2B9DA-3840x2560.jpg51miz-P1503197-7DE2B9DA-3840x2560"/>
          <p:cNvPicPr>
            <a:picLocks noGrp="1"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0230" y="1600200"/>
            <a:ext cx="3989070" cy="3989070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-1" fmla="*/ 24941 w 5024146"/>
              <a:gd name="connsiteY0-2" fmla="*/ 1246253 h 2498048"/>
              <a:gd name="connsiteX1-3" fmla="*/ 1819423 w 5024146"/>
              <a:gd name="connsiteY1-4" fmla="*/ 1246253 h 2498048"/>
              <a:gd name="connsiteX2-5" fmla="*/ 922182 w 5024146"/>
              <a:gd name="connsiteY2-6" fmla="*/ 2143494 h 2498048"/>
              <a:gd name="connsiteX3-7" fmla="*/ 24941 w 5024146"/>
              <a:gd name="connsiteY3-8" fmla="*/ 1246253 h 2498048"/>
              <a:gd name="connsiteX4-9" fmla="*/ 3775122 w 5024146"/>
              <a:gd name="connsiteY4-10" fmla="*/ 0 h 2498048"/>
              <a:gd name="connsiteX5-11" fmla="*/ 4302934 w 5024146"/>
              <a:gd name="connsiteY5-12" fmla="*/ 218627 h 2498048"/>
              <a:gd name="connsiteX6-13" fmla="*/ 4805519 w 5024146"/>
              <a:gd name="connsiteY6-14" fmla="*/ 721212 h 2498048"/>
              <a:gd name="connsiteX7-15" fmla="*/ 4805519 w 5024146"/>
              <a:gd name="connsiteY7-16" fmla="*/ 1776836 h 2498048"/>
              <a:gd name="connsiteX8-17" fmla="*/ 4302934 w 5024146"/>
              <a:gd name="connsiteY8-18" fmla="*/ 2279421 h 2498048"/>
              <a:gd name="connsiteX9-19" fmla="*/ 3247310 w 5024146"/>
              <a:gd name="connsiteY9-20" fmla="*/ 2279421 h 2498048"/>
              <a:gd name="connsiteX10-21" fmla="*/ 2744726 w 5024146"/>
              <a:gd name="connsiteY10-22" fmla="*/ 1776836 h 2498048"/>
              <a:gd name="connsiteX11-23" fmla="*/ 2744726 w 5024146"/>
              <a:gd name="connsiteY11-24" fmla="*/ 721212 h 2498048"/>
              <a:gd name="connsiteX12-25" fmla="*/ 3247310 w 5024146"/>
              <a:gd name="connsiteY12-26" fmla="*/ 218627 h 2498048"/>
              <a:gd name="connsiteX13-27" fmla="*/ 3775122 w 5024146"/>
              <a:gd name="connsiteY13-28" fmla="*/ 0 h 2498048"/>
              <a:gd name="connsiteX0-29" fmla="*/ 24941 w 5024146"/>
              <a:gd name="connsiteY0-30" fmla="*/ 1246253 h 2498048"/>
              <a:gd name="connsiteX1-31" fmla="*/ 922182 w 5024146"/>
              <a:gd name="connsiteY1-32" fmla="*/ 2143494 h 2498048"/>
              <a:gd name="connsiteX2-33" fmla="*/ 24941 w 5024146"/>
              <a:gd name="connsiteY2-34" fmla="*/ 1246253 h 2498048"/>
              <a:gd name="connsiteX3-35" fmla="*/ 3775122 w 5024146"/>
              <a:gd name="connsiteY3-36" fmla="*/ 0 h 2498048"/>
              <a:gd name="connsiteX4-37" fmla="*/ 4302934 w 5024146"/>
              <a:gd name="connsiteY4-38" fmla="*/ 218627 h 2498048"/>
              <a:gd name="connsiteX5-39" fmla="*/ 4805519 w 5024146"/>
              <a:gd name="connsiteY5-40" fmla="*/ 721212 h 2498048"/>
              <a:gd name="connsiteX6-41" fmla="*/ 4805519 w 5024146"/>
              <a:gd name="connsiteY6-42" fmla="*/ 1776836 h 2498048"/>
              <a:gd name="connsiteX7-43" fmla="*/ 4302934 w 5024146"/>
              <a:gd name="connsiteY7-44" fmla="*/ 2279421 h 2498048"/>
              <a:gd name="connsiteX8-45" fmla="*/ 3247310 w 5024146"/>
              <a:gd name="connsiteY8-46" fmla="*/ 2279421 h 2498048"/>
              <a:gd name="connsiteX9-47" fmla="*/ 2744726 w 5024146"/>
              <a:gd name="connsiteY9-48" fmla="*/ 1776836 h 2498048"/>
              <a:gd name="connsiteX10-49" fmla="*/ 2744726 w 5024146"/>
              <a:gd name="connsiteY10-50" fmla="*/ 721212 h 2498048"/>
              <a:gd name="connsiteX11-51" fmla="*/ 3247310 w 5024146"/>
              <a:gd name="connsiteY11-52" fmla="*/ 218627 h 2498048"/>
              <a:gd name="connsiteX12-53" fmla="*/ 3775122 w 5024146"/>
              <a:gd name="connsiteY12-54" fmla="*/ 0 h 2498048"/>
              <a:gd name="connsiteX0-55" fmla="*/ 1249024 w 2498048"/>
              <a:gd name="connsiteY0-56" fmla="*/ 0 h 2498048"/>
              <a:gd name="connsiteX1-57" fmla="*/ 1776836 w 2498048"/>
              <a:gd name="connsiteY1-58" fmla="*/ 218627 h 2498048"/>
              <a:gd name="connsiteX2-59" fmla="*/ 2279421 w 2498048"/>
              <a:gd name="connsiteY2-60" fmla="*/ 721212 h 2498048"/>
              <a:gd name="connsiteX3-61" fmla="*/ 2279421 w 2498048"/>
              <a:gd name="connsiteY3-62" fmla="*/ 1776836 h 2498048"/>
              <a:gd name="connsiteX4-63" fmla="*/ 1776836 w 2498048"/>
              <a:gd name="connsiteY4-64" fmla="*/ 2279421 h 2498048"/>
              <a:gd name="connsiteX5-65" fmla="*/ 721212 w 2498048"/>
              <a:gd name="connsiteY5-66" fmla="*/ 2279421 h 2498048"/>
              <a:gd name="connsiteX6-67" fmla="*/ 218628 w 2498048"/>
              <a:gd name="connsiteY6-68" fmla="*/ 1776836 h 2498048"/>
              <a:gd name="connsiteX7-69" fmla="*/ 218628 w 2498048"/>
              <a:gd name="connsiteY7-70" fmla="*/ 721212 h 2498048"/>
              <a:gd name="connsiteX8-71" fmla="*/ 721212 w 2498048"/>
              <a:gd name="connsiteY8-72" fmla="*/ 218627 h 2498048"/>
              <a:gd name="connsiteX9-73" fmla="*/ 1249024 w 2498048"/>
              <a:gd name="connsiteY9-74" fmla="*/ 0 h 2498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sp>
        <p:nvSpPr>
          <p:cNvPr id="8" name="Rounded Rectangle 7"/>
          <p:cNvSpPr/>
          <p:nvPr/>
        </p:nvSpPr>
        <p:spPr>
          <a:xfrm rot="2700000">
            <a:off x="1506855" y="2536825"/>
            <a:ext cx="2115820" cy="2115820"/>
          </a:xfrm>
          <a:prstGeom prst="roundRect">
            <a:avLst>
              <a:gd name="adj" fmla="val 34663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 rot="2700000">
            <a:off x="3552190" y="1143000"/>
            <a:ext cx="1544955" cy="1544955"/>
          </a:xfrm>
          <a:prstGeom prst="roundRect">
            <a:avLst>
              <a:gd name="adj" fmla="val 21458"/>
            </a:avLst>
          </a:prstGeom>
          <a:solidFill>
            <a:schemeClr val="bg1"/>
          </a:solidFill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 rot="2700000">
            <a:off x="3509010" y="4401185"/>
            <a:ext cx="1544955" cy="1544955"/>
          </a:xfrm>
          <a:prstGeom prst="roundRect">
            <a:avLst>
              <a:gd name="adj" fmla="val 20322"/>
            </a:avLst>
          </a:prstGeom>
          <a:solidFill>
            <a:schemeClr val="bg1"/>
          </a:solidFill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6" name="Rounded Rectangle 25"/>
          <p:cNvSpPr/>
          <p:nvPr/>
        </p:nvSpPr>
        <p:spPr>
          <a:xfrm rot="2700000">
            <a:off x="4504055" y="2713355"/>
            <a:ext cx="1544955" cy="1544955"/>
          </a:xfrm>
          <a:prstGeom prst="roundRect">
            <a:avLst>
              <a:gd name="adj" fmla="val 19767"/>
            </a:avLst>
          </a:prstGeom>
          <a:solidFill>
            <a:schemeClr val="bg1"/>
          </a:solidFill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9" name="组合 138"/>
          <p:cNvGrpSpPr/>
          <p:nvPr/>
        </p:nvGrpSpPr>
        <p:grpSpPr>
          <a:xfrm>
            <a:off x="6814820" y="2950210"/>
            <a:ext cx="4625975" cy="877570"/>
            <a:chOff x="11115" y="4539"/>
            <a:chExt cx="7285" cy="1382"/>
          </a:xfrm>
        </p:grpSpPr>
        <p:grpSp>
          <p:nvGrpSpPr>
            <p:cNvPr id="125" name="组合 124"/>
            <p:cNvGrpSpPr/>
            <p:nvPr/>
          </p:nvGrpSpPr>
          <p:grpSpPr>
            <a:xfrm>
              <a:off x="11115" y="4539"/>
              <a:ext cx="7285" cy="1382"/>
              <a:chOff x="1375224" y="2374676"/>
              <a:chExt cx="4625975" cy="877452"/>
            </a:xfrm>
          </p:grpSpPr>
          <p:sp>
            <p:nvSpPr>
              <p:cNvPr id="126" name="文本框 125"/>
              <p:cNvSpPr txBox="1"/>
              <p:nvPr/>
            </p:nvSpPr>
            <p:spPr>
              <a:xfrm>
                <a:off x="1375224" y="2902361"/>
                <a:ext cx="4625975" cy="349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27" name="文本框 126"/>
              <p:cNvSpPr txBox="1"/>
              <p:nvPr/>
            </p:nvSpPr>
            <p:spPr>
              <a:xfrm>
                <a:off x="1375225" y="2374676"/>
                <a:ext cx="2006848" cy="406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28" name="直接连接符 127"/>
            <p:cNvCxnSpPr/>
            <p:nvPr/>
          </p:nvCxnSpPr>
          <p:spPr>
            <a:xfrm>
              <a:off x="11260" y="5319"/>
              <a:ext cx="2097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组合 139"/>
          <p:cNvGrpSpPr/>
          <p:nvPr/>
        </p:nvGrpSpPr>
        <p:grpSpPr>
          <a:xfrm>
            <a:off x="6088380" y="1205230"/>
            <a:ext cx="4625975" cy="877570"/>
            <a:chOff x="11115" y="4539"/>
            <a:chExt cx="7285" cy="1382"/>
          </a:xfrm>
        </p:grpSpPr>
        <p:grpSp>
          <p:nvGrpSpPr>
            <p:cNvPr id="141" name="组合 140"/>
            <p:cNvGrpSpPr/>
            <p:nvPr/>
          </p:nvGrpSpPr>
          <p:grpSpPr>
            <a:xfrm>
              <a:off x="11115" y="4539"/>
              <a:ext cx="7285" cy="1382"/>
              <a:chOff x="1375224" y="2374676"/>
              <a:chExt cx="4625975" cy="877452"/>
            </a:xfrm>
          </p:grpSpPr>
          <p:sp>
            <p:nvSpPr>
              <p:cNvPr id="142" name="文本框 141"/>
              <p:cNvSpPr txBox="1"/>
              <p:nvPr/>
            </p:nvSpPr>
            <p:spPr>
              <a:xfrm>
                <a:off x="1375224" y="2902361"/>
                <a:ext cx="4625975" cy="349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43" name="文本框 142"/>
              <p:cNvSpPr txBox="1"/>
              <p:nvPr/>
            </p:nvSpPr>
            <p:spPr>
              <a:xfrm>
                <a:off x="1375225" y="2374676"/>
                <a:ext cx="2006848" cy="406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44" name="直接连接符 143"/>
            <p:cNvCxnSpPr/>
            <p:nvPr/>
          </p:nvCxnSpPr>
          <p:spPr>
            <a:xfrm>
              <a:off x="11260" y="5319"/>
              <a:ext cx="2097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组合 144"/>
          <p:cNvGrpSpPr/>
          <p:nvPr/>
        </p:nvGrpSpPr>
        <p:grpSpPr>
          <a:xfrm>
            <a:off x="6088380" y="4695190"/>
            <a:ext cx="4625975" cy="877570"/>
            <a:chOff x="11115" y="4539"/>
            <a:chExt cx="7285" cy="1382"/>
          </a:xfrm>
        </p:grpSpPr>
        <p:grpSp>
          <p:nvGrpSpPr>
            <p:cNvPr id="146" name="组合 145"/>
            <p:cNvGrpSpPr/>
            <p:nvPr/>
          </p:nvGrpSpPr>
          <p:grpSpPr>
            <a:xfrm>
              <a:off x="11115" y="4539"/>
              <a:ext cx="7285" cy="1382"/>
              <a:chOff x="1375224" y="2374676"/>
              <a:chExt cx="4625975" cy="877452"/>
            </a:xfrm>
          </p:grpSpPr>
          <p:sp>
            <p:nvSpPr>
              <p:cNvPr id="147" name="文本框 146"/>
              <p:cNvSpPr txBox="1"/>
              <p:nvPr/>
            </p:nvSpPr>
            <p:spPr>
              <a:xfrm>
                <a:off x="1375224" y="2902361"/>
                <a:ext cx="4625975" cy="349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1375225" y="2374676"/>
                <a:ext cx="2006848" cy="406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49" name="直接连接符 148"/>
            <p:cNvCxnSpPr/>
            <p:nvPr/>
          </p:nvCxnSpPr>
          <p:spPr>
            <a:xfrm>
              <a:off x="11260" y="5319"/>
              <a:ext cx="2097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textcount"/>
          <p:cNvSpPr txBox="1"/>
          <p:nvPr/>
        </p:nvSpPr>
        <p:spPr>
          <a:xfrm>
            <a:off x="3840539" y="1928778"/>
            <a:ext cx="889519" cy="2991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keyword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0" name="textcount"/>
          <p:cNvSpPr txBox="1"/>
          <p:nvPr/>
        </p:nvSpPr>
        <p:spPr>
          <a:xfrm>
            <a:off x="3840539" y="1448322"/>
            <a:ext cx="1067695" cy="4979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85%</a:t>
            </a:r>
          </a:p>
        </p:txBody>
      </p:sp>
      <p:sp>
        <p:nvSpPr>
          <p:cNvPr id="171" name="textcount"/>
          <p:cNvSpPr txBox="1"/>
          <p:nvPr/>
        </p:nvSpPr>
        <p:spPr>
          <a:xfrm>
            <a:off x="4856481" y="3732813"/>
            <a:ext cx="825255" cy="2991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keyword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2" name="textcount"/>
          <p:cNvSpPr txBox="1"/>
          <p:nvPr/>
        </p:nvSpPr>
        <p:spPr>
          <a:xfrm>
            <a:off x="4566653" y="3252357"/>
            <a:ext cx="1518824" cy="4979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2000w</a:t>
            </a:r>
          </a:p>
        </p:txBody>
      </p:sp>
      <p:sp>
        <p:nvSpPr>
          <p:cNvPr id="173" name="textcount"/>
          <p:cNvSpPr txBox="1"/>
          <p:nvPr/>
        </p:nvSpPr>
        <p:spPr>
          <a:xfrm>
            <a:off x="3680722" y="5378098"/>
            <a:ext cx="1093208" cy="301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keyword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4" name="textcount"/>
          <p:cNvSpPr txBox="1"/>
          <p:nvPr/>
        </p:nvSpPr>
        <p:spPr>
          <a:xfrm>
            <a:off x="3598173" y="4897642"/>
            <a:ext cx="1258308" cy="4979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100+</a:t>
            </a:r>
          </a:p>
        </p:txBody>
      </p:sp>
      <p:sp>
        <p:nvSpPr>
          <p:cNvPr id="175" name="Freeform 357"/>
          <p:cNvSpPr/>
          <p:nvPr/>
        </p:nvSpPr>
        <p:spPr bwMode="auto">
          <a:xfrm>
            <a:off x="2505075" y="2922905"/>
            <a:ext cx="22860" cy="85725"/>
          </a:xfrm>
          <a:custGeom>
            <a:avLst/>
            <a:gdLst/>
            <a:ahLst/>
            <a:cxnLst>
              <a:cxn ang="0">
                <a:pos x="5" y="17"/>
              </a:cxn>
              <a:cxn ang="0">
                <a:pos x="2" y="19"/>
              </a:cxn>
              <a:cxn ang="0">
                <a:pos x="0" y="17"/>
              </a:cxn>
              <a:cxn ang="0">
                <a:pos x="0" y="2"/>
              </a:cxn>
              <a:cxn ang="0">
                <a:pos x="2" y="0"/>
              </a:cxn>
              <a:cxn ang="0">
                <a:pos x="5" y="2"/>
              </a:cxn>
              <a:cxn ang="0">
                <a:pos x="5" y="17"/>
              </a:cxn>
            </a:cxnLst>
            <a:rect l="0" t="0" r="r" b="b"/>
            <a:pathLst>
              <a:path w="5" h="19">
                <a:moveTo>
                  <a:pt x="5" y="17"/>
                </a:moveTo>
                <a:cubicBezTo>
                  <a:pt x="5" y="18"/>
                  <a:pt x="4" y="19"/>
                  <a:pt x="2" y="19"/>
                </a:cubicBezTo>
                <a:cubicBezTo>
                  <a:pt x="1" y="19"/>
                  <a:pt x="0" y="18"/>
                  <a:pt x="0" y="1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1"/>
                  <a:pt x="5" y="2"/>
                </a:cubicBezTo>
                <a:lnTo>
                  <a:pt x="5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6" name="Freeform 358"/>
          <p:cNvSpPr/>
          <p:nvPr/>
        </p:nvSpPr>
        <p:spPr bwMode="auto">
          <a:xfrm>
            <a:off x="2219960" y="3054985"/>
            <a:ext cx="72390" cy="70485"/>
          </a:xfrm>
          <a:custGeom>
            <a:avLst/>
            <a:gdLst/>
            <a:ahLst/>
            <a:cxnLst>
              <a:cxn ang="0">
                <a:pos x="15" y="11"/>
              </a:cxn>
              <a:cxn ang="0">
                <a:pos x="15" y="14"/>
              </a:cxn>
              <a:cxn ang="0">
                <a:pos x="12" y="15"/>
              </a:cxn>
              <a:cxn ang="0">
                <a:pos x="0" y="5"/>
              </a:cxn>
              <a:cxn ang="0">
                <a:pos x="1" y="1"/>
              </a:cxn>
              <a:cxn ang="0">
                <a:pos x="4" y="1"/>
              </a:cxn>
              <a:cxn ang="0">
                <a:pos x="15" y="11"/>
              </a:cxn>
            </a:cxnLst>
            <a:rect l="0" t="0" r="r" b="b"/>
            <a:pathLst>
              <a:path w="16" h="16">
                <a:moveTo>
                  <a:pt x="15" y="11"/>
                </a:moveTo>
                <a:cubicBezTo>
                  <a:pt x="16" y="12"/>
                  <a:pt x="16" y="13"/>
                  <a:pt x="15" y="14"/>
                </a:cubicBezTo>
                <a:cubicBezTo>
                  <a:pt x="14" y="15"/>
                  <a:pt x="13" y="16"/>
                  <a:pt x="12" y="15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3" y="0"/>
                  <a:pt x="4" y="1"/>
                </a:cubicBezTo>
                <a:lnTo>
                  <a:pt x="1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7" name="Freeform 359"/>
          <p:cNvSpPr/>
          <p:nvPr/>
        </p:nvSpPr>
        <p:spPr bwMode="auto">
          <a:xfrm>
            <a:off x="2129790" y="3353435"/>
            <a:ext cx="90170" cy="26670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9" y="2"/>
              </a:cxn>
              <a:cxn ang="0">
                <a:pos x="18" y="5"/>
              </a:cxn>
              <a:cxn ang="0">
                <a:pos x="3" y="6"/>
              </a:cxn>
              <a:cxn ang="0">
                <a:pos x="0" y="4"/>
              </a:cxn>
              <a:cxn ang="0">
                <a:pos x="2" y="1"/>
              </a:cxn>
              <a:cxn ang="0">
                <a:pos x="17" y="0"/>
              </a:cxn>
            </a:cxnLst>
            <a:rect l="0" t="0" r="r" b="b"/>
            <a:pathLst>
              <a:path w="20" h="6">
                <a:moveTo>
                  <a:pt x="17" y="0"/>
                </a:moveTo>
                <a:cubicBezTo>
                  <a:pt x="18" y="0"/>
                  <a:pt x="19" y="1"/>
                  <a:pt x="19" y="2"/>
                </a:cubicBezTo>
                <a:cubicBezTo>
                  <a:pt x="20" y="3"/>
                  <a:pt x="19" y="5"/>
                  <a:pt x="18" y="5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4"/>
                </a:cubicBezTo>
                <a:cubicBezTo>
                  <a:pt x="0" y="3"/>
                  <a:pt x="1" y="1"/>
                  <a:pt x="2" y="1"/>
                </a:cubicBezTo>
                <a:lnTo>
                  <a:pt x="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8" name="Freeform 360"/>
          <p:cNvSpPr/>
          <p:nvPr/>
        </p:nvSpPr>
        <p:spPr bwMode="auto">
          <a:xfrm>
            <a:off x="2835275" y="3330575"/>
            <a:ext cx="85725" cy="30480"/>
          </a:xfrm>
          <a:custGeom>
            <a:avLst/>
            <a:gdLst/>
            <a:ahLst/>
            <a:cxnLst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7" y="2"/>
              </a:cxn>
              <a:cxn ang="0">
                <a:pos x="19" y="5"/>
              </a:cxn>
              <a:cxn ang="0">
                <a:pos x="17" y="7"/>
              </a:cxn>
              <a:cxn ang="0">
                <a:pos x="2" y="5"/>
              </a:cxn>
            </a:cxnLst>
            <a:rect l="0" t="0" r="r" b="b"/>
            <a:pathLst>
              <a:path w="19" h="7">
                <a:moveTo>
                  <a:pt x="2" y="5"/>
                </a:moveTo>
                <a:cubicBezTo>
                  <a:pt x="1" y="5"/>
                  <a:pt x="0" y="4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9" y="3"/>
                  <a:pt x="19" y="5"/>
                </a:cubicBezTo>
                <a:cubicBezTo>
                  <a:pt x="19" y="6"/>
                  <a:pt x="18" y="7"/>
                  <a:pt x="17" y="7"/>
                </a:cubicBezTo>
                <a:lnTo>
                  <a:pt x="2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9" name="Freeform 361"/>
          <p:cNvSpPr/>
          <p:nvPr/>
        </p:nvSpPr>
        <p:spPr bwMode="auto">
          <a:xfrm>
            <a:off x="2743835" y="3041650"/>
            <a:ext cx="72390" cy="66675"/>
          </a:xfrm>
          <a:custGeom>
            <a:avLst/>
            <a:gdLst/>
            <a:ahLst/>
            <a:cxnLst>
              <a:cxn ang="0">
                <a:pos x="4" y="14"/>
              </a:cxn>
              <a:cxn ang="0">
                <a:pos x="1" y="14"/>
              </a:cxn>
              <a:cxn ang="0">
                <a:pos x="1" y="11"/>
              </a:cxn>
              <a:cxn ang="0">
                <a:pos x="12" y="1"/>
              </a:cxn>
              <a:cxn ang="0">
                <a:pos x="15" y="1"/>
              </a:cxn>
              <a:cxn ang="0">
                <a:pos x="15" y="4"/>
              </a:cxn>
              <a:cxn ang="0">
                <a:pos x="4" y="14"/>
              </a:cxn>
            </a:cxnLst>
            <a:rect l="0" t="0" r="r" b="b"/>
            <a:pathLst>
              <a:path w="16" h="15">
                <a:moveTo>
                  <a:pt x="4" y="14"/>
                </a:moveTo>
                <a:cubicBezTo>
                  <a:pt x="3" y="15"/>
                  <a:pt x="2" y="15"/>
                  <a:pt x="1" y="14"/>
                </a:cubicBezTo>
                <a:cubicBezTo>
                  <a:pt x="0" y="13"/>
                  <a:pt x="0" y="11"/>
                  <a:pt x="1" y="1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0"/>
                  <a:pt x="14" y="0"/>
                  <a:pt x="15" y="1"/>
                </a:cubicBezTo>
                <a:cubicBezTo>
                  <a:pt x="16" y="2"/>
                  <a:pt x="16" y="4"/>
                  <a:pt x="15" y="4"/>
                </a:cubicBezTo>
                <a:lnTo>
                  <a:pt x="4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0" name="Freeform 362"/>
          <p:cNvSpPr>
            <a:spLocks noEditPoints="1"/>
          </p:cNvSpPr>
          <p:nvPr/>
        </p:nvSpPr>
        <p:spPr bwMode="auto">
          <a:xfrm>
            <a:off x="2269490" y="3045460"/>
            <a:ext cx="487680" cy="676910"/>
          </a:xfrm>
          <a:custGeom>
            <a:avLst/>
            <a:gdLst/>
            <a:ahLst/>
            <a:cxnLst>
              <a:cxn ang="0">
                <a:pos x="108" y="54"/>
              </a:cxn>
              <a:cxn ang="0">
                <a:pos x="54" y="0"/>
              </a:cxn>
              <a:cxn ang="0">
                <a:pos x="0" y="54"/>
              </a:cxn>
              <a:cxn ang="0">
                <a:pos x="32" y="103"/>
              </a:cxn>
              <a:cxn ang="0">
                <a:pos x="32" y="114"/>
              </a:cxn>
              <a:cxn ang="0">
                <a:pos x="32" y="114"/>
              </a:cxn>
              <a:cxn ang="0">
                <a:pos x="32" y="128"/>
              </a:cxn>
              <a:cxn ang="0">
                <a:pos x="40" y="138"/>
              </a:cxn>
              <a:cxn ang="0">
                <a:pos x="41" y="142"/>
              </a:cxn>
              <a:cxn ang="0">
                <a:pos x="50" y="150"/>
              </a:cxn>
              <a:cxn ang="0">
                <a:pos x="58" y="150"/>
              </a:cxn>
              <a:cxn ang="0">
                <a:pos x="67" y="142"/>
              </a:cxn>
              <a:cxn ang="0">
                <a:pos x="68" y="138"/>
              </a:cxn>
              <a:cxn ang="0">
                <a:pos x="76" y="128"/>
              </a:cxn>
              <a:cxn ang="0">
                <a:pos x="76" y="109"/>
              </a:cxn>
              <a:cxn ang="0">
                <a:pos x="76" y="103"/>
              </a:cxn>
              <a:cxn ang="0">
                <a:pos x="108" y="54"/>
              </a:cxn>
              <a:cxn ang="0">
                <a:pos x="34" y="27"/>
              </a:cxn>
              <a:cxn ang="0">
                <a:pos x="20" y="54"/>
              </a:cxn>
              <a:cxn ang="0">
                <a:pos x="32" y="79"/>
              </a:cxn>
              <a:cxn ang="0">
                <a:pos x="33" y="83"/>
              </a:cxn>
              <a:cxn ang="0">
                <a:pos x="33" y="83"/>
              </a:cxn>
              <a:cxn ang="0">
                <a:pos x="29" y="83"/>
              </a:cxn>
              <a:cxn ang="0">
                <a:pos x="15" y="54"/>
              </a:cxn>
              <a:cxn ang="0">
                <a:pos x="31" y="23"/>
              </a:cxn>
              <a:cxn ang="0">
                <a:pos x="34" y="23"/>
              </a:cxn>
              <a:cxn ang="0">
                <a:pos x="34" y="23"/>
              </a:cxn>
              <a:cxn ang="0">
                <a:pos x="34" y="27"/>
              </a:cxn>
              <a:cxn ang="0">
                <a:pos x="71" y="128"/>
              </a:cxn>
              <a:cxn ang="0">
                <a:pos x="69" y="132"/>
              </a:cxn>
              <a:cxn ang="0">
                <a:pos x="67" y="133"/>
              </a:cxn>
              <a:cxn ang="0">
                <a:pos x="41" y="133"/>
              </a:cxn>
              <a:cxn ang="0">
                <a:pos x="39" y="132"/>
              </a:cxn>
              <a:cxn ang="0">
                <a:pos x="37" y="128"/>
              </a:cxn>
              <a:cxn ang="0">
                <a:pos x="37" y="114"/>
              </a:cxn>
              <a:cxn ang="0">
                <a:pos x="71" y="114"/>
              </a:cxn>
              <a:cxn ang="0">
                <a:pos x="71" y="128"/>
              </a:cxn>
            </a:cxnLst>
            <a:rect l="0" t="0" r="r" b="b"/>
            <a:pathLst>
              <a:path w="108" h="150">
                <a:moveTo>
                  <a:pt x="108" y="54"/>
                </a:moveTo>
                <a:cubicBezTo>
                  <a:pt x="108" y="24"/>
                  <a:pt x="8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75"/>
                  <a:pt x="13" y="94"/>
                  <a:pt x="32" y="103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2" y="133"/>
                  <a:pt x="35" y="137"/>
                  <a:pt x="40" y="138"/>
                </a:cubicBezTo>
                <a:cubicBezTo>
                  <a:pt x="40" y="139"/>
                  <a:pt x="40" y="141"/>
                  <a:pt x="41" y="142"/>
                </a:cubicBezTo>
                <a:cubicBezTo>
                  <a:pt x="43" y="147"/>
                  <a:pt x="47" y="150"/>
                  <a:pt x="50" y="150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61" y="150"/>
                  <a:pt x="65" y="147"/>
                  <a:pt x="67" y="142"/>
                </a:cubicBezTo>
                <a:cubicBezTo>
                  <a:pt x="68" y="141"/>
                  <a:pt x="68" y="139"/>
                  <a:pt x="68" y="138"/>
                </a:cubicBezTo>
                <a:cubicBezTo>
                  <a:pt x="73" y="137"/>
                  <a:pt x="76" y="133"/>
                  <a:pt x="76" y="128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95" y="94"/>
                  <a:pt x="108" y="75"/>
                  <a:pt x="108" y="54"/>
                </a:cubicBezTo>
                <a:close/>
                <a:moveTo>
                  <a:pt x="34" y="27"/>
                </a:moveTo>
                <a:cubicBezTo>
                  <a:pt x="26" y="33"/>
                  <a:pt x="20" y="43"/>
                  <a:pt x="20" y="54"/>
                </a:cubicBezTo>
                <a:cubicBezTo>
                  <a:pt x="20" y="64"/>
                  <a:pt x="25" y="73"/>
                  <a:pt x="32" y="79"/>
                </a:cubicBezTo>
                <a:cubicBezTo>
                  <a:pt x="33" y="80"/>
                  <a:pt x="34" y="82"/>
                  <a:pt x="33" y="83"/>
                </a:cubicBezTo>
                <a:cubicBezTo>
                  <a:pt x="33" y="83"/>
                  <a:pt x="33" y="83"/>
                  <a:pt x="33" y="83"/>
                </a:cubicBezTo>
                <a:cubicBezTo>
                  <a:pt x="32" y="84"/>
                  <a:pt x="30" y="84"/>
                  <a:pt x="29" y="83"/>
                </a:cubicBezTo>
                <a:cubicBezTo>
                  <a:pt x="21" y="76"/>
                  <a:pt x="15" y="65"/>
                  <a:pt x="15" y="54"/>
                </a:cubicBezTo>
                <a:cubicBezTo>
                  <a:pt x="15" y="41"/>
                  <a:pt x="21" y="30"/>
                  <a:pt x="31" y="23"/>
                </a:cubicBezTo>
                <a:cubicBezTo>
                  <a:pt x="32" y="22"/>
                  <a:pt x="34" y="22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4"/>
                  <a:pt x="35" y="26"/>
                  <a:pt x="34" y="27"/>
                </a:cubicBezTo>
                <a:close/>
                <a:moveTo>
                  <a:pt x="71" y="128"/>
                </a:moveTo>
                <a:cubicBezTo>
                  <a:pt x="71" y="130"/>
                  <a:pt x="70" y="131"/>
                  <a:pt x="69" y="132"/>
                </a:cubicBezTo>
                <a:cubicBezTo>
                  <a:pt x="68" y="133"/>
                  <a:pt x="68" y="133"/>
                  <a:pt x="67" y="133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40" y="133"/>
                  <a:pt x="39" y="133"/>
                  <a:pt x="39" y="132"/>
                </a:cubicBezTo>
                <a:cubicBezTo>
                  <a:pt x="38" y="131"/>
                  <a:pt x="37" y="130"/>
                  <a:pt x="37" y="128"/>
                </a:cubicBezTo>
                <a:cubicBezTo>
                  <a:pt x="37" y="114"/>
                  <a:pt x="37" y="114"/>
                  <a:pt x="37" y="114"/>
                </a:cubicBezTo>
                <a:cubicBezTo>
                  <a:pt x="71" y="114"/>
                  <a:pt x="71" y="114"/>
                  <a:pt x="71" y="114"/>
                </a:cubicBezTo>
                <a:lnTo>
                  <a:pt x="71" y="1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1814673" y="3782695"/>
            <a:ext cx="1490023" cy="4025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6" grpId="0" animBg="1"/>
      <p:bldP spid="26" grpId="1" animBg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/>
      <p:bldP spid="18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6233941" y="334057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6360941" y="346757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937121" y="2050324"/>
            <a:ext cx="2480645" cy="3477239"/>
            <a:chOff x="4597400" y="1873250"/>
            <a:chExt cx="2997200" cy="4201320"/>
          </a:xfrm>
          <a:gradFill>
            <a:gsLst>
              <a:gs pos="0">
                <a:srgbClr val="6CB1FC"/>
              </a:gs>
              <a:gs pos="100000">
                <a:srgbClr val="304BA1"/>
              </a:gs>
            </a:gsLst>
            <a:lin ang="5400000" scaled="1"/>
          </a:gradFill>
        </p:grpSpPr>
        <p:sp>
          <p:nvSpPr>
            <p:cNvPr id="56" name="任意多边形 21"/>
            <p:cNvSpPr/>
            <p:nvPr/>
          </p:nvSpPr>
          <p:spPr>
            <a:xfrm>
              <a:off x="5514975" y="5434013"/>
              <a:ext cx="1158876" cy="640557"/>
            </a:xfrm>
            <a:custGeom>
              <a:avLst/>
              <a:gdLst>
                <a:gd name="connsiteX0" fmla="*/ 373064 w 1158876"/>
                <a:gd name="connsiteY0" fmla="*/ 473869 h 640557"/>
                <a:gd name="connsiteX1" fmla="*/ 785813 w 1158876"/>
                <a:gd name="connsiteY1" fmla="*/ 473869 h 640557"/>
                <a:gd name="connsiteX2" fmla="*/ 869157 w 1158876"/>
                <a:gd name="connsiteY2" fmla="*/ 557213 h 640557"/>
                <a:gd name="connsiteX3" fmla="*/ 869156 w 1158876"/>
                <a:gd name="connsiteY3" fmla="*/ 557213 h 640557"/>
                <a:gd name="connsiteX4" fmla="*/ 785812 w 1158876"/>
                <a:gd name="connsiteY4" fmla="*/ 640557 h 640557"/>
                <a:gd name="connsiteX5" fmla="*/ 373064 w 1158876"/>
                <a:gd name="connsiteY5" fmla="*/ 640556 h 640557"/>
                <a:gd name="connsiteX6" fmla="*/ 296270 w 1158876"/>
                <a:gd name="connsiteY6" fmla="*/ 589654 h 640557"/>
                <a:gd name="connsiteX7" fmla="*/ 289720 w 1158876"/>
                <a:gd name="connsiteY7" fmla="*/ 557213 h 640557"/>
                <a:gd name="connsiteX8" fmla="*/ 296270 w 1158876"/>
                <a:gd name="connsiteY8" fmla="*/ 524772 h 640557"/>
                <a:gd name="connsiteX9" fmla="*/ 373064 w 1158876"/>
                <a:gd name="connsiteY9" fmla="*/ 473869 h 640557"/>
                <a:gd name="connsiteX10" fmla="*/ 156369 w 1158876"/>
                <a:gd name="connsiteY10" fmla="*/ 235744 h 640557"/>
                <a:gd name="connsiteX11" fmla="*/ 1002508 w 1158876"/>
                <a:gd name="connsiteY11" fmla="*/ 235744 h 640557"/>
                <a:gd name="connsiteX12" fmla="*/ 1085852 w 1158876"/>
                <a:gd name="connsiteY12" fmla="*/ 319088 h 640557"/>
                <a:gd name="connsiteX13" fmla="*/ 1085851 w 1158876"/>
                <a:gd name="connsiteY13" fmla="*/ 319088 h 640557"/>
                <a:gd name="connsiteX14" fmla="*/ 1002507 w 1158876"/>
                <a:gd name="connsiteY14" fmla="*/ 402432 h 640557"/>
                <a:gd name="connsiteX15" fmla="*/ 156369 w 1158876"/>
                <a:gd name="connsiteY15" fmla="*/ 402431 h 640557"/>
                <a:gd name="connsiteX16" fmla="*/ 79574 w 1158876"/>
                <a:gd name="connsiteY16" fmla="*/ 351528 h 640557"/>
                <a:gd name="connsiteX17" fmla="*/ 73025 w 1158876"/>
                <a:gd name="connsiteY17" fmla="*/ 319087 h 640557"/>
                <a:gd name="connsiteX18" fmla="*/ 79574 w 1158876"/>
                <a:gd name="connsiteY18" fmla="*/ 286646 h 640557"/>
                <a:gd name="connsiteX19" fmla="*/ 156369 w 1158876"/>
                <a:gd name="connsiteY19" fmla="*/ 235744 h 640557"/>
                <a:gd name="connsiteX20" fmla="*/ 83344 w 1158876"/>
                <a:gd name="connsiteY20" fmla="*/ 0 h 640557"/>
                <a:gd name="connsiteX21" fmla="*/ 1075532 w 1158876"/>
                <a:gd name="connsiteY21" fmla="*/ 0 h 640557"/>
                <a:gd name="connsiteX22" fmla="*/ 1158876 w 1158876"/>
                <a:gd name="connsiteY22" fmla="*/ 83344 h 640557"/>
                <a:gd name="connsiteX23" fmla="*/ 1158875 w 1158876"/>
                <a:gd name="connsiteY23" fmla="*/ 83344 h 640557"/>
                <a:gd name="connsiteX24" fmla="*/ 1075531 w 1158876"/>
                <a:gd name="connsiteY24" fmla="*/ 166688 h 640557"/>
                <a:gd name="connsiteX25" fmla="*/ 83344 w 1158876"/>
                <a:gd name="connsiteY25" fmla="*/ 166687 h 640557"/>
                <a:gd name="connsiteX26" fmla="*/ 6549 w 1158876"/>
                <a:gd name="connsiteY26" fmla="*/ 115784 h 640557"/>
                <a:gd name="connsiteX27" fmla="*/ 0 w 1158876"/>
                <a:gd name="connsiteY27" fmla="*/ 83343 h 640557"/>
                <a:gd name="connsiteX28" fmla="*/ 6549 w 1158876"/>
                <a:gd name="connsiteY28" fmla="*/ 50902 h 640557"/>
                <a:gd name="connsiteX29" fmla="*/ 83344 w 1158876"/>
                <a:gd name="connsiteY29" fmla="*/ 0 h 64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58876" h="640557">
                  <a:moveTo>
                    <a:pt x="373064" y="473869"/>
                  </a:moveTo>
                  <a:lnTo>
                    <a:pt x="785813" y="473869"/>
                  </a:lnTo>
                  <a:cubicBezTo>
                    <a:pt x="831843" y="473869"/>
                    <a:pt x="869157" y="511183"/>
                    <a:pt x="869157" y="557213"/>
                  </a:cubicBezTo>
                  <a:lnTo>
                    <a:pt x="869156" y="557213"/>
                  </a:lnTo>
                  <a:cubicBezTo>
                    <a:pt x="869156" y="603243"/>
                    <a:pt x="831842" y="640557"/>
                    <a:pt x="785812" y="640557"/>
                  </a:cubicBezTo>
                  <a:lnTo>
                    <a:pt x="373064" y="640556"/>
                  </a:lnTo>
                  <a:cubicBezTo>
                    <a:pt x="338542" y="640556"/>
                    <a:pt x="308922" y="619567"/>
                    <a:pt x="296270" y="589654"/>
                  </a:cubicBezTo>
                  <a:lnTo>
                    <a:pt x="289720" y="557213"/>
                  </a:lnTo>
                  <a:lnTo>
                    <a:pt x="296270" y="524772"/>
                  </a:lnTo>
                  <a:cubicBezTo>
                    <a:pt x="308922" y="494858"/>
                    <a:pt x="338542" y="473869"/>
                    <a:pt x="373064" y="473869"/>
                  </a:cubicBezTo>
                  <a:close/>
                  <a:moveTo>
                    <a:pt x="156369" y="235744"/>
                  </a:moveTo>
                  <a:lnTo>
                    <a:pt x="1002508" y="235744"/>
                  </a:lnTo>
                  <a:cubicBezTo>
                    <a:pt x="1048538" y="235744"/>
                    <a:pt x="1085852" y="273058"/>
                    <a:pt x="1085852" y="319088"/>
                  </a:cubicBezTo>
                  <a:lnTo>
                    <a:pt x="1085851" y="319088"/>
                  </a:lnTo>
                  <a:cubicBezTo>
                    <a:pt x="1085851" y="365118"/>
                    <a:pt x="1048537" y="402432"/>
                    <a:pt x="1002507" y="402432"/>
                  </a:cubicBezTo>
                  <a:lnTo>
                    <a:pt x="156369" y="402431"/>
                  </a:lnTo>
                  <a:cubicBezTo>
                    <a:pt x="121846" y="402431"/>
                    <a:pt x="92227" y="381442"/>
                    <a:pt x="79574" y="351528"/>
                  </a:cubicBezTo>
                  <a:lnTo>
                    <a:pt x="73025" y="319087"/>
                  </a:lnTo>
                  <a:lnTo>
                    <a:pt x="79574" y="286646"/>
                  </a:lnTo>
                  <a:cubicBezTo>
                    <a:pt x="92227" y="256733"/>
                    <a:pt x="121846" y="235744"/>
                    <a:pt x="156369" y="235744"/>
                  </a:cubicBezTo>
                  <a:close/>
                  <a:moveTo>
                    <a:pt x="83344" y="0"/>
                  </a:moveTo>
                  <a:lnTo>
                    <a:pt x="1075532" y="0"/>
                  </a:lnTo>
                  <a:cubicBezTo>
                    <a:pt x="1121562" y="0"/>
                    <a:pt x="1158876" y="37314"/>
                    <a:pt x="1158876" y="83344"/>
                  </a:cubicBezTo>
                  <a:lnTo>
                    <a:pt x="1158875" y="83344"/>
                  </a:lnTo>
                  <a:cubicBezTo>
                    <a:pt x="1158875" y="129374"/>
                    <a:pt x="1121561" y="166688"/>
                    <a:pt x="1075531" y="166688"/>
                  </a:cubicBezTo>
                  <a:lnTo>
                    <a:pt x="83344" y="166687"/>
                  </a:lnTo>
                  <a:cubicBezTo>
                    <a:pt x="48821" y="166687"/>
                    <a:pt x="19202" y="145698"/>
                    <a:pt x="6549" y="115784"/>
                  </a:cubicBezTo>
                  <a:lnTo>
                    <a:pt x="0" y="83343"/>
                  </a:lnTo>
                  <a:lnTo>
                    <a:pt x="6549" y="50902"/>
                  </a:lnTo>
                  <a:cubicBezTo>
                    <a:pt x="19202" y="20989"/>
                    <a:pt x="48821" y="0"/>
                    <a:pt x="8334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7" name="Freeform 12"/>
            <p:cNvSpPr>
              <a:spLocks noEditPoints="1"/>
            </p:cNvSpPr>
            <p:nvPr/>
          </p:nvSpPr>
          <p:spPr bwMode="auto">
            <a:xfrm>
              <a:off x="5211763" y="2809875"/>
              <a:ext cx="1795463" cy="2292350"/>
            </a:xfrm>
            <a:custGeom>
              <a:avLst/>
              <a:gdLst>
                <a:gd name="T0" fmla="*/ 506 w 550"/>
                <a:gd name="T1" fmla="*/ 221 h 703"/>
                <a:gd name="T2" fmla="*/ 503 w 550"/>
                <a:gd name="T3" fmla="*/ 133 h 703"/>
                <a:gd name="T4" fmla="*/ 436 w 550"/>
                <a:gd name="T5" fmla="*/ 124 h 703"/>
                <a:gd name="T6" fmla="*/ 375 w 550"/>
                <a:gd name="T7" fmla="*/ 191 h 703"/>
                <a:gd name="T8" fmla="*/ 347 w 550"/>
                <a:gd name="T9" fmla="*/ 230 h 703"/>
                <a:gd name="T10" fmla="*/ 365 w 550"/>
                <a:gd name="T11" fmla="*/ 173 h 703"/>
                <a:gd name="T12" fmla="*/ 265 w 550"/>
                <a:gd name="T13" fmla="*/ 167 h 703"/>
                <a:gd name="T14" fmla="*/ 259 w 550"/>
                <a:gd name="T15" fmla="*/ 230 h 703"/>
                <a:gd name="T16" fmla="*/ 265 w 550"/>
                <a:gd name="T17" fmla="*/ 73 h 703"/>
                <a:gd name="T18" fmla="*/ 219 w 550"/>
                <a:gd name="T19" fmla="*/ 133 h 703"/>
                <a:gd name="T20" fmla="*/ 170 w 550"/>
                <a:gd name="T21" fmla="*/ 121 h 703"/>
                <a:gd name="T22" fmla="*/ 127 w 550"/>
                <a:gd name="T23" fmla="*/ 216 h 703"/>
                <a:gd name="T24" fmla="*/ 94 w 550"/>
                <a:gd name="T25" fmla="*/ 236 h 703"/>
                <a:gd name="T26" fmla="*/ 97 w 550"/>
                <a:gd name="T27" fmla="*/ 145 h 703"/>
                <a:gd name="T28" fmla="*/ 69 w 550"/>
                <a:gd name="T29" fmla="*/ 121 h 703"/>
                <a:gd name="T30" fmla="*/ 8 w 550"/>
                <a:gd name="T31" fmla="*/ 209 h 703"/>
                <a:gd name="T32" fmla="*/ 17 w 550"/>
                <a:gd name="T33" fmla="*/ 233 h 703"/>
                <a:gd name="T34" fmla="*/ 149 w 550"/>
                <a:gd name="T35" fmla="*/ 458 h 703"/>
                <a:gd name="T36" fmla="*/ 219 w 550"/>
                <a:gd name="T37" fmla="*/ 703 h 703"/>
                <a:gd name="T38" fmla="*/ 164 w 550"/>
                <a:gd name="T39" fmla="*/ 452 h 703"/>
                <a:gd name="T40" fmla="*/ 57 w 550"/>
                <a:gd name="T41" fmla="*/ 206 h 703"/>
                <a:gd name="T42" fmla="*/ 94 w 550"/>
                <a:gd name="T43" fmla="*/ 261 h 703"/>
                <a:gd name="T44" fmla="*/ 146 w 550"/>
                <a:gd name="T45" fmla="*/ 248 h 703"/>
                <a:gd name="T46" fmla="*/ 225 w 550"/>
                <a:gd name="T47" fmla="*/ 230 h 703"/>
                <a:gd name="T48" fmla="*/ 274 w 550"/>
                <a:gd name="T49" fmla="*/ 251 h 703"/>
                <a:gd name="T50" fmla="*/ 347 w 550"/>
                <a:gd name="T51" fmla="*/ 255 h 703"/>
                <a:gd name="T52" fmla="*/ 445 w 550"/>
                <a:gd name="T53" fmla="*/ 248 h 703"/>
                <a:gd name="T54" fmla="*/ 512 w 550"/>
                <a:gd name="T55" fmla="*/ 245 h 703"/>
                <a:gd name="T56" fmla="*/ 321 w 550"/>
                <a:gd name="T57" fmla="*/ 703 h 703"/>
                <a:gd name="T58" fmla="*/ 512 w 550"/>
                <a:gd name="T59" fmla="*/ 276 h 703"/>
                <a:gd name="T60" fmla="*/ 540 w 550"/>
                <a:gd name="T61" fmla="*/ 241 h 703"/>
                <a:gd name="T62" fmla="*/ 527 w 550"/>
                <a:gd name="T63" fmla="*/ 218 h 703"/>
                <a:gd name="T64" fmla="*/ 187 w 550"/>
                <a:gd name="T65" fmla="*/ 233 h 703"/>
                <a:gd name="T66" fmla="*/ 152 w 550"/>
                <a:gd name="T67" fmla="*/ 215 h 703"/>
                <a:gd name="T68" fmla="*/ 179 w 550"/>
                <a:gd name="T69" fmla="*/ 145 h 703"/>
                <a:gd name="T70" fmla="*/ 213 w 550"/>
                <a:gd name="T71" fmla="*/ 191 h 703"/>
                <a:gd name="T72" fmla="*/ 291 w 550"/>
                <a:gd name="T73" fmla="*/ 169 h 703"/>
                <a:gd name="T74" fmla="*/ 333 w 550"/>
                <a:gd name="T75" fmla="*/ 149 h 703"/>
                <a:gd name="T76" fmla="*/ 298 w 550"/>
                <a:gd name="T77" fmla="*/ 212 h 703"/>
                <a:gd name="T78" fmla="*/ 443 w 550"/>
                <a:gd name="T79" fmla="*/ 222 h 703"/>
                <a:gd name="T80" fmla="*/ 404 w 550"/>
                <a:gd name="T81" fmla="*/ 173 h 703"/>
                <a:gd name="T82" fmla="*/ 458 w 550"/>
                <a:gd name="T83" fmla="*/ 165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0" h="703">
                  <a:moveTo>
                    <a:pt x="527" y="218"/>
                  </a:moveTo>
                  <a:cubicBezTo>
                    <a:pt x="522" y="221"/>
                    <a:pt x="514" y="224"/>
                    <a:pt x="506" y="221"/>
                  </a:cubicBezTo>
                  <a:cubicBezTo>
                    <a:pt x="500" y="219"/>
                    <a:pt x="490" y="210"/>
                    <a:pt x="488" y="193"/>
                  </a:cubicBezTo>
                  <a:cubicBezTo>
                    <a:pt x="483" y="168"/>
                    <a:pt x="506" y="145"/>
                    <a:pt x="503" y="133"/>
                  </a:cubicBezTo>
                  <a:cubicBezTo>
                    <a:pt x="500" y="118"/>
                    <a:pt x="478" y="106"/>
                    <a:pt x="469" y="139"/>
                  </a:cubicBezTo>
                  <a:cubicBezTo>
                    <a:pt x="463" y="130"/>
                    <a:pt x="448" y="124"/>
                    <a:pt x="436" y="124"/>
                  </a:cubicBezTo>
                  <a:cubicBezTo>
                    <a:pt x="408" y="124"/>
                    <a:pt x="390" y="139"/>
                    <a:pt x="381" y="164"/>
                  </a:cubicBezTo>
                  <a:cubicBezTo>
                    <a:pt x="378" y="170"/>
                    <a:pt x="375" y="182"/>
                    <a:pt x="375" y="191"/>
                  </a:cubicBezTo>
                  <a:cubicBezTo>
                    <a:pt x="375" y="200"/>
                    <a:pt x="378" y="211"/>
                    <a:pt x="383" y="219"/>
                  </a:cubicBezTo>
                  <a:cubicBezTo>
                    <a:pt x="371" y="227"/>
                    <a:pt x="362" y="230"/>
                    <a:pt x="347" y="230"/>
                  </a:cubicBezTo>
                  <a:cubicBezTo>
                    <a:pt x="341" y="230"/>
                    <a:pt x="332" y="227"/>
                    <a:pt x="323" y="224"/>
                  </a:cubicBezTo>
                  <a:cubicBezTo>
                    <a:pt x="342" y="216"/>
                    <a:pt x="359" y="204"/>
                    <a:pt x="365" y="173"/>
                  </a:cubicBezTo>
                  <a:cubicBezTo>
                    <a:pt x="371" y="141"/>
                    <a:pt x="350" y="114"/>
                    <a:pt x="310" y="120"/>
                  </a:cubicBezTo>
                  <a:cubicBezTo>
                    <a:pt x="293" y="122"/>
                    <a:pt x="271" y="138"/>
                    <a:pt x="265" y="167"/>
                  </a:cubicBezTo>
                  <a:cubicBezTo>
                    <a:pt x="265" y="167"/>
                    <a:pt x="258" y="198"/>
                    <a:pt x="274" y="224"/>
                  </a:cubicBezTo>
                  <a:cubicBezTo>
                    <a:pt x="270" y="227"/>
                    <a:pt x="265" y="230"/>
                    <a:pt x="259" y="230"/>
                  </a:cubicBezTo>
                  <a:cubicBezTo>
                    <a:pt x="236" y="231"/>
                    <a:pt x="243" y="170"/>
                    <a:pt x="243" y="157"/>
                  </a:cubicBezTo>
                  <a:cubicBezTo>
                    <a:pt x="246" y="127"/>
                    <a:pt x="259" y="100"/>
                    <a:pt x="265" y="73"/>
                  </a:cubicBezTo>
                  <a:cubicBezTo>
                    <a:pt x="286" y="0"/>
                    <a:pt x="246" y="3"/>
                    <a:pt x="237" y="36"/>
                  </a:cubicBezTo>
                  <a:cubicBezTo>
                    <a:pt x="231" y="60"/>
                    <a:pt x="222" y="97"/>
                    <a:pt x="219" y="133"/>
                  </a:cubicBezTo>
                  <a:cubicBezTo>
                    <a:pt x="213" y="127"/>
                    <a:pt x="204" y="124"/>
                    <a:pt x="197" y="121"/>
                  </a:cubicBezTo>
                  <a:cubicBezTo>
                    <a:pt x="188" y="118"/>
                    <a:pt x="179" y="118"/>
                    <a:pt x="170" y="121"/>
                  </a:cubicBezTo>
                  <a:cubicBezTo>
                    <a:pt x="152" y="127"/>
                    <a:pt x="133" y="145"/>
                    <a:pt x="127" y="182"/>
                  </a:cubicBezTo>
                  <a:cubicBezTo>
                    <a:pt x="124" y="194"/>
                    <a:pt x="124" y="207"/>
                    <a:pt x="127" y="216"/>
                  </a:cubicBezTo>
                  <a:cubicBezTo>
                    <a:pt x="125" y="217"/>
                    <a:pt x="122" y="220"/>
                    <a:pt x="119" y="223"/>
                  </a:cubicBezTo>
                  <a:cubicBezTo>
                    <a:pt x="111" y="230"/>
                    <a:pt x="101" y="237"/>
                    <a:pt x="94" y="236"/>
                  </a:cubicBezTo>
                  <a:cubicBezTo>
                    <a:pt x="78" y="234"/>
                    <a:pt x="81" y="194"/>
                    <a:pt x="85" y="173"/>
                  </a:cubicBezTo>
                  <a:cubicBezTo>
                    <a:pt x="91" y="160"/>
                    <a:pt x="94" y="151"/>
                    <a:pt x="97" y="145"/>
                  </a:cubicBezTo>
                  <a:cubicBezTo>
                    <a:pt x="100" y="136"/>
                    <a:pt x="100" y="127"/>
                    <a:pt x="97" y="124"/>
                  </a:cubicBezTo>
                  <a:cubicBezTo>
                    <a:pt x="85" y="100"/>
                    <a:pt x="69" y="121"/>
                    <a:pt x="69" y="121"/>
                  </a:cubicBezTo>
                  <a:cubicBezTo>
                    <a:pt x="66" y="127"/>
                    <a:pt x="60" y="142"/>
                    <a:pt x="57" y="164"/>
                  </a:cubicBezTo>
                  <a:cubicBezTo>
                    <a:pt x="48" y="179"/>
                    <a:pt x="36" y="188"/>
                    <a:pt x="8" y="209"/>
                  </a:cubicBezTo>
                  <a:cubicBezTo>
                    <a:pt x="2" y="215"/>
                    <a:pt x="0" y="221"/>
                    <a:pt x="4" y="228"/>
                  </a:cubicBezTo>
                  <a:cubicBezTo>
                    <a:pt x="8" y="234"/>
                    <a:pt x="11" y="233"/>
                    <a:pt x="17" y="233"/>
                  </a:cubicBezTo>
                  <a:cubicBezTo>
                    <a:pt x="23" y="242"/>
                    <a:pt x="30" y="255"/>
                    <a:pt x="39" y="264"/>
                  </a:cubicBezTo>
                  <a:cubicBezTo>
                    <a:pt x="78" y="324"/>
                    <a:pt x="118" y="391"/>
                    <a:pt x="149" y="458"/>
                  </a:cubicBezTo>
                  <a:cubicBezTo>
                    <a:pt x="182" y="531"/>
                    <a:pt x="207" y="600"/>
                    <a:pt x="216" y="673"/>
                  </a:cubicBezTo>
                  <a:cubicBezTo>
                    <a:pt x="217" y="686"/>
                    <a:pt x="218" y="694"/>
                    <a:pt x="219" y="703"/>
                  </a:cubicBezTo>
                  <a:cubicBezTo>
                    <a:pt x="237" y="703"/>
                    <a:pt x="237" y="703"/>
                    <a:pt x="237" y="703"/>
                  </a:cubicBezTo>
                  <a:cubicBezTo>
                    <a:pt x="231" y="618"/>
                    <a:pt x="204" y="534"/>
                    <a:pt x="164" y="452"/>
                  </a:cubicBezTo>
                  <a:cubicBezTo>
                    <a:pt x="127" y="373"/>
                    <a:pt x="78" y="294"/>
                    <a:pt x="33" y="224"/>
                  </a:cubicBezTo>
                  <a:cubicBezTo>
                    <a:pt x="39" y="220"/>
                    <a:pt x="51" y="212"/>
                    <a:pt x="57" y="206"/>
                  </a:cubicBezTo>
                  <a:cubicBezTo>
                    <a:pt x="57" y="209"/>
                    <a:pt x="57" y="215"/>
                    <a:pt x="57" y="218"/>
                  </a:cubicBezTo>
                  <a:cubicBezTo>
                    <a:pt x="60" y="255"/>
                    <a:pt x="79" y="259"/>
                    <a:pt x="94" y="261"/>
                  </a:cubicBezTo>
                  <a:cubicBezTo>
                    <a:pt x="108" y="261"/>
                    <a:pt x="122" y="252"/>
                    <a:pt x="136" y="239"/>
                  </a:cubicBezTo>
                  <a:cubicBezTo>
                    <a:pt x="139" y="242"/>
                    <a:pt x="142" y="246"/>
                    <a:pt x="146" y="248"/>
                  </a:cubicBezTo>
                  <a:cubicBezTo>
                    <a:pt x="158" y="259"/>
                    <a:pt x="179" y="261"/>
                    <a:pt x="192" y="258"/>
                  </a:cubicBezTo>
                  <a:cubicBezTo>
                    <a:pt x="205" y="255"/>
                    <a:pt x="216" y="245"/>
                    <a:pt x="225" y="230"/>
                  </a:cubicBezTo>
                  <a:cubicBezTo>
                    <a:pt x="225" y="236"/>
                    <a:pt x="228" y="242"/>
                    <a:pt x="231" y="245"/>
                  </a:cubicBezTo>
                  <a:cubicBezTo>
                    <a:pt x="240" y="255"/>
                    <a:pt x="259" y="258"/>
                    <a:pt x="274" y="251"/>
                  </a:cubicBezTo>
                  <a:cubicBezTo>
                    <a:pt x="280" y="248"/>
                    <a:pt x="289" y="245"/>
                    <a:pt x="295" y="242"/>
                  </a:cubicBezTo>
                  <a:cubicBezTo>
                    <a:pt x="310" y="248"/>
                    <a:pt x="329" y="255"/>
                    <a:pt x="347" y="255"/>
                  </a:cubicBezTo>
                  <a:cubicBezTo>
                    <a:pt x="368" y="255"/>
                    <a:pt x="387" y="251"/>
                    <a:pt x="402" y="236"/>
                  </a:cubicBezTo>
                  <a:cubicBezTo>
                    <a:pt x="411" y="245"/>
                    <a:pt x="425" y="250"/>
                    <a:pt x="445" y="248"/>
                  </a:cubicBezTo>
                  <a:cubicBezTo>
                    <a:pt x="460" y="246"/>
                    <a:pt x="469" y="239"/>
                    <a:pt x="475" y="227"/>
                  </a:cubicBezTo>
                  <a:cubicBezTo>
                    <a:pt x="481" y="241"/>
                    <a:pt x="498" y="247"/>
                    <a:pt x="512" y="245"/>
                  </a:cubicBezTo>
                  <a:cubicBezTo>
                    <a:pt x="417" y="388"/>
                    <a:pt x="317" y="540"/>
                    <a:pt x="304" y="703"/>
                  </a:cubicBezTo>
                  <a:cubicBezTo>
                    <a:pt x="321" y="703"/>
                    <a:pt x="321" y="703"/>
                    <a:pt x="321" y="703"/>
                  </a:cubicBezTo>
                  <a:cubicBezTo>
                    <a:pt x="321" y="696"/>
                    <a:pt x="321" y="692"/>
                    <a:pt x="323" y="682"/>
                  </a:cubicBezTo>
                  <a:cubicBezTo>
                    <a:pt x="341" y="540"/>
                    <a:pt x="426" y="403"/>
                    <a:pt x="512" y="276"/>
                  </a:cubicBezTo>
                  <a:cubicBezTo>
                    <a:pt x="518" y="267"/>
                    <a:pt x="527" y="255"/>
                    <a:pt x="533" y="243"/>
                  </a:cubicBezTo>
                  <a:cubicBezTo>
                    <a:pt x="540" y="241"/>
                    <a:pt x="540" y="241"/>
                    <a:pt x="540" y="241"/>
                  </a:cubicBezTo>
                  <a:cubicBezTo>
                    <a:pt x="547" y="238"/>
                    <a:pt x="550" y="231"/>
                    <a:pt x="545" y="221"/>
                  </a:cubicBezTo>
                  <a:cubicBezTo>
                    <a:pt x="539" y="215"/>
                    <a:pt x="533" y="215"/>
                    <a:pt x="527" y="218"/>
                  </a:cubicBezTo>
                  <a:close/>
                  <a:moveTo>
                    <a:pt x="213" y="191"/>
                  </a:moveTo>
                  <a:cubicBezTo>
                    <a:pt x="207" y="218"/>
                    <a:pt x="200" y="229"/>
                    <a:pt x="187" y="233"/>
                  </a:cubicBezTo>
                  <a:cubicBezTo>
                    <a:pt x="178" y="236"/>
                    <a:pt x="168" y="233"/>
                    <a:pt x="164" y="230"/>
                  </a:cubicBezTo>
                  <a:cubicBezTo>
                    <a:pt x="158" y="227"/>
                    <a:pt x="152" y="215"/>
                    <a:pt x="152" y="215"/>
                  </a:cubicBezTo>
                  <a:cubicBezTo>
                    <a:pt x="149" y="206"/>
                    <a:pt x="149" y="197"/>
                    <a:pt x="152" y="188"/>
                  </a:cubicBezTo>
                  <a:cubicBezTo>
                    <a:pt x="158" y="164"/>
                    <a:pt x="167" y="148"/>
                    <a:pt x="179" y="145"/>
                  </a:cubicBezTo>
                  <a:cubicBezTo>
                    <a:pt x="187" y="144"/>
                    <a:pt x="198" y="147"/>
                    <a:pt x="204" y="151"/>
                  </a:cubicBezTo>
                  <a:cubicBezTo>
                    <a:pt x="214" y="159"/>
                    <a:pt x="216" y="173"/>
                    <a:pt x="213" y="191"/>
                  </a:cubicBezTo>
                  <a:close/>
                  <a:moveTo>
                    <a:pt x="298" y="212"/>
                  </a:moveTo>
                  <a:cubicBezTo>
                    <a:pt x="295" y="206"/>
                    <a:pt x="287" y="184"/>
                    <a:pt x="291" y="169"/>
                  </a:cubicBezTo>
                  <a:cubicBezTo>
                    <a:pt x="295" y="154"/>
                    <a:pt x="307" y="146"/>
                    <a:pt x="313" y="145"/>
                  </a:cubicBezTo>
                  <a:cubicBezTo>
                    <a:pt x="324" y="144"/>
                    <a:pt x="330" y="146"/>
                    <a:pt x="333" y="149"/>
                  </a:cubicBezTo>
                  <a:cubicBezTo>
                    <a:pt x="338" y="152"/>
                    <a:pt x="340" y="159"/>
                    <a:pt x="339" y="167"/>
                  </a:cubicBezTo>
                  <a:cubicBezTo>
                    <a:pt x="337" y="178"/>
                    <a:pt x="321" y="203"/>
                    <a:pt x="298" y="212"/>
                  </a:cubicBezTo>
                  <a:close/>
                  <a:moveTo>
                    <a:pt x="461" y="193"/>
                  </a:moveTo>
                  <a:cubicBezTo>
                    <a:pt x="461" y="202"/>
                    <a:pt x="455" y="221"/>
                    <a:pt x="443" y="222"/>
                  </a:cubicBezTo>
                  <a:cubicBezTo>
                    <a:pt x="421" y="224"/>
                    <a:pt x="411" y="215"/>
                    <a:pt x="405" y="206"/>
                  </a:cubicBezTo>
                  <a:cubicBezTo>
                    <a:pt x="399" y="197"/>
                    <a:pt x="401" y="182"/>
                    <a:pt x="404" y="173"/>
                  </a:cubicBezTo>
                  <a:cubicBezTo>
                    <a:pt x="410" y="157"/>
                    <a:pt x="420" y="148"/>
                    <a:pt x="436" y="148"/>
                  </a:cubicBezTo>
                  <a:cubicBezTo>
                    <a:pt x="445" y="148"/>
                    <a:pt x="454" y="154"/>
                    <a:pt x="458" y="165"/>
                  </a:cubicBezTo>
                  <a:cubicBezTo>
                    <a:pt x="461" y="173"/>
                    <a:pt x="460" y="188"/>
                    <a:pt x="461" y="1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4597400" y="1873250"/>
              <a:ext cx="1390650" cy="1624013"/>
            </a:xfrm>
            <a:custGeom>
              <a:avLst/>
              <a:gdLst>
                <a:gd name="T0" fmla="*/ 70 w 426"/>
                <a:gd name="T1" fmla="*/ 498 h 498"/>
                <a:gd name="T2" fmla="*/ 67 w 426"/>
                <a:gd name="T3" fmla="*/ 444 h 498"/>
                <a:gd name="T4" fmla="*/ 183 w 426"/>
                <a:gd name="T5" fmla="*/ 178 h 498"/>
                <a:gd name="T6" fmla="*/ 426 w 426"/>
                <a:gd name="T7" fmla="*/ 70 h 498"/>
                <a:gd name="T8" fmla="*/ 426 w 426"/>
                <a:gd name="T9" fmla="*/ 0 h 498"/>
                <a:gd name="T10" fmla="*/ 134 w 426"/>
                <a:gd name="T11" fmla="*/ 129 h 498"/>
                <a:gd name="T12" fmla="*/ 0 w 426"/>
                <a:gd name="T13" fmla="*/ 444 h 498"/>
                <a:gd name="T14" fmla="*/ 2 w 426"/>
                <a:gd name="T15" fmla="*/ 498 h 498"/>
                <a:gd name="T16" fmla="*/ 70 w 426"/>
                <a:gd name="T17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6" h="498">
                  <a:moveTo>
                    <a:pt x="70" y="498"/>
                  </a:moveTo>
                  <a:cubicBezTo>
                    <a:pt x="68" y="481"/>
                    <a:pt x="67" y="464"/>
                    <a:pt x="67" y="444"/>
                  </a:cubicBezTo>
                  <a:cubicBezTo>
                    <a:pt x="67" y="338"/>
                    <a:pt x="109" y="244"/>
                    <a:pt x="183" y="178"/>
                  </a:cubicBezTo>
                  <a:cubicBezTo>
                    <a:pt x="246" y="117"/>
                    <a:pt x="332" y="77"/>
                    <a:pt x="426" y="7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313" y="7"/>
                    <a:pt x="209" y="57"/>
                    <a:pt x="134" y="129"/>
                  </a:cubicBezTo>
                  <a:cubicBezTo>
                    <a:pt x="51" y="208"/>
                    <a:pt x="0" y="320"/>
                    <a:pt x="0" y="444"/>
                  </a:cubicBezTo>
                  <a:cubicBezTo>
                    <a:pt x="0" y="464"/>
                    <a:pt x="0" y="481"/>
                    <a:pt x="2" y="498"/>
                  </a:cubicBezTo>
                  <a:lnTo>
                    <a:pt x="70" y="4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9" name="Freeform 14"/>
            <p:cNvSpPr/>
            <p:nvPr/>
          </p:nvSpPr>
          <p:spPr bwMode="auto">
            <a:xfrm>
              <a:off x="4637088" y="3692525"/>
              <a:ext cx="1350963" cy="1627188"/>
            </a:xfrm>
            <a:custGeom>
              <a:avLst/>
              <a:gdLst>
                <a:gd name="T0" fmla="*/ 250 w 414"/>
                <a:gd name="T1" fmla="*/ 344 h 499"/>
                <a:gd name="T2" fmla="*/ 229 w 414"/>
                <a:gd name="T3" fmla="*/ 250 h 499"/>
                <a:gd name="T4" fmla="*/ 143 w 414"/>
                <a:gd name="T5" fmla="*/ 123 h 499"/>
                <a:gd name="T6" fmla="*/ 70 w 414"/>
                <a:gd name="T7" fmla="*/ 0 h 499"/>
                <a:gd name="T8" fmla="*/ 0 w 414"/>
                <a:gd name="T9" fmla="*/ 0 h 499"/>
                <a:gd name="T10" fmla="*/ 91 w 414"/>
                <a:gd name="T11" fmla="*/ 166 h 499"/>
                <a:gd name="T12" fmla="*/ 165 w 414"/>
                <a:gd name="T13" fmla="*/ 275 h 499"/>
                <a:gd name="T14" fmla="*/ 183 w 414"/>
                <a:gd name="T15" fmla="*/ 351 h 499"/>
                <a:gd name="T16" fmla="*/ 250 w 414"/>
                <a:gd name="T17" fmla="*/ 487 h 499"/>
                <a:gd name="T18" fmla="*/ 278 w 414"/>
                <a:gd name="T19" fmla="*/ 499 h 499"/>
                <a:gd name="T20" fmla="*/ 414 w 414"/>
                <a:gd name="T21" fmla="*/ 499 h 499"/>
                <a:gd name="T22" fmla="*/ 414 w 414"/>
                <a:gd name="T23" fmla="*/ 438 h 499"/>
                <a:gd name="T24" fmla="*/ 294 w 414"/>
                <a:gd name="T25" fmla="*/ 438 h 499"/>
                <a:gd name="T26" fmla="*/ 250 w 414"/>
                <a:gd name="T27" fmla="*/ 34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4" h="499">
                  <a:moveTo>
                    <a:pt x="250" y="344"/>
                  </a:moveTo>
                  <a:cubicBezTo>
                    <a:pt x="250" y="320"/>
                    <a:pt x="247" y="293"/>
                    <a:pt x="229" y="250"/>
                  </a:cubicBezTo>
                  <a:cubicBezTo>
                    <a:pt x="204" y="196"/>
                    <a:pt x="174" y="156"/>
                    <a:pt x="143" y="123"/>
                  </a:cubicBezTo>
                  <a:cubicBezTo>
                    <a:pt x="116" y="88"/>
                    <a:pt x="88" y="54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76"/>
                    <a:pt x="55" y="121"/>
                    <a:pt x="91" y="166"/>
                  </a:cubicBezTo>
                  <a:cubicBezTo>
                    <a:pt x="119" y="196"/>
                    <a:pt x="146" y="229"/>
                    <a:pt x="165" y="275"/>
                  </a:cubicBezTo>
                  <a:cubicBezTo>
                    <a:pt x="180" y="308"/>
                    <a:pt x="180" y="332"/>
                    <a:pt x="183" y="351"/>
                  </a:cubicBezTo>
                  <a:cubicBezTo>
                    <a:pt x="186" y="390"/>
                    <a:pt x="192" y="420"/>
                    <a:pt x="250" y="487"/>
                  </a:cubicBezTo>
                  <a:cubicBezTo>
                    <a:pt x="259" y="496"/>
                    <a:pt x="268" y="499"/>
                    <a:pt x="278" y="499"/>
                  </a:cubicBezTo>
                  <a:cubicBezTo>
                    <a:pt x="278" y="499"/>
                    <a:pt x="278" y="499"/>
                    <a:pt x="414" y="499"/>
                  </a:cubicBezTo>
                  <a:cubicBezTo>
                    <a:pt x="414" y="438"/>
                    <a:pt x="414" y="438"/>
                    <a:pt x="414" y="438"/>
                  </a:cubicBezTo>
                  <a:cubicBezTo>
                    <a:pt x="361" y="438"/>
                    <a:pt x="313" y="438"/>
                    <a:pt x="294" y="438"/>
                  </a:cubicBezTo>
                  <a:cubicBezTo>
                    <a:pt x="258" y="392"/>
                    <a:pt x="253" y="369"/>
                    <a:pt x="250" y="3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0" name="Freeform 15"/>
            <p:cNvSpPr/>
            <p:nvPr/>
          </p:nvSpPr>
          <p:spPr bwMode="auto">
            <a:xfrm>
              <a:off x="6203950" y="1873250"/>
              <a:ext cx="1390650" cy="1624013"/>
            </a:xfrm>
            <a:custGeom>
              <a:avLst/>
              <a:gdLst>
                <a:gd name="T0" fmla="*/ 356 w 426"/>
                <a:gd name="T1" fmla="*/ 444 h 498"/>
                <a:gd name="T2" fmla="*/ 353 w 426"/>
                <a:gd name="T3" fmla="*/ 498 h 498"/>
                <a:gd name="T4" fmla="*/ 424 w 426"/>
                <a:gd name="T5" fmla="*/ 498 h 498"/>
                <a:gd name="T6" fmla="*/ 426 w 426"/>
                <a:gd name="T7" fmla="*/ 444 h 498"/>
                <a:gd name="T8" fmla="*/ 292 w 426"/>
                <a:gd name="T9" fmla="*/ 129 h 498"/>
                <a:gd name="T10" fmla="*/ 0 w 426"/>
                <a:gd name="T11" fmla="*/ 0 h 498"/>
                <a:gd name="T12" fmla="*/ 0 w 426"/>
                <a:gd name="T13" fmla="*/ 70 h 498"/>
                <a:gd name="T14" fmla="*/ 243 w 426"/>
                <a:gd name="T15" fmla="*/ 178 h 498"/>
                <a:gd name="T16" fmla="*/ 356 w 426"/>
                <a:gd name="T17" fmla="*/ 444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6" h="498">
                  <a:moveTo>
                    <a:pt x="356" y="444"/>
                  </a:moveTo>
                  <a:cubicBezTo>
                    <a:pt x="356" y="464"/>
                    <a:pt x="355" y="481"/>
                    <a:pt x="353" y="498"/>
                  </a:cubicBezTo>
                  <a:cubicBezTo>
                    <a:pt x="424" y="498"/>
                    <a:pt x="424" y="498"/>
                    <a:pt x="424" y="498"/>
                  </a:cubicBezTo>
                  <a:cubicBezTo>
                    <a:pt x="426" y="481"/>
                    <a:pt x="426" y="464"/>
                    <a:pt x="426" y="444"/>
                  </a:cubicBezTo>
                  <a:cubicBezTo>
                    <a:pt x="426" y="320"/>
                    <a:pt x="374" y="208"/>
                    <a:pt x="292" y="129"/>
                  </a:cubicBezTo>
                  <a:cubicBezTo>
                    <a:pt x="214" y="57"/>
                    <a:pt x="114" y="8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95" y="78"/>
                    <a:pt x="180" y="118"/>
                    <a:pt x="243" y="178"/>
                  </a:cubicBezTo>
                  <a:cubicBezTo>
                    <a:pt x="313" y="244"/>
                    <a:pt x="356" y="338"/>
                    <a:pt x="356" y="4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1" name="Freeform 16"/>
            <p:cNvSpPr/>
            <p:nvPr/>
          </p:nvSpPr>
          <p:spPr bwMode="auto">
            <a:xfrm>
              <a:off x="6203950" y="3692525"/>
              <a:ext cx="1350963" cy="1627188"/>
            </a:xfrm>
            <a:custGeom>
              <a:avLst/>
              <a:gdLst>
                <a:gd name="T0" fmla="*/ 341 w 414"/>
                <a:gd name="T1" fmla="*/ 0 h 499"/>
                <a:gd name="T2" fmla="*/ 268 w 414"/>
                <a:gd name="T3" fmla="*/ 123 h 499"/>
                <a:gd name="T4" fmla="*/ 185 w 414"/>
                <a:gd name="T5" fmla="*/ 250 h 499"/>
                <a:gd name="T6" fmla="*/ 161 w 414"/>
                <a:gd name="T7" fmla="*/ 344 h 499"/>
                <a:gd name="T8" fmla="*/ 118 w 414"/>
                <a:gd name="T9" fmla="*/ 438 h 499"/>
                <a:gd name="T10" fmla="*/ 0 w 414"/>
                <a:gd name="T11" fmla="*/ 438 h 499"/>
                <a:gd name="T12" fmla="*/ 0 w 414"/>
                <a:gd name="T13" fmla="*/ 499 h 499"/>
                <a:gd name="T14" fmla="*/ 133 w 414"/>
                <a:gd name="T15" fmla="*/ 499 h 499"/>
                <a:gd name="T16" fmla="*/ 158 w 414"/>
                <a:gd name="T17" fmla="*/ 490 h 499"/>
                <a:gd name="T18" fmla="*/ 228 w 414"/>
                <a:gd name="T19" fmla="*/ 351 h 499"/>
                <a:gd name="T20" fmla="*/ 249 w 414"/>
                <a:gd name="T21" fmla="*/ 275 h 499"/>
                <a:gd name="T22" fmla="*/ 320 w 414"/>
                <a:gd name="T23" fmla="*/ 166 h 499"/>
                <a:gd name="T24" fmla="*/ 414 w 414"/>
                <a:gd name="T25" fmla="*/ 0 h 499"/>
                <a:gd name="T26" fmla="*/ 341 w 414"/>
                <a:gd name="T2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4" h="499">
                  <a:moveTo>
                    <a:pt x="341" y="0"/>
                  </a:moveTo>
                  <a:cubicBezTo>
                    <a:pt x="325" y="54"/>
                    <a:pt x="297" y="88"/>
                    <a:pt x="268" y="123"/>
                  </a:cubicBezTo>
                  <a:cubicBezTo>
                    <a:pt x="237" y="156"/>
                    <a:pt x="207" y="196"/>
                    <a:pt x="185" y="250"/>
                  </a:cubicBezTo>
                  <a:cubicBezTo>
                    <a:pt x="167" y="293"/>
                    <a:pt x="164" y="320"/>
                    <a:pt x="161" y="344"/>
                  </a:cubicBezTo>
                  <a:cubicBezTo>
                    <a:pt x="158" y="369"/>
                    <a:pt x="155" y="392"/>
                    <a:pt x="118" y="438"/>
                  </a:cubicBezTo>
                  <a:cubicBezTo>
                    <a:pt x="118" y="438"/>
                    <a:pt x="63" y="438"/>
                    <a:pt x="0" y="438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37" y="499"/>
                    <a:pt x="81" y="499"/>
                    <a:pt x="133" y="499"/>
                  </a:cubicBezTo>
                  <a:cubicBezTo>
                    <a:pt x="142" y="499"/>
                    <a:pt x="152" y="496"/>
                    <a:pt x="158" y="490"/>
                  </a:cubicBezTo>
                  <a:cubicBezTo>
                    <a:pt x="222" y="420"/>
                    <a:pt x="225" y="390"/>
                    <a:pt x="228" y="351"/>
                  </a:cubicBezTo>
                  <a:cubicBezTo>
                    <a:pt x="231" y="332"/>
                    <a:pt x="234" y="308"/>
                    <a:pt x="249" y="275"/>
                  </a:cubicBezTo>
                  <a:cubicBezTo>
                    <a:pt x="268" y="229"/>
                    <a:pt x="295" y="196"/>
                    <a:pt x="320" y="166"/>
                  </a:cubicBezTo>
                  <a:cubicBezTo>
                    <a:pt x="358" y="121"/>
                    <a:pt x="395" y="76"/>
                    <a:pt x="414" y="0"/>
                  </a:cubicBezTo>
                  <a:lnTo>
                    <a:pt x="3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400">
                <a:cs typeface="+mn-ea"/>
                <a:sym typeface="+mn-lt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5109768" y="2340696"/>
            <a:ext cx="392856" cy="3928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313D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rgbClr val="313D51"/>
                </a:solidFill>
                <a:cs typeface="+mn-ea"/>
                <a:sym typeface="+mn-lt"/>
              </a:rPr>
              <a:t>1</a:t>
            </a:r>
            <a:endParaRPr lang="zh-CN" altLang="en-US" sz="2000" b="1" dirty="0">
              <a:solidFill>
                <a:srgbClr val="313D51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844117" y="2340696"/>
            <a:ext cx="392856" cy="3928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313D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rgbClr val="313D51"/>
                </a:solidFill>
                <a:cs typeface="+mn-ea"/>
                <a:sym typeface="+mn-lt"/>
              </a:rPr>
              <a:t>2</a:t>
            </a:r>
            <a:endParaRPr lang="zh-CN" altLang="en-US" sz="2000" b="1" dirty="0">
              <a:solidFill>
                <a:srgbClr val="313D51"/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247728" y="4011978"/>
            <a:ext cx="392856" cy="3928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313D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rgbClr val="313D51"/>
                </a:solidFill>
                <a:cs typeface="+mn-ea"/>
                <a:sym typeface="+mn-lt"/>
              </a:rPr>
              <a:t>3</a:t>
            </a:r>
            <a:endParaRPr lang="zh-CN" altLang="en-US" sz="2000" b="1" dirty="0">
              <a:solidFill>
                <a:srgbClr val="313D51"/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717982" y="4011978"/>
            <a:ext cx="392856" cy="3928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313D5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rgbClr val="313D51"/>
                </a:solidFill>
                <a:cs typeface="+mn-ea"/>
                <a:sym typeface="+mn-lt"/>
              </a:rPr>
              <a:t>4</a:t>
            </a:r>
            <a:endParaRPr lang="zh-CN" altLang="en-US" sz="2000" b="1" dirty="0">
              <a:solidFill>
                <a:srgbClr val="313D51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V="1">
            <a:off x="5306196" y="2147989"/>
            <a:ext cx="0" cy="181369"/>
          </a:xfrm>
          <a:prstGeom prst="line">
            <a:avLst/>
          </a:prstGeom>
          <a:ln>
            <a:solidFill>
              <a:srgbClr val="433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3706522" y="2147989"/>
            <a:ext cx="1604273" cy="0"/>
          </a:xfrm>
          <a:prstGeom prst="line">
            <a:avLst/>
          </a:prstGeom>
          <a:ln>
            <a:solidFill>
              <a:srgbClr val="433D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3706522" y="4208406"/>
            <a:ext cx="1541205" cy="0"/>
          </a:xfrm>
          <a:prstGeom prst="line">
            <a:avLst/>
          </a:prstGeom>
          <a:ln>
            <a:solidFill>
              <a:srgbClr val="433D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047770" y="2147989"/>
            <a:ext cx="1604273" cy="0"/>
          </a:xfrm>
          <a:prstGeom prst="line">
            <a:avLst/>
          </a:prstGeom>
          <a:ln>
            <a:solidFill>
              <a:srgbClr val="433D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7110838" y="4208406"/>
            <a:ext cx="1541205" cy="0"/>
          </a:xfrm>
          <a:prstGeom prst="line">
            <a:avLst/>
          </a:prstGeom>
          <a:ln>
            <a:solidFill>
              <a:srgbClr val="433D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7047770" y="2147989"/>
            <a:ext cx="0" cy="181369"/>
          </a:xfrm>
          <a:prstGeom prst="line">
            <a:avLst/>
          </a:prstGeom>
          <a:ln>
            <a:solidFill>
              <a:srgbClr val="433D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139344" y="1701949"/>
            <a:ext cx="39770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spc="300" dirty="0">
                <a:solidFill>
                  <a:srgbClr val="0070C0"/>
                </a:solidFill>
                <a:cs typeface="+mn-ea"/>
                <a:sym typeface="+mn-lt"/>
              </a:rPr>
              <a:t>A.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2196494" y="2031373"/>
            <a:ext cx="1687961" cy="46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2545954" y="1701949"/>
            <a:ext cx="147302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187301" y="1494365"/>
            <a:ext cx="778714" cy="864350"/>
          </a:xfrm>
          <a:custGeom>
            <a:avLst/>
            <a:gdLst>
              <a:gd name="connsiteX0" fmla="*/ 1460180 w 2920360"/>
              <a:gd name="connsiteY0" fmla="*/ 0 h 3241526"/>
              <a:gd name="connsiteX1" fmla="*/ 1620290 w 2920360"/>
              <a:gd name="connsiteY1" fmla="*/ 42589 h 3241526"/>
              <a:gd name="connsiteX2" fmla="*/ 2760176 w 2920360"/>
              <a:gd name="connsiteY2" fmla="*/ 694444 h 3241526"/>
              <a:gd name="connsiteX3" fmla="*/ 2877272 w 2920360"/>
              <a:gd name="connsiteY3" fmla="*/ 810381 h 3241526"/>
              <a:gd name="connsiteX4" fmla="*/ 2920286 w 2920360"/>
              <a:gd name="connsiteY4" fmla="*/ 958261 h 3241526"/>
              <a:gd name="connsiteX5" fmla="*/ 2920286 w 2920360"/>
              <a:gd name="connsiteY5" fmla="*/ 2266702 h 3241526"/>
              <a:gd name="connsiteX6" fmla="*/ 2877272 w 2920360"/>
              <a:gd name="connsiteY6" fmla="*/ 2431145 h 3241526"/>
              <a:gd name="connsiteX7" fmla="*/ 2763761 w 2920360"/>
              <a:gd name="connsiteY7" fmla="*/ 2544716 h 3241526"/>
              <a:gd name="connsiteX8" fmla="*/ 1623875 w 2920360"/>
              <a:gd name="connsiteY8" fmla="*/ 3196571 h 3241526"/>
              <a:gd name="connsiteX9" fmla="*/ 1460180 w 2920360"/>
              <a:gd name="connsiteY9" fmla="*/ 3241526 h 3241526"/>
              <a:gd name="connsiteX10" fmla="*/ 1295291 w 2920360"/>
              <a:gd name="connsiteY10" fmla="*/ 3195388 h 3241526"/>
              <a:gd name="connsiteX11" fmla="*/ 155404 w 2920360"/>
              <a:gd name="connsiteY11" fmla="*/ 2544716 h 3241526"/>
              <a:gd name="connsiteX12" fmla="*/ 41893 w 2920360"/>
              <a:gd name="connsiteY12" fmla="*/ 2431145 h 3241526"/>
              <a:gd name="connsiteX13" fmla="*/ 74 w 2920360"/>
              <a:gd name="connsiteY13" fmla="*/ 2269068 h 3241526"/>
              <a:gd name="connsiteX14" fmla="*/ 74 w 2920360"/>
              <a:gd name="connsiteY14" fmla="*/ 965359 h 3241526"/>
              <a:gd name="connsiteX15" fmla="*/ 41893 w 2920360"/>
              <a:gd name="connsiteY15" fmla="*/ 810381 h 3241526"/>
              <a:gd name="connsiteX16" fmla="*/ 156599 w 2920360"/>
              <a:gd name="connsiteY16" fmla="*/ 696810 h 3241526"/>
              <a:gd name="connsiteX17" fmla="*/ 1301265 w 2920360"/>
              <a:gd name="connsiteY17" fmla="*/ 42589 h 3241526"/>
              <a:gd name="connsiteX18" fmla="*/ 1460180 w 2920360"/>
              <a:gd name="connsiteY18" fmla="*/ 0 h 324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0360" h="3241526">
                <a:moveTo>
                  <a:pt x="1460180" y="0"/>
                </a:moveTo>
                <a:cubicBezTo>
                  <a:pt x="1518728" y="0"/>
                  <a:pt x="1572496" y="15379"/>
                  <a:pt x="1620290" y="42589"/>
                </a:cubicBezTo>
                <a:lnTo>
                  <a:pt x="2760176" y="694444"/>
                </a:lnTo>
                <a:cubicBezTo>
                  <a:pt x="2806776" y="721653"/>
                  <a:pt x="2848595" y="760694"/>
                  <a:pt x="2877272" y="810381"/>
                </a:cubicBezTo>
                <a:cubicBezTo>
                  <a:pt x="2904753" y="856520"/>
                  <a:pt x="2919091" y="907391"/>
                  <a:pt x="2920286" y="958261"/>
                </a:cubicBezTo>
                <a:lnTo>
                  <a:pt x="2920286" y="2266702"/>
                </a:lnTo>
                <a:cubicBezTo>
                  <a:pt x="2921481" y="2322305"/>
                  <a:pt x="2908338" y="2379091"/>
                  <a:pt x="2877272" y="2431145"/>
                </a:cubicBezTo>
                <a:cubicBezTo>
                  <a:pt x="2849790" y="2479649"/>
                  <a:pt x="2810360" y="2518689"/>
                  <a:pt x="2763761" y="2544716"/>
                </a:cubicBezTo>
                <a:lnTo>
                  <a:pt x="1623875" y="3196571"/>
                </a:lnTo>
                <a:cubicBezTo>
                  <a:pt x="1576081" y="3224964"/>
                  <a:pt x="1519923" y="3241526"/>
                  <a:pt x="1460180" y="3241526"/>
                </a:cubicBezTo>
                <a:cubicBezTo>
                  <a:pt x="1399243" y="3241526"/>
                  <a:pt x="1343085" y="3224964"/>
                  <a:pt x="1295291" y="3195388"/>
                </a:cubicBezTo>
                <a:lnTo>
                  <a:pt x="155404" y="2544716"/>
                </a:lnTo>
                <a:cubicBezTo>
                  <a:pt x="110000" y="2517506"/>
                  <a:pt x="70570" y="2479649"/>
                  <a:pt x="41893" y="2431145"/>
                </a:cubicBezTo>
                <a:cubicBezTo>
                  <a:pt x="12022" y="2380274"/>
                  <a:pt x="-1121" y="2324671"/>
                  <a:pt x="74" y="2269068"/>
                </a:cubicBezTo>
                <a:lnTo>
                  <a:pt x="74" y="965359"/>
                </a:lnTo>
                <a:cubicBezTo>
                  <a:pt x="74" y="913306"/>
                  <a:pt x="13217" y="858886"/>
                  <a:pt x="41893" y="810381"/>
                </a:cubicBezTo>
                <a:cubicBezTo>
                  <a:pt x="70570" y="761877"/>
                  <a:pt x="110000" y="722836"/>
                  <a:pt x="156599" y="696810"/>
                </a:cubicBezTo>
                <a:lnTo>
                  <a:pt x="1301265" y="42589"/>
                </a:lnTo>
                <a:cubicBezTo>
                  <a:pt x="1347864" y="15379"/>
                  <a:pt x="1401633" y="0"/>
                  <a:pt x="1460180" y="0"/>
                </a:cubicBezTo>
                <a:close/>
              </a:path>
            </a:pathLst>
          </a:cu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F4D50"/>
              </a:solidFill>
              <a:cs typeface="+mn-ea"/>
              <a:sym typeface="+mn-lt"/>
            </a:endParaRPr>
          </a:p>
        </p:txBody>
      </p:sp>
      <p:sp>
        <p:nvSpPr>
          <p:cNvPr id="13" name="TextBox 27"/>
          <p:cNvSpPr txBox="1"/>
          <p:nvPr/>
        </p:nvSpPr>
        <p:spPr>
          <a:xfrm>
            <a:off x="1366744" y="1798726"/>
            <a:ext cx="4071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+mn-ea"/>
                <a:sym typeface="+mn-lt"/>
              </a:rPr>
              <a:t>10%</a:t>
            </a:r>
          </a:p>
        </p:txBody>
      </p:sp>
      <p:sp>
        <p:nvSpPr>
          <p:cNvPr id="14" name="矩形 13"/>
          <p:cNvSpPr/>
          <p:nvPr/>
        </p:nvSpPr>
        <p:spPr>
          <a:xfrm>
            <a:off x="9876661" y="2006749"/>
            <a:ext cx="39770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spc="300" dirty="0">
                <a:solidFill>
                  <a:srgbClr val="0070C0"/>
                </a:solidFill>
                <a:cs typeface="+mn-ea"/>
                <a:sym typeface="+mn-lt"/>
              </a:rPr>
              <a:t>B.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9933811" y="2336173"/>
            <a:ext cx="1687961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10283271" y="2006749"/>
            <a:ext cx="147302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1800" b="1" dirty="0">
                <a:solidFill>
                  <a:srgbClr val="0070C0"/>
                </a:solidFill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8924618" y="1799165"/>
            <a:ext cx="778714" cy="864350"/>
          </a:xfrm>
          <a:custGeom>
            <a:avLst/>
            <a:gdLst>
              <a:gd name="connsiteX0" fmla="*/ 1460180 w 2920360"/>
              <a:gd name="connsiteY0" fmla="*/ 0 h 3241526"/>
              <a:gd name="connsiteX1" fmla="*/ 1620290 w 2920360"/>
              <a:gd name="connsiteY1" fmla="*/ 42589 h 3241526"/>
              <a:gd name="connsiteX2" fmla="*/ 2760176 w 2920360"/>
              <a:gd name="connsiteY2" fmla="*/ 694444 h 3241526"/>
              <a:gd name="connsiteX3" fmla="*/ 2877272 w 2920360"/>
              <a:gd name="connsiteY3" fmla="*/ 810381 h 3241526"/>
              <a:gd name="connsiteX4" fmla="*/ 2920286 w 2920360"/>
              <a:gd name="connsiteY4" fmla="*/ 958261 h 3241526"/>
              <a:gd name="connsiteX5" fmla="*/ 2920286 w 2920360"/>
              <a:gd name="connsiteY5" fmla="*/ 2266702 h 3241526"/>
              <a:gd name="connsiteX6" fmla="*/ 2877272 w 2920360"/>
              <a:gd name="connsiteY6" fmla="*/ 2431145 h 3241526"/>
              <a:gd name="connsiteX7" fmla="*/ 2763761 w 2920360"/>
              <a:gd name="connsiteY7" fmla="*/ 2544716 h 3241526"/>
              <a:gd name="connsiteX8" fmla="*/ 1623875 w 2920360"/>
              <a:gd name="connsiteY8" fmla="*/ 3196571 h 3241526"/>
              <a:gd name="connsiteX9" fmla="*/ 1460180 w 2920360"/>
              <a:gd name="connsiteY9" fmla="*/ 3241526 h 3241526"/>
              <a:gd name="connsiteX10" fmla="*/ 1295291 w 2920360"/>
              <a:gd name="connsiteY10" fmla="*/ 3195388 h 3241526"/>
              <a:gd name="connsiteX11" fmla="*/ 155404 w 2920360"/>
              <a:gd name="connsiteY11" fmla="*/ 2544716 h 3241526"/>
              <a:gd name="connsiteX12" fmla="*/ 41893 w 2920360"/>
              <a:gd name="connsiteY12" fmla="*/ 2431145 h 3241526"/>
              <a:gd name="connsiteX13" fmla="*/ 74 w 2920360"/>
              <a:gd name="connsiteY13" fmla="*/ 2269068 h 3241526"/>
              <a:gd name="connsiteX14" fmla="*/ 74 w 2920360"/>
              <a:gd name="connsiteY14" fmla="*/ 965359 h 3241526"/>
              <a:gd name="connsiteX15" fmla="*/ 41893 w 2920360"/>
              <a:gd name="connsiteY15" fmla="*/ 810381 h 3241526"/>
              <a:gd name="connsiteX16" fmla="*/ 156599 w 2920360"/>
              <a:gd name="connsiteY16" fmla="*/ 696810 h 3241526"/>
              <a:gd name="connsiteX17" fmla="*/ 1301265 w 2920360"/>
              <a:gd name="connsiteY17" fmla="*/ 42589 h 3241526"/>
              <a:gd name="connsiteX18" fmla="*/ 1460180 w 2920360"/>
              <a:gd name="connsiteY18" fmla="*/ 0 h 324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0360" h="3241526">
                <a:moveTo>
                  <a:pt x="1460180" y="0"/>
                </a:moveTo>
                <a:cubicBezTo>
                  <a:pt x="1518728" y="0"/>
                  <a:pt x="1572496" y="15379"/>
                  <a:pt x="1620290" y="42589"/>
                </a:cubicBezTo>
                <a:lnTo>
                  <a:pt x="2760176" y="694444"/>
                </a:lnTo>
                <a:cubicBezTo>
                  <a:pt x="2806776" y="721653"/>
                  <a:pt x="2848595" y="760694"/>
                  <a:pt x="2877272" y="810381"/>
                </a:cubicBezTo>
                <a:cubicBezTo>
                  <a:pt x="2904753" y="856520"/>
                  <a:pt x="2919091" y="907391"/>
                  <a:pt x="2920286" y="958261"/>
                </a:cubicBezTo>
                <a:lnTo>
                  <a:pt x="2920286" y="2266702"/>
                </a:lnTo>
                <a:cubicBezTo>
                  <a:pt x="2921481" y="2322305"/>
                  <a:pt x="2908338" y="2379091"/>
                  <a:pt x="2877272" y="2431145"/>
                </a:cubicBezTo>
                <a:cubicBezTo>
                  <a:pt x="2849790" y="2479649"/>
                  <a:pt x="2810360" y="2518689"/>
                  <a:pt x="2763761" y="2544716"/>
                </a:cubicBezTo>
                <a:lnTo>
                  <a:pt x="1623875" y="3196571"/>
                </a:lnTo>
                <a:cubicBezTo>
                  <a:pt x="1576081" y="3224964"/>
                  <a:pt x="1519923" y="3241526"/>
                  <a:pt x="1460180" y="3241526"/>
                </a:cubicBezTo>
                <a:cubicBezTo>
                  <a:pt x="1399243" y="3241526"/>
                  <a:pt x="1343085" y="3224964"/>
                  <a:pt x="1295291" y="3195388"/>
                </a:cubicBezTo>
                <a:lnTo>
                  <a:pt x="155404" y="2544716"/>
                </a:lnTo>
                <a:cubicBezTo>
                  <a:pt x="110000" y="2517506"/>
                  <a:pt x="70570" y="2479649"/>
                  <a:pt x="41893" y="2431145"/>
                </a:cubicBezTo>
                <a:cubicBezTo>
                  <a:pt x="12022" y="2380274"/>
                  <a:pt x="-1121" y="2324671"/>
                  <a:pt x="74" y="2269068"/>
                </a:cubicBezTo>
                <a:lnTo>
                  <a:pt x="74" y="965359"/>
                </a:lnTo>
                <a:cubicBezTo>
                  <a:pt x="74" y="913306"/>
                  <a:pt x="13217" y="858886"/>
                  <a:pt x="41893" y="810381"/>
                </a:cubicBezTo>
                <a:cubicBezTo>
                  <a:pt x="70570" y="761877"/>
                  <a:pt x="110000" y="722836"/>
                  <a:pt x="156599" y="696810"/>
                </a:cubicBezTo>
                <a:lnTo>
                  <a:pt x="1301265" y="42589"/>
                </a:lnTo>
                <a:cubicBezTo>
                  <a:pt x="1347864" y="15379"/>
                  <a:pt x="1401633" y="0"/>
                  <a:pt x="1460180" y="0"/>
                </a:cubicBezTo>
                <a:close/>
              </a:path>
            </a:pathLst>
          </a:cu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F4D50"/>
              </a:solidFill>
              <a:cs typeface="+mn-ea"/>
              <a:sym typeface="+mn-lt"/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9104061" y="2103526"/>
            <a:ext cx="4071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+mn-ea"/>
                <a:sym typeface="+mn-lt"/>
              </a:rPr>
              <a:t>15%</a:t>
            </a:r>
          </a:p>
        </p:txBody>
      </p:sp>
      <p:sp>
        <p:nvSpPr>
          <p:cNvPr id="19" name="矩形 18"/>
          <p:cNvSpPr/>
          <p:nvPr/>
        </p:nvSpPr>
        <p:spPr>
          <a:xfrm>
            <a:off x="2150774" y="3811264"/>
            <a:ext cx="39770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spc="300" dirty="0">
                <a:solidFill>
                  <a:srgbClr val="0070C0"/>
                </a:solidFill>
                <a:cs typeface="+mn-ea"/>
                <a:sym typeface="+mn-lt"/>
              </a:rPr>
              <a:t>C.</a:t>
            </a:r>
          </a:p>
        </p:txBody>
      </p:sp>
      <p:sp>
        <p:nvSpPr>
          <p:cNvPr id="20" name="TextBox 5"/>
          <p:cNvSpPr txBox="1"/>
          <p:nvPr/>
        </p:nvSpPr>
        <p:spPr>
          <a:xfrm>
            <a:off x="2196494" y="4162433"/>
            <a:ext cx="1687961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2557384" y="3811264"/>
            <a:ext cx="147302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1800" b="1" dirty="0">
                <a:solidFill>
                  <a:srgbClr val="0070C0"/>
                </a:solidFill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1187301" y="3625425"/>
            <a:ext cx="778714" cy="864350"/>
          </a:xfrm>
          <a:custGeom>
            <a:avLst/>
            <a:gdLst>
              <a:gd name="connsiteX0" fmla="*/ 1460180 w 2920360"/>
              <a:gd name="connsiteY0" fmla="*/ 0 h 3241526"/>
              <a:gd name="connsiteX1" fmla="*/ 1620290 w 2920360"/>
              <a:gd name="connsiteY1" fmla="*/ 42589 h 3241526"/>
              <a:gd name="connsiteX2" fmla="*/ 2760176 w 2920360"/>
              <a:gd name="connsiteY2" fmla="*/ 694444 h 3241526"/>
              <a:gd name="connsiteX3" fmla="*/ 2877272 w 2920360"/>
              <a:gd name="connsiteY3" fmla="*/ 810381 h 3241526"/>
              <a:gd name="connsiteX4" fmla="*/ 2920286 w 2920360"/>
              <a:gd name="connsiteY4" fmla="*/ 958261 h 3241526"/>
              <a:gd name="connsiteX5" fmla="*/ 2920286 w 2920360"/>
              <a:gd name="connsiteY5" fmla="*/ 2266702 h 3241526"/>
              <a:gd name="connsiteX6" fmla="*/ 2877272 w 2920360"/>
              <a:gd name="connsiteY6" fmla="*/ 2431145 h 3241526"/>
              <a:gd name="connsiteX7" fmla="*/ 2763761 w 2920360"/>
              <a:gd name="connsiteY7" fmla="*/ 2544716 h 3241526"/>
              <a:gd name="connsiteX8" fmla="*/ 1623875 w 2920360"/>
              <a:gd name="connsiteY8" fmla="*/ 3196571 h 3241526"/>
              <a:gd name="connsiteX9" fmla="*/ 1460180 w 2920360"/>
              <a:gd name="connsiteY9" fmla="*/ 3241526 h 3241526"/>
              <a:gd name="connsiteX10" fmla="*/ 1295291 w 2920360"/>
              <a:gd name="connsiteY10" fmla="*/ 3195388 h 3241526"/>
              <a:gd name="connsiteX11" fmla="*/ 155404 w 2920360"/>
              <a:gd name="connsiteY11" fmla="*/ 2544716 h 3241526"/>
              <a:gd name="connsiteX12" fmla="*/ 41893 w 2920360"/>
              <a:gd name="connsiteY12" fmla="*/ 2431145 h 3241526"/>
              <a:gd name="connsiteX13" fmla="*/ 74 w 2920360"/>
              <a:gd name="connsiteY13" fmla="*/ 2269068 h 3241526"/>
              <a:gd name="connsiteX14" fmla="*/ 74 w 2920360"/>
              <a:gd name="connsiteY14" fmla="*/ 965359 h 3241526"/>
              <a:gd name="connsiteX15" fmla="*/ 41893 w 2920360"/>
              <a:gd name="connsiteY15" fmla="*/ 810381 h 3241526"/>
              <a:gd name="connsiteX16" fmla="*/ 156599 w 2920360"/>
              <a:gd name="connsiteY16" fmla="*/ 696810 h 3241526"/>
              <a:gd name="connsiteX17" fmla="*/ 1301265 w 2920360"/>
              <a:gd name="connsiteY17" fmla="*/ 42589 h 3241526"/>
              <a:gd name="connsiteX18" fmla="*/ 1460180 w 2920360"/>
              <a:gd name="connsiteY18" fmla="*/ 0 h 324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0360" h="3241526">
                <a:moveTo>
                  <a:pt x="1460180" y="0"/>
                </a:moveTo>
                <a:cubicBezTo>
                  <a:pt x="1518728" y="0"/>
                  <a:pt x="1572496" y="15379"/>
                  <a:pt x="1620290" y="42589"/>
                </a:cubicBezTo>
                <a:lnTo>
                  <a:pt x="2760176" y="694444"/>
                </a:lnTo>
                <a:cubicBezTo>
                  <a:pt x="2806776" y="721653"/>
                  <a:pt x="2848595" y="760694"/>
                  <a:pt x="2877272" y="810381"/>
                </a:cubicBezTo>
                <a:cubicBezTo>
                  <a:pt x="2904753" y="856520"/>
                  <a:pt x="2919091" y="907391"/>
                  <a:pt x="2920286" y="958261"/>
                </a:cubicBezTo>
                <a:lnTo>
                  <a:pt x="2920286" y="2266702"/>
                </a:lnTo>
                <a:cubicBezTo>
                  <a:pt x="2921481" y="2322305"/>
                  <a:pt x="2908338" y="2379091"/>
                  <a:pt x="2877272" y="2431145"/>
                </a:cubicBezTo>
                <a:cubicBezTo>
                  <a:pt x="2849790" y="2479649"/>
                  <a:pt x="2810360" y="2518689"/>
                  <a:pt x="2763761" y="2544716"/>
                </a:cubicBezTo>
                <a:lnTo>
                  <a:pt x="1623875" y="3196571"/>
                </a:lnTo>
                <a:cubicBezTo>
                  <a:pt x="1576081" y="3224964"/>
                  <a:pt x="1519923" y="3241526"/>
                  <a:pt x="1460180" y="3241526"/>
                </a:cubicBezTo>
                <a:cubicBezTo>
                  <a:pt x="1399243" y="3241526"/>
                  <a:pt x="1343085" y="3224964"/>
                  <a:pt x="1295291" y="3195388"/>
                </a:cubicBezTo>
                <a:lnTo>
                  <a:pt x="155404" y="2544716"/>
                </a:lnTo>
                <a:cubicBezTo>
                  <a:pt x="110000" y="2517506"/>
                  <a:pt x="70570" y="2479649"/>
                  <a:pt x="41893" y="2431145"/>
                </a:cubicBezTo>
                <a:cubicBezTo>
                  <a:pt x="12022" y="2380274"/>
                  <a:pt x="-1121" y="2324671"/>
                  <a:pt x="74" y="2269068"/>
                </a:cubicBezTo>
                <a:lnTo>
                  <a:pt x="74" y="965359"/>
                </a:lnTo>
                <a:cubicBezTo>
                  <a:pt x="74" y="913306"/>
                  <a:pt x="13217" y="858886"/>
                  <a:pt x="41893" y="810381"/>
                </a:cubicBezTo>
                <a:cubicBezTo>
                  <a:pt x="70570" y="761877"/>
                  <a:pt x="110000" y="722836"/>
                  <a:pt x="156599" y="696810"/>
                </a:cubicBezTo>
                <a:lnTo>
                  <a:pt x="1301265" y="42589"/>
                </a:lnTo>
                <a:cubicBezTo>
                  <a:pt x="1347864" y="15379"/>
                  <a:pt x="1401633" y="0"/>
                  <a:pt x="1460180" y="0"/>
                </a:cubicBezTo>
                <a:close/>
              </a:path>
            </a:pathLst>
          </a:cu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F4D50"/>
              </a:solidFill>
              <a:cs typeface="+mn-ea"/>
              <a:sym typeface="+mn-lt"/>
            </a:endParaRPr>
          </a:p>
        </p:txBody>
      </p:sp>
      <p:sp>
        <p:nvSpPr>
          <p:cNvPr id="23" name="TextBox 27"/>
          <p:cNvSpPr txBox="1"/>
          <p:nvPr/>
        </p:nvSpPr>
        <p:spPr>
          <a:xfrm>
            <a:off x="1366744" y="3929786"/>
            <a:ext cx="4472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+mn-ea"/>
                <a:sym typeface="+mn-lt"/>
              </a:rPr>
              <a:t>30%</a:t>
            </a:r>
          </a:p>
        </p:txBody>
      </p:sp>
      <p:sp>
        <p:nvSpPr>
          <p:cNvPr id="24" name="矩形 23"/>
          <p:cNvSpPr/>
          <p:nvPr/>
        </p:nvSpPr>
        <p:spPr>
          <a:xfrm>
            <a:off x="9888091" y="4116064"/>
            <a:ext cx="39770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spc="300" dirty="0">
                <a:solidFill>
                  <a:srgbClr val="0070C0"/>
                </a:solidFill>
                <a:cs typeface="+mn-ea"/>
                <a:sym typeface="+mn-lt"/>
              </a:rPr>
              <a:t>D.</a:t>
            </a:r>
          </a:p>
        </p:txBody>
      </p:sp>
      <p:sp>
        <p:nvSpPr>
          <p:cNvPr id="25" name="TextBox 5"/>
          <p:cNvSpPr txBox="1"/>
          <p:nvPr/>
        </p:nvSpPr>
        <p:spPr>
          <a:xfrm>
            <a:off x="9933811" y="4467233"/>
            <a:ext cx="1687961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10294701" y="4116064"/>
            <a:ext cx="147302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1800" b="1" dirty="0">
                <a:solidFill>
                  <a:srgbClr val="0070C0"/>
                </a:solidFill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8924618" y="3930225"/>
            <a:ext cx="778714" cy="864350"/>
          </a:xfrm>
          <a:custGeom>
            <a:avLst/>
            <a:gdLst>
              <a:gd name="connsiteX0" fmla="*/ 1460180 w 2920360"/>
              <a:gd name="connsiteY0" fmla="*/ 0 h 3241526"/>
              <a:gd name="connsiteX1" fmla="*/ 1620290 w 2920360"/>
              <a:gd name="connsiteY1" fmla="*/ 42589 h 3241526"/>
              <a:gd name="connsiteX2" fmla="*/ 2760176 w 2920360"/>
              <a:gd name="connsiteY2" fmla="*/ 694444 h 3241526"/>
              <a:gd name="connsiteX3" fmla="*/ 2877272 w 2920360"/>
              <a:gd name="connsiteY3" fmla="*/ 810381 h 3241526"/>
              <a:gd name="connsiteX4" fmla="*/ 2920286 w 2920360"/>
              <a:gd name="connsiteY4" fmla="*/ 958261 h 3241526"/>
              <a:gd name="connsiteX5" fmla="*/ 2920286 w 2920360"/>
              <a:gd name="connsiteY5" fmla="*/ 2266702 h 3241526"/>
              <a:gd name="connsiteX6" fmla="*/ 2877272 w 2920360"/>
              <a:gd name="connsiteY6" fmla="*/ 2431145 h 3241526"/>
              <a:gd name="connsiteX7" fmla="*/ 2763761 w 2920360"/>
              <a:gd name="connsiteY7" fmla="*/ 2544716 h 3241526"/>
              <a:gd name="connsiteX8" fmla="*/ 1623875 w 2920360"/>
              <a:gd name="connsiteY8" fmla="*/ 3196571 h 3241526"/>
              <a:gd name="connsiteX9" fmla="*/ 1460180 w 2920360"/>
              <a:gd name="connsiteY9" fmla="*/ 3241526 h 3241526"/>
              <a:gd name="connsiteX10" fmla="*/ 1295291 w 2920360"/>
              <a:gd name="connsiteY10" fmla="*/ 3195388 h 3241526"/>
              <a:gd name="connsiteX11" fmla="*/ 155404 w 2920360"/>
              <a:gd name="connsiteY11" fmla="*/ 2544716 h 3241526"/>
              <a:gd name="connsiteX12" fmla="*/ 41893 w 2920360"/>
              <a:gd name="connsiteY12" fmla="*/ 2431145 h 3241526"/>
              <a:gd name="connsiteX13" fmla="*/ 74 w 2920360"/>
              <a:gd name="connsiteY13" fmla="*/ 2269068 h 3241526"/>
              <a:gd name="connsiteX14" fmla="*/ 74 w 2920360"/>
              <a:gd name="connsiteY14" fmla="*/ 965359 h 3241526"/>
              <a:gd name="connsiteX15" fmla="*/ 41893 w 2920360"/>
              <a:gd name="connsiteY15" fmla="*/ 810381 h 3241526"/>
              <a:gd name="connsiteX16" fmla="*/ 156599 w 2920360"/>
              <a:gd name="connsiteY16" fmla="*/ 696810 h 3241526"/>
              <a:gd name="connsiteX17" fmla="*/ 1301265 w 2920360"/>
              <a:gd name="connsiteY17" fmla="*/ 42589 h 3241526"/>
              <a:gd name="connsiteX18" fmla="*/ 1460180 w 2920360"/>
              <a:gd name="connsiteY18" fmla="*/ 0 h 324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0360" h="3241526">
                <a:moveTo>
                  <a:pt x="1460180" y="0"/>
                </a:moveTo>
                <a:cubicBezTo>
                  <a:pt x="1518728" y="0"/>
                  <a:pt x="1572496" y="15379"/>
                  <a:pt x="1620290" y="42589"/>
                </a:cubicBezTo>
                <a:lnTo>
                  <a:pt x="2760176" y="694444"/>
                </a:lnTo>
                <a:cubicBezTo>
                  <a:pt x="2806776" y="721653"/>
                  <a:pt x="2848595" y="760694"/>
                  <a:pt x="2877272" y="810381"/>
                </a:cubicBezTo>
                <a:cubicBezTo>
                  <a:pt x="2904753" y="856520"/>
                  <a:pt x="2919091" y="907391"/>
                  <a:pt x="2920286" y="958261"/>
                </a:cubicBezTo>
                <a:lnTo>
                  <a:pt x="2920286" y="2266702"/>
                </a:lnTo>
                <a:cubicBezTo>
                  <a:pt x="2921481" y="2322305"/>
                  <a:pt x="2908338" y="2379091"/>
                  <a:pt x="2877272" y="2431145"/>
                </a:cubicBezTo>
                <a:cubicBezTo>
                  <a:pt x="2849790" y="2479649"/>
                  <a:pt x="2810360" y="2518689"/>
                  <a:pt x="2763761" y="2544716"/>
                </a:cubicBezTo>
                <a:lnTo>
                  <a:pt x="1623875" y="3196571"/>
                </a:lnTo>
                <a:cubicBezTo>
                  <a:pt x="1576081" y="3224964"/>
                  <a:pt x="1519923" y="3241526"/>
                  <a:pt x="1460180" y="3241526"/>
                </a:cubicBezTo>
                <a:cubicBezTo>
                  <a:pt x="1399243" y="3241526"/>
                  <a:pt x="1343085" y="3224964"/>
                  <a:pt x="1295291" y="3195388"/>
                </a:cubicBezTo>
                <a:lnTo>
                  <a:pt x="155404" y="2544716"/>
                </a:lnTo>
                <a:cubicBezTo>
                  <a:pt x="110000" y="2517506"/>
                  <a:pt x="70570" y="2479649"/>
                  <a:pt x="41893" y="2431145"/>
                </a:cubicBezTo>
                <a:cubicBezTo>
                  <a:pt x="12022" y="2380274"/>
                  <a:pt x="-1121" y="2324671"/>
                  <a:pt x="74" y="2269068"/>
                </a:cubicBezTo>
                <a:lnTo>
                  <a:pt x="74" y="965359"/>
                </a:lnTo>
                <a:cubicBezTo>
                  <a:pt x="74" y="913306"/>
                  <a:pt x="13217" y="858886"/>
                  <a:pt x="41893" y="810381"/>
                </a:cubicBezTo>
                <a:cubicBezTo>
                  <a:pt x="70570" y="761877"/>
                  <a:pt x="110000" y="722836"/>
                  <a:pt x="156599" y="696810"/>
                </a:cubicBezTo>
                <a:lnTo>
                  <a:pt x="1301265" y="42589"/>
                </a:lnTo>
                <a:cubicBezTo>
                  <a:pt x="1347864" y="15379"/>
                  <a:pt x="1401633" y="0"/>
                  <a:pt x="1460180" y="0"/>
                </a:cubicBezTo>
                <a:close/>
              </a:path>
            </a:pathLst>
          </a:cu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F4D50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04061" y="4234586"/>
            <a:ext cx="45044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cs typeface="+mn-ea"/>
                <a:sym typeface="+mn-lt"/>
              </a:rPr>
              <a:t>55%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3" name="组合 2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9" grpId="0"/>
      <p:bldP spid="10" grpId="0"/>
      <p:bldP spid="11" grpId="0"/>
      <p:bldP spid="12" grpId="0" bldLvl="0" animBg="1"/>
      <p:bldP spid="13" grpId="0"/>
      <p:bldP spid="14" grpId="0"/>
      <p:bldP spid="15" grpId="0"/>
      <p:bldP spid="16" grpId="0"/>
      <p:bldP spid="17" grpId="0" bldLvl="0" animBg="1"/>
      <p:bldP spid="18" grpId="0"/>
      <p:bldP spid="19" grpId="0"/>
      <p:bldP spid="20" grpId="0"/>
      <p:bldP spid="21" grpId="0"/>
      <p:bldP spid="22" grpId="0" bldLvl="0" animBg="1"/>
      <p:bldP spid="23" grpId="0"/>
      <p:bldP spid="24" grpId="0"/>
      <p:bldP spid="25" grpId="0"/>
      <p:bldP spid="26" grpId="0"/>
      <p:bldP spid="27" grpId="0" bldLvl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3388694784"/>
              </p:ext>
            </p:extLst>
          </p:nvPr>
        </p:nvGraphicFramePr>
        <p:xfrm>
          <a:off x="1026160" y="1990090"/>
          <a:ext cx="4804410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框 36"/>
          <p:cNvSpPr txBox="1"/>
          <p:nvPr/>
        </p:nvSpPr>
        <p:spPr bwMode="auto">
          <a:xfrm>
            <a:off x="6504940" y="2689860"/>
            <a:ext cx="4321175" cy="149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fontAlgn="auto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4940" y="2352675"/>
            <a:ext cx="221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605270" y="3662998"/>
            <a:ext cx="1041400" cy="1041400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122920" y="3662363"/>
            <a:ext cx="1041400" cy="1041400"/>
          </a:xfrm>
          <a:prstGeom prst="ellipse">
            <a:avLst/>
          </a:prstGeom>
          <a:solidFill>
            <a:srgbClr val="028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583420" y="3661728"/>
            <a:ext cx="1041400" cy="1041400"/>
          </a:xfrm>
          <a:prstGeom prst="ellipse">
            <a:avLst/>
          </a:prstGeom>
          <a:gradFill>
            <a:gsLst>
              <a:gs pos="0">
                <a:srgbClr val="A3E2FA"/>
              </a:gs>
              <a:gs pos="100000">
                <a:srgbClr val="0466C1"/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61805" y="4814570"/>
            <a:ext cx="11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223270" y="4814570"/>
            <a:ext cx="11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61545" y="4814570"/>
            <a:ext cx="11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35750" y="3907155"/>
            <a:ext cx="9804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53400" y="3906520"/>
            <a:ext cx="9804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613900" y="3905885"/>
            <a:ext cx="9804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cs typeface="+mn-ea"/>
                <a:sym typeface="+mn-lt"/>
              </a:rPr>
              <a:t>60%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7" grpId="0" bldLvl="0" animBg="1"/>
      <p:bldP spid="7" grpId="1" animBg="1"/>
      <p:bldP spid="9" grpId="0" bldLvl="0" animBg="1"/>
      <p:bldP spid="9" grpId="1" animBg="1"/>
      <p:bldP spid="5" grpId="0" bldLvl="0" animBg="1"/>
      <p:bldP spid="5" grpId="1" animBg="1"/>
      <p:bldP spid="29" grpId="0"/>
      <p:bldP spid="29" grpId="1"/>
      <p:bldP spid="32" grpId="0"/>
      <p:bldP spid="32" grpId="1"/>
      <p:bldP spid="40" grpId="0"/>
      <p:bldP spid="40" grpId="1"/>
      <p:bldP spid="8" grpId="0"/>
      <p:bldP spid="8" grpId="1"/>
      <p:bldP spid="10" grpId="0"/>
      <p:bldP spid="10" grpId="1"/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031229" y="1670077"/>
            <a:ext cx="4129541" cy="4129541"/>
            <a:chOff x="3907019" y="1564627"/>
            <a:chExt cx="4397551" cy="4397551"/>
          </a:xfrm>
        </p:grpSpPr>
        <p:sp>
          <p:nvSpPr>
            <p:cNvPr id="18" name="Freeform 6"/>
            <p:cNvSpPr/>
            <p:nvPr/>
          </p:nvSpPr>
          <p:spPr bwMode="auto">
            <a:xfrm>
              <a:off x="6564977" y="2053244"/>
              <a:ext cx="1253920" cy="1262751"/>
            </a:xfrm>
            <a:custGeom>
              <a:avLst/>
              <a:gdLst>
                <a:gd name="T0" fmla="*/ 852 w 852"/>
                <a:gd name="T1" fmla="*/ 352 h 858"/>
                <a:gd name="T2" fmla="*/ 846 w 852"/>
                <a:gd name="T3" fmla="*/ 422 h 858"/>
                <a:gd name="T4" fmla="*/ 828 w 852"/>
                <a:gd name="T5" fmla="*/ 488 h 858"/>
                <a:gd name="T6" fmla="*/ 800 w 852"/>
                <a:gd name="T7" fmla="*/ 546 h 858"/>
                <a:gd name="T8" fmla="*/ 760 w 852"/>
                <a:gd name="T9" fmla="*/ 598 h 858"/>
                <a:gd name="T10" fmla="*/ 748 w 852"/>
                <a:gd name="T11" fmla="*/ 612 h 858"/>
                <a:gd name="T12" fmla="*/ 744 w 852"/>
                <a:gd name="T13" fmla="*/ 626 h 858"/>
                <a:gd name="T14" fmla="*/ 744 w 852"/>
                <a:gd name="T15" fmla="*/ 640 h 858"/>
                <a:gd name="T16" fmla="*/ 750 w 852"/>
                <a:gd name="T17" fmla="*/ 656 h 858"/>
                <a:gd name="T18" fmla="*/ 764 w 852"/>
                <a:gd name="T19" fmla="*/ 684 h 858"/>
                <a:gd name="T20" fmla="*/ 760 w 852"/>
                <a:gd name="T21" fmla="*/ 694 h 858"/>
                <a:gd name="T22" fmla="*/ 736 w 852"/>
                <a:gd name="T23" fmla="*/ 708 h 858"/>
                <a:gd name="T24" fmla="*/ 386 w 852"/>
                <a:gd name="T25" fmla="*/ 854 h 858"/>
                <a:gd name="T26" fmla="*/ 376 w 852"/>
                <a:gd name="T27" fmla="*/ 858 h 858"/>
                <a:gd name="T28" fmla="*/ 362 w 852"/>
                <a:gd name="T29" fmla="*/ 856 h 858"/>
                <a:gd name="T30" fmla="*/ 350 w 852"/>
                <a:gd name="T31" fmla="*/ 842 h 858"/>
                <a:gd name="T32" fmla="*/ 322 w 852"/>
                <a:gd name="T33" fmla="*/ 788 h 858"/>
                <a:gd name="T34" fmla="*/ 270 w 852"/>
                <a:gd name="T35" fmla="*/ 712 h 858"/>
                <a:gd name="T36" fmla="*/ 232 w 852"/>
                <a:gd name="T37" fmla="*/ 666 h 858"/>
                <a:gd name="T38" fmla="*/ 190 w 852"/>
                <a:gd name="T39" fmla="*/ 624 h 858"/>
                <a:gd name="T40" fmla="*/ 144 w 852"/>
                <a:gd name="T41" fmla="*/ 586 h 858"/>
                <a:gd name="T42" fmla="*/ 96 w 852"/>
                <a:gd name="T43" fmla="*/ 550 h 858"/>
                <a:gd name="T44" fmla="*/ 44 w 852"/>
                <a:gd name="T45" fmla="*/ 520 h 858"/>
                <a:gd name="T46" fmla="*/ 16 w 852"/>
                <a:gd name="T47" fmla="*/ 504 h 858"/>
                <a:gd name="T48" fmla="*/ 0 w 852"/>
                <a:gd name="T49" fmla="*/ 494 h 858"/>
                <a:gd name="T50" fmla="*/ 0 w 852"/>
                <a:gd name="T51" fmla="*/ 484 h 858"/>
                <a:gd name="T52" fmla="*/ 2 w 852"/>
                <a:gd name="T53" fmla="*/ 472 h 858"/>
                <a:gd name="T54" fmla="*/ 152 w 852"/>
                <a:gd name="T55" fmla="*/ 110 h 858"/>
                <a:gd name="T56" fmla="*/ 158 w 852"/>
                <a:gd name="T57" fmla="*/ 96 h 858"/>
                <a:gd name="T58" fmla="*/ 166 w 852"/>
                <a:gd name="T59" fmla="*/ 88 h 858"/>
                <a:gd name="T60" fmla="*/ 176 w 852"/>
                <a:gd name="T61" fmla="*/ 88 h 858"/>
                <a:gd name="T62" fmla="*/ 190 w 852"/>
                <a:gd name="T63" fmla="*/ 96 h 858"/>
                <a:gd name="T64" fmla="*/ 198 w 852"/>
                <a:gd name="T65" fmla="*/ 102 h 858"/>
                <a:gd name="T66" fmla="*/ 216 w 852"/>
                <a:gd name="T67" fmla="*/ 108 h 858"/>
                <a:gd name="T68" fmla="*/ 232 w 852"/>
                <a:gd name="T69" fmla="*/ 104 h 858"/>
                <a:gd name="T70" fmla="*/ 258 w 852"/>
                <a:gd name="T71" fmla="*/ 88 h 858"/>
                <a:gd name="T72" fmla="*/ 276 w 852"/>
                <a:gd name="T73" fmla="*/ 72 h 858"/>
                <a:gd name="T74" fmla="*/ 318 w 852"/>
                <a:gd name="T75" fmla="*/ 44 h 858"/>
                <a:gd name="T76" fmla="*/ 360 w 852"/>
                <a:gd name="T77" fmla="*/ 24 h 858"/>
                <a:gd name="T78" fmla="*/ 404 w 852"/>
                <a:gd name="T79" fmla="*/ 10 h 858"/>
                <a:gd name="T80" fmla="*/ 450 w 852"/>
                <a:gd name="T81" fmla="*/ 2 h 858"/>
                <a:gd name="T82" fmla="*/ 494 w 852"/>
                <a:gd name="T83" fmla="*/ 0 h 858"/>
                <a:gd name="T84" fmla="*/ 540 w 852"/>
                <a:gd name="T85" fmla="*/ 4 h 858"/>
                <a:gd name="T86" fmla="*/ 584 w 852"/>
                <a:gd name="T87" fmla="*/ 12 h 858"/>
                <a:gd name="T88" fmla="*/ 628 w 852"/>
                <a:gd name="T89" fmla="*/ 26 h 858"/>
                <a:gd name="T90" fmla="*/ 668 w 852"/>
                <a:gd name="T91" fmla="*/ 46 h 858"/>
                <a:gd name="T92" fmla="*/ 706 w 852"/>
                <a:gd name="T93" fmla="*/ 70 h 858"/>
                <a:gd name="T94" fmla="*/ 742 w 852"/>
                <a:gd name="T95" fmla="*/ 98 h 858"/>
                <a:gd name="T96" fmla="*/ 774 w 852"/>
                <a:gd name="T97" fmla="*/ 132 h 858"/>
                <a:gd name="T98" fmla="*/ 800 w 852"/>
                <a:gd name="T99" fmla="*/ 170 h 858"/>
                <a:gd name="T100" fmla="*/ 822 w 852"/>
                <a:gd name="T101" fmla="*/ 212 h 858"/>
                <a:gd name="T102" fmla="*/ 838 w 852"/>
                <a:gd name="T103" fmla="*/ 258 h 858"/>
                <a:gd name="T104" fmla="*/ 844 w 852"/>
                <a:gd name="T105" fmla="*/ 282 h 858"/>
                <a:gd name="T106" fmla="*/ 852 w 852"/>
                <a:gd name="T107" fmla="*/ 336 h 858"/>
                <a:gd name="T108" fmla="*/ 852 w 852"/>
                <a:gd name="T109" fmla="*/ 352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2" h="858">
                  <a:moveTo>
                    <a:pt x="852" y="352"/>
                  </a:moveTo>
                  <a:lnTo>
                    <a:pt x="852" y="352"/>
                  </a:lnTo>
                  <a:lnTo>
                    <a:pt x="850" y="388"/>
                  </a:lnTo>
                  <a:lnTo>
                    <a:pt x="846" y="422"/>
                  </a:lnTo>
                  <a:lnTo>
                    <a:pt x="838" y="456"/>
                  </a:lnTo>
                  <a:lnTo>
                    <a:pt x="828" y="488"/>
                  </a:lnTo>
                  <a:lnTo>
                    <a:pt x="816" y="518"/>
                  </a:lnTo>
                  <a:lnTo>
                    <a:pt x="800" y="546"/>
                  </a:lnTo>
                  <a:lnTo>
                    <a:pt x="782" y="572"/>
                  </a:lnTo>
                  <a:lnTo>
                    <a:pt x="760" y="598"/>
                  </a:lnTo>
                  <a:lnTo>
                    <a:pt x="760" y="598"/>
                  </a:lnTo>
                  <a:lnTo>
                    <a:pt x="748" y="612"/>
                  </a:lnTo>
                  <a:lnTo>
                    <a:pt x="744" y="620"/>
                  </a:lnTo>
                  <a:lnTo>
                    <a:pt x="744" y="626"/>
                  </a:lnTo>
                  <a:lnTo>
                    <a:pt x="742" y="634"/>
                  </a:lnTo>
                  <a:lnTo>
                    <a:pt x="744" y="640"/>
                  </a:lnTo>
                  <a:lnTo>
                    <a:pt x="750" y="656"/>
                  </a:lnTo>
                  <a:lnTo>
                    <a:pt x="750" y="656"/>
                  </a:lnTo>
                  <a:lnTo>
                    <a:pt x="762" y="678"/>
                  </a:lnTo>
                  <a:lnTo>
                    <a:pt x="764" y="684"/>
                  </a:lnTo>
                  <a:lnTo>
                    <a:pt x="764" y="690"/>
                  </a:lnTo>
                  <a:lnTo>
                    <a:pt x="760" y="694"/>
                  </a:lnTo>
                  <a:lnTo>
                    <a:pt x="754" y="698"/>
                  </a:lnTo>
                  <a:lnTo>
                    <a:pt x="736" y="708"/>
                  </a:lnTo>
                  <a:lnTo>
                    <a:pt x="736" y="708"/>
                  </a:lnTo>
                  <a:lnTo>
                    <a:pt x="386" y="854"/>
                  </a:lnTo>
                  <a:lnTo>
                    <a:pt x="386" y="854"/>
                  </a:lnTo>
                  <a:lnTo>
                    <a:pt x="376" y="858"/>
                  </a:lnTo>
                  <a:lnTo>
                    <a:pt x="366" y="858"/>
                  </a:lnTo>
                  <a:lnTo>
                    <a:pt x="362" y="856"/>
                  </a:lnTo>
                  <a:lnTo>
                    <a:pt x="358" y="852"/>
                  </a:lnTo>
                  <a:lnTo>
                    <a:pt x="350" y="842"/>
                  </a:lnTo>
                  <a:lnTo>
                    <a:pt x="350" y="842"/>
                  </a:lnTo>
                  <a:lnTo>
                    <a:pt x="322" y="788"/>
                  </a:lnTo>
                  <a:lnTo>
                    <a:pt x="288" y="736"/>
                  </a:lnTo>
                  <a:lnTo>
                    <a:pt x="270" y="712"/>
                  </a:lnTo>
                  <a:lnTo>
                    <a:pt x="252" y="690"/>
                  </a:lnTo>
                  <a:lnTo>
                    <a:pt x="232" y="666"/>
                  </a:lnTo>
                  <a:lnTo>
                    <a:pt x="212" y="646"/>
                  </a:lnTo>
                  <a:lnTo>
                    <a:pt x="190" y="624"/>
                  </a:lnTo>
                  <a:lnTo>
                    <a:pt x="168" y="604"/>
                  </a:lnTo>
                  <a:lnTo>
                    <a:pt x="144" y="586"/>
                  </a:lnTo>
                  <a:lnTo>
                    <a:pt x="122" y="568"/>
                  </a:lnTo>
                  <a:lnTo>
                    <a:pt x="96" y="550"/>
                  </a:lnTo>
                  <a:lnTo>
                    <a:pt x="70" y="534"/>
                  </a:lnTo>
                  <a:lnTo>
                    <a:pt x="44" y="520"/>
                  </a:lnTo>
                  <a:lnTo>
                    <a:pt x="16" y="504"/>
                  </a:lnTo>
                  <a:lnTo>
                    <a:pt x="16" y="504"/>
                  </a:lnTo>
                  <a:lnTo>
                    <a:pt x="6" y="500"/>
                  </a:lnTo>
                  <a:lnTo>
                    <a:pt x="0" y="494"/>
                  </a:lnTo>
                  <a:lnTo>
                    <a:pt x="0" y="490"/>
                  </a:lnTo>
                  <a:lnTo>
                    <a:pt x="0" y="484"/>
                  </a:lnTo>
                  <a:lnTo>
                    <a:pt x="2" y="472"/>
                  </a:lnTo>
                  <a:lnTo>
                    <a:pt x="2" y="472"/>
                  </a:lnTo>
                  <a:lnTo>
                    <a:pt x="78" y="292"/>
                  </a:lnTo>
                  <a:lnTo>
                    <a:pt x="152" y="110"/>
                  </a:lnTo>
                  <a:lnTo>
                    <a:pt x="152" y="110"/>
                  </a:lnTo>
                  <a:lnTo>
                    <a:pt x="158" y="96"/>
                  </a:lnTo>
                  <a:lnTo>
                    <a:pt x="162" y="92"/>
                  </a:lnTo>
                  <a:lnTo>
                    <a:pt x="166" y="88"/>
                  </a:lnTo>
                  <a:lnTo>
                    <a:pt x="170" y="88"/>
                  </a:lnTo>
                  <a:lnTo>
                    <a:pt x="176" y="88"/>
                  </a:lnTo>
                  <a:lnTo>
                    <a:pt x="182" y="92"/>
                  </a:lnTo>
                  <a:lnTo>
                    <a:pt x="190" y="96"/>
                  </a:lnTo>
                  <a:lnTo>
                    <a:pt x="190" y="96"/>
                  </a:lnTo>
                  <a:lnTo>
                    <a:pt x="198" y="102"/>
                  </a:lnTo>
                  <a:lnTo>
                    <a:pt x="208" y="106"/>
                  </a:lnTo>
                  <a:lnTo>
                    <a:pt x="216" y="108"/>
                  </a:lnTo>
                  <a:lnTo>
                    <a:pt x="224" y="108"/>
                  </a:lnTo>
                  <a:lnTo>
                    <a:pt x="232" y="104"/>
                  </a:lnTo>
                  <a:lnTo>
                    <a:pt x="240" y="100"/>
                  </a:lnTo>
                  <a:lnTo>
                    <a:pt x="258" y="88"/>
                  </a:lnTo>
                  <a:lnTo>
                    <a:pt x="258" y="88"/>
                  </a:lnTo>
                  <a:lnTo>
                    <a:pt x="276" y="72"/>
                  </a:lnTo>
                  <a:lnTo>
                    <a:pt x="296" y="58"/>
                  </a:lnTo>
                  <a:lnTo>
                    <a:pt x="318" y="44"/>
                  </a:lnTo>
                  <a:lnTo>
                    <a:pt x="338" y="34"/>
                  </a:lnTo>
                  <a:lnTo>
                    <a:pt x="360" y="24"/>
                  </a:lnTo>
                  <a:lnTo>
                    <a:pt x="382" y="16"/>
                  </a:lnTo>
                  <a:lnTo>
                    <a:pt x="404" y="10"/>
                  </a:lnTo>
                  <a:lnTo>
                    <a:pt x="426" y="6"/>
                  </a:lnTo>
                  <a:lnTo>
                    <a:pt x="450" y="2"/>
                  </a:lnTo>
                  <a:lnTo>
                    <a:pt x="472" y="0"/>
                  </a:lnTo>
                  <a:lnTo>
                    <a:pt x="494" y="0"/>
                  </a:lnTo>
                  <a:lnTo>
                    <a:pt x="518" y="0"/>
                  </a:lnTo>
                  <a:lnTo>
                    <a:pt x="540" y="4"/>
                  </a:lnTo>
                  <a:lnTo>
                    <a:pt x="562" y="6"/>
                  </a:lnTo>
                  <a:lnTo>
                    <a:pt x="584" y="12"/>
                  </a:lnTo>
                  <a:lnTo>
                    <a:pt x="606" y="18"/>
                  </a:lnTo>
                  <a:lnTo>
                    <a:pt x="628" y="26"/>
                  </a:lnTo>
                  <a:lnTo>
                    <a:pt x="648" y="36"/>
                  </a:lnTo>
                  <a:lnTo>
                    <a:pt x="668" y="46"/>
                  </a:lnTo>
                  <a:lnTo>
                    <a:pt x="688" y="58"/>
                  </a:lnTo>
                  <a:lnTo>
                    <a:pt x="706" y="70"/>
                  </a:lnTo>
                  <a:lnTo>
                    <a:pt x="724" y="84"/>
                  </a:lnTo>
                  <a:lnTo>
                    <a:pt x="742" y="98"/>
                  </a:lnTo>
                  <a:lnTo>
                    <a:pt x="758" y="114"/>
                  </a:lnTo>
                  <a:lnTo>
                    <a:pt x="774" y="132"/>
                  </a:lnTo>
                  <a:lnTo>
                    <a:pt x="788" y="150"/>
                  </a:lnTo>
                  <a:lnTo>
                    <a:pt x="800" y="170"/>
                  </a:lnTo>
                  <a:lnTo>
                    <a:pt x="812" y="190"/>
                  </a:lnTo>
                  <a:lnTo>
                    <a:pt x="822" y="212"/>
                  </a:lnTo>
                  <a:lnTo>
                    <a:pt x="830" y="234"/>
                  </a:lnTo>
                  <a:lnTo>
                    <a:pt x="838" y="258"/>
                  </a:lnTo>
                  <a:lnTo>
                    <a:pt x="844" y="282"/>
                  </a:lnTo>
                  <a:lnTo>
                    <a:pt x="844" y="282"/>
                  </a:lnTo>
                  <a:lnTo>
                    <a:pt x="850" y="320"/>
                  </a:lnTo>
                  <a:lnTo>
                    <a:pt x="852" y="336"/>
                  </a:lnTo>
                  <a:lnTo>
                    <a:pt x="852" y="352"/>
                  </a:lnTo>
                  <a:lnTo>
                    <a:pt x="852" y="352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4398579" y="2050300"/>
              <a:ext cx="1259807" cy="1265694"/>
            </a:xfrm>
            <a:custGeom>
              <a:avLst/>
              <a:gdLst>
                <a:gd name="T0" fmla="*/ 348 w 856"/>
                <a:gd name="T1" fmla="*/ 0 h 860"/>
                <a:gd name="T2" fmla="*/ 418 w 856"/>
                <a:gd name="T3" fmla="*/ 6 h 860"/>
                <a:gd name="T4" fmla="*/ 482 w 856"/>
                <a:gd name="T5" fmla="*/ 24 h 860"/>
                <a:gd name="T6" fmla="*/ 540 w 856"/>
                <a:gd name="T7" fmla="*/ 50 h 860"/>
                <a:gd name="T8" fmla="*/ 592 w 856"/>
                <a:gd name="T9" fmla="*/ 90 h 860"/>
                <a:gd name="T10" fmla="*/ 608 w 856"/>
                <a:gd name="T11" fmla="*/ 102 h 860"/>
                <a:gd name="T12" fmla="*/ 624 w 856"/>
                <a:gd name="T13" fmla="*/ 110 h 860"/>
                <a:gd name="T14" fmla="*/ 642 w 856"/>
                <a:gd name="T15" fmla="*/ 108 h 860"/>
                <a:gd name="T16" fmla="*/ 660 w 856"/>
                <a:gd name="T17" fmla="*/ 100 h 860"/>
                <a:gd name="T18" fmla="*/ 668 w 856"/>
                <a:gd name="T19" fmla="*/ 94 h 860"/>
                <a:gd name="T20" fmla="*/ 682 w 856"/>
                <a:gd name="T21" fmla="*/ 90 h 860"/>
                <a:gd name="T22" fmla="*/ 692 w 856"/>
                <a:gd name="T23" fmla="*/ 94 h 860"/>
                <a:gd name="T24" fmla="*/ 704 w 856"/>
                <a:gd name="T25" fmla="*/ 114 h 860"/>
                <a:gd name="T26" fmla="*/ 776 w 856"/>
                <a:gd name="T27" fmla="*/ 294 h 860"/>
                <a:gd name="T28" fmla="*/ 852 w 856"/>
                <a:gd name="T29" fmla="*/ 472 h 860"/>
                <a:gd name="T30" fmla="*/ 856 w 856"/>
                <a:gd name="T31" fmla="*/ 488 h 860"/>
                <a:gd name="T32" fmla="*/ 852 w 856"/>
                <a:gd name="T33" fmla="*/ 496 h 860"/>
                <a:gd name="T34" fmla="*/ 838 w 856"/>
                <a:gd name="T35" fmla="*/ 508 h 860"/>
                <a:gd name="T36" fmla="*/ 810 w 856"/>
                <a:gd name="T37" fmla="*/ 522 h 860"/>
                <a:gd name="T38" fmla="*/ 758 w 856"/>
                <a:gd name="T39" fmla="*/ 552 h 860"/>
                <a:gd name="T40" fmla="*/ 710 w 856"/>
                <a:gd name="T41" fmla="*/ 586 h 860"/>
                <a:gd name="T42" fmla="*/ 664 w 856"/>
                <a:gd name="T43" fmla="*/ 626 h 860"/>
                <a:gd name="T44" fmla="*/ 622 w 856"/>
                <a:gd name="T45" fmla="*/ 668 h 860"/>
                <a:gd name="T46" fmla="*/ 584 w 856"/>
                <a:gd name="T47" fmla="*/ 712 h 860"/>
                <a:gd name="T48" fmla="*/ 534 w 856"/>
                <a:gd name="T49" fmla="*/ 788 h 860"/>
                <a:gd name="T50" fmla="*/ 504 w 856"/>
                <a:gd name="T51" fmla="*/ 842 h 860"/>
                <a:gd name="T52" fmla="*/ 492 w 856"/>
                <a:gd name="T53" fmla="*/ 856 h 860"/>
                <a:gd name="T54" fmla="*/ 484 w 856"/>
                <a:gd name="T55" fmla="*/ 860 h 860"/>
                <a:gd name="T56" fmla="*/ 466 w 856"/>
                <a:gd name="T57" fmla="*/ 854 h 860"/>
                <a:gd name="T58" fmla="*/ 286 w 856"/>
                <a:gd name="T59" fmla="*/ 780 h 860"/>
                <a:gd name="T60" fmla="*/ 104 w 856"/>
                <a:gd name="T61" fmla="*/ 704 h 860"/>
                <a:gd name="T62" fmla="*/ 88 w 856"/>
                <a:gd name="T63" fmla="*/ 696 h 860"/>
                <a:gd name="T64" fmla="*/ 84 w 856"/>
                <a:gd name="T65" fmla="*/ 688 h 860"/>
                <a:gd name="T66" fmla="*/ 92 w 856"/>
                <a:gd name="T67" fmla="*/ 672 h 860"/>
                <a:gd name="T68" fmla="*/ 98 w 856"/>
                <a:gd name="T69" fmla="*/ 660 h 860"/>
                <a:gd name="T70" fmla="*/ 104 w 856"/>
                <a:gd name="T71" fmla="*/ 638 h 860"/>
                <a:gd name="T72" fmla="*/ 102 w 856"/>
                <a:gd name="T73" fmla="*/ 618 h 860"/>
                <a:gd name="T74" fmla="*/ 90 w 856"/>
                <a:gd name="T75" fmla="*/ 596 h 860"/>
                <a:gd name="T76" fmla="*/ 82 w 856"/>
                <a:gd name="T77" fmla="*/ 584 h 860"/>
                <a:gd name="T78" fmla="*/ 52 w 856"/>
                <a:gd name="T79" fmla="*/ 540 h 860"/>
                <a:gd name="T80" fmla="*/ 28 w 856"/>
                <a:gd name="T81" fmla="*/ 496 h 860"/>
                <a:gd name="T82" fmla="*/ 12 w 856"/>
                <a:gd name="T83" fmla="*/ 450 h 860"/>
                <a:gd name="T84" fmla="*/ 2 w 856"/>
                <a:gd name="T85" fmla="*/ 402 h 860"/>
                <a:gd name="T86" fmla="*/ 0 w 856"/>
                <a:gd name="T87" fmla="*/ 356 h 860"/>
                <a:gd name="T88" fmla="*/ 6 w 856"/>
                <a:gd name="T89" fmla="*/ 306 h 860"/>
                <a:gd name="T90" fmla="*/ 18 w 856"/>
                <a:gd name="T91" fmla="*/ 258 h 860"/>
                <a:gd name="T92" fmla="*/ 38 w 856"/>
                <a:gd name="T93" fmla="*/ 208 h 860"/>
                <a:gd name="T94" fmla="*/ 50 w 856"/>
                <a:gd name="T95" fmla="*/ 184 h 860"/>
                <a:gd name="T96" fmla="*/ 78 w 856"/>
                <a:gd name="T97" fmla="*/ 140 h 860"/>
                <a:gd name="T98" fmla="*/ 110 w 856"/>
                <a:gd name="T99" fmla="*/ 102 h 860"/>
                <a:gd name="T100" fmla="*/ 146 w 856"/>
                <a:gd name="T101" fmla="*/ 70 h 860"/>
                <a:gd name="T102" fmla="*/ 186 w 856"/>
                <a:gd name="T103" fmla="*/ 44 h 860"/>
                <a:gd name="T104" fmla="*/ 228 w 856"/>
                <a:gd name="T105" fmla="*/ 24 h 860"/>
                <a:gd name="T106" fmla="*/ 274 w 856"/>
                <a:gd name="T107" fmla="*/ 10 h 860"/>
                <a:gd name="T108" fmla="*/ 322 w 856"/>
                <a:gd name="T109" fmla="*/ 2 h 860"/>
                <a:gd name="T110" fmla="*/ 348 w 856"/>
                <a:gd name="T111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6" h="860">
                  <a:moveTo>
                    <a:pt x="348" y="0"/>
                  </a:moveTo>
                  <a:lnTo>
                    <a:pt x="348" y="0"/>
                  </a:lnTo>
                  <a:lnTo>
                    <a:pt x="384" y="2"/>
                  </a:lnTo>
                  <a:lnTo>
                    <a:pt x="418" y="6"/>
                  </a:lnTo>
                  <a:lnTo>
                    <a:pt x="452" y="14"/>
                  </a:lnTo>
                  <a:lnTo>
                    <a:pt x="482" y="24"/>
                  </a:lnTo>
                  <a:lnTo>
                    <a:pt x="512" y="36"/>
                  </a:lnTo>
                  <a:lnTo>
                    <a:pt x="540" y="50"/>
                  </a:lnTo>
                  <a:lnTo>
                    <a:pt x="566" y="68"/>
                  </a:lnTo>
                  <a:lnTo>
                    <a:pt x="592" y="90"/>
                  </a:lnTo>
                  <a:lnTo>
                    <a:pt x="592" y="90"/>
                  </a:lnTo>
                  <a:lnTo>
                    <a:pt x="608" y="102"/>
                  </a:lnTo>
                  <a:lnTo>
                    <a:pt x="616" y="106"/>
                  </a:lnTo>
                  <a:lnTo>
                    <a:pt x="624" y="110"/>
                  </a:lnTo>
                  <a:lnTo>
                    <a:pt x="634" y="110"/>
                  </a:lnTo>
                  <a:lnTo>
                    <a:pt x="642" y="108"/>
                  </a:lnTo>
                  <a:lnTo>
                    <a:pt x="650" y="106"/>
                  </a:lnTo>
                  <a:lnTo>
                    <a:pt x="660" y="100"/>
                  </a:lnTo>
                  <a:lnTo>
                    <a:pt x="660" y="100"/>
                  </a:lnTo>
                  <a:lnTo>
                    <a:pt x="668" y="94"/>
                  </a:lnTo>
                  <a:lnTo>
                    <a:pt x="674" y="92"/>
                  </a:lnTo>
                  <a:lnTo>
                    <a:pt x="682" y="90"/>
                  </a:lnTo>
                  <a:lnTo>
                    <a:pt x="686" y="92"/>
                  </a:lnTo>
                  <a:lnTo>
                    <a:pt x="692" y="94"/>
                  </a:lnTo>
                  <a:lnTo>
                    <a:pt x="696" y="100"/>
                  </a:lnTo>
                  <a:lnTo>
                    <a:pt x="704" y="114"/>
                  </a:lnTo>
                  <a:lnTo>
                    <a:pt x="704" y="114"/>
                  </a:lnTo>
                  <a:lnTo>
                    <a:pt x="776" y="294"/>
                  </a:lnTo>
                  <a:lnTo>
                    <a:pt x="852" y="472"/>
                  </a:lnTo>
                  <a:lnTo>
                    <a:pt x="852" y="472"/>
                  </a:lnTo>
                  <a:lnTo>
                    <a:pt x="856" y="484"/>
                  </a:lnTo>
                  <a:lnTo>
                    <a:pt x="856" y="488"/>
                  </a:lnTo>
                  <a:lnTo>
                    <a:pt x="854" y="492"/>
                  </a:lnTo>
                  <a:lnTo>
                    <a:pt x="852" y="496"/>
                  </a:lnTo>
                  <a:lnTo>
                    <a:pt x="850" y="500"/>
                  </a:lnTo>
                  <a:lnTo>
                    <a:pt x="838" y="508"/>
                  </a:lnTo>
                  <a:lnTo>
                    <a:pt x="838" y="508"/>
                  </a:lnTo>
                  <a:lnTo>
                    <a:pt x="810" y="522"/>
                  </a:lnTo>
                  <a:lnTo>
                    <a:pt x="784" y="536"/>
                  </a:lnTo>
                  <a:lnTo>
                    <a:pt x="758" y="552"/>
                  </a:lnTo>
                  <a:lnTo>
                    <a:pt x="734" y="570"/>
                  </a:lnTo>
                  <a:lnTo>
                    <a:pt x="710" y="586"/>
                  </a:lnTo>
                  <a:lnTo>
                    <a:pt x="686" y="606"/>
                  </a:lnTo>
                  <a:lnTo>
                    <a:pt x="664" y="626"/>
                  </a:lnTo>
                  <a:lnTo>
                    <a:pt x="642" y="646"/>
                  </a:lnTo>
                  <a:lnTo>
                    <a:pt x="622" y="668"/>
                  </a:lnTo>
                  <a:lnTo>
                    <a:pt x="602" y="690"/>
                  </a:lnTo>
                  <a:lnTo>
                    <a:pt x="584" y="712"/>
                  </a:lnTo>
                  <a:lnTo>
                    <a:pt x="566" y="736"/>
                  </a:lnTo>
                  <a:lnTo>
                    <a:pt x="534" y="788"/>
                  </a:lnTo>
                  <a:lnTo>
                    <a:pt x="504" y="842"/>
                  </a:lnTo>
                  <a:lnTo>
                    <a:pt x="504" y="842"/>
                  </a:lnTo>
                  <a:lnTo>
                    <a:pt x="496" y="852"/>
                  </a:lnTo>
                  <a:lnTo>
                    <a:pt x="492" y="856"/>
                  </a:lnTo>
                  <a:lnTo>
                    <a:pt x="488" y="858"/>
                  </a:lnTo>
                  <a:lnTo>
                    <a:pt x="484" y="860"/>
                  </a:lnTo>
                  <a:lnTo>
                    <a:pt x="478" y="860"/>
                  </a:lnTo>
                  <a:lnTo>
                    <a:pt x="466" y="854"/>
                  </a:lnTo>
                  <a:lnTo>
                    <a:pt x="466" y="854"/>
                  </a:lnTo>
                  <a:lnTo>
                    <a:pt x="286" y="780"/>
                  </a:lnTo>
                  <a:lnTo>
                    <a:pt x="104" y="704"/>
                  </a:lnTo>
                  <a:lnTo>
                    <a:pt x="104" y="704"/>
                  </a:lnTo>
                  <a:lnTo>
                    <a:pt x="92" y="698"/>
                  </a:lnTo>
                  <a:lnTo>
                    <a:pt x="88" y="696"/>
                  </a:lnTo>
                  <a:lnTo>
                    <a:pt x="86" y="692"/>
                  </a:lnTo>
                  <a:lnTo>
                    <a:pt x="84" y="688"/>
                  </a:lnTo>
                  <a:lnTo>
                    <a:pt x="86" y="682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8" y="660"/>
                  </a:lnTo>
                  <a:lnTo>
                    <a:pt x="102" y="648"/>
                  </a:lnTo>
                  <a:lnTo>
                    <a:pt x="104" y="638"/>
                  </a:lnTo>
                  <a:lnTo>
                    <a:pt x="104" y="628"/>
                  </a:lnTo>
                  <a:lnTo>
                    <a:pt x="102" y="618"/>
                  </a:lnTo>
                  <a:lnTo>
                    <a:pt x="98" y="608"/>
                  </a:lnTo>
                  <a:lnTo>
                    <a:pt x="90" y="596"/>
                  </a:lnTo>
                  <a:lnTo>
                    <a:pt x="82" y="584"/>
                  </a:lnTo>
                  <a:lnTo>
                    <a:pt x="82" y="584"/>
                  </a:lnTo>
                  <a:lnTo>
                    <a:pt x="66" y="562"/>
                  </a:lnTo>
                  <a:lnTo>
                    <a:pt x="52" y="540"/>
                  </a:lnTo>
                  <a:lnTo>
                    <a:pt x="40" y="518"/>
                  </a:lnTo>
                  <a:lnTo>
                    <a:pt x="28" y="496"/>
                  </a:lnTo>
                  <a:lnTo>
                    <a:pt x="20" y="472"/>
                  </a:lnTo>
                  <a:lnTo>
                    <a:pt x="12" y="450"/>
                  </a:lnTo>
                  <a:lnTo>
                    <a:pt x="6" y="426"/>
                  </a:lnTo>
                  <a:lnTo>
                    <a:pt x="2" y="402"/>
                  </a:lnTo>
                  <a:lnTo>
                    <a:pt x="0" y="380"/>
                  </a:lnTo>
                  <a:lnTo>
                    <a:pt x="0" y="356"/>
                  </a:lnTo>
                  <a:lnTo>
                    <a:pt x="2" y="330"/>
                  </a:lnTo>
                  <a:lnTo>
                    <a:pt x="6" y="306"/>
                  </a:lnTo>
                  <a:lnTo>
                    <a:pt x="12" y="282"/>
                  </a:lnTo>
                  <a:lnTo>
                    <a:pt x="18" y="258"/>
                  </a:lnTo>
                  <a:lnTo>
                    <a:pt x="26" y="232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50" y="184"/>
                  </a:lnTo>
                  <a:lnTo>
                    <a:pt x="64" y="160"/>
                  </a:lnTo>
                  <a:lnTo>
                    <a:pt x="78" y="140"/>
                  </a:lnTo>
                  <a:lnTo>
                    <a:pt x="94" y="120"/>
                  </a:lnTo>
                  <a:lnTo>
                    <a:pt x="110" y="102"/>
                  </a:lnTo>
                  <a:lnTo>
                    <a:pt x="128" y="84"/>
                  </a:lnTo>
                  <a:lnTo>
                    <a:pt x="146" y="70"/>
                  </a:lnTo>
                  <a:lnTo>
                    <a:pt x="166" y="56"/>
                  </a:lnTo>
                  <a:lnTo>
                    <a:pt x="186" y="44"/>
                  </a:lnTo>
                  <a:lnTo>
                    <a:pt x="206" y="34"/>
                  </a:lnTo>
                  <a:lnTo>
                    <a:pt x="228" y="24"/>
                  </a:lnTo>
                  <a:lnTo>
                    <a:pt x="252" y="18"/>
                  </a:lnTo>
                  <a:lnTo>
                    <a:pt x="274" y="10"/>
                  </a:lnTo>
                  <a:lnTo>
                    <a:pt x="298" y="6"/>
                  </a:lnTo>
                  <a:lnTo>
                    <a:pt x="322" y="2"/>
                  </a:lnTo>
                  <a:lnTo>
                    <a:pt x="348" y="0"/>
                  </a:lnTo>
                  <a:lnTo>
                    <a:pt x="348" y="0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5487665" y="1564627"/>
              <a:ext cx="1248033" cy="1183277"/>
            </a:xfrm>
            <a:custGeom>
              <a:avLst/>
              <a:gdLst>
                <a:gd name="T0" fmla="*/ 424 w 848"/>
                <a:gd name="T1" fmla="*/ 0 h 804"/>
                <a:gd name="T2" fmla="*/ 482 w 848"/>
                <a:gd name="T3" fmla="*/ 6 h 804"/>
                <a:gd name="T4" fmla="*/ 538 w 848"/>
                <a:gd name="T5" fmla="*/ 20 h 804"/>
                <a:gd name="T6" fmla="*/ 590 w 848"/>
                <a:gd name="T7" fmla="*/ 44 h 804"/>
                <a:gd name="T8" fmla="*/ 640 w 848"/>
                <a:gd name="T9" fmla="*/ 76 h 804"/>
                <a:gd name="T10" fmla="*/ 682 w 848"/>
                <a:gd name="T11" fmla="*/ 114 h 804"/>
                <a:gd name="T12" fmla="*/ 718 w 848"/>
                <a:gd name="T13" fmla="*/ 158 h 804"/>
                <a:gd name="T14" fmla="*/ 746 w 848"/>
                <a:gd name="T15" fmla="*/ 206 h 804"/>
                <a:gd name="T16" fmla="*/ 764 w 848"/>
                <a:gd name="T17" fmla="*/ 256 h 804"/>
                <a:gd name="T18" fmla="*/ 774 w 848"/>
                <a:gd name="T19" fmla="*/ 296 h 804"/>
                <a:gd name="T20" fmla="*/ 778 w 848"/>
                <a:gd name="T21" fmla="*/ 336 h 804"/>
                <a:gd name="T22" fmla="*/ 778 w 848"/>
                <a:gd name="T23" fmla="*/ 346 h 804"/>
                <a:gd name="T24" fmla="*/ 784 w 848"/>
                <a:gd name="T25" fmla="*/ 362 h 804"/>
                <a:gd name="T26" fmla="*/ 794 w 848"/>
                <a:gd name="T27" fmla="*/ 374 h 804"/>
                <a:gd name="T28" fmla="*/ 818 w 848"/>
                <a:gd name="T29" fmla="*/ 384 h 804"/>
                <a:gd name="T30" fmla="*/ 838 w 848"/>
                <a:gd name="T31" fmla="*/ 390 h 804"/>
                <a:gd name="T32" fmla="*/ 848 w 848"/>
                <a:gd name="T33" fmla="*/ 396 h 804"/>
                <a:gd name="T34" fmla="*/ 846 w 848"/>
                <a:gd name="T35" fmla="*/ 408 h 804"/>
                <a:gd name="T36" fmla="*/ 840 w 848"/>
                <a:gd name="T37" fmla="*/ 428 h 804"/>
                <a:gd name="T38" fmla="*/ 702 w 848"/>
                <a:gd name="T39" fmla="*/ 770 h 804"/>
                <a:gd name="T40" fmla="*/ 690 w 848"/>
                <a:gd name="T41" fmla="*/ 792 h 804"/>
                <a:gd name="T42" fmla="*/ 680 w 848"/>
                <a:gd name="T43" fmla="*/ 798 h 804"/>
                <a:gd name="T44" fmla="*/ 662 w 848"/>
                <a:gd name="T45" fmla="*/ 798 h 804"/>
                <a:gd name="T46" fmla="*/ 650 w 848"/>
                <a:gd name="T47" fmla="*/ 796 h 804"/>
                <a:gd name="T48" fmla="*/ 554 w 848"/>
                <a:gd name="T49" fmla="*/ 768 h 804"/>
                <a:gd name="T50" fmla="*/ 456 w 848"/>
                <a:gd name="T51" fmla="*/ 756 h 804"/>
                <a:gd name="T52" fmla="*/ 356 w 848"/>
                <a:gd name="T53" fmla="*/ 758 h 804"/>
                <a:gd name="T54" fmla="*/ 258 w 848"/>
                <a:gd name="T55" fmla="*/ 776 h 804"/>
                <a:gd name="T56" fmla="*/ 218 w 848"/>
                <a:gd name="T57" fmla="*/ 786 h 804"/>
                <a:gd name="T58" fmla="*/ 182 w 848"/>
                <a:gd name="T59" fmla="*/ 800 h 804"/>
                <a:gd name="T60" fmla="*/ 176 w 848"/>
                <a:gd name="T61" fmla="*/ 804 h 804"/>
                <a:gd name="T62" fmla="*/ 166 w 848"/>
                <a:gd name="T63" fmla="*/ 802 h 804"/>
                <a:gd name="T64" fmla="*/ 158 w 848"/>
                <a:gd name="T65" fmla="*/ 792 h 804"/>
                <a:gd name="T66" fmla="*/ 154 w 848"/>
                <a:gd name="T67" fmla="*/ 782 h 804"/>
                <a:gd name="T68" fmla="*/ 92 w 848"/>
                <a:gd name="T69" fmla="*/ 634 h 804"/>
                <a:gd name="T70" fmla="*/ 4 w 848"/>
                <a:gd name="T71" fmla="*/ 418 h 804"/>
                <a:gd name="T72" fmla="*/ 0 w 848"/>
                <a:gd name="T73" fmla="*/ 406 h 804"/>
                <a:gd name="T74" fmla="*/ 2 w 848"/>
                <a:gd name="T75" fmla="*/ 394 h 804"/>
                <a:gd name="T76" fmla="*/ 14 w 848"/>
                <a:gd name="T77" fmla="*/ 388 h 804"/>
                <a:gd name="T78" fmla="*/ 28 w 848"/>
                <a:gd name="T79" fmla="*/ 384 h 804"/>
                <a:gd name="T80" fmla="*/ 48 w 848"/>
                <a:gd name="T81" fmla="*/ 374 h 804"/>
                <a:gd name="T82" fmla="*/ 60 w 848"/>
                <a:gd name="T83" fmla="*/ 356 h 804"/>
                <a:gd name="T84" fmla="*/ 70 w 848"/>
                <a:gd name="T85" fmla="*/ 318 h 804"/>
                <a:gd name="T86" fmla="*/ 74 w 848"/>
                <a:gd name="T87" fmla="*/ 290 h 804"/>
                <a:gd name="T88" fmla="*/ 88 w 848"/>
                <a:gd name="T89" fmla="*/ 240 h 804"/>
                <a:gd name="T90" fmla="*/ 106 w 848"/>
                <a:gd name="T91" fmla="*/ 192 h 804"/>
                <a:gd name="T92" fmla="*/ 132 w 848"/>
                <a:gd name="T93" fmla="*/ 150 h 804"/>
                <a:gd name="T94" fmla="*/ 164 w 848"/>
                <a:gd name="T95" fmla="*/ 112 h 804"/>
                <a:gd name="T96" fmla="*/ 200 w 848"/>
                <a:gd name="T97" fmla="*/ 80 h 804"/>
                <a:gd name="T98" fmla="*/ 242 w 848"/>
                <a:gd name="T99" fmla="*/ 50 h 804"/>
                <a:gd name="T100" fmla="*/ 290 w 848"/>
                <a:gd name="T101" fmla="*/ 28 h 804"/>
                <a:gd name="T102" fmla="*/ 316 w 848"/>
                <a:gd name="T103" fmla="*/ 18 h 804"/>
                <a:gd name="T104" fmla="*/ 370 w 848"/>
                <a:gd name="T105" fmla="*/ 2 h 804"/>
                <a:gd name="T106" fmla="*/ 424 w 848"/>
                <a:gd name="T107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8" h="804">
                  <a:moveTo>
                    <a:pt x="424" y="0"/>
                  </a:moveTo>
                  <a:lnTo>
                    <a:pt x="424" y="0"/>
                  </a:lnTo>
                  <a:lnTo>
                    <a:pt x="452" y="2"/>
                  </a:lnTo>
                  <a:lnTo>
                    <a:pt x="482" y="6"/>
                  </a:lnTo>
                  <a:lnTo>
                    <a:pt x="510" y="12"/>
                  </a:lnTo>
                  <a:lnTo>
                    <a:pt x="538" y="20"/>
                  </a:lnTo>
                  <a:lnTo>
                    <a:pt x="564" y="32"/>
                  </a:lnTo>
                  <a:lnTo>
                    <a:pt x="590" y="44"/>
                  </a:lnTo>
                  <a:lnTo>
                    <a:pt x="616" y="60"/>
                  </a:lnTo>
                  <a:lnTo>
                    <a:pt x="640" y="76"/>
                  </a:lnTo>
                  <a:lnTo>
                    <a:pt x="662" y="94"/>
                  </a:lnTo>
                  <a:lnTo>
                    <a:pt x="682" y="114"/>
                  </a:lnTo>
                  <a:lnTo>
                    <a:pt x="702" y="134"/>
                  </a:lnTo>
                  <a:lnTo>
                    <a:pt x="718" y="158"/>
                  </a:lnTo>
                  <a:lnTo>
                    <a:pt x="734" y="180"/>
                  </a:lnTo>
                  <a:lnTo>
                    <a:pt x="746" y="206"/>
                  </a:lnTo>
                  <a:lnTo>
                    <a:pt x="756" y="230"/>
                  </a:lnTo>
                  <a:lnTo>
                    <a:pt x="764" y="256"/>
                  </a:lnTo>
                  <a:lnTo>
                    <a:pt x="764" y="256"/>
                  </a:lnTo>
                  <a:lnTo>
                    <a:pt x="774" y="296"/>
                  </a:lnTo>
                  <a:lnTo>
                    <a:pt x="776" y="316"/>
                  </a:lnTo>
                  <a:lnTo>
                    <a:pt x="778" y="336"/>
                  </a:lnTo>
                  <a:lnTo>
                    <a:pt x="778" y="336"/>
                  </a:lnTo>
                  <a:lnTo>
                    <a:pt x="778" y="346"/>
                  </a:lnTo>
                  <a:lnTo>
                    <a:pt x="780" y="356"/>
                  </a:lnTo>
                  <a:lnTo>
                    <a:pt x="784" y="362"/>
                  </a:lnTo>
                  <a:lnTo>
                    <a:pt x="788" y="368"/>
                  </a:lnTo>
                  <a:lnTo>
                    <a:pt x="794" y="374"/>
                  </a:lnTo>
                  <a:lnTo>
                    <a:pt x="802" y="378"/>
                  </a:lnTo>
                  <a:lnTo>
                    <a:pt x="818" y="384"/>
                  </a:lnTo>
                  <a:lnTo>
                    <a:pt x="818" y="384"/>
                  </a:lnTo>
                  <a:lnTo>
                    <a:pt x="838" y="390"/>
                  </a:lnTo>
                  <a:lnTo>
                    <a:pt x="844" y="392"/>
                  </a:lnTo>
                  <a:lnTo>
                    <a:pt x="848" y="396"/>
                  </a:lnTo>
                  <a:lnTo>
                    <a:pt x="848" y="402"/>
                  </a:lnTo>
                  <a:lnTo>
                    <a:pt x="846" y="408"/>
                  </a:lnTo>
                  <a:lnTo>
                    <a:pt x="840" y="428"/>
                  </a:lnTo>
                  <a:lnTo>
                    <a:pt x="840" y="428"/>
                  </a:lnTo>
                  <a:lnTo>
                    <a:pt x="702" y="770"/>
                  </a:lnTo>
                  <a:lnTo>
                    <a:pt x="702" y="770"/>
                  </a:lnTo>
                  <a:lnTo>
                    <a:pt x="694" y="786"/>
                  </a:lnTo>
                  <a:lnTo>
                    <a:pt x="690" y="792"/>
                  </a:lnTo>
                  <a:lnTo>
                    <a:pt x="686" y="796"/>
                  </a:lnTo>
                  <a:lnTo>
                    <a:pt x="680" y="798"/>
                  </a:lnTo>
                  <a:lnTo>
                    <a:pt x="672" y="800"/>
                  </a:lnTo>
                  <a:lnTo>
                    <a:pt x="662" y="798"/>
                  </a:lnTo>
                  <a:lnTo>
                    <a:pt x="650" y="796"/>
                  </a:lnTo>
                  <a:lnTo>
                    <a:pt x="650" y="796"/>
                  </a:lnTo>
                  <a:lnTo>
                    <a:pt x="602" y="780"/>
                  </a:lnTo>
                  <a:lnTo>
                    <a:pt x="554" y="768"/>
                  </a:lnTo>
                  <a:lnTo>
                    <a:pt x="506" y="760"/>
                  </a:lnTo>
                  <a:lnTo>
                    <a:pt x="456" y="756"/>
                  </a:lnTo>
                  <a:lnTo>
                    <a:pt x="406" y="756"/>
                  </a:lnTo>
                  <a:lnTo>
                    <a:pt x="356" y="758"/>
                  </a:lnTo>
                  <a:lnTo>
                    <a:pt x="308" y="766"/>
                  </a:lnTo>
                  <a:lnTo>
                    <a:pt x="258" y="776"/>
                  </a:lnTo>
                  <a:lnTo>
                    <a:pt x="258" y="776"/>
                  </a:lnTo>
                  <a:lnTo>
                    <a:pt x="218" y="786"/>
                  </a:lnTo>
                  <a:lnTo>
                    <a:pt x="200" y="792"/>
                  </a:lnTo>
                  <a:lnTo>
                    <a:pt x="182" y="800"/>
                  </a:lnTo>
                  <a:lnTo>
                    <a:pt x="182" y="800"/>
                  </a:lnTo>
                  <a:lnTo>
                    <a:pt x="176" y="804"/>
                  </a:lnTo>
                  <a:lnTo>
                    <a:pt x="170" y="804"/>
                  </a:lnTo>
                  <a:lnTo>
                    <a:pt x="166" y="802"/>
                  </a:lnTo>
                  <a:lnTo>
                    <a:pt x="164" y="800"/>
                  </a:lnTo>
                  <a:lnTo>
                    <a:pt x="158" y="792"/>
                  </a:lnTo>
                  <a:lnTo>
                    <a:pt x="154" y="782"/>
                  </a:lnTo>
                  <a:lnTo>
                    <a:pt x="154" y="782"/>
                  </a:lnTo>
                  <a:lnTo>
                    <a:pt x="92" y="634"/>
                  </a:lnTo>
                  <a:lnTo>
                    <a:pt x="92" y="634"/>
                  </a:lnTo>
                  <a:lnTo>
                    <a:pt x="48" y="526"/>
                  </a:lnTo>
                  <a:lnTo>
                    <a:pt x="4" y="418"/>
                  </a:lnTo>
                  <a:lnTo>
                    <a:pt x="4" y="418"/>
                  </a:lnTo>
                  <a:lnTo>
                    <a:pt x="0" y="406"/>
                  </a:lnTo>
                  <a:lnTo>
                    <a:pt x="0" y="398"/>
                  </a:lnTo>
                  <a:lnTo>
                    <a:pt x="2" y="394"/>
                  </a:lnTo>
                  <a:lnTo>
                    <a:pt x="4" y="392"/>
                  </a:lnTo>
                  <a:lnTo>
                    <a:pt x="14" y="388"/>
                  </a:lnTo>
                  <a:lnTo>
                    <a:pt x="14" y="388"/>
                  </a:lnTo>
                  <a:lnTo>
                    <a:pt x="28" y="384"/>
                  </a:lnTo>
                  <a:lnTo>
                    <a:pt x="40" y="380"/>
                  </a:lnTo>
                  <a:lnTo>
                    <a:pt x="48" y="374"/>
                  </a:lnTo>
                  <a:lnTo>
                    <a:pt x="54" y="366"/>
                  </a:lnTo>
                  <a:lnTo>
                    <a:pt x="60" y="356"/>
                  </a:lnTo>
                  <a:lnTo>
                    <a:pt x="64" y="344"/>
                  </a:lnTo>
                  <a:lnTo>
                    <a:pt x="70" y="318"/>
                  </a:lnTo>
                  <a:lnTo>
                    <a:pt x="70" y="318"/>
                  </a:lnTo>
                  <a:lnTo>
                    <a:pt x="74" y="290"/>
                  </a:lnTo>
                  <a:lnTo>
                    <a:pt x="80" y="264"/>
                  </a:lnTo>
                  <a:lnTo>
                    <a:pt x="88" y="240"/>
                  </a:lnTo>
                  <a:lnTo>
                    <a:pt x="96" y="216"/>
                  </a:lnTo>
                  <a:lnTo>
                    <a:pt x="106" y="192"/>
                  </a:lnTo>
                  <a:lnTo>
                    <a:pt x="118" y="170"/>
                  </a:lnTo>
                  <a:lnTo>
                    <a:pt x="132" y="150"/>
                  </a:lnTo>
                  <a:lnTo>
                    <a:pt x="146" y="130"/>
                  </a:lnTo>
                  <a:lnTo>
                    <a:pt x="164" y="112"/>
                  </a:lnTo>
                  <a:lnTo>
                    <a:pt x="180" y="96"/>
                  </a:lnTo>
                  <a:lnTo>
                    <a:pt x="200" y="80"/>
                  </a:lnTo>
                  <a:lnTo>
                    <a:pt x="220" y="64"/>
                  </a:lnTo>
                  <a:lnTo>
                    <a:pt x="242" y="50"/>
                  </a:lnTo>
                  <a:lnTo>
                    <a:pt x="266" y="38"/>
                  </a:lnTo>
                  <a:lnTo>
                    <a:pt x="290" y="2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42" y="10"/>
                  </a:lnTo>
                  <a:lnTo>
                    <a:pt x="370" y="2"/>
                  </a:lnTo>
                  <a:lnTo>
                    <a:pt x="396" y="0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3907019" y="3139386"/>
              <a:ext cx="1186220" cy="1245090"/>
            </a:xfrm>
            <a:custGeom>
              <a:avLst/>
              <a:gdLst>
                <a:gd name="T0" fmla="*/ 0 w 806"/>
                <a:gd name="T1" fmla="*/ 422 h 846"/>
                <a:gd name="T2" fmla="*/ 8 w 806"/>
                <a:gd name="T3" fmla="*/ 352 h 846"/>
                <a:gd name="T4" fmla="*/ 26 w 806"/>
                <a:gd name="T5" fmla="*/ 288 h 846"/>
                <a:gd name="T6" fmla="*/ 58 w 806"/>
                <a:gd name="T7" fmla="*/ 228 h 846"/>
                <a:gd name="T8" fmla="*/ 100 w 806"/>
                <a:gd name="T9" fmla="*/ 176 h 846"/>
                <a:gd name="T10" fmla="*/ 150 w 806"/>
                <a:gd name="T11" fmla="*/ 132 h 846"/>
                <a:gd name="T12" fmla="*/ 208 w 806"/>
                <a:gd name="T13" fmla="*/ 100 h 846"/>
                <a:gd name="T14" fmla="*/ 272 w 806"/>
                <a:gd name="T15" fmla="*/ 76 h 846"/>
                <a:gd name="T16" fmla="*/ 342 w 806"/>
                <a:gd name="T17" fmla="*/ 66 h 846"/>
                <a:gd name="T18" fmla="*/ 352 w 806"/>
                <a:gd name="T19" fmla="*/ 66 h 846"/>
                <a:gd name="T20" fmla="*/ 368 w 806"/>
                <a:gd name="T21" fmla="*/ 60 h 846"/>
                <a:gd name="T22" fmla="*/ 378 w 806"/>
                <a:gd name="T23" fmla="*/ 50 h 846"/>
                <a:gd name="T24" fmla="*/ 388 w 806"/>
                <a:gd name="T25" fmla="*/ 30 h 846"/>
                <a:gd name="T26" fmla="*/ 390 w 806"/>
                <a:gd name="T27" fmla="*/ 20 h 846"/>
                <a:gd name="T28" fmla="*/ 398 w 806"/>
                <a:gd name="T29" fmla="*/ 6 h 846"/>
                <a:gd name="T30" fmla="*/ 408 w 806"/>
                <a:gd name="T31" fmla="*/ 0 h 846"/>
                <a:gd name="T32" fmla="*/ 426 w 806"/>
                <a:gd name="T33" fmla="*/ 2 h 846"/>
                <a:gd name="T34" fmla="*/ 436 w 806"/>
                <a:gd name="T35" fmla="*/ 6 h 846"/>
                <a:gd name="T36" fmla="*/ 786 w 806"/>
                <a:gd name="T37" fmla="*/ 152 h 846"/>
                <a:gd name="T38" fmla="*/ 798 w 806"/>
                <a:gd name="T39" fmla="*/ 158 h 846"/>
                <a:gd name="T40" fmla="*/ 804 w 806"/>
                <a:gd name="T41" fmla="*/ 166 h 846"/>
                <a:gd name="T42" fmla="*/ 802 w 806"/>
                <a:gd name="T43" fmla="*/ 186 h 846"/>
                <a:gd name="T44" fmla="*/ 792 w 806"/>
                <a:gd name="T45" fmla="*/ 216 h 846"/>
                <a:gd name="T46" fmla="*/ 778 w 806"/>
                <a:gd name="T47" fmla="*/ 274 h 846"/>
                <a:gd name="T48" fmla="*/ 768 w 806"/>
                <a:gd name="T49" fmla="*/ 334 h 846"/>
                <a:gd name="T50" fmla="*/ 762 w 806"/>
                <a:gd name="T51" fmla="*/ 394 h 846"/>
                <a:gd name="T52" fmla="*/ 762 w 806"/>
                <a:gd name="T53" fmla="*/ 452 h 846"/>
                <a:gd name="T54" fmla="*/ 768 w 806"/>
                <a:gd name="T55" fmla="*/ 512 h 846"/>
                <a:gd name="T56" fmla="*/ 778 w 806"/>
                <a:gd name="T57" fmla="*/ 572 h 846"/>
                <a:gd name="T58" fmla="*/ 804 w 806"/>
                <a:gd name="T59" fmla="*/ 660 h 846"/>
                <a:gd name="T60" fmla="*/ 806 w 806"/>
                <a:gd name="T61" fmla="*/ 672 h 846"/>
                <a:gd name="T62" fmla="*/ 800 w 806"/>
                <a:gd name="T63" fmla="*/ 686 h 846"/>
                <a:gd name="T64" fmla="*/ 790 w 806"/>
                <a:gd name="T65" fmla="*/ 692 h 846"/>
                <a:gd name="T66" fmla="*/ 418 w 806"/>
                <a:gd name="T67" fmla="*/ 844 h 846"/>
                <a:gd name="T68" fmla="*/ 404 w 806"/>
                <a:gd name="T69" fmla="*/ 846 h 846"/>
                <a:gd name="T70" fmla="*/ 396 w 806"/>
                <a:gd name="T71" fmla="*/ 834 h 846"/>
                <a:gd name="T72" fmla="*/ 392 w 806"/>
                <a:gd name="T73" fmla="*/ 820 h 846"/>
                <a:gd name="T74" fmla="*/ 380 w 806"/>
                <a:gd name="T75" fmla="*/ 798 h 846"/>
                <a:gd name="T76" fmla="*/ 364 w 806"/>
                <a:gd name="T77" fmla="*/ 784 h 846"/>
                <a:gd name="T78" fmla="*/ 338 w 806"/>
                <a:gd name="T79" fmla="*/ 776 h 846"/>
                <a:gd name="T80" fmla="*/ 322 w 806"/>
                <a:gd name="T81" fmla="*/ 774 h 846"/>
                <a:gd name="T82" fmla="*/ 256 w 806"/>
                <a:gd name="T83" fmla="*/ 764 h 846"/>
                <a:gd name="T84" fmla="*/ 194 w 806"/>
                <a:gd name="T85" fmla="*/ 740 h 846"/>
                <a:gd name="T86" fmla="*/ 140 w 806"/>
                <a:gd name="T87" fmla="*/ 704 h 846"/>
                <a:gd name="T88" fmla="*/ 92 w 806"/>
                <a:gd name="T89" fmla="*/ 660 h 846"/>
                <a:gd name="T90" fmla="*/ 54 w 806"/>
                <a:gd name="T91" fmla="*/ 610 h 846"/>
                <a:gd name="T92" fmla="*/ 24 w 806"/>
                <a:gd name="T93" fmla="*/ 552 h 846"/>
                <a:gd name="T94" fmla="*/ 6 w 806"/>
                <a:gd name="T95" fmla="*/ 488 h 846"/>
                <a:gd name="T96" fmla="*/ 0 w 806"/>
                <a:gd name="T97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6" h="846">
                  <a:moveTo>
                    <a:pt x="0" y="422"/>
                  </a:moveTo>
                  <a:lnTo>
                    <a:pt x="0" y="422"/>
                  </a:lnTo>
                  <a:lnTo>
                    <a:pt x="2" y="386"/>
                  </a:lnTo>
                  <a:lnTo>
                    <a:pt x="8" y="352"/>
                  </a:lnTo>
                  <a:lnTo>
                    <a:pt x="16" y="320"/>
                  </a:lnTo>
                  <a:lnTo>
                    <a:pt x="26" y="288"/>
                  </a:lnTo>
                  <a:lnTo>
                    <a:pt x="40" y="258"/>
                  </a:lnTo>
                  <a:lnTo>
                    <a:pt x="58" y="228"/>
                  </a:lnTo>
                  <a:lnTo>
                    <a:pt x="78" y="202"/>
                  </a:lnTo>
                  <a:lnTo>
                    <a:pt x="100" y="176"/>
                  </a:lnTo>
                  <a:lnTo>
                    <a:pt x="124" y="154"/>
                  </a:lnTo>
                  <a:lnTo>
                    <a:pt x="150" y="132"/>
                  </a:lnTo>
                  <a:lnTo>
                    <a:pt x="178" y="114"/>
                  </a:lnTo>
                  <a:lnTo>
                    <a:pt x="208" y="100"/>
                  </a:lnTo>
                  <a:lnTo>
                    <a:pt x="238" y="86"/>
                  </a:lnTo>
                  <a:lnTo>
                    <a:pt x="272" y="76"/>
                  </a:lnTo>
                  <a:lnTo>
                    <a:pt x="306" y="70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52" y="66"/>
                  </a:lnTo>
                  <a:lnTo>
                    <a:pt x="362" y="64"/>
                  </a:lnTo>
                  <a:lnTo>
                    <a:pt x="368" y="60"/>
                  </a:lnTo>
                  <a:lnTo>
                    <a:pt x="374" y="56"/>
                  </a:lnTo>
                  <a:lnTo>
                    <a:pt x="378" y="50"/>
                  </a:lnTo>
                  <a:lnTo>
                    <a:pt x="382" y="44"/>
                  </a:lnTo>
                  <a:lnTo>
                    <a:pt x="388" y="30"/>
                  </a:lnTo>
                  <a:lnTo>
                    <a:pt x="388" y="30"/>
                  </a:lnTo>
                  <a:lnTo>
                    <a:pt x="390" y="20"/>
                  </a:lnTo>
                  <a:lnTo>
                    <a:pt x="394" y="12"/>
                  </a:lnTo>
                  <a:lnTo>
                    <a:pt x="398" y="6"/>
                  </a:lnTo>
                  <a:lnTo>
                    <a:pt x="402" y="2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6" y="2"/>
                  </a:lnTo>
                  <a:lnTo>
                    <a:pt x="436" y="6"/>
                  </a:lnTo>
                  <a:lnTo>
                    <a:pt x="436" y="6"/>
                  </a:lnTo>
                  <a:lnTo>
                    <a:pt x="610" y="80"/>
                  </a:lnTo>
                  <a:lnTo>
                    <a:pt x="786" y="152"/>
                  </a:lnTo>
                  <a:lnTo>
                    <a:pt x="786" y="152"/>
                  </a:lnTo>
                  <a:lnTo>
                    <a:pt x="798" y="158"/>
                  </a:lnTo>
                  <a:lnTo>
                    <a:pt x="802" y="162"/>
                  </a:lnTo>
                  <a:lnTo>
                    <a:pt x="804" y="166"/>
                  </a:lnTo>
                  <a:lnTo>
                    <a:pt x="804" y="174"/>
                  </a:lnTo>
                  <a:lnTo>
                    <a:pt x="802" y="186"/>
                  </a:lnTo>
                  <a:lnTo>
                    <a:pt x="802" y="186"/>
                  </a:lnTo>
                  <a:lnTo>
                    <a:pt x="792" y="216"/>
                  </a:lnTo>
                  <a:lnTo>
                    <a:pt x="784" y="244"/>
                  </a:lnTo>
                  <a:lnTo>
                    <a:pt x="778" y="274"/>
                  </a:lnTo>
                  <a:lnTo>
                    <a:pt x="772" y="304"/>
                  </a:lnTo>
                  <a:lnTo>
                    <a:pt x="768" y="334"/>
                  </a:lnTo>
                  <a:lnTo>
                    <a:pt x="764" y="364"/>
                  </a:lnTo>
                  <a:lnTo>
                    <a:pt x="762" y="394"/>
                  </a:lnTo>
                  <a:lnTo>
                    <a:pt x="762" y="424"/>
                  </a:lnTo>
                  <a:lnTo>
                    <a:pt x="762" y="452"/>
                  </a:lnTo>
                  <a:lnTo>
                    <a:pt x="764" y="482"/>
                  </a:lnTo>
                  <a:lnTo>
                    <a:pt x="768" y="512"/>
                  </a:lnTo>
                  <a:lnTo>
                    <a:pt x="772" y="542"/>
                  </a:lnTo>
                  <a:lnTo>
                    <a:pt x="778" y="572"/>
                  </a:lnTo>
                  <a:lnTo>
                    <a:pt x="786" y="602"/>
                  </a:lnTo>
                  <a:lnTo>
                    <a:pt x="804" y="660"/>
                  </a:lnTo>
                  <a:lnTo>
                    <a:pt x="804" y="660"/>
                  </a:lnTo>
                  <a:lnTo>
                    <a:pt x="806" y="672"/>
                  </a:lnTo>
                  <a:lnTo>
                    <a:pt x="804" y="680"/>
                  </a:lnTo>
                  <a:lnTo>
                    <a:pt x="800" y="686"/>
                  </a:lnTo>
                  <a:lnTo>
                    <a:pt x="790" y="692"/>
                  </a:lnTo>
                  <a:lnTo>
                    <a:pt x="790" y="692"/>
                  </a:lnTo>
                  <a:lnTo>
                    <a:pt x="418" y="844"/>
                  </a:lnTo>
                  <a:lnTo>
                    <a:pt x="418" y="844"/>
                  </a:lnTo>
                  <a:lnTo>
                    <a:pt x="410" y="846"/>
                  </a:lnTo>
                  <a:lnTo>
                    <a:pt x="404" y="846"/>
                  </a:lnTo>
                  <a:lnTo>
                    <a:pt x="398" y="842"/>
                  </a:lnTo>
                  <a:lnTo>
                    <a:pt x="396" y="834"/>
                  </a:lnTo>
                  <a:lnTo>
                    <a:pt x="396" y="834"/>
                  </a:lnTo>
                  <a:lnTo>
                    <a:pt x="392" y="820"/>
                  </a:lnTo>
                  <a:lnTo>
                    <a:pt x="386" y="808"/>
                  </a:lnTo>
                  <a:lnTo>
                    <a:pt x="380" y="798"/>
                  </a:lnTo>
                  <a:lnTo>
                    <a:pt x="372" y="790"/>
                  </a:lnTo>
                  <a:lnTo>
                    <a:pt x="364" y="784"/>
                  </a:lnTo>
                  <a:lnTo>
                    <a:pt x="352" y="780"/>
                  </a:lnTo>
                  <a:lnTo>
                    <a:pt x="338" y="776"/>
                  </a:lnTo>
                  <a:lnTo>
                    <a:pt x="322" y="774"/>
                  </a:lnTo>
                  <a:lnTo>
                    <a:pt x="322" y="774"/>
                  </a:lnTo>
                  <a:lnTo>
                    <a:pt x="288" y="770"/>
                  </a:lnTo>
                  <a:lnTo>
                    <a:pt x="256" y="764"/>
                  </a:lnTo>
                  <a:lnTo>
                    <a:pt x="224" y="752"/>
                  </a:lnTo>
                  <a:lnTo>
                    <a:pt x="194" y="740"/>
                  </a:lnTo>
                  <a:lnTo>
                    <a:pt x="166" y="724"/>
                  </a:lnTo>
                  <a:lnTo>
                    <a:pt x="140" y="704"/>
                  </a:lnTo>
                  <a:lnTo>
                    <a:pt x="116" y="684"/>
                  </a:lnTo>
                  <a:lnTo>
                    <a:pt x="92" y="660"/>
                  </a:lnTo>
                  <a:lnTo>
                    <a:pt x="72" y="636"/>
                  </a:lnTo>
                  <a:lnTo>
                    <a:pt x="54" y="610"/>
                  </a:lnTo>
                  <a:lnTo>
                    <a:pt x="38" y="582"/>
                  </a:lnTo>
                  <a:lnTo>
                    <a:pt x="24" y="552"/>
                  </a:lnTo>
                  <a:lnTo>
                    <a:pt x="14" y="520"/>
                  </a:lnTo>
                  <a:lnTo>
                    <a:pt x="6" y="488"/>
                  </a:lnTo>
                  <a:lnTo>
                    <a:pt x="2" y="456"/>
                  </a:lnTo>
                  <a:lnTo>
                    <a:pt x="0" y="422"/>
                  </a:lnTo>
                  <a:lnTo>
                    <a:pt x="0" y="422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4401523" y="4210811"/>
              <a:ext cx="1253920" cy="1256864"/>
            </a:xfrm>
            <a:custGeom>
              <a:avLst/>
              <a:gdLst>
                <a:gd name="T0" fmla="*/ 482 w 852"/>
                <a:gd name="T1" fmla="*/ 0 h 854"/>
                <a:gd name="T2" fmla="*/ 490 w 852"/>
                <a:gd name="T3" fmla="*/ 4 h 854"/>
                <a:gd name="T4" fmla="*/ 504 w 852"/>
                <a:gd name="T5" fmla="*/ 26 h 854"/>
                <a:gd name="T6" fmla="*/ 522 w 852"/>
                <a:gd name="T7" fmla="*/ 60 h 854"/>
                <a:gd name="T8" fmla="*/ 562 w 852"/>
                <a:gd name="T9" fmla="*/ 124 h 854"/>
                <a:gd name="T10" fmla="*/ 610 w 852"/>
                <a:gd name="T11" fmla="*/ 182 h 854"/>
                <a:gd name="T12" fmla="*/ 664 w 852"/>
                <a:gd name="T13" fmla="*/ 236 h 854"/>
                <a:gd name="T14" fmla="*/ 694 w 852"/>
                <a:gd name="T15" fmla="*/ 262 h 854"/>
                <a:gd name="T16" fmla="*/ 760 w 852"/>
                <a:gd name="T17" fmla="*/ 310 h 854"/>
                <a:gd name="T18" fmla="*/ 834 w 852"/>
                <a:gd name="T19" fmla="*/ 350 h 854"/>
                <a:gd name="T20" fmla="*/ 846 w 852"/>
                <a:gd name="T21" fmla="*/ 356 h 854"/>
                <a:gd name="T22" fmla="*/ 852 w 852"/>
                <a:gd name="T23" fmla="*/ 364 h 854"/>
                <a:gd name="T24" fmla="*/ 852 w 852"/>
                <a:gd name="T25" fmla="*/ 374 h 854"/>
                <a:gd name="T26" fmla="*/ 850 w 852"/>
                <a:gd name="T27" fmla="*/ 386 h 854"/>
                <a:gd name="T28" fmla="*/ 698 w 852"/>
                <a:gd name="T29" fmla="*/ 748 h 854"/>
                <a:gd name="T30" fmla="*/ 692 w 852"/>
                <a:gd name="T31" fmla="*/ 760 h 854"/>
                <a:gd name="T32" fmla="*/ 686 w 852"/>
                <a:gd name="T33" fmla="*/ 766 h 854"/>
                <a:gd name="T34" fmla="*/ 678 w 852"/>
                <a:gd name="T35" fmla="*/ 766 h 854"/>
                <a:gd name="T36" fmla="*/ 666 w 852"/>
                <a:gd name="T37" fmla="*/ 760 h 854"/>
                <a:gd name="T38" fmla="*/ 646 w 852"/>
                <a:gd name="T39" fmla="*/ 748 h 854"/>
                <a:gd name="T40" fmla="*/ 626 w 852"/>
                <a:gd name="T41" fmla="*/ 748 h 854"/>
                <a:gd name="T42" fmla="*/ 606 w 852"/>
                <a:gd name="T43" fmla="*/ 756 h 854"/>
                <a:gd name="T44" fmla="*/ 586 w 852"/>
                <a:gd name="T45" fmla="*/ 770 h 854"/>
                <a:gd name="T46" fmla="*/ 546 w 852"/>
                <a:gd name="T47" fmla="*/ 798 h 854"/>
                <a:gd name="T48" fmla="*/ 506 w 852"/>
                <a:gd name="T49" fmla="*/ 820 h 854"/>
                <a:gd name="T50" fmla="*/ 466 w 852"/>
                <a:gd name="T51" fmla="*/ 836 h 854"/>
                <a:gd name="T52" fmla="*/ 422 w 852"/>
                <a:gd name="T53" fmla="*/ 848 h 854"/>
                <a:gd name="T54" fmla="*/ 380 w 852"/>
                <a:gd name="T55" fmla="*/ 854 h 854"/>
                <a:gd name="T56" fmla="*/ 338 w 852"/>
                <a:gd name="T57" fmla="*/ 854 h 854"/>
                <a:gd name="T58" fmla="*/ 294 w 852"/>
                <a:gd name="T59" fmla="*/ 848 h 854"/>
                <a:gd name="T60" fmla="*/ 254 w 852"/>
                <a:gd name="T61" fmla="*/ 840 h 854"/>
                <a:gd name="T62" fmla="*/ 214 w 852"/>
                <a:gd name="T63" fmla="*/ 824 h 854"/>
                <a:gd name="T64" fmla="*/ 176 w 852"/>
                <a:gd name="T65" fmla="*/ 806 h 854"/>
                <a:gd name="T66" fmla="*/ 140 w 852"/>
                <a:gd name="T67" fmla="*/ 782 h 854"/>
                <a:gd name="T68" fmla="*/ 108 w 852"/>
                <a:gd name="T69" fmla="*/ 754 h 854"/>
                <a:gd name="T70" fmla="*/ 78 w 852"/>
                <a:gd name="T71" fmla="*/ 720 h 854"/>
                <a:gd name="T72" fmla="*/ 52 w 852"/>
                <a:gd name="T73" fmla="*/ 684 h 854"/>
                <a:gd name="T74" fmla="*/ 32 w 852"/>
                <a:gd name="T75" fmla="*/ 644 h 854"/>
                <a:gd name="T76" fmla="*/ 16 w 852"/>
                <a:gd name="T77" fmla="*/ 600 h 854"/>
                <a:gd name="T78" fmla="*/ 10 w 852"/>
                <a:gd name="T79" fmla="*/ 576 h 854"/>
                <a:gd name="T80" fmla="*/ 2 w 852"/>
                <a:gd name="T81" fmla="*/ 530 h 854"/>
                <a:gd name="T82" fmla="*/ 0 w 852"/>
                <a:gd name="T83" fmla="*/ 486 h 854"/>
                <a:gd name="T84" fmla="*/ 4 w 852"/>
                <a:gd name="T85" fmla="*/ 442 h 854"/>
                <a:gd name="T86" fmla="*/ 12 w 852"/>
                <a:gd name="T87" fmla="*/ 400 h 854"/>
                <a:gd name="T88" fmla="*/ 28 w 852"/>
                <a:gd name="T89" fmla="*/ 358 h 854"/>
                <a:gd name="T90" fmla="*/ 50 w 852"/>
                <a:gd name="T91" fmla="*/ 318 h 854"/>
                <a:gd name="T92" fmla="*/ 76 w 852"/>
                <a:gd name="T93" fmla="*/ 280 h 854"/>
                <a:gd name="T94" fmla="*/ 92 w 852"/>
                <a:gd name="T95" fmla="*/ 262 h 854"/>
                <a:gd name="T96" fmla="*/ 104 w 852"/>
                <a:gd name="T97" fmla="*/ 242 h 854"/>
                <a:gd name="T98" fmla="*/ 108 w 852"/>
                <a:gd name="T99" fmla="*/ 230 h 854"/>
                <a:gd name="T100" fmla="*/ 104 w 852"/>
                <a:gd name="T101" fmla="*/ 216 h 854"/>
                <a:gd name="T102" fmla="*/ 98 w 852"/>
                <a:gd name="T103" fmla="*/ 210 h 854"/>
                <a:gd name="T104" fmla="*/ 92 w 852"/>
                <a:gd name="T105" fmla="*/ 194 h 854"/>
                <a:gd name="T106" fmla="*/ 84 w 852"/>
                <a:gd name="T107" fmla="*/ 180 h 854"/>
                <a:gd name="T108" fmla="*/ 84 w 852"/>
                <a:gd name="T109" fmla="*/ 168 h 854"/>
                <a:gd name="T110" fmla="*/ 94 w 852"/>
                <a:gd name="T111" fmla="*/ 158 h 854"/>
                <a:gd name="T112" fmla="*/ 470 w 852"/>
                <a:gd name="T113" fmla="*/ 4 h 854"/>
                <a:gd name="T114" fmla="*/ 482 w 852"/>
                <a:gd name="T115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2" h="854">
                  <a:moveTo>
                    <a:pt x="482" y="0"/>
                  </a:moveTo>
                  <a:lnTo>
                    <a:pt x="482" y="0"/>
                  </a:lnTo>
                  <a:lnTo>
                    <a:pt x="486" y="2"/>
                  </a:lnTo>
                  <a:lnTo>
                    <a:pt x="490" y="4"/>
                  </a:lnTo>
                  <a:lnTo>
                    <a:pt x="496" y="10"/>
                  </a:lnTo>
                  <a:lnTo>
                    <a:pt x="504" y="26"/>
                  </a:lnTo>
                  <a:lnTo>
                    <a:pt x="504" y="26"/>
                  </a:lnTo>
                  <a:lnTo>
                    <a:pt x="522" y="60"/>
                  </a:lnTo>
                  <a:lnTo>
                    <a:pt x="542" y="92"/>
                  </a:lnTo>
                  <a:lnTo>
                    <a:pt x="562" y="124"/>
                  </a:lnTo>
                  <a:lnTo>
                    <a:pt x="586" y="154"/>
                  </a:lnTo>
                  <a:lnTo>
                    <a:pt x="610" y="182"/>
                  </a:lnTo>
                  <a:lnTo>
                    <a:pt x="636" y="210"/>
                  </a:lnTo>
                  <a:lnTo>
                    <a:pt x="664" y="236"/>
                  </a:lnTo>
                  <a:lnTo>
                    <a:pt x="694" y="262"/>
                  </a:lnTo>
                  <a:lnTo>
                    <a:pt x="694" y="262"/>
                  </a:lnTo>
                  <a:lnTo>
                    <a:pt x="726" y="286"/>
                  </a:lnTo>
                  <a:lnTo>
                    <a:pt x="760" y="310"/>
                  </a:lnTo>
                  <a:lnTo>
                    <a:pt x="796" y="332"/>
                  </a:lnTo>
                  <a:lnTo>
                    <a:pt x="834" y="350"/>
                  </a:lnTo>
                  <a:lnTo>
                    <a:pt x="834" y="350"/>
                  </a:lnTo>
                  <a:lnTo>
                    <a:pt x="846" y="356"/>
                  </a:lnTo>
                  <a:lnTo>
                    <a:pt x="848" y="360"/>
                  </a:lnTo>
                  <a:lnTo>
                    <a:pt x="852" y="364"/>
                  </a:lnTo>
                  <a:lnTo>
                    <a:pt x="852" y="368"/>
                  </a:lnTo>
                  <a:lnTo>
                    <a:pt x="852" y="374"/>
                  </a:lnTo>
                  <a:lnTo>
                    <a:pt x="850" y="386"/>
                  </a:lnTo>
                  <a:lnTo>
                    <a:pt x="850" y="386"/>
                  </a:lnTo>
                  <a:lnTo>
                    <a:pt x="772" y="568"/>
                  </a:lnTo>
                  <a:lnTo>
                    <a:pt x="698" y="748"/>
                  </a:lnTo>
                  <a:lnTo>
                    <a:pt x="698" y="748"/>
                  </a:lnTo>
                  <a:lnTo>
                    <a:pt x="692" y="760"/>
                  </a:lnTo>
                  <a:lnTo>
                    <a:pt x="690" y="764"/>
                  </a:lnTo>
                  <a:lnTo>
                    <a:pt x="686" y="766"/>
                  </a:lnTo>
                  <a:lnTo>
                    <a:pt x="682" y="766"/>
                  </a:lnTo>
                  <a:lnTo>
                    <a:pt x="678" y="766"/>
                  </a:lnTo>
                  <a:lnTo>
                    <a:pt x="666" y="760"/>
                  </a:lnTo>
                  <a:lnTo>
                    <a:pt x="666" y="760"/>
                  </a:lnTo>
                  <a:lnTo>
                    <a:pt x="656" y="752"/>
                  </a:lnTo>
                  <a:lnTo>
                    <a:pt x="646" y="748"/>
                  </a:lnTo>
                  <a:lnTo>
                    <a:pt x="634" y="746"/>
                  </a:lnTo>
                  <a:lnTo>
                    <a:pt x="626" y="748"/>
                  </a:lnTo>
                  <a:lnTo>
                    <a:pt x="616" y="750"/>
                  </a:lnTo>
                  <a:lnTo>
                    <a:pt x="606" y="756"/>
                  </a:lnTo>
                  <a:lnTo>
                    <a:pt x="586" y="770"/>
                  </a:lnTo>
                  <a:lnTo>
                    <a:pt x="586" y="770"/>
                  </a:lnTo>
                  <a:lnTo>
                    <a:pt x="566" y="786"/>
                  </a:lnTo>
                  <a:lnTo>
                    <a:pt x="546" y="798"/>
                  </a:lnTo>
                  <a:lnTo>
                    <a:pt x="528" y="810"/>
                  </a:lnTo>
                  <a:lnTo>
                    <a:pt x="506" y="820"/>
                  </a:lnTo>
                  <a:lnTo>
                    <a:pt x="486" y="830"/>
                  </a:lnTo>
                  <a:lnTo>
                    <a:pt x="466" y="836"/>
                  </a:lnTo>
                  <a:lnTo>
                    <a:pt x="444" y="844"/>
                  </a:lnTo>
                  <a:lnTo>
                    <a:pt x="422" y="848"/>
                  </a:lnTo>
                  <a:lnTo>
                    <a:pt x="402" y="852"/>
                  </a:lnTo>
                  <a:lnTo>
                    <a:pt x="380" y="854"/>
                  </a:lnTo>
                  <a:lnTo>
                    <a:pt x="358" y="854"/>
                  </a:lnTo>
                  <a:lnTo>
                    <a:pt x="338" y="854"/>
                  </a:lnTo>
                  <a:lnTo>
                    <a:pt x="316" y="852"/>
                  </a:lnTo>
                  <a:lnTo>
                    <a:pt x="294" y="848"/>
                  </a:lnTo>
                  <a:lnTo>
                    <a:pt x="274" y="844"/>
                  </a:lnTo>
                  <a:lnTo>
                    <a:pt x="254" y="840"/>
                  </a:lnTo>
                  <a:lnTo>
                    <a:pt x="234" y="832"/>
                  </a:lnTo>
                  <a:lnTo>
                    <a:pt x="214" y="824"/>
                  </a:lnTo>
                  <a:lnTo>
                    <a:pt x="194" y="816"/>
                  </a:lnTo>
                  <a:lnTo>
                    <a:pt x="176" y="806"/>
                  </a:lnTo>
                  <a:lnTo>
                    <a:pt x="158" y="794"/>
                  </a:lnTo>
                  <a:lnTo>
                    <a:pt x="140" y="782"/>
                  </a:lnTo>
                  <a:lnTo>
                    <a:pt x="124" y="768"/>
                  </a:lnTo>
                  <a:lnTo>
                    <a:pt x="108" y="754"/>
                  </a:lnTo>
                  <a:lnTo>
                    <a:pt x="92" y="738"/>
                  </a:lnTo>
                  <a:lnTo>
                    <a:pt x="78" y="720"/>
                  </a:lnTo>
                  <a:lnTo>
                    <a:pt x="64" y="702"/>
                  </a:lnTo>
                  <a:lnTo>
                    <a:pt x="52" y="684"/>
                  </a:lnTo>
                  <a:lnTo>
                    <a:pt x="42" y="664"/>
                  </a:lnTo>
                  <a:lnTo>
                    <a:pt x="32" y="644"/>
                  </a:lnTo>
                  <a:lnTo>
                    <a:pt x="22" y="622"/>
                  </a:lnTo>
                  <a:lnTo>
                    <a:pt x="16" y="600"/>
                  </a:lnTo>
                  <a:lnTo>
                    <a:pt x="16" y="600"/>
                  </a:lnTo>
                  <a:lnTo>
                    <a:pt x="10" y="576"/>
                  </a:lnTo>
                  <a:lnTo>
                    <a:pt x="4" y="554"/>
                  </a:lnTo>
                  <a:lnTo>
                    <a:pt x="2" y="530"/>
                  </a:lnTo>
                  <a:lnTo>
                    <a:pt x="0" y="508"/>
                  </a:lnTo>
                  <a:lnTo>
                    <a:pt x="0" y="486"/>
                  </a:lnTo>
                  <a:lnTo>
                    <a:pt x="0" y="464"/>
                  </a:lnTo>
                  <a:lnTo>
                    <a:pt x="4" y="442"/>
                  </a:lnTo>
                  <a:lnTo>
                    <a:pt x="8" y="420"/>
                  </a:lnTo>
                  <a:lnTo>
                    <a:pt x="12" y="400"/>
                  </a:lnTo>
                  <a:lnTo>
                    <a:pt x="20" y="380"/>
                  </a:lnTo>
                  <a:lnTo>
                    <a:pt x="28" y="358"/>
                  </a:lnTo>
                  <a:lnTo>
                    <a:pt x="38" y="338"/>
                  </a:lnTo>
                  <a:lnTo>
                    <a:pt x="50" y="318"/>
                  </a:lnTo>
                  <a:lnTo>
                    <a:pt x="62" y="300"/>
                  </a:lnTo>
                  <a:lnTo>
                    <a:pt x="76" y="280"/>
                  </a:lnTo>
                  <a:lnTo>
                    <a:pt x="92" y="262"/>
                  </a:lnTo>
                  <a:lnTo>
                    <a:pt x="92" y="262"/>
                  </a:lnTo>
                  <a:lnTo>
                    <a:pt x="102" y="250"/>
                  </a:lnTo>
                  <a:lnTo>
                    <a:pt x="104" y="242"/>
                  </a:lnTo>
                  <a:lnTo>
                    <a:pt x="108" y="236"/>
                  </a:lnTo>
                  <a:lnTo>
                    <a:pt x="108" y="230"/>
                  </a:lnTo>
                  <a:lnTo>
                    <a:pt x="106" y="224"/>
                  </a:lnTo>
                  <a:lnTo>
                    <a:pt x="104" y="216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4" y="202"/>
                  </a:lnTo>
                  <a:lnTo>
                    <a:pt x="92" y="194"/>
                  </a:lnTo>
                  <a:lnTo>
                    <a:pt x="84" y="180"/>
                  </a:lnTo>
                  <a:lnTo>
                    <a:pt x="84" y="180"/>
                  </a:lnTo>
                  <a:lnTo>
                    <a:pt x="82" y="172"/>
                  </a:lnTo>
                  <a:lnTo>
                    <a:pt x="84" y="168"/>
                  </a:lnTo>
                  <a:lnTo>
                    <a:pt x="86" y="162"/>
                  </a:lnTo>
                  <a:lnTo>
                    <a:pt x="94" y="158"/>
                  </a:lnTo>
                  <a:lnTo>
                    <a:pt x="94" y="158"/>
                  </a:lnTo>
                  <a:lnTo>
                    <a:pt x="470" y="4"/>
                  </a:lnTo>
                  <a:lnTo>
                    <a:pt x="470" y="4"/>
                  </a:lnTo>
                  <a:lnTo>
                    <a:pt x="482" y="0"/>
                  </a:lnTo>
                  <a:lnTo>
                    <a:pt x="482" y="0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5484721" y="4778901"/>
              <a:ext cx="1248033" cy="1183277"/>
            </a:xfrm>
            <a:custGeom>
              <a:avLst/>
              <a:gdLst>
                <a:gd name="T0" fmla="*/ 426 w 848"/>
                <a:gd name="T1" fmla="*/ 804 h 804"/>
                <a:gd name="T2" fmla="*/ 368 w 848"/>
                <a:gd name="T3" fmla="*/ 800 h 804"/>
                <a:gd name="T4" fmla="*/ 312 w 848"/>
                <a:gd name="T5" fmla="*/ 786 h 804"/>
                <a:gd name="T6" fmla="*/ 262 w 848"/>
                <a:gd name="T7" fmla="*/ 764 h 804"/>
                <a:gd name="T8" fmla="*/ 214 w 848"/>
                <a:gd name="T9" fmla="*/ 734 h 804"/>
                <a:gd name="T10" fmla="*/ 172 w 848"/>
                <a:gd name="T11" fmla="*/ 698 h 804"/>
                <a:gd name="T12" fmla="*/ 134 w 848"/>
                <a:gd name="T13" fmla="*/ 654 h 804"/>
                <a:gd name="T14" fmla="*/ 104 w 848"/>
                <a:gd name="T15" fmla="*/ 604 h 804"/>
                <a:gd name="T16" fmla="*/ 82 w 848"/>
                <a:gd name="T17" fmla="*/ 548 h 804"/>
                <a:gd name="T18" fmla="*/ 76 w 848"/>
                <a:gd name="T19" fmla="*/ 526 h 804"/>
                <a:gd name="T20" fmla="*/ 68 w 848"/>
                <a:gd name="T21" fmla="*/ 482 h 804"/>
                <a:gd name="T22" fmla="*/ 68 w 848"/>
                <a:gd name="T23" fmla="*/ 460 h 804"/>
                <a:gd name="T24" fmla="*/ 66 w 848"/>
                <a:gd name="T25" fmla="*/ 438 h 804"/>
                <a:gd name="T26" fmla="*/ 60 w 848"/>
                <a:gd name="T27" fmla="*/ 428 h 804"/>
                <a:gd name="T28" fmla="*/ 38 w 848"/>
                <a:gd name="T29" fmla="*/ 418 h 804"/>
                <a:gd name="T30" fmla="*/ 14 w 848"/>
                <a:gd name="T31" fmla="*/ 412 h 804"/>
                <a:gd name="T32" fmla="*/ 2 w 848"/>
                <a:gd name="T33" fmla="*/ 404 h 804"/>
                <a:gd name="T34" fmla="*/ 2 w 848"/>
                <a:gd name="T35" fmla="*/ 390 h 804"/>
                <a:gd name="T36" fmla="*/ 10 w 848"/>
                <a:gd name="T37" fmla="*/ 368 h 804"/>
                <a:gd name="T38" fmla="*/ 152 w 848"/>
                <a:gd name="T39" fmla="*/ 30 h 804"/>
                <a:gd name="T40" fmla="*/ 164 w 848"/>
                <a:gd name="T41" fmla="*/ 4 h 804"/>
                <a:gd name="T42" fmla="*/ 174 w 848"/>
                <a:gd name="T43" fmla="*/ 0 h 804"/>
                <a:gd name="T44" fmla="*/ 202 w 848"/>
                <a:gd name="T45" fmla="*/ 8 h 804"/>
                <a:gd name="T46" fmla="*/ 236 w 848"/>
                <a:gd name="T47" fmla="*/ 18 h 804"/>
                <a:gd name="T48" fmla="*/ 304 w 848"/>
                <a:gd name="T49" fmla="*/ 32 h 804"/>
                <a:gd name="T50" fmla="*/ 374 w 848"/>
                <a:gd name="T51" fmla="*/ 40 h 804"/>
                <a:gd name="T52" fmla="*/ 444 w 848"/>
                <a:gd name="T53" fmla="*/ 42 h 804"/>
                <a:gd name="T54" fmla="*/ 478 w 848"/>
                <a:gd name="T55" fmla="*/ 40 h 804"/>
                <a:gd name="T56" fmla="*/ 572 w 848"/>
                <a:gd name="T57" fmla="*/ 28 h 804"/>
                <a:gd name="T58" fmla="*/ 664 w 848"/>
                <a:gd name="T59" fmla="*/ 2 h 804"/>
                <a:gd name="T60" fmla="*/ 674 w 848"/>
                <a:gd name="T61" fmla="*/ 0 h 804"/>
                <a:gd name="T62" fmla="*/ 686 w 848"/>
                <a:gd name="T63" fmla="*/ 2 h 804"/>
                <a:gd name="T64" fmla="*/ 696 w 848"/>
                <a:gd name="T65" fmla="*/ 16 h 804"/>
                <a:gd name="T66" fmla="*/ 760 w 848"/>
                <a:gd name="T67" fmla="*/ 174 h 804"/>
                <a:gd name="T68" fmla="*/ 824 w 848"/>
                <a:gd name="T69" fmla="*/ 332 h 804"/>
                <a:gd name="T70" fmla="*/ 838 w 848"/>
                <a:gd name="T71" fmla="*/ 368 h 804"/>
                <a:gd name="T72" fmla="*/ 848 w 848"/>
                <a:gd name="T73" fmla="*/ 398 h 804"/>
                <a:gd name="T74" fmla="*/ 842 w 848"/>
                <a:gd name="T75" fmla="*/ 410 h 804"/>
                <a:gd name="T76" fmla="*/ 812 w 848"/>
                <a:gd name="T77" fmla="*/ 420 h 804"/>
                <a:gd name="T78" fmla="*/ 804 w 848"/>
                <a:gd name="T79" fmla="*/ 422 h 804"/>
                <a:gd name="T80" fmla="*/ 792 w 848"/>
                <a:gd name="T81" fmla="*/ 428 h 804"/>
                <a:gd name="T82" fmla="*/ 786 w 848"/>
                <a:gd name="T83" fmla="*/ 438 h 804"/>
                <a:gd name="T84" fmla="*/ 782 w 848"/>
                <a:gd name="T85" fmla="*/ 458 h 804"/>
                <a:gd name="T86" fmla="*/ 778 w 848"/>
                <a:gd name="T87" fmla="*/ 484 h 804"/>
                <a:gd name="T88" fmla="*/ 770 w 848"/>
                <a:gd name="T89" fmla="*/ 536 h 804"/>
                <a:gd name="T90" fmla="*/ 756 w 848"/>
                <a:gd name="T91" fmla="*/ 582 h 804"/>
                <a:gd name="T92" fmla="*/ 734 w 848"/>
                <a:gd name="T93" fmla="*/ 624 h 804"/>
                <a:gd name="T94" fmla="*/ 708 w 848"/>
                <a:gd name="T95" fmla="*/ 664 h 804"/>
                <a:gd name="T96" fmla="*/ 676 w 848"/>
                <a:gd name="T97" fmla="*/ 700 h 804"/>
                <a:gd name="T98" fmla="*/ 640 w 848"/>
                <a:gd name="T99" fmla="*/ 732 h 804"/>
                <a:gd name="T100" fmla="*/ 596 w 848"/>
                <a:gd name="T101" fmla="*/ 760 h 804"/>
                <a:gd name="T102" fmla="*/ 572 w 848"/>
                <a:gd name="T103" fmla="*/ 772 h 804"/>
                <a:gd name="T104" fmla="*/ 500 w 848"/>
                <a:gd name="T105" fmla="*/ 798 h 804"/>
                <a:gd name="T106" fmla="*/ 464 w 848"/>
                <a:gd name="T107" fmla="*/ 804 h 804"/>
                <a:gd name="T108" fmla="*/ 426 w 848"/>
                <a:gd name="T109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8" h="804">
                  <a:moveTo>
                    <a:pt x="426" y="804"/>
                  </a:moveTo>
                  <a:lnTo>
                    <a:pt x="426" y="804"/>
                  </a:lnTo>
                  <a:lnTo>
                    <a:pt x="396" y="802"/>
                  </a:lnTo>
                  <a:lnTo>
                    <a:pt x="368" y="800"/>
                  </a:lnTo>
                  <a:lnTo>
                    <a:pt x="340" y="794"/>
                  </a:lnTo>
                  <a:lnTo>
                    <a:pt x="312" y="786"/>
                  </a:lnTo>
                  <a:lnTo>
                    <a:pt x="286" y="776"/>
                  </a:lnTo>
                  <a:lnTo>
                    <a:pt x="262" y="764"/>
                  </a:lnTo>
                  <a:lnTo>
                    <a:pt x="236" y="750"/>
                  </a:lnTo>
                  <a:lnTo>
                    <a:pt x="214" y="734"/>
                  </a:lnTo>
                  <a:lnTo>
                    <a:pt x="192" y="716"/>
                  </a:lnTo>
                  <a:lnTo>
                    <a:pt x="172" y="698"/>
                  </a:lnTo>
                  <a:lnTo>
                    <a:pt x="152" y="676"/>
                  </a:lnTo>
                  <a:lnTo>
                    <a:pt x="134" y="654"/>
                  </a:lnTo>
                  <a:lnTo>
                    <a:pt x="118" y="628"/>
                  </a:lnTo>
                  <a:lnTo>
                    <a:pt x="104" y="604"/>
                  </a:lnTo>
                  <a:lnTo>
                    <a:pt x="92" y="576"/>
                  </a:lnTo>
                  <a:lnTo>
                    <a:pt x="82" y="548"/>
                  </a:lnTo>
                  <a:lnTo>
                    <a:pt x="82" y="548"/>
                  </a:lnTo>
                  <a:lnTo>
                    <a:pt x="76" y="526"/>
                  </a:lnTo>
                  <a:lnTo>
                    <a:pt x="72" y="504"/>
                  </a:lnTo>
                  <a:lnTo>
                    <a:pt x="68" y="482"/>
                  </a:lnTo>
                  <a:lnTo>
                    <a:pt x="68" y="460"/>
                  </a:lnTo>
                  <a:lnTo>
                    <a:pt x="68" y="460"/>
                  </a:lnTo>
                  <a:lnTo>
                    <a:pt x="68" y="444"/>
                  </a:lnTo>
                  <a:lnTo>
                    <a:pt x="66" y="438"/>
                  </a:lnTo>
                  <a:lnTo>
                    <a:pt x="64" y="432"/>
                  </a:lnTo>
                  <a:lnTo>
                    <a:pt x="60" y="428"/>
                  </a:lnTo>
                  <a:lnTo>
                    <a:pt x="54" y="424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14" y="412"/>
                  </a:lnTo>
                  <a:lnTo>
                    <a:pt x="6" y="408"/>
                  </a:lnTo>
                  <a:lnTo>
                    <a:pt x="2" y="404"/>
                  </a:lnTo>
                  <a:lnTo>
                    <a:pt x="0" y="398"/>
                  </a:lnTo>
                  <a:lnTo>
                    <a:pt x="2" y="390"/>
                  </a:lnTo>
                  <a:lnTo>
                    <a:pt x="10" y="368"/>
                  </a:lnTo>
                  <a:lnTo>
                    <a:pt x="10" y="368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160" y="10"/>
                  </a:lnTo>
                  <a:lnTo>
                    <a:pt x="164" y="4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82" y="0"/>
                  </a:lnTo>
                  <a:lnTo>
                    <a:pt x="202" y="8"/>
                  </a:lnTo>
                  <a:lnTo>
                    <a:pt x="202" y="8"/>
                  </a:lnTo>
                  <a:lnTo>
                    <a:pt x="236" y="18"/>
                  </a:lnTo>
                  <a:lnTo>
                    <a:pt x="270" y="26"/>
                  </a:lnTo>
                  <a:lnTo>
                    <a:pt x="304" y="32"/>
                  </a:lnTo>
                  <a:lnTo>
                    <a:pt x="338" y="38"/>
                  </a:lnTo>
                  <a:lnTo>
                    <a:pt x="374" y="40"/>
                  </a:lnTo>
                  <a:lnTo>
                    <a:pt x="408" y="42"/>
                  </a:lnTo>
                  <a:lnTo>
                    <a:pt x="444" y="42"/>
                  </a:lnTo>
                  <a:lnTo>
                    <a:pt x="478" y="40"/>
                  </a:lnTo>
                  <a:lnTo>
                    <a:pt x="478" y="40"/>
                  </a:lnTo>
                  <a:lnTo>
                    <a:pt x="526" y="34"/>
                  </a:lnTo>
                  <a:lnTo>
                    <a:pt x="572" y="28"/>
                  </a:lnTo>
                  <a:lnTo>
                    <a:pt x="618" y="16"/>
                  </a:lnTo>
                  <a:lnTo>
                    <a:pt x="664" y="2"/>
                  </a:lnTo>
                  <a:lnTo>
                    <a:pt x="664" y="2"/>
                  </a:lnTo>
                  <a:lnTo>
                    <a:pt x="674" y="0"/>
                  </a:lnTo>
                  <a:lnTo>
                    <a:pt x="682" y="0"/>
                  </a:lnTo>
                  <a:lnTo>
                    <a:pt x="686" y="2"/>
                  </a:lnTo>
                  <a:lnTo>
                    <a:pt x="690" y="6"/>
                  </a:lnTo>
                  <a:lnTo>
                    <a:pt x="696" y="16"/>
                  </a:lnTo>
                  <a:lnTo>
                    <a:pt x="696" y="16"/>
                  </a:lnTo>
                  <a:lnTo>
                    <a:pt x="760" y="174"/>
                  </a:lnTo>
                  <a:lnTo>
                    <a:pt x="824" y="332"/>
                  </a:lnTo>
                  <a:lnTo>
                    <a:pt x="824" y="332"/>
                  </a:lnTo>
                  <a:lnTo>
                    <a:pt x="838" y="368"/>
                  </a:lnTo>
                  <a:lnTo>
                    <a:pt x="838" y="368"/>
                  </a:lnTo>
                  <a:lnTo>
                    <a:pt x="846" y="390"/>
                  </a:lnTo>
                  <a:lnTo>
                    <a:pt x="848" y="398"/>
                  </a:lnTo>
                  <a:lnTo>
                    <a:pt x="846" y="406"/>
                  </a:lnTo>
                  <a:lnTo>
                    <a:pt x="842" y="410"/>
                  </a:lnTo>
                  <a:lnTo>
                    <a:pt x="836" y="414"/>
                  </a:lnTo>
                  <a:lnTo>
                    <a:pt x="812" y="420"/>
                  </a:lnTo>
                  <a:lnTo>
                    <a:pt x="812" y="420"/>
                  </a:lnTo>
                  <a:lnTo>
                    <a:pt x="804" y="422"/>
                  </a:lnTo>
                  <a:lnTo>
                    <a:pt x="798" y="424"/>
                  </a:lnTo>
                  <a:lnTo>
                    <a:pt x="792" y="428"/>
                  </a:lnTo>
                  <a:lnTo>
                    <a:pt x="788" y="432"/>
                  </a:lnTo>
                  <a:lnTo>
                    <a:pt x="786" y="438"/>
                  </a:lnTo>
                  <a:lnTo>
                    <a:pt x="784" y="444"/>
                  </a:lnTo>
                  <a:lnTo>
                    <a:pt x="782" y="458"/>
                  </a:lnTo>
                  <a:lnTo>
                    <a:pt x="782" y="458"/>
                  </a:lnTo>
                  <a:lnTo>
                    <a:pt x="778" y="484"/>
                  </a:lnTo>
                  <a:lnTo>
                    <a:pt x="776" y="510"/>
                  </a:lnTo>
                  <a:lnTo>
                    <a:pt x="770" y="536"/>
                  </a:lnTo>
                  <a:lnTo>
                    <a:pt x="764" y="558"/>
                  </a:lnTo>
                  <a:lnTo>
                    <a:pt x="756" y="582"/>
                  </a:lnTo>
                  <a:lnTo>
                    <a:pt x="746" y="604"/>
                  </a:lnTo>
                  <a:lnTo>
                    <a:pt x="734" y="624"/>
                  </a:lnTo>
                  <a:lnTo>
                    <a:pt x="722" y="646"/>
                  </a:lnTo>
                  <a:lnTo>
                    <a:pt x="708" y="664"/>
                  </a:lnTo>
                  <a:lnTo>
                    <a:pt x="694" y="682"/>
                  </a:lnTo>
                  <a:lnTo>
                    <a:pt x="676" y="700"/>
                  </a:lnTo>
                  <a:lnTo>
                    <a:pt x="658" y="716"/>
                  </a:lnTo>
                  <a:lnTo>
                    <a:pt x="640" y="732"/>
                  </a:lnTo>
                  <a:lnTo>
                    <a:pt x="618" y="746"/>
                  </a:lnTo>
                  <a:lnTo>
                    <a:pt x="596" y="760"/>
                  </a:lnTo>
                  <a:lnTo>
                    <a:pt x="572" y="772"/>
                  </a:lnTo>
                  <a:lnTo>
                    <a:pt x="572" y="772"/>
                  </a:lnTo>
                  <a:lnTo>
                    <a:pt x="536" y="786"/>
                  </a:lnTo>
                  <a:lnTo>
                    <a:pt x="500" y="798"/>
                  </a:lnTo>
                  <a:lnTo>
                    <a:pt x="482" y="802"/>
                  </a:lnTo>
                  <a:lnTo>
                    <a:pt x="464" y="804"/>
                  </a:lnTo>
                  <a:lnTo>
                    <a:pt x="444" y="804"/>
                  </a:lnTo>
                  <a:lnTo>
                    <a:pt x="426" y="804"/>
                  </a:lnTo>
                  <a:lnTo>
                    <a:pt x="426" y="804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6564977" y="4213754"/>
              <a:ext cx="1256864" cy="1253920"/>
            </a:xfrm>
            <a:custGeom>
              <a:avLst/>
              <a:gdLst>
                <a:gd name="T0" fmla="*/ 512 w 854"/>
                <a:gd name="T1" fmla="*/ 852 h 852"/>
                <a:gd name="T2" fmla="*/ 436 w 854"/>
                <a:gd name="T3" fmla="*/ 848 h 852"/>
                <a:gd name="T4" fmla="*/ 372 w 854"/>
                <a:gd name="T5" fmla="*/ 832 h 852"/>
                <a:gd name="T6" fmla="*/ 314 w 854"/>
                <a:gd name="T7" fmla="*/ 806 h 852"/>
                <a:gd name="T8" fmla="*/ 262 w 854"/>
                <a:gd name="T9" fmla="*/ 768 h 852"/>
                <a:gd name="T10" fmla="*/ 244 w 854"/>
                <a:gd name="T11" fmla="*/ 754 h 852"/>
                <a:gd name="T12" fmla="*/ 226 w 854"/>
                <a:gd name="T13" fmla="*/ 746 h 852"/>
                <a:gd name="T14" fmla="*/ 208 w 854"/>
                <a:gd name="T15" fmla="*/ 748 h 852"/>
                <a:gd name="T16" fmla="*/ 188 w 854"/>
                <a:gd name="T17" fmla="*/ 758 h 852"/>
                <a:gd name="T18" fmla="*/ 176 w 854"/>
                <a:gd name="T19" fmla="*/ 764 h 852"/>
                <a:gd name="T20" fmla="*/ 168 w 854"/>
                <a:gd name="T21" fmla="*/ 764 h 852"/>
                <a:gd name="T22" fmla="*/ 160 w 854"/>
                <a:gd name="T23" fmla="*/ 758 h 852"/>
                <a:gd name="T24" fmla="*/ 154 w 854"/>
                <a:gd name="T25" fmla="*/ 746 h 852"/>
                <a:gd name="T26" fmla="*/ 4 w 854"/>
                <a:gd name="T27" fmla="*/ 384 h 852"/>
                <a:gd name="T28" fmla="*/ 0 w 854"/>
                <a:gd name="T29" fmla="*/ 372 h 852"/>
                <a:gd name="T30" fmla="*/ 4 w 854"/>
                <a:gd name="T31" fmla="*/ 358 h 852"/>
                <a:gd name="T32" fmla="*/ 14 w 854"/>
                <a:gd name="T33" fmla="*/ 350 h 852"/>
                <a:gd name="T34" fmla="*/ 70 w 854"/>
                <a:gd name="T35" fmla="*/ 322 h 852"/>
                <a:gd name="T36" fmla="*/ 120 w 854"/>
                <a:gd name="T37" fmla="*/ 288 h 852"/>
                <a:gd name="T38" fmla="*/ 168 w 854"/>
                <a:gd name="T39" fmla="*/ 252 h 852"/>
                <a:gd name="T40" fmla="*/ 212 w 854"/>
                <a:gd name="T41" fmla="*/ 212 h 852"/>
                <a:gd name="T42" fmla="*/ 252 w 854"/>
                <a:gd name="T43" fmla="*/ 168 h 852"/>
                <a:gd name="T44" fmla="*/ 290 w 854"/>
                <a:gd name="T45" fmla="*/ 120 h 852"/>
                <a:gd name="T46" fmla="*/ 322 w 854"/>
                <a:gd name="T47" fmla="*/ 70 h 852"/>
                <a:gd name="T48" fmla="*/ 352 w 854"/>
                <a:gd name="T49" fmla="*/ 14 h 852"/>
                <a:gd name="T50" fmla="*/ 364 w 854"/>
                <a:gd name="T51" fmla="*/ 0 h 852"/>
                <a:gd name="T52" fmla="*/ 384 w 854"/>
                <a:gd name="T53" fmla="*/ 4 h 852"/>
                <a:gd name="T54" fmla="*/ 566 w 854"/>
                <a:gd name="T55" fmla="*/ 80 h 852"/>
                <a:gd name="T56" fmla="*/ 748 w 854"/>
                <a:gd name="T57" fmla="*/ 154 h 852"/>
                <a:gd name="T58" fmla="*/ 764 w 854"/>
                <a:gd name="T59" fmla="*/ 166 h 852"/>
                <a:gd name="T60" fmla="*/ 764 w 854"/>
                <a:gd name="T61" fmla="*/ 174 h 852"/>
                <a:gd name="T62" fmla="*/ 758 w 854"/>
                <a:gd name="T63" fmla="*/ 184 h 852"/>
                <a:gd name="T64" fmla="*/ 746 w 854"/>
                <a:gd name="T65" fmla="*/ 208 h 852"/>
                <a:gd name="T66" fmla="*/ 746 w 854"/>
                <a:gd name="T67" fmla="*/ 228 h 852"/>
                <a:gd name="T68" fmla="*/ 754 w 854"/>
                <a:gd name="T69" fmla="*/ 250 h 852"/>
                <a:gd name="T70" fmla="*/ 770 w 854"/>
                <a:gd name="T71" fmla="*/ 272 h 852"/>
                <a:gd name="T72" fmla="*/ 802 w 854"/>
                <a:gd name="T73" fmla="*/ 314 h 852"/>
                <a:gd name="T74" fmla="*/ 826 w 854"/>
                <a:gd name="T75" fmla="*/ 358 h 852"/>
                <a:gd name="T76" fmla="*/ 842 w 854"/>
                <a:gd name="T77" fmla="*/ 404 h 852"/>
                <a:gd name="T78" fmla="*/ 852 w 854"/>
                <a:gd name="T79" fmla="*/ 450 h 852"/>
                <a:gd name="T80" fmla="*/ 854 w 854"/>
                <a:gd name="T81" fmla="*/ 496 h 852"/>
                <a:gd name="T82" fmla="*/ 850 w 854"/>
                <a:gd name="T83" fmla="*/ 544 h 852"/>
                <a:gd name="T84" fmla="*/ 838 w 854"/>
                <a:gd name="T85" fmla="*/ 594 h 852"/>
                <a:gd name="T86" fmla="*/ 820 w 854"/>
                <a:gd name="T87" fmla="*/ 642 h 852"/>
                <a:gd name="T88" fmla="*/ 808 w 854"/>
                <a:gd name="T89" fmla="*/ 668 h 852"/>
                <a:gd name="T90" fmla="*/ 780 w 854"/>
                <a:gd name="T91" fmla="*/ 712 h 852"/>
                <a:gd name="T92" fmla="*/ 746 w 854"/>
                <a:gd name="T93" fmla="*/ 750 h 852"/>
                <a:gd name="T94" fmla="*/ 710 w 854"/>
                <a:gd name="T95" fmla="*/ 784 h 852"/>
                <a:gd name="T96" fmla="*/ 670 w 854"/>
                <a:gd name="T97" fmla="*/ 810 h 852"/>
                <a:gd name="T98" fmla="*/ 628 w 854"/>
                <a:gd name="T99" fmla="*/ 830 h 852"/>
                <a:gd name="T100" fmla="*/ 582 w 854"/>
                <a:gd name="T101" fmla="*/ 842 h 852"/>
                <a:gd name="T102" fmla="*/ 536 w 854"/>
                <a:gd name="T103" fmla="*/ 850 h 852"/>
                <a:gd name="T104" fmla="*/ 512 w 854"/>
                <a:gd name="T105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4" h="852">
                  <a:moveTo>
                    <a:pt x="512" y="852"/>
                  </a:moveTo>
                  <a:lnTo>
                    <a:pt x="512" y="852"/>
                  </a:lnTo>
                  <a:lnTo>
                    <a:pt x="472" y="852"/>
                  </a:lnTo>
                  <a:lnTo>
                    <a:pt x="436" y="848"/>
                  </a:lnTo>
                  <a:lnTo>
                    <a:pt x="402" y="840"/>
                  </a:lnTo>
                  <a:lnTo>
                    <a:pt x="372" y="832"/>
                  </a:lnTo>
                  <a:lnTo>
                    <a:pt x="342" y="820"/>
                  </a:lnTo>
                  <a:lnTo>
                    <a:pt x="314" y="806"/>
                  </a:lnTo>
                  <a:lnTo>
                    <a:pt x="288" y="788"/>
                  </a:lnTo>
                  <a:lnTo>
                    <a:pt x="262" y="768"/>
                  </a:lnTo>
                  <a:lnTo>
                    <a:pt x="262" y="768"/>
                  </a:lnTo>
                  <a:lnTo>
                    <a:pt x="244" y="754"/>
                  </a:lnTo>
                  <a:lnTo>
                    <a:pt x="234" y="750"/>
                  </a:lnTo>
                  <a:lnTo>
                    <a:pt x="226" y="746"/>
                  </a:lnTo>
                  <a:lnTo>
                    <a:pt x="216" y="746"/>
                  </a:lnTo>
                  <a:lnTo>
                    <a:pt x="208" y="748"/>
                  </a:lnTo>
                  <a:lnTo>
                    <a:pt x="198" y="752"/>
                  </a:lnTo>
                  <a:lnTo>
                    <a:pt x="188" y="758"/>
                  </a:lnTo>
                  <a:lnTo>
                    <a:pt x="188" y="758"/>
                  </a:lnTo>
                  <a:lnTo>
                    <a:pt x="176" y="764"/>
                  </a:lnTo>
                  <a:lnTo>
                    <a:pt x="172" y="764"/>
                  </a:lnTo>
                  <a:lnTo>
                    <a:pt x="168" y="764"/>
                  </a:lnTo>
                  <a:lnTo>
                    <a:pt x="164" y="762"/>
                  </a:lnTo>
                  <a:lnTo>
                    <a:pt x="160" y="758"/>
                  </a:lnTo>
                  <a:lnTo>
                    <a:pt x="154" y="746"/>
                  </a:lnTo>
                  <a:lnTo>
                    <a:pt x="154" y="746"/>
                  </a:lnTo>
                  <a:lnTo>
                    <a:pt x="80" y="564"/>
                  </a:lnTo>
                  <a:lnTo>
                    <a:pt x="4" y="384"/>
                  </a:lnTo>
                  <a:lnTo>
                    <a:pt x="4" y="384"/>
                  </a:lnTo>
                  <a:lnTo>
                    <a:pt x="0" y="372"/>
                  </a:lnTo>
                  <a:lnTo>
                    <a:pt x="0" y="364"/>
                  </a:lnTo>
                  <a:lnTo>
                    <a:pt x="4" y="358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42" y="336"/>
                  </a:lnTo>
                  <a:lnTo>
                    <a:pt x="70" y="322"/>
                  </a:lnTo>
                  <a:lnTo>
                    <a:pt x="96" y="306"/>
                  </a:lnTo>
                  <a:lnTo>
                    <a:pt x="120" y="288"/>
                  </a:lnTo>
                  <a:lnTo>
                    <a:pt x="146" y="270"/>
                  </a:lnTo>
                  <a:lnTo>
                    <a:pt x="168" y="252"/>
                  </a:lnTo>
                  <a:lnTo>
                    <a:pt x="190" y="232"/>
                  </a:lnTo>
                  <a:lnTo>
                    <a:pt x="212" y="212"/>
                  </a:lnTo>
                  <a:lnTo>
                    <a:pt x="232" y="190"/>
                  </a:lnTo>
                  <a:lnTo>
                    <a:pt x="252" y="168"/>
                  </a:lnTo>
                  <a:lnTo>
                    <a:pt x="272" y="144"/>
                  </a:lnTo>
                  <a:lnTo>
                    <a:pt x="290" y="120"/>
                  </a:lnTo>
                  <a:lnTo>
                    <a:pt x="306" y="96"/>
                  </a:lnTo>
                  <a:lnTo>
                    <a:pt x="322" y="70"/>
                  </a:lnTo>
                  <a:lnTo>
                    <a:pt x="352" y="14"/>
                  </a:lnTo>
                  <a:lnTo>
                    <a:pt x="352" y="14"/>
                  </a:lnTo>
                  <a:lnTo>
                    <a:pt x="358" y="6"/>
                  </a:lnTo>
                  <a:lnTo>
                    <a:pt x="364" y="0"/>
                  </a:lnTo>
                  <a:lnTo>
                    <a:pt x="372" y="0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566" y="80"/>
                  </a:lnTo>
                  <a:lnTo>
                    <a:pt x="748" y="154"/>
                  </a:lnTo>
                  <a:lnTo>
                    <a:pt x="748" y="154"/>
                  </a:lnTo>
                  <a:lnTo>
                    <a:pt x="758" y="160"/>
                  </a:lnTo>
                  <a:lnTo>
                    <a:pt x="764" y="166"/>
                  </a:lnTo>
                  <a:lnTo>
                    <a:pt x="764" y="170"/>
                  </a:lnTo>
                  <a:lnTo>
                    <a:pt x="764" y="174"/>
                  </a:lnTo>
                  <a:lnTo>
                    <a:pt x="758" y="184"/>
                  </a:lnTo>
                  <a:lnTo>
                    <a:pt x="758" y="184"/>
                  </a:lnTo>
                  <a:lnTo>
                    <a:pt x="750" y="196"/>
                  </a:lnTo>
                  <a:lnTo>
                    <a:pt x="746" y="208"/>
                  </a:lnTo>
                  <a:lnTo>
                    <a:pt x="744" y="218"/>
                  </a:lnTo>
                  <a:lnTo>
                    <a:pt x="746" y="228"/>
                  </a:lnTo>
                  <a:lnTo>
                    <a:pt x="748" y="240"/>
                  </a:lnTo>
                  <a:lnTo>
                    <a:pt x="754" y="250"/>
                  </a:lnTo>
                  <a:lnTo>
                    <a:pt x="770" y="272"/>
                  </a:lnTo>
                  <a:lnTo>
                    <a:pt x="770" y="272"/>
                  </a:lnTo>
                  <a:lnTo>
                    <a:pt x="786" y="292"/>
                  </a:lnTo>
                  <a:lnTo>
                    <a:pt x="802" y="314"/>
                  </a:lnTo>
                  <a:lnTo>
                    <a:pt x="814" y="336"/>
                  </a:lnTo>
                  <a:lnTo>
                    <a:pt x="826" y="358"/>
                  </a:lnTo>
                  <a:lnTo>
                    <a:pt x="834" y="380"/>
                  </a:lnTo>
                  <a:lnTo>
                    <a:pt x="842" y="404"/>
                  </a:lnTo>
                  <a:lnTo>
                    <a:pt x="848" y="426"/>
                  </a:lnTo>
                  <a:lnTo>
                    <a:pt x="852" y="450"/>
                  </a:lnTo>
                  <a:lnTo>
                    <a:pt x="854" y="474"/>
                  </a:lnTo>
                  <a:lnTo>
                    <a:pt x="854" y="496"/>
                  </a:lnTo>
                  <a:lnTo>
                    <a:pt x="854" y="520"/>
                  </a:lnTo>
                  <a:lnTo>
                    <a:pt x="850" y="544"/>
                  </a:lnTo>
                  <a:lnTo>
                    <a:pt x="846" y="568"/>
                  </a:lnTo>
                  <a:lnTo>
                    <a:pt x="838" y="594"/>
                  </a:lnTo>
                  <a:lnTo>
                    <a:pt x="830" y="618"/>
                  </a:lnTo>
                  <a:lnTo>
                    <a:pt x="820" y="642"/>
                  </a:lnTo>
                  <a:lnTo>
                    <a:pt x="820" y="642"/>
                  </a:lnTo>
                  <a:lnTo>
                    <a:pt x="808" y="668"/>
                  </a:lnTo>
                  <a:lnTo>
                    <a:pt x="794" y="690"/>
                  </a:lnTo>
                  <a:lnTo>
                    <a:pt x="780" y="712"/>
                  </a:lnTo>
                  <a:lnTo>
                    <a:pt x="764" y="732"/>
                  </a:lnTo>
                  <a:lnTo>
                    <a:pt x="746" y="750"/>
                  </a:lnTo>
                  <a:lnTo>
                    <a:pt x="728" y="768"/>
                  </a:lnTo>
                  <a:lnTo>
                    <a:pt x="710" y="784"/>
                  </a:lnTo>
                  <a:lnTo>
                    <a:pt x="690" y="796"/>
                  </a:lnTo>
                  <a:lnTo>
                    <a:pt x="670" y="810"/>
                  </a:lnTo>
                  <a:lnTo>
                    <a:pt x="650" y="820"/>
                  </a:lnTo>
                  <a:lnTo>
                    <a:pt x="628" y="830"/>
                  </a:lnTo>
                  <a:lnTo>
                    <a:pt x="606" y="836"/>
                  </a:lnTo>
                  <a:lnTo>
                    <a:pt x="582" y="842"/>
                  </a:lnTo>
                  <a:lnTo>
                    <a:pt x="560" y="848"/>
                  </a:lnTo>
                  <a:lnTo>
                    <a:pt x="536" y="850"/>
                  </a:lnTo>
                  <a:lnTo>
                    <a:pt x="512" y="852"/>
                  </a:lnTo>
                  <a:lnTo>
                    <a:pt x="512" y="852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7130124" y="3136442"/>
              <a:ext cx="1174446" cy="1245090"/>
            </a:xfrm>
            <a:custGeom>
              <a:avLst/>
              <a:gdLst>
                <a:gd name="T0" fmla="*/ 798 w 798"/>
                <a:gd name="T1" fmla="*/ 422 h 846"/>
                <a:gd name="T2" fmla="*/ 792 w 798"/>
                <a:gd name="T3" fmla="*/ 494 h 846"/>
                <a:gd name="T4" fmla="*/ 772 w 798"/>
                <a:gd name="T5" fmla="*/ 560 h 846"/>
                <a:gd name="T6" fmla="*/ 740 w 798"/>
                <a:gd name="T7" fmla="*/ 620 h 846"/>
                <a:gd name="T8" fmla="*/ 698 w 798"/>
                <a:gd name="T9" fmla="*/ 672 h 846"/>
                <a:gd name="T10" fmla="*/ 646 w 798"/>
                <a:gd name="T11" fmla="*/ 716 h 846"/>
                <a:gd name="T12" fmla="*/ 588 w 798"/>
                <a:gd name="T13" fmla="*/ 750 h 846"/>
                <a:gd name="T14" fmla="*/ 522 w 798"/>
                <a:gd name="T15" fmla="*/ 770 h 846"/>
                <a:gd name="T16" fmla="*/ 452 w 798"/>
                <a:gd name="T17" fmla="*/ 780 h 846"/>
                <a:gd name="T18" fmla="*/ 444 w 798"/>
                <a:gd name="T19" fmla="*/ 780 h 846"/>
                <a:gd name="T20" fmla="*/ 432 w 798"/>
                <a:gd name="T21" fmla="*/ 786 h 846"/>
                <a:gd name="T22" fmla="*/ 422 w 798"/>
                <a:gd name="T23" fmla="*/ 800 h 846"/>
                <a:gd name="T24" fmla="*/ 418 w 798"/>
                <a:gd name="T25" fmla="*/ 812 h 846"/>
                <a:gd name="T26" fmla="*/ 406 w 798"/>
                <a:gd name="T27" fmla="*/ 842 h 846"/>
                <a:gd name="T28" fmla="*/ 396 w 798"/>
                <a:gd name="T29" fmla="*/ 846 h 846"/>
                <a:gd name="T30" fmla="*/ 364 w 798"/>
                <a:gd name="T31" fmla="*/ 836 h 846"/>
                <a:gd name="T32" fmla="*/ 192 w 798"/>
                <a:gd name="T33" fmla="*/ 766 h 846"/>
                <a:gd name="T34" fmla="*/ 22 w 798"/>
                <a:gd name="T35" fmla="*/ 696 h 846"/>
                <a:gd name="T36" fmla="*/ 4 w 798"/>
                <a:gd name="T37" fmla="*/ 686 h 846"/>
                <a:gd name="T38" fmla="*/ 0 w 798"/>
                <a:gd name="T39" fmla="*/ 676 h 846"/>
                <a:gd name="T40" fmla="*/ 4 w 798"/>
                <a:gd name="T41" fmla="*/ 654 h 846"/>
                <a:gd name="T42" fmla="*/ 12 w 798"/>
                <a:gd name="T43" fmla="*/ 626 h 846"/>
                <a:gd name="T44" fmla="*/ 28 w 798"/>
                <a:gd name="T45" fmla="*/ 568 h 846"/>
                <a:gd name="T46" fmla="*/ 38 w 798"/>
                <a:gd name="T47" fmla="*/ 510 h 846"/>
                <a:gd name="T48" fmla="*/ 42 w 798"/>
                <a:gd name="T49" fmla="*/ 452 h 846"/>
                <a:gd name="T50" fmla="*/ 42 w 798"/>
                <a:gd name="T51" fmla="*/ 394 h 846"/>
                <a:gd name="T52" fmla="*/ 36 w 798"/>
                <a:gd name="T53" fmla="*/ 336 h 846"/>
                <a:gd name="T54" fmla="*/ 20 w 798"/>
                <a:gd name="T55" fmla="*/ 248 h 846"/>
                <a:gd name="T56" fmla="*/ 2 w 798"/>
                <a:gd name="T57" fmla="*/ 190 h 846"/>
                <a:gd name="T58" fmla="*/ 0 w 798"/>
                <a:gd name="T59" fmla="*/ 172 h 846"/>
                <a:gd name="T60" fmla="*/ 4 w 798"/>
                <a:gd name="T61" fmla="*/ 162 h 846"/>
                <a:gd name="T62" fmla="*/ 20 w 798"/>
                <a:gd name="T63" fmla="*/ 152 h 846"/>
                <a:gd name="T64" fmla="*/ 198 w 798"/>
                <a:gd name="T65" fmla="*/ 80 h 846"/>
                <a:gd name="T66" fmla="*/ 376 w 798"/>
                <a:gd name="T67" fmla="*/ 6 h 846"/>
                <a:gd name="T68" fmla="*/ 396 w 798"/>
                <a:gd name="T69" fmla="*/ 0 h 846"/>
                <a:gd name="T70" fmla="*/ 406 w 798"/>
                <a:gd name="T71" fmla="*/ 4 h 846"/>
                <a:gd name="T72" fmla="*/ 414 w 798"/>
                <a:gd name="T73" fmla="*/ 22 h 846"/>
                <a:gd name="T74" fmla="*/ 420 w 798"/>
                <a:gd name="T75" fmla="*/ 40 h 846"/>
                <a:gd name="T76" fmla="*/ 426 w 798"/>
                <a:gd name="T77" fmla="*/ 54 h 846"/>
                <a:gd name="T78" fmla="*/ 440 w 798"/>
                <a:gd name="T79" fmla="*/ 64 h 846"/>
                <a:gd name="T80" fmla="*/ 462 w 798"/>
                <a:gd name="T81" fmla="*/ 68 h 846"/>
                <a:gd name="T82" fmla="*/ 496 w 798"/>
                <a:gd name="T83" fmla="*/ 72 h 846"/>
                <a:gd name="T84" fmla="*/ 562 w 798"/>
                <a:gd name="T85" fmla="*/ 88 h 846"/>
                <a:gd name="T86" fmla="*/ 624 w 798"/>
                <a:gd name="T87" fmla="*/ 116 h 846"/>
                <a:gd name="T88" fmla="*/ 676 w 798"/>
                <a:gd name="T89" fmla="*/ 156 h 846"/>
                <a:gd name="T90" fmla="*/ 722 w 798"/>
                <a:gd name="T91" fmla="*/ 204 h 846"/>
                <a:gd name="T92" fmla="*/ 758 w 798"/>
                <a:gd name="T93" fmla="*/ 260 h 846"/>
                <a:gd name="T94" fmla="*/ 784 w 798"/>
                <a:gd name="T95" fmla="*/ 322 h 846"/>
                <a:gd name="T96" fmla="*/ 796 w 798"/>
                <a:gd name="T97" fmla="*/ 388 h 846"/>
                <a:gd name="T98" fmla="*/ 798 w 798"/>
                <a:gd name="T99" fmla="*/ 42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8" h="846">
                  <a:moveTo>
                    <a:pt x="798" y="422"/>
                  </a:moveTo>
                  <a:lnTo>
                    <a:pt x="798" y="422"/>
                  </a:lnTo>
                  <a:lnTo>
                    <a:pt x="796" y="458"/>
                  </a:lnTo>
                  <a:lnTo>
                    <a:pt x="792" y="494"/>
                  </a:lnTo>
                  <a:lnTo>
                    <a:pt x="782" y="528"/>
                  </a:lnTo>
                  <a:lnTo>
                    <a:pt x="772" y="560"/>
                  </a:lnTo>
                  <a:lnTo>
                    <a:pt x="756" y="590"/>
                  </a:lnTo>
                  <a:lnTo>
                    <a:pt x="740" y="620"/>
                  </a:lnTo>
                  <a:lnTo>
                    <a:pt x="720" y="648"/>
                  </a:lnTo>
                  <a:lnTo>
                    <a:pt x="698" y="672"/>
                  </a:lnTo>
                  <a:lnTo>
                    <a:pt x="672" y="696"/>
                  </a:lnTo>
                  <a:lnTo>
                    <a:pt x="646" y="716"/>
                  </a:lnTo>
                  <a:lnTo>
                    <a:pt x="618" y="734"/>
                  </a:lnTo>
                  <a:lnTo>
                    <a:pt x="588" y="750"/>
                  </a:lnTo>
                  <a:lnTo>
                    <a:pt x="556" y="762"/>
                  </a:lnTo>
                  <a:lnTo>
                    <a:pt x="522" y="770"/>
                  </a:lnTo>
                  <a:lnTo>
                    <a:pt x="488" y="776"/>
                  </a:lnTo>
                  <a:lnTo>
                    <a:pt x="452" y="780"/>
                  </a:lnTo>
                  <a:lnTo>
                    <a:pt x="452" y="780"/>
                  </a:lnTo>
                  <a:lnTo>
                    <a:pt x="444" y="780"/>
                  </a:lnTo>
                  <a:lnTo>
                    <a:pt x="436" y="782"/>
                  </a:lnTo>
                  <a:lnTo>
                    <a:pt x="432" y="786"/>
                  </a:lnTo>
                  <a:lnTo>
                    <a:pt x="428" y="790"/>
                  </a:lnTo>
                  <a:lnTo>
                    <a:pt x="422" y="800"/>
                  </a:lnTo>
                  <a:lnTo>
                    <a:pt x="418" y="812"/>
                  </a:lnTo>
                  <a:lnTo>
                    <a:pt x="418" y="812"/>
                  </a:lnTo>
                  <a:lnTo>
                    <a:pt x="410" y="836"/>
                  </a:lnTo>
                  <a:lnTo>
                    <a:pt x="406" y="842"/>
                  </a:lnTo>
                  <a:lnTo>
                    <a:pt x="402" y="846"/>
                  </a:lnTo>
                  <a:lnTo>
                    <a:pt x="396" y="846"/>
                  </a:lnTo>
                  <a:lnTo>
                    <a:pt x="388" y="846"/>
                  </a:lnTo>
                  <a:lnTo>
                    <a:pt x="364" y="836"/>
                  </a:lnTo>
                  <a:lnTo>
                    <a:pt x="364" y="836"/>
                  </a:lnTo>
                  <a:lnTo>
                    <a:pt x="192" y="766"/>
                  </a:lnTo>
                  <a:lnTo>
                    <a:pt x="22" y="696"/>
                  </a:lnTo>
                  <a:lnTo>
                    <a:pt x="22" y="696"/>
                  </a:lnTo>
                  <a:lnTo>
                    <a:pt x="8" y="688"/>
                  </a:lnTo>
                  <a:lnTo>
                    <a:pt x="4" y="686"/>
                  </a:lnTo>
                  <a:lnTo>
                    <a:pt x="0" y="680"/>
                  </a:lnTo>
                  <a:lnTo>
                    <a:pt x="0" y="676"/>
                  </a:lnTo>
                  <a:lnTo>
                    <a:pt x="0" y="670"/>
                  </a:lnTo>
                  <a:lnTo>
                    <a:pt x="4" y="654"/>
                  </a:lnTo>
                  <a:lnTo>
                    <a:pt x="4" y="654"/>
                  </a:lnTo>
                  <a:lnTo>
                    <a:pt x="12" y="626"/>
                  </a:lnTo>
                  <a:lnTo>
                    <a:pt x="20" y="596"/>
                  </a:lnTo>
                  <a:lnTo>
                    <a:pt x="28" y="568"/>
                  </a:lnTo>
                  <a:lnTo>
                    <a:pt x="32" y="538"/>
                  </a:lnTo>
                  <a:lnTo>
                    <a:pt x="38" y="510"/>
                  </a:lnTo>
                  <a:lnTo>
                    <a:pt x="40" y="480"/>
                  </a:lnTo>
                  <a:lnTo>
                    <a:pt x="42" y="452"/>
                  </a:lnTo>
                  <a:lnTo>
                    <a:pt x="42" y="422"/>
                  </a:lnTo>
                  <a:lnTo>
                    <a:pt x="42" y="394"/>
                  </a:lnTo>
                  <a:lnTo>
                    <a:pt x="40" y="364"/>
                  </a:lnTo>
                  <a:lnTo>
                    <a:pt x="36" y="336"/>
                  </a:lnTo>
                  <a:lnTo>
                    <a:pt x="32" y="306"/>
                  </a:lnTo>
                  <a:lnTo>
                    <a:pt x="20" y="248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8" y="160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198" y="80"/>
                  </a:lnTo>
                  <a:lnTo>
                    <a:pt x="376" y="6"/>
                  </a:lnTo>
                  <a:lnTo>
                    <a:pt x="376" y="6"/>
                  </a:lnTo>
                  <a:lnTo>
                    <a:pt x="392" y="0"/>
                  </a:lnTo>
                  <a:lnTo>
                    <a:pt x="396" y="0"/>
                  </a:lnTo>
                  <a:lnTo>
                    <a:pt x="402" y="2"/>
                  </a:lnTo>
                  <a:lnTo>
                    <a:pt x="406" y="4"/>
                  </a:lnTo>
                  <a:lnTo>
                    <a:pt x="410" y="8"/>
                  </a:lnTo>
                  <a:lnTo>
                    <a:pt x="414" y="22"/>
                  </a:lnTo>
                  <a:lnTo>
                    <a:pt x="414" y="22"/>
                  </a:lnTo>
                  <a:lnTo>
                    <a:pt x="420" y="40"/>
                  </a:lnTo>
                  <a:lnTo>
                    <a:pt x="422" y="46"/>
                  </a:lnTo>
                  <a:lnTo>
                    <a:pt x="426" y="54"/>
                  </a:lnTo>
                  <a:lnTo>
                    <a:pt x="432" y="60"/>
                  </a:lnTo>
                  <a:lnTo>
                    <a:pt x="440" y="64"/>
                  </a:lnTo>
                  <a:lnTo>
                    <a:pt x="450" y="68"/>
                  </a:lnTo>
                  <a:lnTo>
                    <a:pt x="462" y="68"/>
                  </a:lnTo>
                  <a:lnTo>
                    <a:pt x="462" y="68"/>
                  </a:lnTo>
                  <a:lnTo>
                    <a:pt x="496" y="72"/>
                  </a:lnTo>
                  <a:lnTo>
                    <a:pt x="530" y="78"/>
                  </a:lnTo>
                  <a:lnTo>
                    <a:pt x="562" y="88"/>
                  </a:lnTo>
                  <a:lnTo>
                    <a:pt x="594" y="100"/>
                  </a:lnTo>
                  <a:lnTo>
                    <a:pt x="624" y="116"/>
                  </a:lnTo>
                  <a:lnTo>
                    <a:pt x="650" y="134"/>
                  </a:lnTo>
                  <a:lnTo>
                    <a:pt x="676" y="156"/>
                  </a:lnTo>
                  <a:lnTo>
                    <a:pt x="700" y="178"/>
                  </a:lnTo>
                  <a:lnTo>
                    <a:pt x="722" y="204"/>
                  </a:lnTo>
                  <a:lnTo>
                    <a:pt x="742" y="230"/>
                  </a:lnTo>
                  <a:lnTo>
                    <a:pt x="758" y="260"/>
                  </a:lnTo>
                  <a:lnTo>
                    <a:pt x="772" y="290"/>
                  </a:lnTo>
                  <a:lnTo>
                    <a:pt x="784" y="322"/>
                  </a:lnTo>
                  <a:lnTo>
                    <a:pt x="792" y="354"/>
                  </a:lnTo>
                  <a:lnTo>
                    <a:pt x="796" y="388"/>
                  </a:lnTo>
                  <a:lnTo>
                    <a:pt x="798" y="422"/>
                  </a:lnTo>
                  <a:lnTo>
                    <a:pt x="798" y="422"/>
                  </a:lnTo>
                  <a:close/>
                </a:path>
              </a:pathLst>
            </a:custGeom>
            <a:gradFill flip="none" rotWithShape="1">
              <a:gsLst>
                <a:gs pos="41000">
                  <a:srgbClr val="0671BA"/>
                </a:gs>
                <a:gs pos="0">
                  <a:srgbClr val="055B95"/>
                </a:gs>
                <a:gs pos="87000">
                  <a:srgbClr val="4EDBF2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5500" hangingPunct="0"/>
              <a:endParaRPr lang="zh-CN" altLang="en-US" sz="5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8" name="Freeform 5"/>
          <p:cNvSpPr/>
          <p:nvPr/>
        </p:nvSpPr>
        <p:spPr bwMode="auto">
          <a:xfrm>
            <a:off x="4806374" y="2442728"/>
            <a:ext cx="283499" cy="285993"/>
          </a:xfrm>
          <a:custGeom>
            <a:avLst/>
            <a:gdLst>
              <a:gd name="T0" fmla="*/ 680 w 682"/>
              <a:gd name="T1" fmla="*/ 229 h 687"/>
              <a:gd name="T2" fmla="*/ 571 w 682"/>
              <a:gd name="T3" fmla="*/ 67 h 687"/>
              <a:gd name="T4" fmla="*/ 441 w 682"/>
              <a:gd name="T5" fmla="*/ 157 h 687"/>
              <a:gd name="T6" fmla="*/ 441 w 682"/>
              <a:gd name="T7" fmla="*/ 0 h 687"/>
              <a:gd name="T8" fmla="*/ 239 w 682"/>
              <a:gd name="T9" fmla="*/ 0 h 687"/>
              <a:gd name="T10" fmla="*/ 239 w 682"/>
              <a:gd name="T11" fmla="*/ 157 h 687"/>
              <a:gd name="T12" fmla="*/ 109 w 682"/>
              <a:gd name="T13" fmla="*/ 67 h 687"/>
              <a:gd name="T14" fmla="*/ 0 w 682"/>
              <a:gd name="T15" fmla="*/ 229 h 687"/>
              <a:gd name="T16" fmla="*/ 165 w 682"/>
              <a:gd name="T17" fmla="*/ 343 h 687"/>
              <a:gd name="T18" fmla="*/ 0 w 682"/>
              <a:gd name="T19" fmla="*/ 458 h 687"/>
              <a:gd name="T20" fmla="*/ 109 w 682"/>
              <a:gd name="T21" fmla="*/ 620 h 687"/>
              <a:gd name="T22" fmla="*/ 239 w 682"/>
              <a:gd name="T23" fmla="*/ 532 h 687"/>
              <a:gd name="T24" fmla="*/ 239 w 682"/>
              <a:gd name="T25" fmla="*/ 687 h 687"/>
              <a:gd name="T26" fmla="*/ 441 w 682"/>
              <a:gd name="T27" fmla="*/ 687 h 687"/>
              <a:gd name="T28" fmla="*/ 441 w 682"/>
              <a:gd name="T29" fmla="*/ 532 h 687"/>
              <a:gd name="T30" fmla="*/ 571 w 682"/>
              <a:gd name="T31" fmla="*/ 620 h 687"/>
              <a:gd name="T32" fmla="*/ 682 w 682"/>
              <a:gd name="T33" fmla="*/ 458 h 687"/>
              <a:gd name="T34" fmla="*/ 515 w 682"/>
              <a:gd name="T35" fmla="*/ 343 h 687"/>
              <a:gd name="T36" fmla="*/ 680 w 682"/>
              <a:gd name="T37" fmla="*/ 229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2" h="687">
                <a:moveTo>
                  <a:pt x="680" y="229"/>
                </a:moveTo>
                <a:lnTo>
                  <a:pt x="571" y="67"/>
                </a:lnTo>
                <a:lnTo>
                  <a:pt x="441" y="157"/>
                </a:lnTo>
                <a:lnTo>
                  <a:pt x="441" y="0"/>
                </a:lnTo>
                <a:lnTo>
                  <a:pt x="239" y="0"/>
                </a:lnTo>
                <a:lnTo>
                  <a:pt x="239" y="157"/>
                </a:lnTo>
                <a:lnTo>
                  <a:pt x="109" y="67"/>
                </a:lnTo>
                <a:lnTo>
                  <a:pt x="0" y="229"/>
                </a:lnTo>
                <a:lnTo>
                  <a:pt x="165" y="343"/>
                </a:lnTo>
                <a:lnTo>
                  <a:pt x="0" y="458"/>
                </a:lnTo>
                <a:lnTo>
                  <a:pt x="109" y="620"/>
                </a:lnTo>
                <a:lnTo>
                  <a:pt x="239" y="532"/>
                </a:lnTo>
                <a:lnTo>
                  <a:pt x="239" y="687"/>
                </a:lnTo>
                <a:lnTo>
                  <a:pt x="441" y="687"/>
                </a:lnTo>
                <a:lnTo>
                  <a:pt x="441" y="532"/>
                </a:lnTo>
                <a:lnTo>
                  <a:pt x="571" y="620"/>
                </a:lnTo>
                <a:lnTo>
                  <a:pt x="682" y="458"/>
                </a:lnTo>
                <a:lnTo>
                  <a:pt x="515" y="343"/>
                </a:lnTo>
                <a:lnTo>
                  <a:pt x="680" y="229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5937003" y="5204450"/>
            <a:ext cx="307608" cy="307608"/>
            <a:chOff x="1012826" y="4854576"/>
            <a:chExt cx="587375" cy="587375"/>
          </a:xfrm>
        </p:grpSpPr>
        <p:sp>
          <p:nvSpPr>
            <p:cNvPr id="110" name="Freeform 21"/>
            <p:cNvSpPr/>
            <p:nvPr/>
          </p:nvSpPr>
          <p:spPr bwMode="auto">
            <a:xfrm>
              <a:off x="1012826" y="4854576"/>
              <a:ext cx="587375" cy="587375"/>
            </a:xfrm>
            <a:custGeom>
              <a:avLst/>
              <a:gdLst>
                <a:gd name="T0" fmla="*/ 740 w 740"/>
                <a:gd name="T1" fmla="*/ 666 h 740"/>
                <a:gd name="T2" fmla="*/ 740 w 740"/>
                <a:gd name="T3" fmla="*/ 666 h 740"/>
                <a:gd name="T4" fmla="*/ 738 w 740"/>
                <a:gd name="T5" fmla="*/ 681 h 740"/>
                <a:gd name="T6" fmla="*/ 733 w 740"/>
                <a:gd name="T7" fmla="*/ 694 h 740"/>
                <a:gd name="T8" fmla="*/ 727 w 740"/>
                <a:gd name="T9" fmla="*/ 707 h 740"/>
                <a:gd name="T10" fmla="*/ 719 w 740"/>
                <a:gd name="T11" fmla="*/ 719 h 740"/>
                <a:gd name="T12" fmla="*/ 707 w 740"/>
                <a:gd name="T13" fmla="*/ 727 h 740"/>
                <a:gd name="T14" fmla="*/ 694 w 740"/>
                <a:gd name="T15" fmla="*/ 733 h 740"/>
                <a:gd name="T16" fmla="*/ 681 w 740"/>
                <a:gd name="T17" fmla="*/ 738 h 740"/>
                <a:gd name="T18" fmla="*/ 666 w 740"/>
                <a:gd name="T19" fmla="*/ 740 h 740"/>
                <a:gd name="T20" fmla="*/ 74 w 740"/>
                <a:gd name="T21" fmla="*/ 740 h 740"/>
                <a:gd name="T22" fmla="*/ 74 w 740"/>
                <a:gd name="T23" fmla="*/ 740 h 740"/>
                <a:gd name="T24" fmla="*/ 59 w 740"/>
                <a:gd name="T25" fmla="*/ 738 h 740"/>
                <a:gd name="T26" fmla="*/ 46 w 740"/>
                <a:gd name="T27" fmla="*/ 733 h 740"/>
                <a:gd name="T28" fmla="*/ 33 w 740"/>
                <a:gd name="T29" fmla="*/ 727 h 740"/>
                <a:gd name="T30" fmla="*/ 21 w 740"/>
                <a:gd name="T31" fmla="*/ 719 h 740"/>
                <a:gd name="T32" fmla="*/ 13 w 740"/>
                <a:gd name="T33" fmla="*/ 707 h 740"/>
                <a:gd name="T34" fmla="*/ 7 w 740"/>
                <a:gd name="T35" fmla="*/ 694 h 740"/>
                <a:gd name="T36" fmla="*/ 2 w 740"/>
                <a:gd name="T37" fmla="*/ 681 h 740"/>
                <a:gd name="T38" fmla="*/ 0 w 740"/>
                <a:gd name="T39" fmla="*/ 666 h 740"/>
                <a:gd name="T40" fmla="*/ 0 w 740"/>
                <a:gd name="T41" fmla="*/ 74 h 740"/>
                <a:gd name="T42" fmla="*/ 0 w 740"/>
                <a:gd name="T43" fmla="*/ 74 h 740"/>
                <a:gd name="T44" fmla="*/ 2 w 740"/>
                <a:gd name="T45" fmla="*/ 59 h 740"/>
                <a:gd name="T46" fmla="*/ 7 w 740"/>
                <a:gd name="T47" fmla="*/ 46 h 740"/>
                <a:gd name="T48" fmla="*/ 13 w 740"/>
                <a:gd name="T49" fmla="*/ 33 h 740"/>
                <a:gd name="T50" fmla="*/ 21 w 740"/>
                <a:gd name="T51" fmla="*/ 21 h 740"/>
                <a:gd name="T52" fmla="*/ 33 w 740"/>
                <a:gd name="T53" fmla="*/ 13 h 740"/>
                <a:gd name="T54" fmla="*/ 46 w 740"/>
                <a:gd name="T55" fmla="*/ 7 h 740"/>
                <a:gd name="T56" fmla="*/ 59 w 740"/>
                <a:gd name="T57" fmla="*/ 2 h 740"/>
                <a:gd name="T58" fmla="*/ 74 w 740"/>
                <a:gd name="T59" fmla="*/ 0 h 740"/>
                <a:gd name="T60" fmla="*/ 666 w 740"/>
                <a:gd name="T61" fmla="*/ 0 h 740"/>
                <a:gd name="T62" fmla="*/ 666 w 740"/>
                <a:gd name="T63" fmla="*/ 0 h 740"/>
                <a:gd name="T64" fmla="*/ 681 w 740"/>
                <a:gd name="T65" fmla="*/ 2 h 740"/>
                <a:gd name="T66" fmla="*/ 694 w 740"/>
                <a:gd name="T67" fmla="*/ 7 h 740"/>
                <a:gd name="T68" fmla="*/ 707 w 740"/>
                <a:gd name="T69" fmla="*/ 13 h 740"/>
                <a:gd name="T70" fmla="*/ 719 w 740"/>
                <a:gd name="T71" fmla="*/ 21 h 740"/>
                <a:gd name="T72" fmla="*/ 727 w 740"/>
                <a:gd name="T73" fmla="*/ 33 h 740"/>
                <a:gd name="T74" fmla="*/ 733 w 740"/>
                <a:gd name="T75" fmla="*/ 46 h 740"/>
                <a:gd name="T76" fmla="*/ 738 w 740"/>
                <a:gd name="T77" fmla="*/ 59 h 740"/>
                <a:gd name="T78" fmla="*/ 740 w 740"/>
                <a:gd name="T79" fmla="*/ 74 h 740"/>
                <a:gd name="T80" fmla="*/ 740 w 740"/>
                <a:gd name="T81" fmla="*/ 666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0" h="740">
                  <a:moveTo>
                    <a:pt x="740" y="666"/>
                  </a:moveTo>
                  <a:lnTo>
                    <a:pt x="740" y="666"/>
                  </a:lnTo>
                  <a:lnTo>
                    <a:pt x="738" y="681"/>
                  </a:lnTo>
                  <a:lnTo>
                    <a:pt x="733" y="694"/>
                  </a:lnTo>
                  <a:lnTo>
                    <a:pt x="727" y="707"/>
                  </a:lnTo>
                  <a:lnTo>
                    <a:pt x="719" y="719"/>
                  </a:lnTo>
                  <a:lnTo>
                    <a:pt x="707" y="727"/>
                  </a:lnTo>
                  <a:lnTo>
                    <a:pt x="694" y="733"/>
                  </a:lnTo>
                  <a:lnTo>
                    <a:pt x="681" y="738"/>
                  </a:lnTo>
                  <a:lnTo>
                    <a:pt x="666" y="740"/>
                  </a:lnTo>
                  <a:lnTo>
                    <a:pt x="74" y="740"/>
                  </a:lnTo>
                  <a:lnTo>
                    <a:pt x="74" y="740"/>
                  </a:lnTo>
                  <a:lnTo>
                    <a:pt x="59" y="738"/>
                  </a:lnTo>
                  <a:lnTo>
                    <a:pt x="46" y="733"/>
                  </a:lnTo>
                  <a:lnTo>
                    <a:pt x="33" y="727"/>
                  </a:lnTo>
                  <a:lnTo>
                    <a:pt x="21" y="719"/>
                  </a:lnTo>
                  <a:lnTo>
                    <a:pt x="13" y="707"/>
                  </a:lnTo>
                  <a:lnTo>
                    <a:pt x="7" y="694"/>
                  </a:lnTo>
                  <a:lnTo>
                    <a:pt x="2" y="681"/>
                  </a:lnTo>
                  <a:lnTo>
                    <a:pt x="0" y="66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59"/>
                  </a:lnTo>
                  <a:lnTo>
                    <a:pt x="7" y="46"/>
                  </a:lnTo>
                  <a:lnTo>
                    <a:pt x="13" y="33"/>
                  </a:lnTo>
                  <a:lnTo>
                    <a:pt x="21" y="21"/>
                  </a:lnTo>
                  <a:lnTo>
                    <a:pt x="33" y="13"/>
                  </a:lnTo>
                  <a:lnTo>
                    <a:pt x="46" y="7"/>
                  </a:lnTo>
                  <a:lnTo>
                    <a:pt x="59" y="2"/>
                  </a:lnTo>
                  <a:lnTo>
                    <a:pt x="74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81" y="2"/>
                  </a:lnTo>
                  <a:lnTo>
                    <a:pt x="694" y="7"/>
                  </a:lnTo>
                  <a:lnTo>
                    <a:pt x="707" y="13"/>
                  </a:lnTo>
                  <a:lnTo>
                    <a:pt x="719" y="21"/>
                  </a:lnTo>
                  <a:lnTo>
                    <a:pt x="727" y="33"/>
                  </a:lnTo>
                  <a:lnTo>
                    <a:pt x="733" y="46"/>
                  </a:lnTo>
                  <a:lnTo>
                    <a:pt x="738" y="59"/>
                  </a:lnTo>
                  <a:lnTo>
                    <a:pt x="740" y="74"/>
                  </a:lnTo>
                  <a:lnTo>
                    <a:pt x="740" y="666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Rectangle 22"/>
            <p:cNvSpPr>
              <a:spLocks noChangeArrowheads="1"/>
            </p:cNvSpPr>
            <p:nvPr/>
          </p:nvSpPr>
          <p:spPr bwMode="auto">
            <a:xfrm>
              <a:off x="1090613" y="4932363"/>
              <a:ext cx="431800" cy="3175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23"/>
            <p:cNvSpPr/>
            <p:nvPr/>
          </p:nvSpPr>
          <p:spPr bwMode="auto">
            <a:xfrm>
              <a:off x="1090613" y="5307013"/>
              <a:ext cx="79375" cy="77788"/>
            </a:xfrm>
            <a:custGeom>
              <a:avLst/>
              <a:gdLst>
                <a:gd name="T0" fmla="*/ 100 w 100"/>
                <a:gd name="T1" fmla="*/ 49 h 98"/>
                <a:gd name="T2" fmla="*/ 100 w 100"/>
                <a:gd name="T3" fmla="*/ 49 h 98"/>
                <a:gd name="T4" fmla="*/ 99 w 100"/>
                <a:gd name="T5" fmla="*/ 59 h 98"/>
                <a:gd name="T6" fmla="*/ 95 w 100"/>
                <a:gd name="T7" fmla="*/ 67 h 98"/>
                <a:gd name="T8" fmla="*/ 90 w 100"/>
                <a:gd name="T9" fmla="*/ 77 h 98"/>
                <a:gd name="T10" fmla="*/ 85 w 100"/>
                <a:gd name="T11" fmla="*/ 83 h 98"/>
                <a:gd name="T12" fmla="*/ 77 w 100"/>
                <a:gd name="T13" fmla="*/ 90 h 98"/>
                <a:gd name="T14" fmla="*/ 69 w 100"/>
                <a:gd name="T15" fmla="*/ 93 h 98"/>
                <a:gd name="T16" fmla="*/ 61 w 100"/>
                <a:gd name="T17" fmla="*/ 96 h 98"/>
                <a:gd name="T18" fmla="*/ 49 w 100"/>
                <a:gd name="T19" fmla="*/ 98 h 98"/>
                <a:gd name="T20" fmla="*/ 49 w 100"/>
                <a:gd name="T21" fmla="*/ 98 h 98"/>
                <a:gd name="T22" fmla="*/ 40 w 100"/>
                <a:gd name="T23" fmla="*/ 96 h 98"/>
                <a:gd name="T24" fmla="*/ 31 w 100"/>
                <a:gd name="T25" fmla="*/ 93 h 98"/>
                <a:gd name="T26" fmla="*/ 23 w 100"/>
                <a:gd name="T27" fmla="*/ 90 h 98"/>
                <a:gd name="T28" fmla="*/ 15 w 100"/>
                <a:gd name="T29" fmla="*/ 83 h 98"/>
                <a:gd name="T30" fmla="*/ 9 w 100"/>
                <a:gd name="T31" fmla="*/ 77 h 98"/>
                <a:gd name="T32" fmla="*/ 5 w 100"/>
                <a:gd name="T33" fmla="*/ 67 h 98"/>
                <a:gd name="T34" fmla="*/ 2 w 100"/>
                <a:gd name="T35" fmla="*/ 59 h 98"/>
                <a:gd name="T36" fmla="*/ 0 w 100"/>
                <a:gd name="T37" fmla="*/ 49 h 98"/>
                <a:gd name="T38" fmla="*/ 0 w 100"/>
                <a:gd name="T39" fmla="*/ 49 h 98"/>
                <a:gd name="T40" fmla="*/ 2 w 100"/>
                <a:gd name="T41" fmla="*/ 39 h 98"/>
                <a:gd name="T42" fmla="*/ 5 w 100"/>
                <a:gd name="T43" fmla="*/ 29 h 98"/>
                <a:gd name="T44" fmla="*/ 9 w 100"/>
                <a:gd name="T45" fmla="*/ 21 h 98"/>
                <a:gd name="T46" fmla="*/ 15 w 100"/>
                <a:gd name="T47" fmla="*/ 13 h 98"/>
                <a:gd name="T48" fmla="*/ 23 w 100"/>
                <a:gd name="T49" fmla="*/ 8 h 98"/>
                <a:gd name="T50" fmla="*/ 31 w 100"/>
                <a:gd name="T51" fmla="*/ 3 h 98"/>
                <a:gd name="T52" fmla="*/ 40 w 100"/>
                <a:gd name="T53" fmla="*/ 0 h 98"/>
                <a:gd name="T54" fmla="*/ 49 w 100"/>
                <a:gd name="T55" fmla="*/ 0 h 98"/>
                <a:gd name="T56" fmla="*/ 49 w 100"/>
                <a:gd name="T57" fmla="*/ 0 h 98"/>
                <a:gd name="T58" fmla="*/ 61 w 100"/>
                <a:gd name="T59" fmla="*/ 0 h 98"/>
                <a:gd name="T60" fmla="*/ 69 w 100"/>
                <a:gd name="T61" fmla="*/ 3 h 98"/>
                <a:gd name="T62" fmla="*/ 77 w 100"/>
                <a:gd name="T63" fmla="*/ 8 h 98"/>
                <a:gd name="T64" fmla="*/ 85 w 100"/>
                <a:gd name="T65" fmla="*/ 13 h 98"/>
                <a:gd name="T66" fmla="*/ 90 w 100"/>
                <a:gd name="T67" fmla="*/ 21 h 98"/>
                <a:gd name="T68" fmla="*/ 95 w 100"/>
                <a:gd name="T69" fmla="*/ 29 h 98"/>
                <a:gd name="T70" fmla="*/ 99 w 100"/>
                <a:gd name="T71" fmla="*/ 39 h 98"/>
                <a:gd name="T72" fmla="*/ 100 w 100"/>
                <a:gd name="T73" fmla="*/ 49 h 98"/>
                <a:gd name="T74" fmla="*/ 100 w 100"/>
                <a:gd name="T75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98">
                  <a:moveTo>
                    <a:pt x="100" y="49"/>
                  </a:moveTo>
                  <a:lnTo>
                    <a:pt x="100" y="49"/>
                  </a:lnTo>
                  <a:lnTo>
                    <a:pt x="99" y="59"/>
                  </a:lnTo>
                  <a:lnTo>
                    <a:pt x="95" y="67"/>
                  </a:lnTo>
                  <a:lnTo>
                    <a:pt x="90" y="77"/>
                  </a:lnTo>
                  <a:lnTo>
                    <a:pt x="85" y="83"/>
                  </a:lnTo>
                  <a:lnTo>
                    <a:pt x="77" y="90"/>
                  </a:lnTo>
                  <a:lnTo>
                    <a:pt x="69" y="93"/>
                  </a:lnTo>
                  <a:lnTo>
                    <a:pt x="61" y="96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0" y="96"/>
                  </a:lnTo>
                  <a:lnTo>
                    <a:pt x="31" y="93"/>
                  </a:lnTo>
                  <a:lnTo>
                    <a:pt x="23" y="90"/>
                  </a:lnTo>
                  <a:lnTo>
                    <a:pt x="15" y="83"/>
                  </a:lnTo>
                  <a:lnTo>
                    <a:pt x="9" y="77"/>
                  </a:lnTo>
                  <a:lnTo>
                    <a:pt x="5" y="67"/>
                  </a:lnTo>
                  <a:lnTo>
                    <a:pt x="2" y="5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39"/>
                  </a:lnTo>
                  <a:lnTo>
                    <a:pt x="5" y="29"/>
                  </a:lnTo>
                  <a:lnTo>
                    <a:pt x="9" y="21"/>
                  </a:lnTo>
                  <a:lnTo>
                    <a:pt x="15" y="13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7" y="8"/>
                  </a:lnTo>
                  <a:lnTo>
                    <a:pt x="85" y="13"/>
                  </a:lnTo>
                  <a:lnTo>
                    <a:pt x="90" y="21"/>
                  </a:lnTo>
                  <a:lnTo>
                    <a:pt x="95" y="29"/>
                  </a:lnTo>
                  <a:lnTo>
                    <a:pt x="99" y="39"/>
                  </a:lnTo>
                  <a:lnTo>
                    <a:pt x="100" y="49"/>
                  </a:lnTo>
                  <a:lnTo>
                    <a:pt x="100" y="49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24"/>
            <p:cNvSpPr/>
            <p:nvPr/>
          </p:nvSpPr>
          <p:spPr bwMode="auto">
            <a:xfrm>
              <a:off x="1385888" y="5326063"/>
              <a:ext cx="38100" cy="39688"/>
            </a:xfrm>
            <a:custGeom>
              <a:avLst/>
              <a:gdLst>
                <a:gd name="T0" fmla="*/ 49 w 49"/>
                <a:gd name="T1" fmla="*/ 25 h 49"/>
                <a:gd name="T2" fmla="*/ 49 w 49"/>
                <a:gd name="T3" fmla="*/ 25 h 49"/>
                <a:gd name="T4" fmla="*/ 47 w 49"/>
                <a:gd name="T5" fmla="*/ 30 h 49"/>
                <a:gd name="T6" fmla="*/ 46 w 49"/>
                <a:gd name="T7" fmla="*/ 35 h 49"/>
                <a:gd name="T8" fmla="*/ 41 w 49"/>
                <a:gd name="T9" fmla="*/ 41 h 49"/>
                <a:gd name="T10" fmla="*/ 33 w 49"/>
                <a:gd name="T11" fmla="*/ 48 h 49"/>
                <a:gd name="T12" fmla="*/ 29 w 49"/>
                <a:gd name="T13" fmla="*/ 48 h 49"/>
                <a:gd name="T14" fmla="*/ 24 w 49"/>
                <a:gd name="T15" fmla="*/ 49 h 49"/>
                <a:gd name="T16" fmla="*/ 24 w 49"/>
                <a:gd name="T17" fmla="*/ 49 h 49"/>
                <a:gd name="T18" fmla="*/ 19 w 49"/>
                <a:gd name="T19" fmla="*/ 48 h 49"/>
                <a:gd name="T20" fmla="*/ 15 w 49"/>
                <a:gd name="T21" fmla="*/ 48 h 49"/>
                <a:gd name="T22" fmla="*/ 6 w 49"/>
                <a:gd name="T23" fmla="*/ 41 h 49"/>
                <a:gd name="T24" fmla="*/ 1 w 49"/>
                <a:gd name="T25" fmla="*/ 35 h 49"/>
                <a:gd name="T26" fmla="*/ 0 w 49"/>
                <a:gd name="T27" fmla="*/ 30 h 49"/>
                <a:gd name="T28" fmla="*/ 0 w 49"/>
                <a:gd name="T29" fmla="*/ 25 h 49"/>
                <a:gd name="T30" fmla="*/ 0 w 49"/>
                <a:gd name="T31" fmla="*/ 25 h 49"/>
                <a:gd name="T32" fmla="*/ 0 w 49"/>
                <a:gd name="T33" fmla="*/ 20 h 49"/>
                <a:gd name="T34" fmla="*/ 1 w 49"/>
                <a:gd name="T35" fmla="*/ 15 h 49"/>
                <a:gd name="T36" fmla="*/ 6 w 49"/>
                <a:gd name="T37" fmla="*/ 7 h 49"/>
                <a:gd name="T38" fmla="*/ 15 w 49"/>
                <a:gd name="T39" fmla="*/ 2 h 49"/>
                <a:gd name="T40" fmla="*/ 19 w 49"/>
                <a:gd name="T41" fmla="*/ 0 h 49"/>
                <a:gd name="T42" fmla="*/ 24 w 49"/>
                <a:gd name="T43" fmla="*/ 0 h 49"/>
                <a:gd name="T44" fmla="*/ 24 w 49"/>
                <a:gd name="T45" fmla="*/ 0 h 49"/>
                <a:gd name="T46" fmla="*/ 29 w 49"/>
                <a:gd name="T47" fmla="*/ 0 h 49"/>
                <a:gd name="T48" fmla="*/ 33 w 49"/>
                <a:gd name="T49" fmla="*/ 2 h 49"/>
                <a:gd name="T50" fmla="*/ 41 w 49"/>
                <a:gd name="T51" fmla="*/ 7 h 49"/>
                <a:gd name="T52" fmla="*/ 46 w 49"/>
                <a:gd name="T53" fmla="*/ 15 h 49"/>
                <a:gd name="T54" fmla="*/ 47 w 49"/>
                <a:gd name="T55" fmla="*/ 20 h 49"/>
                <a:gd name="T56" fmla="*/ 49 w 49"/>
                <a:gd name="T57" fmla="*/ 25 h 49"/>
                <a:gd name="T58" fmla="*/ 49 w 49"/>
                <a:gd name="T5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lnTo>
                    <a:pt x="49" y="25"/>
                  </a:lnTo>
                  <a:lnTo>
                    <a:pt x="47" y="30"/>
                  </a:lnTo>
                  <a:lnTo>
                    <a:pt x="46" y="35"/>
                  </a:lnTo>
                  <a:lnTo>
                    <a:pt x="41" y="41"/>
                  </a:lnTo>
                  <a:lnTo>
                    <a:pt x="33" y="48"/>
                  </a:lnTo>
                  <a:lnTo>
                    <a:pt x="29" y="48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6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41" y="7"/>
                  </a:lnTo>
                  <a:lnTo>
                    <a:pt x="46" y="15"/>
                  </a:lnTo>
                  <a:lnTo>
                    <a:pt x="47" y="20"/>
                  </a:lnTo>
                  <a:lnTo>
                    <a:pt x="49" y="25"/>
                  </a:lnTo>
                  <a:lnTo>
                    <a:pt x="49" y="2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25"/>
            <p:cNvSpPr/>
            <p:nvPr/>
          </p:nvSpPr>
          <p:spPr bwMode="auto">
            <a:xfrm>
              <a:off x="1287463" y="5326063"/>
              <a:ext cx="38100" cy="39688"/>
            </a:xfrm>
            <a:custGeom>
              <a:avLst/>
              <a:gdLst>
                <a:gd name="T0" fmla="*/ 50 w 50"/>
                <a:gd name="T1" fmla="*/ 25 h 49"/>
                <a:gd name="T2" fmla="*/ 50 w 50"/>
                <a:gd name="T3" fmla="*/ 25 h 49"/>
                <a:gd name="T4" fmla="*/ 50 w 50"/>
                <a:gd name="T5" fmla="*/ 30 h 49"/>
                <a:gd name="T6" fmla="*/ 48 w 50"/>
                <a:gd name="T7" fmla="*/ 35 h 49"/>
                <a:gd name="T8" fmla="*/ 43 w 50"/>
                <a:gd name="T9" fmla="*/ 41 h 49"/>
                <a:gd name="T10" fmla="*/ 35 w 50"/>
                <a:gd name="T11" fmla="*/ 48 h 49"/>
                <a:gd name="T12" fmla="*/ 30 w 50"/>
                <a:gd name="T13" fmla="*/ 48 h 49"/>
                <a:gd name="T14" fmla="*/ 25 w 50"/>
                <a:gd name="T15" fmla="*/ 49 h 49"/>
                <a:gd name="T16" fmla="*/ 25 w 50"/>
                <a:gd name="T17" fmla="*/ 49 h 49"/>
                <a:gd name="T18" fmla="*/ 20 w 50"/>
                <a:gd name="T19" fmla="*/ 48 h 49"/>
                <a:gd name="T20" fmla="*/ 15 w 50"/>
                <a:gd name="T21" fmla="*/ 48 h 49"/>
                <a:gd name="T22" fmla="*/ 9 w 50"/>
                <a:gd name="T23" fmla="*/ 41 h 49"/>
                <a:gd name="T24" fmla="*/ 2 w 50"/>
                <a:gd name="T25" fmla="*/ 35 h 49"/>
                <a:gd name="T26" fmla="*/ 0 w 50"/>
                <a:gd name="T27" fmla="*/ 30 h 49"/>
                <a:gd name="T28" fmla="*/ 0 w 50"/>
                <a:gd name="T29" fmla="*/ 25 h 49"/>
                <a:gd name="T30" fmla="*/ 0 w 50"/>
                <a:gd name="T31" fmla="*/ 25 h 49"/>
                <a:gd name="T32" fmla="*/ 0 w 50"/>
                <a:gd name="T33" fmla="*/ 20 h 49"/>
                <a:gd name="T34" fmla="*/ 2 w 50"/>
                <a:gd name="T35" fmla="*/ 15 h 49"/>
                <a:gd name="T36" fmla="*/ 9 w 50"/>
                <a:gd name="T37" fmla="*/ 7 h 49"/>
                <a:gd name="T38" fmla="*/ 15 w 50"/>
                <a:gd name="T39" fmla="*/ 2 h 49"/>
                <a:gd name="T40" fmla="*/ 20 w 50"/>
                <a:gd name="T41" fmla="*/ 0 h 49"/>
                <a:gd name="T42" fmla="*/ 25 w 50"/>
                <a:gd name="T43" fmla="*/ 0 h 49"/>
                <a:gd name="T44" fmla="*/ 25 w 50"/>
                <a:gd name="T45" fmla="*/ 0 h 49"/>
                <a:gd name="T46" fmla="*/ 30 w 50"/>
                <a:gd name="T47" fmla="*/ 0 h 49"/>
                <a:gd name="T48" fmla="*/ 35 w 50"/>
                <a:gd name="T49" fmla="*/ 2 h 49"/>
                <a:gd name="T50" fmla="*/ 43 w 50"/>
                <a:gd name="T51" fmla="*/ 7 h 49"/>
                <a:gd name="T52" fmla="*/ 48 w 50"/>
                <a:gd name="T53" fmla="*/ 15 h 49"/>
                <a:gd name="T54" fmla="*/ 50 w 50"/>
                <a:gd name="T55" fmla="*/ 20 h 49"/>
                <a:gd name="T56" fmla="*/ 50 w 50"/>
                <a:gd name="T57" fmla="*/ 25 h 49"/>
                <a:gd name="T58" fmla="*/ 50 w 50"/>
                <a:gd name="T5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49">
                  <a:moveTo>
                    <a:pt x="50" y="25"/>
                  </a:moveTo>
                  <a:lnTo>
                    <a:pt x="50" y="25"/>
                  </a:lnTo>
                  <a:lnTo>
                    <a:pt x="50" y="30"/>
                  </a:lnTo>
                  <a:lnTo>
                    <a:pt x="48" y="35"/>
                  </a:lnTo>
                  <a:lnTo>
                    <a:pt x="43" y="41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0" y="48"/>
                  </a:lnTo>
                  <a:lnTo>
                    <a:pt x="15" y="48"/>
                  </a:lnTo>
                  <a:lnTo>
                    <a:pt x="9" y="41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9" y="7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43" y="7"/>
                  </a:lnTo>
                  <a:lnTo>
                    <a:pt x="48" y="15"/>
                  </a:lnTo>
                  <a:lnTo>
                    <a:pt x="50" y="20"/>
                  </a:lnTo>
                  <a:lnTo>
                    <a:pt x="50" y="25"/>
                  </a:lnTo>
                  <a:lnTo>
                    <a:pt x="50" y="2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26"/>
            <p:cNvSpPr/>
            <p:nvPr/>
          </p:nvSpPr>
          <p:spPr bwMode="auto">
            <a:xfrm>
              <a:off x="1482726" y="5326063"/>
              <a:ext cx="39688" cy="39688"/>
            </a:xfrm>
            <a:custGeom>
              <a:avLst/>
              <a:gdLst>
                <a:gd name="T0" fmla="*/ 49 w 49"/>
                <a:gd name="T1" fmla="*/ 25 h 49"/>
                <a:gd name="T2" fmla="*/ 49 w 49"/>
                <a:gd name="T3" fmla="*/ 25 h 49"/>
                <a:gd name="T4" fmla="*/ 49 w 49"/>
                <a:gd name="T5" fmla="*/ 30 h 49"/>
                <a:gd name="T6" fmla="*/ 47 w 49"/>
                <a:gd name="T7" fmla="*/ 35 h 49"/>
                <a:gd name="T8" fmla="*/ 42 w 49"/>
                <a:gd name="T9" fmla="*/ 41 h 49"/>
                <a:gd name="T10" fmla="*/ 34 w 49"/>
                <a:gd name="T11" fmla="*/ 48 h 49"/>
                <a:gd name="T12" fmla="*/ 29 w 49"/>
                <a:gd name="T13" fmla="*/ 48 h 49"/>
                <a:gd name="T14" fmla="*/ 24 w 49"/>
                <a:gd name="T15" fmla="*/ 49 h 49"/>
                <a:gd name="T16" fmla="*/ 24 w 49"/>
                <a:gd name="T17" fmla="*/ 49 h 49"/>
                <a:gd name="T18" fmla="*/ 19 w 49"/>
                <a:gd name="T19" fmla="*/ 48 h 49"/>
                <a:gd name="T20" fmla="*/ 14 w 49"/>
                <a:gd name="T21" fmla="*/ 48 h 49"/>
                <a:gd name="T22" fmla="*/ 6 w 49"/>
                <a:gd name="T23" fmla="*/ 41 h 49"/>
                <a:gd name="T24" fmla="*/ 1 w 49"/>
                <a:gd name="T25" fmla="*/ 35 h 49"/>
                <a:gd name="T26" fmla="*/ 0 w 49"/>
                <a:gd name="T27" fmla="*/ 30 h 49"/>
                <a:gd name="T28" fmla="*/ 0 w 49"/>
                <a:gd name="T29" fmla="*/ 25 h 49"/>
                <a:gd name="T30" fmla="*/ 0 w 49"/>
                <a:gd name="T31" fmla="*/ 25 h 49"/>
                <a:gd name="T32" fmla="*/ 0 w 49"/>
                <a:gd name="T33" fmla="*/ 20 h 49"/>
                <a:gd name="T34" fmla="*/ 1 w 49"/>
                <a:gd name="T35" fmla="*/ 15 h 49"/>
                <a:gd name="T36" fmla="*/ 6 w 49"/>
                <a:gd name="T37" fmla="*/ 7 h 49"/>
                <a:gd name="T38" fmla="*/ 14 w 49"/>
                <a:gd name="T39" fmla="*/ 2 h 49"/>
                <a:gd name="T40" fmla="*/ 19 w 49"/>
                <a:gd name="T41" fmla="*/ 0 h 49"/>
                <a:gd name="T42" fmla="*/ 24 w 49"/>
                <a:gd name="T43" fmla="*/ 0 h 49"/>
                <a:gd name="T44" fmla="*/ 24 w 49"/>
                <a:gd name="T45" fmla="*/ 0 h 49"/>
                <a:gd name="T46" fmla="*/ 29 w 49"/>
                <a:gd name="T47" fmla="*/ 0 h 49"/>
                <a:gd name="T48" fmla="*/ 34 w 49"/>
                <a:gd name="T49" fmla="*/ 2 h 49"/>
                <a:gd name="T50" fmla="*/ 42 w 49"/>
                <a:gd name="T51" fmla="*/ 7 h 49"/>
                <a:gd name="T52" fmla="*/ 47 w 49"/>
                <a:gd name="T53" fmla="*/ 15 h 49"/>
                <a:gd name="T54" fmla="*/ 49 w 49"/>
                <a:gd name="T55" fmla="*/ 20 h 49"/>
                <a:gd name="T56" fmla="*/ 49 w 49"/>
                <a:gd name="T57" fmla="*/ 25 h 49"/>
                <a:gd name="T58" fmla="*/ 49 w 49"/>
                <a:gd name="T5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9">
                  <a:moveTo>
                    <a:pt x="49" y="25"/>
                  </a:moveTo>
                  <a:lnTo>
                    <a:pt x="49" y="25"/>
                  </a:lnTo>
                  <a:lnTo>
                    <a:pt x="49" y="30"/>
                  </a:lnTo>
                  <a:lnTo>
                    <a:pt x="47" y="35"/>
                  </a:lnTo>
                  <a:lnTo>
                    <a:pt x="42" y="41"/>
                  </a:lnTo>
                  <a:lnTo>
                    <a:pt x="34" y="48"/>
                  </a:lnTo>
                  <a:lnTo>
                    <a:pt x="29" y="48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19" y="48"/>
                  </a:lnTo>
                  <a:lnTo>
                    <a:pt x="14" y="48"/>
                  </a:lnTo>
                  <a:lnTo>
                    <a:pt x="6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42" y="7"/>
                  </a:lnTo>
                  <a:lnTo>
                    <a:pt x="47" y="15"/>
                  </a:lnTo>
                  <a:lnTo>
                    <a:pt x="49" y="20"/>
                  </a:lnTo>
                  <a:lnTo>
                    <a:pt x="49" y="25"/>
                  </a:lnTo>
                  <a:lnTo>
                    <a:pt x="49" y="2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27"/>
            <p:cNvSpPr/>
            <p:nvPr/>
          </p:nvSpPr>
          <p:spPr bwMode="auto">
            <a:xfrm>
              <a:off x="1090613" y="5008563"/>
              <a:ext cx="431800" cy="157163"/>
            </a:xfrm>
            <a:custGeom>
              <a:avLst/>
              <a:gdLst>
                <a:gd name="T0" fmla="*/ 0 w 544"/>
                <a:gd name="T1" fmla="*/ 103 h 198"/>
                <a:gd name="T2" fmla="*/ 100 w 544"/>
                <a:gd name="T3" fmla="*/ 103 h 198"/>
                <a:gd name="T4" fmla="*/ 177 w 544"/>
                <a:gd name="T5" fmla="*/ 0 h 198"/>
                <a:gd name="T6" fmla="*/ 324 w 544"/>
                <a:gd name="T7" fmla="*/ 198 h 198"/>
                <a:gd name="T8" fmla="*/ 396 w 544"/>
                <a:gd name="T9" fmla="*/ 103 h 198"/>
                <a:gd name="T10" fmla="*/ 544 w 544"/>
                <a:gd name="T11" fmla="*/ 10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4" h="198">
                  <a:moveTo>
                    <a:pt x="0" y="103"/>
                  </a:moveTo>
                  <a:lnTo>
                    <a:pt x="100" y="103"/>
                  </a:lnTo>
                  <a:lnTo>
                    <a:pt x="177" y="0"/>
                  </a:lnTo>
                  <a:lnTo>
                    <a:pt x="324" y="198"/>
                  </a:lnTo>
                  <a:lnTo>
                    <a:pt x="396" y="103"/>
                  </a:lnTo>
                  <a:lnTo>
                    <a:pt x="544" y="103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969215" y="1849361"/>
            <a:ext cx="287656" cy="307609"/>
            <a:chOff x="2868613" y="1211263"/>
            <a:chExt cx="549276" cy="587376"/>
          </a:xfrm>
        </p:grpSpPr>
        <p:sp>
          <p:nvSpPr>
            <p:cNvPr id="118" name="Freeform 34"/>
            <p:cNvSpPr/>
            <p:nvPr/>
          </p:nvSpPr>
          <p:spPr bwMode="auto">
            <a:xfrm>
              <a:off x="3086101" y="1331913"/>
              <a:ext cx="331788" cy="331788"/>
            </a:xfrm>
            <a:custGeom>
              <a:avLst/>
              <a:gdLst>
                <a:gd name="T0" fmla="*/ 0 w 419"/>
                <a:gd name="T1" fmla="*/ 0 h 419"/>
                <a:gd name="T2" fmla="*/ 0 w 419"/>
                <a:gd name="T3" fmla="*/ 269 h 419"/>
                <a:gd name="T4" fmla="*/ 219 w 419"/>
                <a:gd name="T5" fmla="*/ 269 h 419"/>
                <a:gd name="T6" fmla="*/ 319 w 419"/>
                <a:gd name="T7" fmla="*/ 419 h 419"/>
                <a:gd name="T8" fmla="*/ 419 w 419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19">
                  <a:moveTo>
                    <a:pt x="0" y="0"/>
                  </a:moveTo>
                  <a:lnTo>
                    <a:pt x="0" y="269"/>
                  </a:lnTo>
                  <a:lnTo>
                    <a:pt x="219" y="269"/>
                  </a:lnTo>
                  <a:lnTo>
                    <a:pt x="319" y="419"/>
                  </a:lnTo>
                  <a:lnTo>
                    <a:pt x="419" y="419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35"/>
            <p:cNvSpPr/>
            <p:nvPr/>
          </p:nvSpPr>
          <p:spPr bwMode="auto">
            <a:xfrm>
              <a:off x="3025776" y="1211263"/>
              <a:ext cx="117475" cy="117475"/>
            </a:xfrm>
            <a:custGeom>
              <a:avLst/>
              <a:gdLst>
                <a:gd name="T0" fmla="*/ 149 w 149"/>
                <a:gd name="T1" fmla="*/ 73 h 147"/>
                <a:gd name="T2" fmla="*/ 149 w 149"/>
                <a:gd name="T3" fmla="*/ 73 h 147"/>
                <a:gd name="T4" fmla="*/ 147 w 149"/>
                <a:gd name="T5" fmla="*/ 88 h 147"/>
                <a:gd name="T6" fmla="*/ 142 w 149"/>
                <a:gd name="T7" fmla="*/ 103 h 147"/>
                <a:gd name="T8" fmla="*/ 136 w 149"/>
                <a:gd name="T9" fmla="*/ 116 h 147"/>
                <a:gd name="T10" fmla="*/ 128 w 149"/>
                <a:gd name="T11" fmla="*/ 126 h 147"/>
                <a:gd name="T12" fmla="*/ 116 w 149"/>
                <a:gd name="T13" fmla="*/ 135 h 147"/>
                <a:gd name="T14" fmla="*/ 103 w 149"/>
                <a:gd name="T15" fmla="*/ 142 h 147"/>
                <a:gd name="T16" fmla="*/ 90 w 149"/>
                <a:gd name="T17" fmla="*/ 147 h 147"/>
                <a:gd name="T18" fmla="*/ 75 w 149"/>
                <a:gd name="T19" fmla="*/ 147 h 147"/>
                <a:gd name="T20" fmla="*/ 75 w 149"/>
                <a:gd name="T21" fmla="*/ 147 h 147"/>
                <a:gd name="T22" fmla="*/ 61 w 149"/>
                <a:gd name="T23" fmla="*/ 147 h 147"/>
                <a:gd name="T24" fmla="*/ 46 w 149"/>
                <a:gd name="T25" fmla="*/ 142 h 147"/>
                <a:gd name="T26" fmla="*/ 33 w 149"/>
                <a:gd name="T27" fmla="*/ 135 h 147"/>
                <a:gd name="T28" fmla="*/ 23 w 149"/>
                <a:gd name="T29" fmla="*/ 126 h 147"/>
                <a:gd name="T30" fmla="*/ 13 w 149"/>
                <a:gd name="T31" fmla="*/ 116 h 147"/>
                <a:gd name="T32" fmla="*/ 7 w 149"/>
                <a:gd name="T33" fmla="*/ 103 h 147"/>
                <a:gd name="T34" fmla="*/ 2 w 149"/>
                <a:gd name="T35" fmla="*/ 88 h 147"/>
                <a:gd name="T36" fmla="*/ 0 w 149"/>
                <a:gd name="T37" fmla="*/ 73 h 147"/>
                <a:gd name="T38" fmla="*/ 0 w 149"/>
                <a:gd name="T39" fmla="*/ 73 h 147"/>
                <a:gd name="T40" fmla="*/ 2 w 149"/>
                <a:gd name="T41" fmla="*/ 58 h 147"/>
                <a:gd name="T42" fmla="*/ 7 w 149"/>
                <a:gd name="T43" fmla="*/ 45 h 147"/>
                <a:gd name="T44" fmla="*/ 13 w 149"/>
                <a:gd name="T45" fmla="*/ 32 h 147"/>
                <a:gd name="T46" fmla="*/ 23 w 149"/>
                <a:gd name="T47" fmla="*/ 21 h 147"/>
                <a:gd name="T48" fmla="*/ 33 w 149"/>
                <a:gd name="T49" fmla="*/ 13 h 147"/>
                <a:gd name="T50" fmla="*/ 46 w 149"/>
                <a:gd name="T51" fmla="*/ 6 h 147"/>
                <a:gd name="T52" fmla="*/ 61 w 149"/>
                <a:gd name="T53" fmla="*/ 1 h 147"/>
                <a:gd name="T54" fmla="*/ 75 w 149"/>
                <a:gd name="T55" fmla="*/ 0 h 147"/>
                <a:gd name="T56" fmla="*/ 75 w 149"/>
                <a:gd name="T57" fmla="*/ 0 h 147"/>
                <a:gd name="T58" fmla="*/ 90 w 149"/>
                <a:gd name="T59" fmla="*/ 1 h 147"/>
                <a:gd name="T60" fmla="*/ 103 w 149"/>
                <a:gd name="T61" fmla="*/ 6 h 147"/>
                <a:gd name="T62" fmla="*/ 116 w 149"/>
                <a:gd name="T63" fmla="*/ 13 h 147"/>
                <a:gd name="T64" fmla="*/ 128 w 149"/>
                <a:gd name="T65" fmla="*/ 21 h 147"/>
                <a:gd name="T66" fmla="*/ 136 w 149"/>
                <a:gd name="T67" fmla="*/ 32 h 147"/>
                <a:gd name="T68" fmla="*/ 142 w 149"/>
                <a:gd name="T69" fmla="*/ 45 h 147"/>
                <a:gd name="T70" fmla="*/ 147 w 149"/>
                <a:gd name="T71" fmla="*/ 58 h 147"/>
                <a:gd name="T72" fmla="*/ 149 w 149"/>
                <a:gd name="T73" fmla="*/ 73 h 147"/>
                <a:gd name="T74" fmla="*/ 149 w 149"/>
                <a:gd name="T75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147">
                  <a:moveTo>
                    <a:pt x="149" y="73"/>
                  </a:moveTo>
                  <a:lnTo>
                    <a:pt x="149" y="73"/>
                  </a:lnTo>
                  <a:lnTo>
                    <a:pt x="147" y="88"/>
                  </a:lnTo>
                  <a:lnTo>
                    <a:pt x="142" y="103"/>
                  </a:lnTo>
                  <a:lnTo>
                    <a:pt x="136" y="116"/>
                  </a:lnTo>
                  <a:lnTo>
                    <a:pt x="128" y="126"/>
                  </a:lnTo>
                  <a:lnTo>
                    <a:pt x="116" y="135"/>
                  </a:lnTo>
                  <a:lnTo>
                    <a:pt x="103" y="142"/>
                  </a:lnTo>
                  <a:lnTo>
                    <a:pt x="90" y="147"/>
                  </a:lnTo>
                  <a:lnTo>
                    <a:pt x="75" y="147"/>
                  </a:lnTo>
                  <a:lnTo>
                    <a:pt x="75" y="147"/>
                  </a:lnTo>
                  <a:lnTo>
                    <a:pt x="61" y="147"/>
                  </a:lnTo>
                  <a:lnTo>
                    <a:pt x="46" y="142"/>
                  </a:lnTo>
                  <a:lnTo>
                    <a:pt x="33" y="135"/>
                  </a:lnTo>
                  <a:lnTo>
                    <a:pt x="23" y="126"/>
                  </a:lnTo>
                  <a:lnTo>
                    <a:pt x="13" y="116"/>
                  </a:lnTo>
                  <a:lnTo>
                    <a:pt x="7" y="103"/>
                  </a:lnTo>
                  <a:lnTo>
                    <a:pt x="2" y="88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58"/>
                  </a:lnTo>
                  <a:lnTo>
                    <a:pt x="7" y="45"/>
                  </a:lnTo>
                  <a:lnTo>
                    <a:pt x="13" y="32"/>
                  </a:lnTo>
                  <a:lnTo>
                    <a:pt x="23" y="21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1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90" y="1"/>
                  </a:lnTo>
                  <a:lnTo>
                    <a:pt x="103" y="6"/>
                  </a:lnTo>
                  <a:lnTo>
                    <a:pt x="116" y="13"/>
                  </a:lnTo>
                  <a:lnTo>
                    <a:pt x="128" y="21"/>
                  </a:lnTo>
                  <a:lnTo>
                    <a:pt x="136" y="32"/>
                  </a:lnTo>
                  <a:lnTo>
                    <a:pt x="142" y="45"/>
                  </a:lnTo>
                  <a:lnTo>
                    <a:pt x="147" y="58"/>
                  </a:lnTo>
                  <a:lnTo>
                    <a:pt x="149" y="73"/>
                  </a:lnTo>
                  <a:lnTo>
                    <a:pt x="149" y="73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Line 36"/>
            <p:cNvSpPr>
              <a:spLocks noChangeShapeType="1"/>
            </p:cNvSpPr>
            <p:nvPr/>
          </p:nvSpPr>
          <p:spPr bwMode="auto">
            <a:xfrm>
              <a:off x="3086101" y="1409701"/>
              <a:ext cx="1143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7"/>
            <p:cNvSpPr/>
            <p:nvPr/>
          </p:nvSpPr>
          <p:spPr bwMode="auto">
            <a:xfrm>
              <a:off x="2868613" y="1412876"/>
              <a:ext cx="387350" cy="385763"/>
            </a:xfrm>
            <a:custGeom>
              <a:avLst/>
              <a:gdLst>
                <a:gd name="T0" fmla="*/ 487 w 487"/>
                <a:gd name="T1" fmla="*/ 288 h 486"/>
                <a:gd name="T2" fmla="*/ 487 w 487"/>
                <a:gd name="T3" fmla="*/ 288 h 486"/>
                <a:gd name="T4" fmla="*/ 482 w 487"/>
                <a:gd name="T5" fmla="*/ 310 h 486"/>
                <a:gd name="T6" fmla="*/ 476 w 487"/>
                <a:gd name="T7" fmla="*/ 329 h 486"/>
                <a:gd name="T8" fmla="*/ 468 w 487"/>
                <a:gd name="T9" fmla="*/ 349 h 486"/>
                <a:gd name="T10" fmla="*/ 458 w 487"/>
                <a:gd name="T11" fmla="*/ 367 h 486"/>
                <a:gd name="T12" fmla="*/ 446 w 487"/>
                <a:gd name="T13" fmla="*/ 385 h 486"/>
                <a:gd name="T14" fmla="*/ 433 w 487"/>
                <a:gd name="T15" fmla="*/ 401 h 486"/>
                <a:gd name="T16" fmla="*/ 419 w 487"/>
                <a:gd name="T17" fmla="*/ 416 h 486"/>
                <a:gd name="T18" fmla="*/ 404 w 487"/>
                <a:gd name="T19" fmla="*/ 431 h 486"/>
                <a:gd name="T20" fmla="*/ 388 w 487"/>
                <a:gd name="T21" fmla="*/ 442 h 486"/>
                <a:gd name="T22" fmla="*/ 370 w 487"/>
                <a:gd name="T23" fmla="*/ 454 h 486"/>
                <a:gd name="T24" fmla="*/ 352 w 487"/>
                <a:gd name="T25" fmla="*/ 463 h 486"/>
                <a:gd name="T26" fmla="*/ 332 w 487"/>
                <a:gd name="T27" fmla="*/ 472 h 486"/>
                <a:gd name="T28" fmla="*/ 311 w 487"/>
                <a:gd name="T29" fmla="*/ 478 h 486"/>
                <a:gd name="T30" fmla="*/ 289 w 487"/>
                <a:gd name="T31" fmla="*/ 483 h 486"/>
                <a:gd name="T32" fmla="*/ 268 w 487"/>
                <a:gd name="T33" fmla="*/ 486 h 486"/>
                <a:gd name="T34" fmla="*/ 247 w 487"/>
                <a:gd name="T35" fmla="*/ 486 h 486"/>
                <a:gd name="T36" fmla="*/ 247 w 487"/>
                <a:gd name="T37" fmla="*/ 486 h 486"/>
                <a:gd name="T38" fmla="*/ 221 w 487"/>
                <a:gd name="T39" fmla="*/ 486 h 486"/>
                <a:gd name="T40" fmla="*/ 196 w 487"/>
                <a:gd name="T41" fmla="*/ 481 h 486"/>
                <a:gd name="T42" fmla="*/ 173 w 487"/>
                <a:gd name="T43" fmla="*/ 477 h 486"/>
                <a:gd name="T44" fmla="*/ 150 w 487"/>
                <a:gd name="T45" fmla="*/ 468 h 486"/>
                <a:gd name="T46" fmla="*/ 129 w 487"/>
                <a:gd name="T47" fmla="*/ 457 h 486"/>
                <a:gd name="T48" fmla="*/ 108 w 487"/>
                <a:gd name="T49" fmla="*/ 445 h 486"/>
                <a:gd name="T50" fmla="*/ 90 w 487"/>
                <a:gd name="T51" fmla="*/ 431 h 486"/>
                <a:gd name="T52" fmla="*/ 72 w 487"/>
                <a:gd name="T53" fmla="*/ 414 h 486"/>
                <a:gd name="T54" fmla="*/ 55 w 487"/>
                <a:gd name="T55" fmla="*/ 396 h 486"/>
                <a:gd name="T56" fmla="*/ 42 w 487"/>
                <a:gd name="T57" fmla="*/ 378 h 486"/>
                <a:gd name="T58" fmla="*/ 29 w 487"/>
                <a:gd name="T59" fmla="*/ 357 h 486"/>
                <a:gd name="T60" fmla="*/ 19 w 487"/>
                <a:gd name="T61" fmla="*/ 336 h 486"/>
                <a:gd name="T62" fmla="*/ 11 w 487"/>
                <a:gd name="T63" fmla="*/ 313 h 486"/>
                <a:gd name="T64" fmla="*/ 5 w 487"/>
                <a:gd name="T65" fmla="*/ 290 h 486"/>
                <a:gd name="T66" fmla="*/ 1 w 487"/>
                <a:gd name="T67" fmla="*/ 265 h 486"/>
                <a:gd name="T68" fmla="*/ 0 w 487"/>
                <a:gd name="T69" fmla="*/ 241 h 486"/>
                <a:gd name="T70" fmla="*/ 0 w 487"/>
                <a:gd name="T71" fmla="*/ 241 h 486"/>
                <a:gd name="T72" fmla="*/ 0 w 487"/>
                <a:gd name="T73" fmla="*/ 220 h 486"/>
                <a:gd name="T74" fmla="*/ 3 w 487"/>
                <a:gd name="T75" fmla="*/ 200 h 486"/>
                <a:gd name="T76" fmla="*/ 6 w 487"/>
                <a:gd name="T77" fmla="*/ 180 h 486"/>
                <a:gd name="T78" fmla="*/ 13 w 487"/>
                <a:gd name="T79" fmla="*/ 162 h 486"/>
                <a:gd name="T80" fmla="*/ 19 w 487"/>
                <a:gd name="T81" fmla="*/ 144 h 486"/>
                <a:gd name="T82" fmla="*/ 28 w 487"/>
                <a:gd name="T83" fmla="*/ 126 h 486"/>
                <a:gd name="T84" fmla="*/ 36 w 487"/>
                <a:gd name="T85" fmla="*/ 110 h 486"/>
                <a:gd name="T86" fmla="*/ 47 w 487"/>
                <a:gd name="T87" fmla="*/ 94 h 486"/>
                <a:gd name="T88" fmla="*/ 59 w 487"/>
                <a:gd name="T89" fmla="*/ 79 h 486"/>
                <a:gd name="T90" fmla="*/ 72 w 487"/>
                <a:gd name="T91" fmla="*/ 66 h 486"/>
                <a:gd name="T92" fmla="*/ 86 w 487"/>
                <a:gd name="T93" fmla="*/ 53 h 486"/>
                <a:gd name="T94" fmla="*/ 101 w 487"/>
                <a:gd name="T95" fmla="*/ 41 h 486"/>
                <a:gd name="T96" fmla="*/ 118 w 487"/>
                <a:gd name="T97" fmla="*/ 30 h 486"/>
                <a:gd name="T98" fmla="*/ 134 w 487"/>
                <a:gd name="T99" fmla="*/ 20 h 486"/>
                <a:gd name="T100" fmla="*/ 150 w 487"/>
                <a:gd name="T101" fmla="*/ 12 h 486"/>
                <a:gd name="T102" fmla="*/ 168 w 487"/>
                <a:gd name="T103" fmla="*/ 5 h 486"/>
                <a:gd name="T104" fmla="*/ 168 w 487"/>
                <a:gd name="T105" fmla="*/ 5 h 486"/>
                <a:gd name="T106" fmla="*/ 188 w 487"/>
                <a:gd name="T107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7" h="486">
                  <a:moveTo>
                    <a:pt x="487" y="288"/>
                  </a:moveTo>
                  <a:lnTo>
                    <a:pt x="487" y="288"/>
                  </a:lnTo>
                  <a:lnTo>
                    <a:pt x="482" y="310"/>
                  </a:lnTo>
                  <a:lnTo>
                    <a:pt x="476" y="329"/>
                  </a:lnTo>
                  <a:lnTo>
                    <a:pt x="468" y="349"/>
                  </a:lnTo>
                  <a:lnTo>
                    <a:pt x="458" y="367"/>
                  </a:lnTo>
                  <a:lnTo>
                    <a:pt x="446" y="385"/>
                  </a:lnTo>
                  <a:lnTo>
                    <a:pt x="433" y="401"/>
                  </a:lnTo>
                  <a:lnTo>
                    <a:pt x="419" y="416"/>
                  </a:lnTo>
                  <a:lnTo>
                    <a:pt x="404" y="431"/>
                  </a:lnTo>
                  <a:lnTo>
                    <a:pt x="388" y="442"/>
                  </a:lnTo>
                  <a:lnTo>
                    <a:pt x="370" y="454"/>
                  </a:lnTo>
                  <a:lnTo>
                    <a:pt x="352" y="463"/>
                  </a:lnTo>
                  <a:lnTo>
                    <a:pt x="332" y="472"/>
                  </a:lnTo>
                  <a:lnTo>
                    <a:pt x="311" y="478"/>
                  </a:lnTo>
                  <a:lnTo>
                    <a:pt x="289" y="483"/>
                  </a:lnTo>
                  <a:lnTo>
                    <a:pt x="268" y="486"/>
                  </a:lnTo>
                  <a:lnTo>
                    <a:pt x="247" y="486"/>
                  </a:lnTo>
                  <a:lnTo>
                    <a:pt x="247" y="486"/>
                  </a:lnTo>
                  <a:lnTo>
                    <a:pt x="221" y="486"/>
                  </a:lnTo>
                  <a:lnTo>
                    <a:pt x="196" y="481"/>
                  </a:lnTo>
                  <a:lnTo>
                    <a:pt x="173" y="477"/>
                  </a:lnTo>
                  <a:lnTo>
                    <a:pt x="150" y="468"/>
                  </a:lnTo>
                  <a:lnTo>
                    <a:pt x="129" y="457"/>
                  </a:lnTo>
                  <a:lnTo>
                    <a:pt x="108" y="445"/>
                  </a:lnTo>
                  <a:lnTo>
                    <a:pt x="90" y="431"/>
                  </a:lnTo>
                  <a:lnTo>
                    <a:pt x="72" y="414"/>
                  </a:lnTo>
                  <a:lnTo>
                    <a:pt x="55" y="396"/>
                  </a:lnTo>
                  <a:lnTo>
                    <a:pt x="42" y="378"/>
                  </a:lnTo>
                  <a:lnTo>
                    <a:pt x="29" y="357"/>
                  </a:lnTo>
                  <a:lnTo>
                    <a:pt x="19" y="336"/>
                  </a:lnTo>
                  <a:lnTo>
                    <a:pt x="11" y="313"/>
                  </a:lnTo>
                  <a:lnTo>
                    <a:pt x="5" y="290"/>
                  </a:lnTo>
                  <a:lnTo>
                    <a:pt x="1" y="26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20"/>
                  </a:lnTo>
                  <a:lnTo>
                    <a:pt x="3" y="200"/>
                  </a:lnTo>
                  <a:lnTo>
                    <a:pt x="6" y="180"/>
                  </a:lnTo>
                  <a:lnTo>
                    <a:pt x="13" y="162"/>
                  </a:lnTo>
                  <a:lnTo>
                    <a:pt x="19" y="144"/>
                  </a:lnTo>
                  <a:lnTo>
                    <a:pt x="28" y="126"/>
                  </a:lnTo>
                  <a:lnTo>
                    <a:pt x="36" y="110"/>
                  </a:lnTo>
                  <a:lnTo>
                    <a:pt x="47" y="94"/>
                  </a:lnTo>
                  <a:lnTo>
                    <a:pt x="59" y="79"/>
                  </a:lnTo>
                  <a:lnTo>
                    <a:pt x="72" y="66"/>
                  </a:lnTo>
                  <a:lnTo>
                    <a:pt x="86" y="53"/>
                  </a:lnTo>
                  <a:lnTo>
                    <a:pt x="101" y="41"/>
                  </a:lnTo>
                  <a:lnTo>
                    <a:pt x="118" y="30"/>
                  </a:lnTo>
                  <a:lnTo>
                    <a:pt x="134" y="20"/>
                  </a:lnTo>
                  <a:lnTo>
                    <a:pt x="150" y="12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88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4819255" y="4745121"/>
            <a:ext cx="325899" cy="265208"/>
            <a:chOff x="2832101" y="4937126"/>
            <a:chExt cx="622300" cy="506412"/>
          </a:xfrm>
        </p:grpSpPr>
        <p:sp>
          <p:nvSpPr>
            <p:cNvPr id="123" name="Freeform 42"/>
            <p:cNvSpPr/>
            <p:nvPr/>
          </p:nvSpPr>
          <p:spPr bwMode="auto">
            <a:xfrm>
              <a:off x="2889251" y="5326063"/>
              <a:ext cx="115888" cy="117475"/>
            </a:xfrm>
            <a:custGeom>
              <a:avLst/>
              <a:gdLst>
                <a:gd name="T0" fmla="*/ 148 w 148"/>
                <a:gd name="T1" fmla="*/ 74 h 147"/>
                <a:gd name="T2" fmla="*/ 148 w 148"/>
                <a:gd name="T3" fmla="*/ 74 h 147"/>
                <a:gd name="T4" fmla="*/ 146 w 148"/>
                <a:gd name="T5" fmla="*/ 89 h 147"/>
                <a:gd name="T6" fmla="*/ 143 w 148"/>
                <a:gd name="T7" fmla="*/ 102 h 147"/>
                <a:gd name="T8" fmla="*/ 136 w 148"/>
                <a:gd name="T9" fmla="*/ 115 h 147"/>
                <a:gd name="T10" fmla="*/ 126 w 148"/>
                <a:gd name="T11" fmla="*/ 126 h 147"/>
                <a:gd name="T12" fmla="*/ 115 w 148"/>
                <a:gd name="T13" fmla="*/ 134 h 147"/>
                <a:gd name="T14" fmla="*/ 103 w 148"/>
                <a:gd name="T15" fmla="*/ 143 h 147"/>
                <a:gd name="T16" fmla="*/ 89 w 148"/>
                <a:gd name="T17" fmla="*/ 146 h 147"/>
                <a:gd name="T18" fmla="*/ 74 w 148"/>
                <a:gd name="T19" fmla="*/ 147 h 147"/>
                <a:gd name="T20" fmla="*/ 74 w 148"/>
                <a:gd name="T21" fmla="*/ 147 h 147"/>
                <a:gd name="T22" fmla="*/ 59 w 148"/>
                <a:gd name="T23" fmla="*/ 146 h 147"/>
                <a:gd name="T24" fmla="*/ 44 w 148"/>
                <a:gd name="T25" fmla="*/ 143 h 147"/>
                <a:gd name="T26" fmla="*/ 33 w 148"/>
                <a:gd name="T27" fmla="*/ 134 h 147"/>
                <a:gd name="T28" fmla="*/ 22 w 148"/>
                <a:gd name="T29" fmla="*/ 126 h 147"/>
                <a:gd name="T30" fmla="*/ 13 w 148"/>
                <a:gd name="T31" fmla="*/ 115 h 147"/>
                <a:gd name="T32" fmla="*/ 5 w 148"/>
                <a:gd name="T33" fmla="*/ 102 h 147"/>
                <a:gd name="T34" fmla="*/ 2 w 148"/>
                <a:gd name="T35" fmla="*/ 89 h 147"/>
                <a:gd name="T36" fmla="*/ 0 w 148"/>
                <a:gd name="T37" fmla="*/ 74 h 147"/>
                <a:gd name="T38" fmla="*/ 0 w 148"/>
                <a:gd name="T39" fmla="*/ 74 h 147"/>
                <a:gd name="T40" fmla="*/ 2 w 148"/>
                <a:gd name="T41" fmla="*/ 59 h 147"/>
                <a:gd name="T42" fmla="*/ 5 w 148"/>
                <a:gd name="T43" fmla="*/ 44 h 147"/>
                <a:gd name="T44" fmla="*/ 13 w 148"/>
                <a:gd name="T45" fmla="*/ 33 h 147"/>
                <a:gd name="T46" fmla="*/ 22 w 148"/>
                <a:gd name="T47" fmla="*/ 21 h 147"/>
                <a:gd name="T48" fmla="*/ 33 w 148"/>
                <a:gd name="T49" fmla="*/ 12 h 147"/>
                <a:gd name="T50" fmla="*/ 44 w 148"/>
                <a:gd name="T51" fmla="*/ 5 h 147"/>
                <a:gd name="T52" fmla="*/ 59 w 148"/>
                <a:gd name="T53" fmla="*/ 2 h 147"/>
                <a:gd name="T54" fmla="*/ 74 w 148"/>
                <a:gd name="T55" fmla="*/ 0 h 147"/>
                <a:gd name="T56" fmla="*/ 74 w 148"/>
                <a:gd name="T57" fmla="*/ 0 h 147"/>
                <a:gd name="T58" fmla="*/ 89 w 148"/>
                <a:gd name="T59" fmla="*/ 2 h 147"/>
                <a:gd name="T60" fmla="*/ 103 w 148"/>
                <a:gd name="T61" fmla="*/ 5 h 147"/>
                <a:gd name="T62" fmla="*/ 115 w 148"/>
                <a:gd name="T63" fmla="*/ 12 h 147"/>
                <a:gd name="T64" fmla="*/ 126 w 148"/>
                <a:gd name="T65" fmla="*/ 21 h 147"/>
                <a:gd name="T66" fmla="*/ 136 w 148"/>
                <a:gd name="T67" fmla="*/ 33 h 147"/>
                <a:gd name="T68" fmla="*/ 143 w 148"/>
                <a:gd name="T69" fmla="*/ 44 h 147"/>
                <a:gd name="T70" fmla="*/ 146 w 148"/>
                <a:gd name="T71" fmla="*/ 59 h 147"/>
                <a:gd name="T72" fmla="*/ 148 w 148"/>
                <a:gd name="T73" fmla="*/ 74 h 147"/>
                <a:gd name="T74" fmla="*/ 148 w 148"/>
                <a:gd name="T75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147">
                  <a:moveTo>
                    <a:pt x="148" y="74"/>
                  </a:moveTo>
                  <a:lnTo>
                    <a:pt x="148" y="74"/>
                  </a:lnTo>
                  <a:lnTo>
                    <a:pt x="146" y="89"/>
                  </a:lnTo>
                  <a:lnTo>
                    <a:pt x="143" y="102"/>
                  </a:lnTo>
                  <a:lnTo>
                    <a:pt x="136" y="115"/>
                  </a:lnTo>
                  <a:lnTo>
                    <a:pt x="126" y="126"/>
                  </a:lnTo>
                  <a:lnTo>
                    <a:pt x="115" y="134"/>
                  </a:lnTo>
                  <a:lnTo>
                    <a:pt x="103" y="143"/>
                  </a:lnTo>
                  <a:lnTo>
                    <a:pt x="89" y="146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59" y="146"/>
                  </a:lnTo>
                  <a:lnTo>
                    <a:pt x="44" y="143"/>
                  </a:lnTo>
                  <a:lnTo>
                    <a:pt x="33" y="134"/>
                  </a:lnTo>
                  <a:lnTo>
                    <a:pt x="22" y="126"/>
                  </a:lnTo>
                  <a:lnTo>
                    <a:pt x="13" y="115"/>
                  </a:lnTo>
                  <a:lnTo>
                    <a:pt x="5" y="102"/>
                  </a:lnTo>
                  <a:lnTo>
                    <a:pt x="2" y="89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59"/>
                  </a:lnTo>
                  <a:lnTo>
                    <a:pt x="5" y="44"/>
                  </a:lnTo>
                  <a:lnTo>
                    <a:pt x="13" y="33"/>
                  </a:lnTo>
                  <a:lnTo>
                    <a:pt x="22" y="21"/>
                  </a:lnTo>
                  <a:lnTo>
                    <a:pt x="33" y="12"/>
                  </a:lnTo>
                  <a:lnTo>
                    <a:pt x="44" y="5"/>
                  </a:lnTo>
                  <a:lnTo>
                    <a:pt x="59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9" y="2"/>
                  </a:lnTo>
                  <a:lnTo>
                    <a:pt x="103" y="5"/>
                  </a:lnTo>
                  <a:lnTo>
                    <a:pt x="115" y="12"/>
                  </a:lnTo>
                  <a:lnTo>
                    <a:pt x="126" y="21"/>
                  </a:lnTo>
                  <a:lnTo>
                    <a:pt x="136" y="33"/>
                  </a:lnTo>
                  <a:lnTo>
                    <a:pt x="143" y="44"/>
                  </a:lnTo>
                  <a:lnTo>
                    <a:pt x="146" y="59"/>
                  </a:lnTo>
                  <a:lnTo>
                    <a:pt x="148" y="74"/>
                  </a:lnTo>
                  <a:lnTo>
                    <a:pt x="148" y="7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43"/>
            <p:cNvSpPr/>
            <p:nvPr/>
          </p:nvSpPr>
          <p:spPr bwMode="auto">
            <a:xfrm>
              <a:off x="3279776" y="5326063"/>
              <a:ext cx="117475" cy="117475"/>
            </a:xfrm>
            <a:custGeom>
              <a:avLst/>
              <a:gdLst>
                <a:gd name="T0" fmla="*/ 149 w 149"/>
                <a:gd name="T1" fmla="*/ 74 h 147"/>
                <a:gd name="T2" fmla="*/ 149 w 149"/>
                <a:gd name="T3" fmla="*/ 74 h 147"/>
                <a:gd name="T4" fmla="*/ 147 w 149"/>
                <a:gd name="T5" fmla="*/ 89 h 147"/>
                <a:gd name="T6" fmla="*/ 142 w 149"/>
                <a:gd name="T7" fmla="*/ 102 h 147"/>
                <a:gd name="T8" fmla="*/ 136 w 149"/>
                <a:gd name="T9" fmla="*/ 115 h 147"/>
                <a:gd name="T10" fmla="*/ 127 w 149"/>
                <a:gd name="T11" fmla="*/ 126 h 147"/>
                <a:gd name="T12" fmla="*/ 116 w 149"/>
                <a:gd name="T13" fmla="*/ 134 h 147"/>
                <a:gd name="T14" fmla="*/ 103 w 149"/>
                <a:gd name="T15" fmla="*/ 143 h 147"/>
                <a:gd name="T16" fmla="*/ 90 w 149"/>
                <a:gd name="T17" fmla="*/ 146 h 147"/>
                <a:gd name="T18" fmla="*/ 75 w 149"/>
                <a:gd name="T19" fmla="*/ 147 h 147"/>
                <a:gd name="T20" fmla="*/ 75 w 149"/>
                <a:gd name="T21" fmla="*/ 147 h 147"/>
                <a:gd name="T22" fmla="*/ 60 w 149"/>
                <a:gd name="T23" fmla="*/ 146 h 147"/>
                <a:gd name="T24" fmla="*/ 46 w 149"/>
                <a:gd name="T25" fmla="*/ 143 h 147"/>
                <a:gd name="T26" fmla="*/ 33 w 149"/>
                <a:gd name="T27" fmla="*/ 134 h 147"/>
                <a:gd name="T28" fmla="*/ 23 w 149"/>
                <a:gd name="T29" fmla="*/ 126 h 147"/>
                <a:gd name="T30" fmla="*/ 13 w 149"/>
                <a:gd name="T31" fmla="*/ 115 h 147"/>
                <a:gd name="T32" fmla="*/ 6 w 149"/>
                <a:gd name="T33" fmla="*/ 102 h 147"/>
                <a:gd name="T34" fmla="*/ 1 w 149"/>
                <a:gd name="T35" fmla="*/ 89 h 147"/>
                <a:gd name="T36" fmla="*/ 0 w 149"/>
                <a:gd name="T37" fmla="*/ 74 h 147"/>
                <a:gd name="T38" fmla="*/ 0 w 149"/>
                <a:gd name="T39" fmla="*/ 74 h 147"/>
                <a:gd name="T40" fmla="*/ 1 w 149"/>
                <a:gd name="T41" fmla="*/ 59 h 147"/>
                <a:gd name="T42" fmla="*/ 6 w 149"/>
                <a:gd name="T43" fmla="*/ 44 h 147"/>
                <a:gd name="T44" fmla="*/ 13 w 149"/>
                <a:gd name="T45" fmla="*/ 33 h 147"/>
                <a:gd name="T46" fmla="*/ 23 w 149"/>
                <a:gd name="T47" fmla="*/ 21 h 147"/>
                <a:gd name="T48" fmla="*/ 33 w 149"/>
                <a:gd name="T49" fmla="*/ 12 h 147"/>
                <a:gd name="T50" fmla="*/ 46 w 149"/>
                <a:gd name="T51" fmla="*/ 5 h 147"/>
                <a:gd name="T52" fmla="*/ 60 w 149"/>
                <a:gd name="T53" fmla="*/ 2 h 147"/>
                <a:gd name="T54" fmla="*/ 75 w 149"/>
                <a:gd name="T55" fmla="*/ 0 h 147"/>
                <a:gd name="T56" fmla="*/ 75 w 149"/>
                <a:gd name="T57" fmla="*/ 0 h 147"/>
                <a:gd name="T58" fmla="*/ 90 w 149"/>
                <a:gd name="T59" fmla="*/ 2 h 147"/>
                <a:gd name="T60" fmla="*/ 103 w 149"/>
                <a:gd name="T61" fmla="*/ 5 h 147"/>
                <a:gd name="T62" fmla="*/ 116 w 149"/>
                <a:gd name="T63" fmla="*/ 12 h 147"/>
                <a:gd name="T64" fmla="*/ 127 w 149"/>
                <a:gd name="T65" fmla="*/ 21 h 147"/>
                <a:gd name="T66" fmla="*/ 136 w 149"/>
                <a:gd name="T67" fmla="*/ 33 h 147"/>
                <a:gd name="T68" fmla="*/ 142 w 149"/>
                <a:gd name="T69" fmla="*/ 44 h 147"/>
                <a:gd name="T70" fmla="*/ 147 w 149"/>
                <a:gd name="T71" fmla="*/ 59 h 147"/>
                <a:gd name="T72" fmla="*/ 149 w 149"/>
                <a:gd name="T73" fmla="*/ 74 h 147"/>
                <a:gd name="T74" fmla="*/ 149 w 149"/>
                <a:gd name="T75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147">
                  <a:moveTo>
                    <a:pt x="149" y="74"/>
                  </a:moveTo>
                  <a:lnTo>
                    <a:pt x="149" y="74"/>
                  </a:lnTo>
                  <a:lnTo>
                    <a:pt x="147" y="89"/>
                  </a:lnTo>
                  <a:lnTo>
                    <a:pt x="142" y="102"/>
                  </a:lnTo>
                  <a:lnTo>
                    <a:pt x="136" y="115"/>
                  </a:lnTo>
                  <a:lnTo>
                    <a:pt x="127" y="126"/>
                  </a:lnTo>
                  <a:lnTo>
                    <a:pt x="116" y="134"/>
                  </a:lnTo>
                  <a:lnTo>
                    <a:pt x="103" y="143"/>
                  </a:lnTo>
                  <a:lnTo>
                    <a:pt x="90" y="146"/>
                  </a:lnTo>
                  <a:lnTo>
                    <a:pt x="75" y="147"/>
                  </a:lnTo>
                  <a:lnTo>
                    <a:pt x="75" y="147"/>
                  </a:lnTo>
                  <a:lnTo>
                    <a:pt x="60" y="146"/>
                  </a:lnTo>
                  <a:lnTo>
                    <a:pt x="46" y="143"/>
                  </a:lnTo>
                  <a:lnTo>
                    <a:pt x="33" y="134"/>
                  </a:lnTo>
                  <a:lnTo>
                    <a:pt x="23" y="126"/>
                  </a:lnTo>
                  <a:lnTo>
                    <a:pt x="13" y="115"/>
                  </a:lnTo>
                  <a:lnTo>
                    <a:pt x="6" y="102"/>
                  </a:lnTo>
                  <a:lnTo>
                    <a:pt x="1" y="89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59"/>
                  </a:lnTo>
                  <a:lnTo>
                    <a:pt x="6" y="44"/>
                  </a:lnTo>
                  <a:lnTo>
                    <a:pt x="13" y="33"/>
                  </a:lnTo>
                  <a:lnTo>
                    <a:pt x="23" y="21"/>
                  </a:lnTo>
                  <a:lnTo>
                    <a:pt x="33" y="12"/>
                  </a:lnTo>
                  <a:lnTo>
                    <a:pt x="46" y="5"/>
                  </a:lnTo>
                  <a:lnTo>
                    <a:pt x="60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90" y="2"/>
                  </a:lnTo>
                  <a:lnTo>
                    <a:pt x="103" y="5"/>
                  </a:lnTo>
                  <a:lnTo>
                    <a:pt x="116" y="12"/>
                  </a:lnTo>
                  <a:lnTo>
                    <a:pt x="127" y="21"/>
                  </a:lnTo>
                  <a:lnTo>
                    <a:pt x="136" y="33"/>
                  </a:lnTo>
                  <a:lnTo>
                    <a:pt x="142" y="44"/>
                  </a:lnTo>
                  <a:lnTo>
                    <a:pt x="147" y="59"/>
                  </a:lnTo>
                  <a:lnTo>
                    <a:pt x="149" y="74"/>
                  </a:lnTo>
                  <a:lnTo>
                    <a:pt x="149" y="74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Line 44"/>
            <p:cNvSpPr>
              <a:spLocks noChangeShapeType="1"/>
            </p:cNvSpPr>
            <p:nvPr/>
          </p:nvSpPr>
          <p:spPr bwMode="auto">
            <a:xfrm flipV="1">
              <a:off x="2946401" y="5129213"/>
              <a:ext cx="0" cy="19843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Line 45"/>
            <p:cNvSpPr>
              <a:spLocks noChangeShapeType="1"/>
            </p:cNvSpPr>
            <p:nvPr/>
          </p:nvSpPr>
          <p:spPr bwMode="auto">
            <a:xfrm flipV="1">
              <a:off x="3340101" y="5129213"/>
              <a:ext cx="0" cy="19843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Line 46"/>
            <p:cNvSpPr>
              <a:spLocks noChangeShapeType="1"/>
            </p:cNvSpPr>
            <p:nvPr/>
          </p:nvSpPr>
          <p:spPr bwMode="auto">
            <a:xfrm>
              <a:off x="2832101" y="5129213"/>
              <a:ext cx="6223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47"/>
            <p:cNvSpPr/>
            <p:nvPr/>
          </p:nvSpPr>
          <p:spPr bwMode="auto">
            <a:xfrm>
              <a:off x="2860676" y="4937126"/>
              <a:ext cx="579438" cy="134938"/>
            </a:xfrm>
            <a:custGeom>
              <a:avLst/>
              <a:gdLst>
                <a:gd name="T0" fmla="*/ 129 w 728"/>
                <a:gd name="T1" fmla="*/ 170 h 170"/>
                <a:gd name="T2" fmla="*/ 129 w 728"/>
                <a:gd name="T3" fmla="*/ 170 h 170"/>
                <a:gd name="T4" fmla="*/ 119 w 728"/>
                <a:gd name="T5" fmla="*/ 169 h 170"/>
                <a:gd name="T6" fmla="*/ 108 w 728"/>
                <a:gd name="T7" fmla="*/ 167 h 170"/>
                <a:gd name="T8" fmla="*/ 98 w 728"/>
                <a:gd name="T9" fmla="*/ 162 h 170"/>
                <a:gd name="T10" fmla="*/ 90 w 728"/>
                <a:gd name="T11" fmla="*/ 156 h 170"/>
                <a:gd name="T12" fmla="*/ 15 w 728"/>
                <a:gd name="T13" fmla="*/ 84 h 170"/>
                <a:gd name="T14" fmla="*/ 15 w 728"/>
                <a:gd name="T15" fmla="*/ 84 h 170"/>
                <a:gd name="T16" fmla="*/ 8 w 728"/>
                <a:gd name="T17" fmla="*/ 75 h 170"/>
                <a:gd name="T18" fmla="*/ 3 w 728"/>
                <a:gd name="T19" fmla="*/ 67 h 170"/>
                <a:gd name="T20" fmla="*/ 2 w 728"/>
                <a:gd name="T21" fmla="*/ 59 h 170"/>
                <a:gd name="T22" fmla="*/ 0 w 728"/>
                <a:gd name="T23" fmla="*/ 49 h 170"/>
                <a:gd name="T24" fmla="*/ 0 w 728"/>
                <a:gd name="T25" fmla="*/ 41 h 170"/>
                <a:gd name="T26" fmla="*/ 3 w 728"/>
                <a:gd name="T27" fmla="*/ 31 h 170"/>
                <a:gd name="T28" fmla="*/ 6 w 728"/>
                <a:gd name="T29" fmla="*/ 23 h 170"/>
                <a:gd name="T30" fmla="*/ 13 w 728"/>
                <a:gd name="T31" fmla="*/ 16 h 170"/>
                <a:gd name="T32" fmla="*/ 16 w 728"/>
                <a:gd name="T33" fmla="*/ 13 h 170"/>
                <a:gd name="T34" fmla="*/ 16 w 728"/>
                <a:gd name="T35" fmla="*/ 13 h 170"/>
                <a:gd name="T36" fmla="*/ 23 w 728"/>
                <a:gd name="T37" fmla="*/ 7 h 170"/>
                <a:gd name="T38" fmla="*/ 31 w 728"/>
                <a:gd name="T39" fmla="*/ 3 h 170"/>
                <a:gd name="T40" fmla="*/ 39 w 728"/>
                <a:gd name="T41" fmla="*/ 0 h 170"/>
                <a:gd name="T42" fmla="*/ 49 w 728"/>
                <a:gd name="T43" fmla="*/ 0 h 170"/>
                <a:gd name="T44" fmla="*/ 57 w 728"/>
                <a:gd name="T45" fmla="*/ 2 h 170"/>
                <a:gd name="T46" fmla="*/ 67 w 728"/>
                <a:gd name="T47" fmla="*/ 3 h 170"/>
                <a:gd name="T48" fmla="*/ 75 w 728"/>
                <a:gd name="T49" fmla="*/ 8 h 170"/>
                <a:gd name="T50" fmla="*/ 82 w 728"/>
                <a:gd name="T51" fmla="*/ 15 h 170"/>
                <a:gd name="T52" fmla="*/ 139 w 728"/>
                <a:gd name="T53" fmla="*/ 74 h 170"/>
                <a:gd name="T54" fmla="*/ 677 w 728"/>
                <a:gd name="T55" fmla="*/ 74 h 170"/>
                <a:gd name="T56" fmla="*/ 677 w 728"/>
                <a:gd name="T57" fmla="*/ 74 h 170"/>
                <a:gd name="T58" fmla="*/ 687 w 728"/>
                <a:gd name="T59" fmla="*/ 75 h 170"/>
                <a:gd name="T60" fmla="*/ 697 w 728"/>
                <a:gd name="T61" fmla="*/ 77 h 170"/>
                <a:gd name="T62" fmla="*/ 705 w 728"/>
                <a:gd name="T63" fmla="*/ 80 h 170"/>
                <a:gd name="T64" fmla="*/ 713 w 728"/>
                <a:gd name="T65" fmla="*/ 87 h 170"/>
                <a:gd name="T66" fmla="*/ 718 w 728"/>
                <a:gd name="T67" fmla="*/ 92 h 170"/>
                <a:gd name="T68" fmla="*/ 723 w 728"/>
                <a:gd name="T69" fmla="*/ 100 h 170"/>
                <a:gd name="T70" fmla="*/ 726 w 728"/>
                <a:gd name="T71" fmla="*/ 108 h 170"/>
                <a:gd name="T72" fmla="*/ 728 w 728"/>
                <a:gd name="T73" fmla="*/ 118 h 170"/>
                <a:gd name="T74" fmla="*/ 728 w 728"/>
                <a:gd name="T75" fmla="*/ 123 h 170"/>
                <a:gd name="T76" fmla="*/ 728 w 728"/>
                <a:gd name="T77" fmla="*/ 123 h 170"/>
                <a:gd name="T78" fmla="*/ 726 w 728"/>
                <a:gd name="T79" fmla="*/ 133 h 170"/>
                <a:gd name="T80" fmla="*/ 725 w 728"/>
                <a:gd name="T81" fmla="*/ 141 h 170"/>
                <a:gd name="T82" fmla="*/ 720 w 728"/>
                <a:gd name="T83" fmla="*/ 149 h 170"/>
                <a:gd name="T84" fmla="*/ 713 w 728"/>
                <a:gd name="T85" fmla="*/ 156 h 170"/>
                <a:gd name="T86" fmla="*/ 707 w 728"/>
                <a:gd name="T87" fmla="*/ 162 h 170"/>
                <a:gd name="T88" fmla="*/ 699 w 728"/>
                <a:gd name="T89" fmla="*/ 165 h 170"/>
                <a:gd name="T90" fmla="*/ 689 w 728"/>
                <a:gd name="T91" fmla="*/ 169 h 170"/>
                <a:gd name="T92" fmla="*/ 679 w 728"/>
                <a:gd name="T93" fmla="*/ 170 h 170"/>
                <a:gd name="T94" fmla="*/ 129 w 728"/>
                <a:gd name="T9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8" h="170">
                  <a:moveTo>
                    <a:pt x="129" y="170"/>
                  </a:moveTo>
                  <a:lnTo>
                    <a:pt x="129" y="170"/>
                  </a:lnTo>
                  <a:lnTo>
                    <a:pt x="119" y="169"/>
                  </a:lnTo>
                  <a:lnTo>
                    <a:pt x="108" y="167"/>
                  </a:lnTo>
                  <a:lnTo>
                    <a:pt x="98" y="162"/>
                  </a:lnTo>
                  <a:lnTo>
                    <a:pt x="90" y="156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8" y="75"/>
                  </a:lnTo>
                  <a:lnTo>
                    <a:pt x="3" y="67"/>
                  </a:lnTo>
                  <a:lnTo>
                    <a:pt x="2" y="59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3" y="31"/>
                  </a:lnTo>
                  <a:lnTo>
                    <a:pt x="6" y="23"/>
                  </a:lnTo>
                  <a:lnTo>
                    <a:pt x="13" y="16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23" y="7"/>
                  </a:lnTo>
                  <a:lnTo>
                    <a:pt x="31" y="3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7" y="2"/>
                  </a:lnTo>
                  <a:lnTo>
                    <a:pt x="67" y="3"/>
                  </a:lnTo>
                  <a:lnTo>
                    <a:pt x="75" y="8"/>
                  </a:lnTo>
                  <a:lnTo>
                    <a:pt x="82" y="15"/>
                  </a:lnTo>
                  <a:lnTo>
                    <a:pt x="139" y="74"/>
                  </a:lnTo>
                  <a:lnTo>
                    <a:pt x="677" y="74"/>
                  </a:lnTo>
                  <a:lnTo>
                    <a:pt x="677" y="74"/>
                  </a:lnTo>
                  <a:lnTo>
                    <a:pt x="687" y="75"/>
                  </a:lnTo>
                  <a:lnTo>
                    <a:pt x="697" y="77"/>
                  </a:lnTo>
                  <a:lnTo>
                    <a:pt x="705" y="80"/>
                  </a:lnTo>
                  <a:lnTo>
                    <a:pt x="713" y="87"/>
                  </a:lnTo>
                  <a:lnTo>
                    <a:pt x="718" y="92"/>
                  </a:lnTo>
                  <a:lnTo>
                    <a:pt x="723" y="100"/>
                  </a:lnTo>
                  <a:lnTo>
                    <a:pt x="726" y="108"/>
                  </a:lnTo>
                  <a:lnTo>
                    <a:pt x="728" y="118"/>
                  </a:lnTo>
                  <a:lnTo>
                    <a:pt x="728" y="123"/>
                  </a:lnTo>
                  <a:lnTo>
                    <a:pt x="728" y="123"/>
                  </a:lnTo>
                  <a:lnTo>
                    <a:pt x="726" y="133"/>
                  </a:lnTo>
                  <a:lnTo>
                    <a:pt x="725" y="141"/>
                  </a:lnTo>
                  <a:lnTo>
                    <a:pt x="720" y="149"/>
                  </a:lnTo>
                  <a:lnTo>
                    <a:pt x="713" y="156"/>
                  </a:lnTo>
                  <a:lnTo>
                    <a:pt x="707" y="162"/>
                  </a:lnTo>
                  <a:lnTo>
                    <a:pt x="699" y="165"/>
                  </a:lnTo>
                  <a:lnTo>
                    <a:pt x="689" y="169"/>
                  </a:lnTo>
                  <a:lnTo>
                    <a:pt x="679" y="170"/>
                  </a:lnTo>
                  <a:lnTo>
                    <a:pt x="129" y="17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Line 48"/>
            <p:cNvSpPr>
              <a:spLocks noChangeShapeType="1"/>
            </p:cNvSpPr>
            <p:nvPr/>
          </p:nvSpPr>
          <p:spPr bwMode="auto">
            <a:xfrm>
              <a:off x="2946401" y="5208588"/>
              <a:ext cx="3937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0" name="Freeform 52"/>
          <p:cNvSpPr/>
          <p:nvPr/>
        </p:nvSpPr>
        <p:spPr bwMode="auto">
          <a:xfrm>
            <a:off x="7104671" y="2465460"/>
            <a:ext cx="295969" cy="263546"/>
          </a:xfrm>
          <a:custGeom>
            <a:avLst/>
            <a:gdLst>
              <a:gd name="T0" fmla="*/ 652 w 712"/>
              <a:gd name="T1" fmla="*/ 55 h 633"/>
              <a:gd name="T2" fmla="*/ 637 w 712"/>
              <a:gd name="T3" fmla="*/ 42 h 633"/>
              <a:gd name="T4" fmla="*/ 604 w 712"/>
              <a:gd name="T5" fmla="*/ 21 h 633"/>
              <a:gd name="T6" fmla="*/ 570 w 712"/>
              <a:gd name="T7" fmla="*/ 6 h 633"/>
              <a:gd name="T8" fmla="*/ 532 w 712"/>
              <a:gd name="T9" fmla="*/ 0 h 633"/>
              <a:gd name="T10" fmla="*/ 494 w 712"/>
              <a:gd name="T11" fmla="*/ 0 h 633"/>
              <a:gd name="T12" fmla="*/ 458 w 712"/>
              <a:gd name="T13" fmla="*/ 6 h 633"/>
              <a:gd name="T14" fmla="*/ 422 w 712"/>
              <a:gd name="T15" fmla="*/ 21 h 633"/>
              <a:gd name="T16" fmla="*/ 390 w 712"/>
              <a:gd name="T17" fmla="*/ 42 h 633"/>
              <a:gd name="T18" fmla="*/ 357 w 712"/>
              <a:gd name="T19" fmla="*/ 75 h 633"/>
              <a:gd name="T20" fmla="*/ 337 w 712"/>
              <a:gd name="T21" fmla="*/ 55 h 633"/>
              <a:gd name="T22" fmla="*/ 306 w 712"/>
              <a:gd name="T23" fmla="*/ 31 h 633"/>
              <a:gd name="T24" fmla="*/ 274 w 712"/>
              <a:gd name="T25" fmla="*/ 13 h 633"/>
              <a:gd name="T26" fmla="*/ 236 w 712"/>
              <a:gd name="T27" fmla="*/ 3 h 633"/>
              <a:gd name="T28" fmla="*/ 200 w 712"/>
              <a:gd name="T29" fmla="*/ 0 h 633"/>
              <a:gd name="T30" fmla="*/ 162 w 712"/>
              <a:gd name="T31" fmla="*/ 3 h 633"/>
              <a:gd name="T32" fmla="*/ 126 w 712"/>
              <a:gd name="T33" fmla="*/ 13 h 633"/>
              <a:gd name="T34" fmla="*/ 92 w 712"/>
              <a:gd name="T35" fmla="*/ 31 h 633"/>
              <a:gd name="T36" fmla="*/ 61 w 712"/>
              <a:gd name="T37" fmla="*/ 55 h 633"/>
              <a:gd name="T38" fmla="*/ 58 w 712"/>
              <a:gd name="T39" fmla="*/ 59 h 633"/>
              <a:gd name="T40" fmla="*/ 33 w 712"/>
              <a:gd name="T41" fmla="*/ 90 h 633"/>
              <a:gd name="T42" fmla="*/ 15 w 712"/>
              <a:gd name="T43" fmla="*/ 124 h 633"/>
              <a:gd name="T44" fmla="*/ 5 w 712"/>
              <a:gd name="T45" fmla="*/ 160 h 633"/>
              <a:gd name="T46" fmla="*/ 0 w 712"/>
              <a:gd name="T47" fmla="*/ 198 h 633"/>
              <a:gd name="T48" fmla="*/ 5 w 712"/>
              <a:gd name="T49" fmla="*/ 234 h 633"/>
              <a:gd name="T50" fmla="*/ 15 w 712"/>
              <a:gd name="T51" fmla="*/ 272 h 633"/>
              <a:gd name="T52" fmla="*/ 33 w 712"/>
              <a:gd name="T53" fmla="*/ 304 h 633"/>
              <a:gd name="T54" fmla="*/ 58 w 712"/>
              <a:gd name="T55" fmla="*/ 335 h 633"/>
              <a:gd name="T56" fmla="*/ 357 w 712"/>
              <a:gd name="T57" fmla="*/ 633 h 633"/>
              <a:gd name="T58" fmla="*/ 655 w 712"/>
              <a:gd name="T59" fmla="*/ 335 h 633"/>
              <a:gd name="T60" fmla="*/ 668 w 712"/>
              <a:gd name="T61" fmla="*/ 321 h 633"/>
              <a:gd name="T62" fmla="*/ 689 w 712"/>
              <a:gd name="T63" fmla="*/ 288 h 633"/>
              <a:gd name="T64" fmla="*/ 704 w 712"/>
              <a:gd name="T65" fmla="*/ 254 h 633"/>
              <a:gd name="T66" fmla="*/ 710 w 712"/>
              <a:gd name="T67" fmla="*/ 216 h 633"/>
              <a:gd name="T68" fmla="*/ 710 w 712"/>
              <a:gd name="T69" fmla="*/ 178 h 633"/>
              <a:gd name="T70" fmla="*/ 704 w 712"/>
              <a:gd name="T71" fmla="*/ 142 h 633"/>
              <a:gd name="T72" fmla="*/ 689 w 712"/>
              <a:gd name="T73" fmla="*/ 106 h 633"/>
              <a:gd name="T74" fmla="*/ 668 w 712"/>
              <a:gd name="T75" fmla="*/ 73 h 633"/>
              <a:gd name="T76" fmla="*/ 655 w 712"/>
              <a:gd name="T77" fmla="*/ 59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12" h="633">
                <a:moveTo>
                  <a:pt x="655" y="59"/>
                </a:moveTo>
                <a:lnTo>
                  <a:pt x="652" y="55"/>
                </a:lnTo>
                <a:lnTo>
                  <a:pt x="652" y="55"/>
                </a:lnTo>
                <a:lnTo>
                  <a:pt x="637" y="42"/>
                </a:lnTo>
                <a:lnTo>
                  <a:pt x="620" y="31"/>
                </a:lnTo>
                <a:lnTo>
                  <a:pt x="604" y="21"/>
                </a:lnTo>
                <a:lnTo>
                  <a:pt x="586" y="13"/>
                </a:lnTo>
                <a:lnTo>
                  <a:pt x="570" y="6"/>
                </a:lnTo>
                <a:lnTo>
                  <a:pt x="550" y="3"/>
                </a:lnTo>
                <a:lnTo>
                  <a:pt x="532" y="0"/>
                </a:lnTo>
                <a:lnTo>
                  <a:pt x="514" y="0"/>
                </a:lnTo>
                <a:lnTo>
                  <a:pt x="494" y="0"/>
                </a:lnTo>
                <a:lnTo>
                  <a:pt x="476" y="3"/>
                </a:lnTo>
                <a:lnTo>
                  <a:pt x="458" y="6"/>
                </a:lnTo>
                <a:lnTo>
                  <a:pt x="440" y="13"/>
                </a:lnTo>
                <a:lnTo>
                  <a:pt x="422" y="21"/>
                </a:lnTo>
                <a:lnTo>
                  <a:pt x="406" y="31"/>
                </a:lnTo>
                <a:lnTo>
                  <a:pt x="390" y="42"/>
                </a:lnTo>
                <a:lnTo>
                  <a:pt x="375" y="55"/>
                </a:lnTo>
                <a:lnTo>
                  <a:pt x="357" y="75"/>
                </a:lnTo>
                <a:lnTo>
                  <a:pt x="337" y="55"/>
                </a:lnTo>
                <a:lnTo>
                  <a:pt x="337" y="55"/>
                </a:lnTo>
                <a:lnTo>
                  <a:pt x="323" y="42"/>
                </a:lnTo>
                <a:lnTo>
                  <a:pt x="306" y="31"/>
                </a:lnTo>
                <a:lnTo>
                  <a:pt x="290" y="21"/>
                </a:lnTo>
                <a:lnTo>
                  <a:pt x="274" y="13"/>
                </a:lnTo>
                <a:lnTo>
                  <a:pt x="256" y="6"/>
                </a:lnTo>
                <a:lnTo>
                  <a:pt x="236" y="3"/>
                </a:lnTo>
                <a:lnTo>
                  <a:pt x="218" y="0"/>
                </a:lnTo>
                <a:lnTo>
                  <a:pt x="200" y="0"/>
                </a:lnTo>
                <a:lnTo>
                  <a:pt x="180" y="0"/>
                </a:lnTo>
                <a:lnTo>
                  <a:pt x="162" y="3"/>
                </a:lnTo>
                <a:lnTo>
                  <a:pt x="144" y="6"/>
                </a:lnTo>
                <a:lnTo>
                  <a:pt x="126" y="13"/>
                </a:lnTo>
                <a:lnTo>
                  <a:pt x="108" y="21"/>
                </a:lnTo>
                <a:lnTo>
                  <a:pt x="92" y="31"/>
                </a:lnTo>
                <a:lnTo>
                  <a:pt x="76" y="42"/>
                </a:lnTo>
                <a:lnTo>
                  <a:pt x="61" y="55"/>
                </a:lnTo>
                <a:lnTo>
                  <a:pt x="58" y="59"/>
                </a:lnTo>
                <a:lnTo>
                  <a:pt x="58" y="59"/>
                </a:lnTo>
                <a:lnTo>
                  <a:pt x="44" y="73"/>
                </a:lnTo>
                <a:lnTo>
                  <a:pt x="33" y="90"/>
                </a:lnTo>
                <a:lnTo>
                  <a:pt x="23" y="106"/>
                </a:lnTo>
                <a:lnTo>
                  <a:pt x="15" y="124"/>
                </a:lnTo>
                <a:lnTo>
                  <a:pt x="8" y="142"/>
                </a:lnTo>
                <a:lnTo>
                  <a:pt x="5" y="160"/>
                </a:lnTo>
                <a:lnTo>
                  <a:pt x="2" y="178"/>
                </a:lnTo>
                <a:lnTo>
                  <a:pt x="0" y="198"/>
                </a:lnTo>
                <a:lnTo>
                  <a:pt x="2" y="216"/>
                </a:lnTo>
                <a:lnTo>
                  <a:pt x="5" y="234"/>
                </a:lnTo>
                <a:lnTo>
                  <a:pt x="8" y="254"/>
                </a:lnTo>
                <a:lnTo>
                  <a:pt x="15" y="272"/>
                </a:lnTo>
                <a:lnTo>
                  <a:pt x="23" y="288"/>
                </a:lnTo>
                <a:lnTo>
                  <a:pt x="33" y="304"/>
                </a:lnTo>
                <a:lnTo>
                  <a:pt x="44" y="321"/>
                </a:lnTo>
                <a:lnTo>
                  <a:pt x="58" y="335"/>
                </a:lnTo>
                <a:lnTo>
                  <a:pt x="77" y="355"/>
                </a:lnTo>
                <a:lnTo>
                  <a:pt x="357" y="633"/>
                </a:lnTo>
                <a:lnTo>
                  <a:pt x="635" y="355"/>
                </a:lnTo>
                <a:lnTo>
                  <a:pt x="655" y="335"/>
                </a:lnTo>
                <a:lnTo>
                  <a:pt x="655" y="335"/>
                </a:lnTo>
                <a:lnTo>
                  <a:pt x="668" y="321"/>
                </a:lnTo>
                <a:lnTo>
                  <a:pt x="679" y="304"/>
                </a:lnTo>
                <a:lnTo>
                  <a:pt x="689" y="288"/>
                </a:lnTo>
                <a:lnTo>
                  <a:pt x="697" y="272"/>
                </a:lnTo>
                <a:lnTo>
                  <a:pt x="704" y="254"/>
                </a:lnTo>
                <a:lnTo>
                  <a:pt x="709" y="234"/>
                </a:lnTo>
                <a:lnTo>
                  <a:pt x="710" y="216"/>
                </a:lnTo>
                <a:lnTo>
                  <a:pt x="712" y="198"/>
                </a:lnTo>
                <a:lnTo>
                  <a:pt x="710" y="178"/>
                </a:lnTo>
                <a:lnTo>
                  <a:pt x="709" y="160"/>
                </a:lnTo>
                <a:lnTo>
                  <a:pt x="704" y="142"/>
                </a:lnTo>
                <a:lnTo>
                  <a:pt x="697" y="124"/>
                </a:lnTo>
                <a:lnTo>
                  <a:pt x="689" y="106"/>
                </a:lnTo>
                <a:lnTo>
                  <a:pt x="679" y="90"/>
                </a:lnTo>
                <a:lnTo>
                  <a:pt x="668" y="73"/>
                </a:lnTo>
                <a:lnTo>
                  <a:pt x="655" y="59"/>
                </a:lnTo>
                <a:lnTo>
                  <a:pt x="655" y="59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4285565" y="3538921"/>
            <a:ext cx="247749" cy="308440"/>
            <a:chOff x="4743451" y="4854576"/>
            <a:chExt cx="473075" cy="588963"/>
          </a:xfrm>
        </p:grpSpPr>
        <p:sp>
          <p:nvSpPr>
            <p:cNvPr id="132" name="Freeform 69"/>
            <p:cNvSpPr/>
            <p:nvPr/>
          </p:nvSpPr>
          <p:spPr bwMode="auto">
            <a:xfrm>
              <a:off x="4821238" y="5011738"/>
              <a:ext cx="344488" cy="274638"/>
            </a:xfrm>
            <a:custGeom>
              <a:avLst/>
              <a:gdLst>
                <a:gd name="T0" fmla="*/ 247 w 434"/>
                <a:gd name="T1" fmla="*/ 0 h 345"/>
                <a:gd name="T2" fmla="*/ 247 w 434"/>
                <a:gd name="T3" fmla="*/ 0 h 345"/>
                <a:gd name="T4" fmla="*/ 270 w 434"/>
                <a:gd name="T5" fmla="*/ 2 h 345"/>
                <a:gd name="T6" fmla="*/ 290 w 434"/>
                <a:gd name="T7" fmla="*/ 3 h 345"/>
                <a:gd name="T8" fmla="*/ 310 w 434"/>
                <a:gd name="T9" fmla="*/ 8 h 345"/>
                <a:gd name="T10" fmla="*/ 328 w 434"/>
                <a:gd name="T11" fmla="*/ 13 h 345"/>
                <a:gd name="T12" fmla="*/ 344 w 434"/>
                <a:gd name="T13" fmla="*/ 20 h 345"/>
                <a:gd name="T14" fmla="*/ 359 w 434"/>
                <a:gd name="T15" fmla="*/ 30 h 345"/>
                <a:gd name="T16" fmla="*/ 373 w 434"/>
                <a:gd name="T17" fmla="*/ 39 h 345"/>
                <a:gd name="T18" fmla="*/ 385 w 434"/>
                <a:gd name="T19" fmla="*/ 49 h 345"/>
                <a:gd name="T20" fmla="*/ 396 w 434"/>
                <a:gd name="T21" fmla="*/ 62 h 345"/>
                <a:gd name="T22" fmla="*/ 406 w 434"/>
                <a:gd name="T23" fmla="*/ 75 h 345"/>
                <a:gd name="T24" fmla="*/ 414 w 434"/>
                <a:gd name="T25" fmla="*/ 88 h 345"/>
                <a:gd name="T26" fmla="*/ 421 w 434"/>
                <a:gd name="T27" fmla="*/ 105 h 345"/>
                <a:gd name="T28" fmla="*/ 426 w 434"/>
                <a:gd name="T29" fmla="*/ 120 h 345"/>
                <a:gd name="T30" fmla="*/ 431 w 434"/>
                <a:gd name="T31" fmla="*/ 138 h 345"/>
                <a:gd name="T32" fmla="*/ 432 w 434"/>
                <a:gd name="T33" fmla="*/ 154 h 345"/>
                <a:gd name="T34" fmla="*/ 434 w 434"/>
                <a:gd name="T35" fmla="*/ 174 h 345"/>
                <a:gd name="T36" fmla="*/ 434 w 434"/>
                <a:gd name="T37" fmla="*/ 174 h 345"/>
                <a:gd name="T38" fmla="*/ 432 w 434"/>
                <a:gd name="T39" fmla="*/ 192 h 345"/>
                <a:gd name="T40" fmla="*/ 429 w 434"/>
                <a:gd name="T41" fmla="*/ 210 h 345"/>
                <a:gd name="T42" fmla="*/ 424 w 434"/>
                <a:gd name="T43" fmla="*/ 228 h 345"/>
                <a:gd name="T44" fmla="*/ 418 w 434"/>
                <a:gd name="T45" fmla="*/ 244 h 345"/>
                <a:gd name="T46" fmla="*/ 409 w 434"/>
                <a:gd name="T47" fmla="*/ 259 h 345"/>
                <a:gd name="T48" fmla="*/ 400 w 434"/>
                <a:gd name="T49" fmla="*/ 273 h 345"/>
                <a:gd name="T50" fmla="*/ 390 w 434"/>
                <a:gd name="T51" fmla="*/ 286 h 345"/>
                <a:gd name="T52" fmla="*/ 377 w 434"/>
                <a:gd name="T53" fmla="*/ 298 h 345"/>
                <a:gd name="T54" fmla="*/ 364 w 434"/>
                <a:gd name="T55" fmla="*/ 309 h 345"/>
                <a:gd name="T56" fmla="*/ 349 w 434"/>
                <a:gd name="T57" fmla="*/ 318 h 345"/>
                <a:gd name="T58" fmla="*/ 334 w 434"/>
                <a:gd name="T59" fmla="*/ 326 h 345"/>
                <a:gd name="T60" fmla="*/ 318 w 434"/>
                <a:gd name="T61" fmla="*/ 332 h 345"/>
                <a:gd name="T62" fmla="*/ 301 w 434"/>
                <a:gd name="T63" fmla="*/ 339 h 345"/>
                <a:gd name="T64" fmla="*/ 283 w 434"/>
                <a:gd name="T65" fmla="*/ 342 h 345"/>
                <a:gd name="T66" fmla="*/ 267 w 434"/>
                <a:gd name="T67" fmla="*/ 345 h 345"/>
                <a:gd name="T68" fmla="*/ 249 w 434"/>
                <a:gd name="T69" fmla="*/ 345 h 345"/>
                <a:gd name="T70" fmla="*/ 0 w 434"/>
                <a:gd name="T71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4" h="345">
                  <a:moveTo>
                    <a:pt x="247" y="0"/>
                  </a:moveTo>
                  <a:lnTo>
                    <a:pt x="247" y="0"/>
                  </a:lnTo>
                  <a:lnTo>
                    <a:pt x="270" y="2"/>
                  </a:lnTo>
                  <a:lnTo>
                    <a:pt x="290" y="3"/>
                  </a:lnTo>
                  <a:lnTo>
                    <a:pt x="310" y="8"/>
                  </a:lnTo>
                  <a:lnTo>
                    <a:pt x="328" y="13"/>
                  </a:lnTo>
                  <a:lnTo>
                    <a:pt x="344" y="20"/>
                  </a:lnTo>
                  <a:lnTo>
                    <a:pt x="359" y="30"/>
                  </a:lnTo>
                  <a:lnTo>
                    <a:pt x="373" y="39"/>
                  </a:lnTo>
                  <a:lnTo>
                    <a:pt x="385" y="49"/>
                  </a:lnTo>
                  <a:lnTo>
                    <a:pt x="396" y="62"/>
                  </a:lnTo>
                  <a:lnTo>
                    <a:pt x="406" y="75"/>
                  </a:lnTo>
                  <a:lnTo>
                    <a:pt x="414" y="88"/>
                  </a:lnTo>
                  <a:lnTo>
                    <a:pt x="421" y="105"/>
                  </a:lnTo>
                  <a:lnTo>
                    <a:pt x="426" y="120"/>
                  </a:lnTo>
                  <a:lnTo>
                    <a:pt x="431" y="138"/>
                  </a:lnTo>
                  <a:lnTo>
                    <a:pt x="432" y="154"/>
                  </a:lnTo>
                  <a:lnTo>
                    <a:pt x="434" y="174"/>
                  </a:lnTo>
                  <a:lnTo>
                    <a:pt x="434" y="174"/>
                  </a:lnTo>
                  <a:lnTo>
                    <a:pt x="432" y="192"/>
                  </a:lnTo>
                  <a:lnTo>
                    <a:pt x="429" y="210"/>
                  </a:lnTo>
                  <a:lnTo>
                    <a:pt x="424" y="228"/>
                  </a:lnTo>
                  <a:lnTo>
                    <a:pt x="418" y="244"/>
                  </a:lnTo>
                  <a:lnTo>
                    <a:pt x="409" y="259"/>
                  </a:lnTo>
                  <a:lnTo>
                    <a:pt x="400" y="273"/>
                  </a:lnTo>
                  <a:lnTo>
                    <a:pt x="390" y="286"/>
                  </a:lnTo>
                  <a:lnTo>
                    <a:pt x="377" y="298"/>
                  </a:lnTo>
                  <a:lnTo>
                    <a:pt x="364" y="309"/>
                  </a:lnTo>
                  <a:lnTo>
                    <a:pt x="349" y="318"/>
                  </a:lnTo>
                  <a:lnTo>
                    <a:pt x="334" y="326"/>
                  </a:lnTo>
                  <a:lnTo>
                    <a:pt x="318" y="332"/>
                  </a:lnTo>
                  <a:lnTo>
                    <a:pt x="301" y="339"/>
                  </a:lnTo>
                  <a:lnTo>
                    <a:pt x="283" y="342"/>
                  </a:lnTo>
                  <a:lnTo>
                    <a:pt x="267" y="345"/>
                  </a:lnTo>
                  <a:lnTo>
                    <a:pt x="249" y="345"/>
                  </a:lnTo>
                  <a:lnTo>
                    <a:pt x="0" y="345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Rectangle 70"/>
            <p:cNvSpPr>
              <a:spLocks noChangeArrowheads="1"/>
            </p:cNvSpPr>
            <p:nvPr/>
          </p:nvSpPr>
          <p:spPr bwMode="auto">
            <a:xfrm>
              <a:off x="4899026" y="4911726"/>
              <a:ext cx="120650" cy="2540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Rectangle 71"/>
            <p:cNvSpPr>
              <a:spLocks noChangeArrowheads="1"/>
            </p:cNvSpPr>
            <p:nvPr/>
          </p:nvSpPr>
          <p:spPr bwMode="auto">
            <a:xfrm>
              <a:off x="4940301" y="4854576"/>
              <a:ext cx="36513" cy="5715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Line 72"/>
            <p:cNvSpPr>
              <a:spLocks noChangeShapeType="1"/>
            </p:cNvSpPr>
            <p:nvPr/>
          </p:nvSpPr>
          <p:spPr bwMode="auto">
            <a:xfrm>
              <a:off x="4899026" y="5286376"/>
              <a:ext cx="0" cy="1555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Line 73"/>
            <p:cNvSpPr>
              <a:spLocks noChangeShapeType="1"/>
            </p:cNvSpPr>
            <p:nvPr/>
          </p:nvSpPr>
          <p:spPr bwMode="auto">
            <a:xfrm>
              <a:off x="4994276" y="5286376"/>
              <a:ext cx="44450" cy="15716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Line 74"/>
            <p:cNvSpPr>
              <a:spLocks noChangeShapeType="1"/>
            </p:cNvSpPr>
            <p:nvPr/>
          </p:nvSpPr>
          <p:spPr bwMode="auto">
            <a:xfrm flipH="1">
              <a:off x="4743451" y="5441951"/>
              <a:ext cx="47307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7137649" y="4688334"/>
            <a:ext cx="281836" cy="307608"/>
            <a:chOff x="8385176" y="1211263"/>
            <a:chExt cx="538163" cy="587375"/>
          </a:xfrm>
        </p:grpSpPr>
        <p:sp>
          <p:nvSpPr>
            <p:cNvPr id="142" name="Freeform 102"/>
            <p:cNvSpPr/>
            <p:nvPr/>
          </p:nvSpPr>
          <p:spPr bwMode="auto">
            <a:xfrm>
              <a:off x="8596313" y="1446213"/>
              <a:ext cx="117475" cy="117475"/>
            </a:xfrm>
            <a:custGeom>
              <a:avLst/>
              <a:gdLst>
                <a:gd name="T0" fmla="*/ 147 w 147"/>
                <a:gd name="T1" fmla="*/ 73 h 147"/>
                <a:gd name="T2" fmla="*/ 147 w 147"/>
                <a:gd name="T3" fmla="*/ 73 h 147"/>
                <a:gd name="T4" fmla="*/ 146 w 147"/>
                <a:gd name="T5" fmla="*/ 88 h 147"/>
                <a:gd name="T6" fmla="*/ 142 w 147"/>
                <a:gd name="T7" fmla="*/ 103 h 147"/>
                <a:gd name="T8" fmla="*/ 136 w 147"/>
                <a:gd name="T9" fmla="*/ 114 h 147"/>
                <a:gd name="T10" fmla="*/ 126 w 147"/>
                <a:gd name="T11" fmla="*/ 126 h 147"/>
                <a:gd name="T12" fmla="*/ 115 w 147"/>
                <a:gd name="T13" fmla="*/ 136 h 147"/>
                <a:gd name="T14" fmla="*/ 103 w 147"/>
                <a:gd name="T15" fmla="*/ 142 h 147"/>
                <a:gd name="T16" fmla="*/ 88 w 147"/>
                <a:gd name="T17" fmla="*/ 147 h 147"/>
                <a:gd name="T18" fmla="*/ 74 w 147"/>
                <a:gd name="T19" fmla="*/ 147 h 147"/>
                <a:gd name="T20" fmla="*/ 74 w 147"/>
                <a:gd name="T21" fmla="*/ 147 h 147"/>
                <a:gd name="T22" fmla="*/ 59 w 147"/>
                <a:gd name="T23" fmla="*/ 147 h 147"/>
                <a:gd name="T24" fmla="*/ 46 w 147"/>
                <a:gd name="T25" fmla="*/ 142 h 147"/>
                <a:gd name="T26" fmla="*/ 33 w 147"/>
                <a:gd name="T27" fmla="*/ 136 h 147"/>
                <a:gd name="T28" fmla="*/ 21 w 147"/>
                <a:gd name="T29" fmla="*/ 126 h 147"/>
                <a:gd name="T30" fmla="*/ 13 w 147"/>
                <a:gd name="T31" fmla="*/ 114 h 147"/>
                <a:gd name="T32" fmla="*/ 5 w 147"/>
                <a:gd name="T33" fmla="*/ 103 h 147"/>
                <a:gd name="T34" fmla="*/ 2 w 147"/>
                <a:gd name="T35" fmla="*/ 88 h 147"/>
                <a:gd name="T36" fmla="*/ 0 w 147"/>
                <a:gd name="T37" fmla="*/ 73 h 147"/>
                <a:gd name="T38" fmla="*/ 0 w 147"/>
                <a:gd name="T39" fmla="*/ 73 h 147"/>
                <a:gd name="T40" fmla="*/ 2 w 147"/>
                <a:gd name="T41" fmla="*/ 59 h 147"/>
                <a:gd name="T42" fmla="*/ 5 w 147"/>
                <a:gd name="T43" fmla="*/ 46 h 147"/>
                <a:gd name="T44" fmla="*/ 13 w 147"/>
                <a:gd name="T45" fmla="*/ 33 h 147"/>
                <a:gd name="T46" fmla="*/ 21 w 147"/>
                <a:gd name="T47" fmla="*/ 21 h 147"/>
                <a:gd name="T48" fmla="*/ 33 w 147"/>
                <a:gd name="T49" fmla="*/ 13 h 147"/>
                <a:gd name="T50" fmla="*/ 46 w 147"/>
                <a:gd name="T51" fmla="*/ 6 h 147"/>
                <a:gd name="T52" fmla="*/ 59 w 147"/>
                <a:gd name="T53" fmla="*/ 1 h 147"/>
                <a:gd name="T54" fmla="*/ 74 w 147"/>
                <a:gd name="T55" fmla="*/ 0 h 147"/>
                <a:gd name="T56" fmla="*/ 74 w 147"/>
                <a:gd name="T57" fmla="*/ 0 h 147"/>
                <a:gd name="T58" fmla="*/ 88 w 147"/>
                <a:gd name="T59" fmla="*/ 1 h 147"/>
                <a:gd name="T60" fmla="*/ 103 w 147"/>
                <a:gd name="T61" fmla="*/ 6 h 147"/>
                <a:gd name="T62" fmla="*/ 115 w 147"/>
                <a:gd name="T63" fmla="*/ 13 h 147"/>
                <a:gd name="T64" fmla="*/ 126 w 147"/>
                <a:gd name="T65" fmla="*/ 21 h 147"/>
                <a:gd name="T66" fmla="*/ 136 w 147"/>
                <a:gd name="T67" fmla="*/ 33 h 147"/>
                <a:gd name="T68" fmla="*/ 142 w 147"/>
                <a:gd name="T69" fmla="*/ 46 h 147"/>
                <a:gd name="T70" fmla="*/ 146 w 147"/>
                <a:gd name="T71" fmla="*/ 59 h 147"/>
                <a:gd name="T72" fmla="*/ 147 w 147"/>
                <a:gd name="T73" fmla="*/ 73 h 147"/>
                <a:gd name="T74" fmla="*/ 147 w 147"/>
                <a:gd name="T75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147">
                  <a:moveTo>
                    <a:pt x="147" y="73"/>
                  </a:moveTo>
                  <a:lnTo>
                    <a:pt x="147" y="73"/>
                  </a:lnTo>
                  <a:lnTo>
                    <a:pt x="146" y="88"/>
                  </a:lnTo>
                  <a:lnTo>
                    <a:pt x="142" y="103"/>
                  </a:lnTo>
                  <a:lnTo>
                    <a:pt x="136" y="114"/>
                  </a:lnTo>
                  <a:lnTo>
                    <a:pt x="126" y="126"/>
                  </a:lnTo>
                  <a:lnTo>
                    <a:pt x="115" y="136"/>
                  </a:lnTo>
                  <a:lnTo>
                    <a:pt x="103" y="142"/>
                  </a:lnTo>
                  <a:lnTo>
                    <a:pt x="88" y="147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59" y="147"/>
                  </a:lnTo>
                  <a:lnTo>
                    <a:pt x="46" y="142"/>
                  </a:lnTo>
                  <a:lnTo>
                    <a:pt x="33" y="136"/>
                  </a:lnTo>
                  <a:lnTo>
                    <a:pt x="21" y="126"/>
                  </a:lnTo>
                  <a:lnTo>
                    <a:pt x="13" y="114"/>
                  </a:lnTo>
                  <a:lnTo>
                    <a:pt x="5" y="103"/>
                  </a:lnTo>
                  <a:lnTo>
                    <a:pt x="2" y="88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59"/>
                  </a:lnTo>
                  <a:lnTo>
                    <a:pt x="5" y="46"/>
                  </a:lnTo>
                  <a:lnTo>
                    <a:pt x="13" y="33"/>
                  </a:lnTo>
                  <a:lnTo>
                    <a:pt x="21" y="21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9" y="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8" y="1"/>
                  </a:lnTo>
                  <a:lnTo>
                    <a:pt x="103" y="6"/>
                  </a:lnTo>
                  <a:lnTo>
                    <a:pt x="115" y="13"/>
                  </a:lnTo>
                  <a:lnTo>
                    <a:pt x="126" y="21"/>
                  </a:lnTo>
                  <a:lnTo>
                    <a:pt x="136" y="33"/>
                  </a:lnTo>
                  <a:lnTo>
                    <a:pt x="142" y="46"/>
                  </a:lnTo>
                  <a:lnTo>
                    <a:pt x="146" y="59"/>
                  </a:lnTo>
                  <a:lnTo>
                    <a:pt x="147" y="73"/>
                  </a:lnTo>
                  <a:lnTo>
                    <a:pt x="147" y="73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103"/>
            <p:cNvSpPr/>
            <p:nvPr/>
          </p:nvSpPr>
          <p:spPr bwMode="auto">
            <a:xfrm>
              <a:off x="8478838" y="1211263"/>
              <a:ext cx="352425" cy="587375"/>
            </a:xfrm>
            <a:custGeom>
              <a:avLst/>
              <a:gdLst>
                <a:gd name="T0" fmla="*/ 445 w 445"/>
                <a:gd name="T1" fmla="*/ 369 h 739"/>
                <a:gd name="T2" fmla="*/ 440 w 445"/>
                <a:gd name="T3" fmla="*/ 440 h 739"/>
                <a:gd name="T4" fmla="*/ 427 w 445"/>
                <a:gd name="T5" fmla="*/ 509 h 739"/>
                <a:gd name="T6" fmla="*/ 408 w 445"/>
                <a:gd name="T7" fmla="*/ 571 h 739"/>
                <a:gd name="T8" fmla="*/ 380 w 445"/>
                <a:gd name="T9" fmla="*/ 626 h 739"/>
                <a:gd name="T10" fmla="*/ 347 w 445"/>
                <a:gd name="T11" fmla="*/ 674 h 739"/>
                <a:gd name="T12" fmla="*/ 309 w 445"/>
                <a:gd name="T13" fmla="*/ 708 h 739"/>
                <a:gd name="T14" fmla="*/ 267 w 445"/>
                <a:gd name="T15" fmla="*/ 731 h 739"/>
                <a:gd name="T16" fmla="*/ 234 w 445"/>
                <a:gd name="T17" fmla="*/ 739 h 739"/>
                <a:gd name="T18" fmla="*/ 223 w 445"/>
                <a:gd name="T19" fmla="*/ 739 h 739"/>
                <a:gd name="T20" fmla="*/ 200 w 445"/>
                <a:gd name="T21" fmla="*/ 738 h 739"/>
                <a:gd name="T22" fmla="*/ 157 w 445"/>
                <a:gd name="T23" fmla="*/ 721 h 739"/>
                <a:gd name="T24" fmla="*/ 116 w 445"/>
                <a:gd name="T25" fmla="*/ 692 h 739"/>
                <a:gd name="T26" fmla="*/ 82 w 445"/>
                <a:gd name="T27" fmla="*/ 651 h 739"/>
                <a:gd name="T28" fmla="*/ 51 w 445"/>
                <a:gd name="T29" fmla="*/ 600 h 739"/>
                <a:gd name="T30" fmla="*/ 28 w 445"/>
                <a:gd name="T31" fmla="*/ 540 h 739"/>
                <a:gd name="T32" fmla="*/ 12 w 445"/>
                <a:gd name="T33" fmla="*/ 474 h 739"/>
                <a:gd name="T34" fmla="*/ 2 w 445"/>
                <a:gd name="T35" fmla="*/ 405 h 739"/>
                <a:gd name="T36" fmla="*/ 0 w 445"/>
                <a:gd name="T37" fmla="*/ 369 h 739"/>
                <a:gd name="T38" fmla="*/ 5 w 445"/>
                <a:gd name="T39" fmla="*/ 299 h 739"/>
                <a:gd name="T40" fmla="*/ 18 w 445"/>
                <a:gd name="T41" fmla="*/ 232 h 739"/>
                <a:gd name="T42" fmla="*/ 39 w 445"/>
                <a:gd name="T43" fmla="*/ 168 h 739"/>
                <a:gd name="T44" fmla="*/ 66 w 445"/>
                <a:gd name="T45" fmla="*/ 112 h 739"/>
                <a:gd name="T46" fmla="*/ 98 w 445"/>
                <a:gd name="T47" fmla="*/ 67 h 739"/>
                <a:gd name="T48" fmla="*/ 136 w 445"/>
                <a:gd name="T49" fmla="*/ 31 h 739"/>
                <a:gd name="T50" fmla="*/ 178 w 445"/>
                <a:gd name="T51" fmla="*/ 8 h 739"/>
                <a:gd name="T52" fmla="*/ 211 w 445"/>
                <a:gd name="T53" fmla="*/ 0 h 739"/>
                <a:gd name="T54" fmla="*/ 223 w 445"/>
                <a:gd name="T55" fmla="*/ 0 h 739"/>
                <a:gd name="T56" fmla="*/ 246 w 445"/>
                <a:gd name="T57" fmla="*/ 1 h 739"/>
                <a:gd name="T58" fmla="*/ 288 w 445"/>
                <a:gd name="T59" fmla="*/ 18 h 739"/>
                <a:gd name="T60" fmla="*/ 329 w 445"/>
                <a:gd name="T61" fmla="*/ 47 h 739"/>
                <a:gd name="T62" fmla="*/ 363 w 445"/>
                <a:gd name="T63" fmla="*/ 88 h 739"/>
                <a:gd name="T64" fmla="*/ 394 w 445"/>
                <a:gd name="T65" fmla="*/ 140 h 739"/>
                <a:gd name="T66" fmla="*/ 417 w 445"/>
                <a:gd name="T67" fmla="*/ 199 h 739"/>
                <a:gd name="T68" fmla="*/ 435 w 445"/>
                <a:gd name="T69" fmla="*/ 265 h 739"/>
                <a:gd name="T70" fmla="*/ 444 w 445"/>
                <a:gd name="T71" fmla="*/ 333 h 739"/>
                <a:gd name="T72" fmla="*/ 445 w 445"/>
                <a:gd name="T73" fmla="*/ 36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5" h="739">
                  <a:moveTo>
                    <a:pt x="445" y="369"/>
                  </a:moveTo>
                  <a:lnTo>
                    <a:pt x="445" y="369"/>
                  </a:lnTo>
                  <a:lnTo>
                    <a:pt x="444" y="405"/>
                  </a:lnTo>
                  <a:lnTo>
                    <a:pt x="440" y="440"/>
                  </a:lnTo>
                  <a:lnTo>
                    <a:pt x="435" y="474"/>
                  </a:lnTo>
                  <a:lnTo>
                    <a:pt x="427" y="509"/>
                  </a:lnTo>
                  <a:lnTo>
                    <a:pt x="417" y="540"/>
                  </a:lnTo>
                  <a:lnTo>
                    <a:pt x="408" y="571"/>
                  </a:lnTo>
                  <a:lnTo>
                    <a:pt x="394" y="600"/>
                  </a:lnTo>
                  <a:lnTo>
                    <a:pt x="380" y="626"/>
                  </a:lnTo>
                  <a:lnTo>
                    <a:pt x="363" y="651"/>
                  </a:lnTo>
                  <a:lnTo>
                    <a:pt x="347" y="674"/>
                  </a:lnTo>
                  <a:lnTo>
                    <a:pt x="329" y="692"/>
                  </a:lnTo>
                  <a:lnTo>
                    <a:pt x="309" y="708"/>
                  </a:lnTo>
                  <a:lnTo>
                    <a:pt x="288" y="721"/>
                  </a:lnTo>
                  <a:lnTo>
                    <a:pt x="267" y="731"/>
                  </a:lnTo>
                  <a:lnTo>
                    <a:pt x="246" y="738"/>
                  </a:lnTo>
                  <a:lnTo>
                    <a:pt x="234" y="739"/>
                  </a:lnTo>
                  <a:lnTo>
                    <a:pt x="223" y="739"/>
                  </a:lnTo>
                  <a:lnTo>
                    <a:pt x="223" y="739"/>
                  </a:lnTo>
                  <a:lnTo>
                    <a:pt x="211" y="739"/>
                  </a:lnTo>
                  <a:lnTo>
                    <a:pt x="200" y="738"/>
                  </a:lnTo>
                  <a:lnTo>
                    <a:pt x="178" y="731"/>
                  </a:lnTo>
                  <a:lnTo>
                    <a:pt x="157" y="721"/>
                  </a:lnTo>
                  <a:lnTo>
                    <a:pt x="136" y="708"/>
                  </a:lnTo>
                  <a:lnTo>
                    <a:pt x="116" y="692"/>
                  </a:lnTo>
                  <a:lnTo>
                    <a:pt x="98" y="674"/>
                  </a:lnTo>
                  <a:lnTo>
                    <a:pt x="82" y="651"/>
                  </a:lnTo>
                  <a:lnTo>
                    <a:pt x="66" y="626"/>
                  </a:lnTo>
                  <a:lnTo>
                    <a:pt x="51" y="600"/>
                  </a:lnTo>
                  <a:lnTo>
                    <a:pt x="39" y="571"/>
                  </a:lnTo>
                  <a:lnTo>
                    <a:pt x="28" y="540"/>
                  </a:lnTo>
                  <a:lnTo>
                    <a:pt x="18" y="509"/>
                  </a:lnTo>
                  <a:lnTo>
                    <a:pt x="12" y="474"/>
                  </a:lnTo>
                  <a:lnTo>
                    <a:pt x="5" y="440"/>
                  </a:lnTo>
                  <a:lnTo>
                    <a:pt x="2" y="405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" y="333"/>
                  </a:lnTo>
                  <a:lnTo>
                    <a:pt x="5" y="299"/>
                  </a:lnTo>
                  <a:lnTo>
                    <a:pt x="12" y="265"/>
                  </a:lnTo>
                  <a:lnTo>
                    <a:pt x="18" y="232"/>
                  </a:lnTo>
                  <a:lnTo>
                    <a:pt x="28" y="199"/>
                  </a:lnTo>
                  <a:lnTo>
                    <a:pt x="39" y="168"/>
                  </a:lnTo>
                  <a:lnTo>
                    <a:pt x="51" y="140"/>
                  </a:lnTo>
                  <a:lnTo>
                    <a:pt x="66" y="112"/>
                  </a:lnTo>
                  <a:lnTo>
                    <a:pt x="82" y="88"/>
                  </a:lnTo>
                  <a:lnTo>
                    <a:pt x="98" y="67"/>
                  </a:lnTo>
                  <a:lnTo>
                    <a:pt x="116" y="47"/>
                  </a:lnTo>
                  <a:lnTo>
                    <a:pt x="136" y="31"/>
                  </a:lnTo>
                  <a:lnTo>
                    <a:pt x="157" y="18"/>
                  </a:lnTo>
                  <a:lnTo>
                    <a:pt x="178" y="8"/>
                  </a:lnTo>
                  <a:lnTo>
                    <a:pt x="200" y="1"/>
                  </a:lnTo>
                  <a:lnTo>
                    <a:pt x="211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34" y="0"/>
                  </a:lnTo>
                  <a:lnTo>
                    <a:pt x="246" y="1"/>
                  </a:lnTo>
                  <a:lnTo>
                    <a:pt x="267" y="8"/>
                  </a:lnTo>
                  <a:lnTo>
                    <a:pt x="288" y="18"/>
                  </a:lnTo>
                  <a:lnTo>
                    <a:pt x="309" y="31"/>
                  </a:lnTo>
                  <a:lnTo>
                    <a:pt x="329" y="47"/>
                  </a:lnTo>
                  <a:lnTo>
                    <a:pt x="347" y="67"/>
                  </a:lnTo>
                  <a:lnTo>
                    <a:pt x="363" y="88"/>
                  </a:lnTo>
                  <a:lnTo>
                    <a:pt x="380" y="112"/>
                  </a:lnTo>
                  <a:lnTo>
                    <a:pt x="394" y="140"/>
                  </a:lnTo>
                  <a:lnTo>
                    <a:pt x="408" y="168"/>
                  </a:lnTo>
                  <a:lnTo>
                    <a:pt x="417" y="199"/>
                  </a:lnTo>
                  <a:lnTo>
                    <a:pt x="427" y="232"/>
                  </a:lnTo>
                  <a:lnTo>
                    <a:pt x="435" y="265"/>
                  </a:lnTo>
                  <a:lnTo>
                    <a:pt x="440" y="299"/>
                  </a:lnTo>
                  <a:lnTo>
                    <a:pt x="444" y="333"/>
                  </a:lnTo>
                  <a:lnTo>
                    <a:pt x="445" y="369"/>
                  </a:lnTo>
                  <a:lnTo>
                    <a:pt x="445" y="369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104"/>
            <p:cNvSpPr/>
            <p:nvPr/>
          </p:nvSpPr>
          <p:spPr bwMode="auto">
            <a:xfrm>
              <a:off x="8386763" y="1295401"/>
              <a:ext cx="536575" cy="420688"/>
            </a:xfrm>
            <a:custGeom>
              <a:avLst/>
              <a:gdLst>
                <a:gd name="T0" fmla="*/ 449 w 676"/>
                <a:gd name="T1" fmla="*/ 457 h 529"/>
                <a:gd name="T2" fmla="*/ 385 w 676"/>
                <a:gd name="T3" fmla="*/ 488 h 529"/>
                <a:gd name="T4" fmla="*/ 320 w 676"/>
                <a:gd name="T5" fmla="*/ 511 h 529"/>
                <a:gd name="T6" fmla="*/ 256 w 676"/>
                <a:gd name="T7" fmla="*/ 524 h 529"/>
                <a:gd name="T8" fmla="*/ 194 w 676"/>
                <a:gd name="T9" fmla="*/ 529 h 529"/>
                <a:gd name="T10" fmla="*/ 138 w 676"/>
                <a:gd name="T11" fmla="*/ 524 h 529"/>
                <a:gd name="T12" fmla="*/ 87 w 676"/>
                <a:gd name="T13" fmla="*/ 509 h 529"/>
                <a:gd name="T14" fmla="*/ 46 w 676"/>
                <a:gd name="T15" fmla="*/ 483 h 529"/>
                <a:gd name="T16" fmla="*/ 23 w 676"/>
                <a:gd name="T17" fmla="*/ 458 h 529"/>
                <a:gd name="T18" fmla="*/ 17 w 676"/>
                <a:gd name="T19" fmla="*/ 448 h 529"/>
                <a:gd name="T20" fmla="*/ 7 w 676"/>
                <a:gd name="T21" fmla="*/ 429 h 529"/>
                <a:gd name="T22" fmla="*/ 0 w 676"/>
                <a:gd name="T23" fmla="*/ 383 h 529"/>
                <a:gd name="T24" fmla="*/ 5 w 676"/>
                <a:gd name="T25" fmla="*/ 334 h 529"/>
                <a:gd name="T26" fmla="*/ 23 w 676"/>
                <a:gd name="T27" fmla="*/ 281 h 529"/>
                <a:gd name="T28" fmla="*/ 53 w 676"/>
                <a:gd name="T29" fmla="*/ 231 h 529"/>
                <a:gd name="T30" fmla="*/ 92 w 676"/>
                <a:gd name="T31" fmla="*/ 180 h 529"/>
                <a:gd name="T32" fmla="*/ 141 w 676"/>
                <a:gd name="T33" fmla="*/ 133 h 529"/>
                <a:gd name="T34" fmla="*/ 197 w 676"/>
                <a:gd name="T35" fmla="*/ 90 h 529"/>
                <a:gd name="T36" fmla="*/ 226 w 676"/>
                <a:gd name="T37" fmla="*/ 72 h 529"/>
                <a:gd name="T38" fmla="*/ 290 w 676"/>
                <a:gd name="T39" fmla="*/ 39 h 529"/>
                <a:gd name="T40" fmla="*/ 356 w 676"/>
                <a:gd name="T41" fmla="*/ 18 h 529"/>
                <a:gd name="T42" fmla="*/ 419 w 676"/>
                <a:gd name="T43" fmla="*/ 3 h 529"/>
                <a:gd name="T44" fmla="*/ 482 w 676"/>
                <a:gd name="T45" fmla="*/ 0 h 529"/>
                <a:gd name="T46" fmla="*/ 539 w 676"/>
                <a:gd name="T47" fmla="*/ 5 h 529"/>
                <a:gd name="T48" fmla="*/ 588 w 676"/>
                <a:gd name="T49" fmla="*/ 20 h 529"/>
                <a:gd name="T50" fmla="*/ 629 w 676"/>
                <a:gd name="T51" fmla="*/ 44 h 529"/>
                <a:gd name="T52" fmla="*/ 652 w 676"/>
                <a:gd name="T53" fmla="*/ 69 h 529"/>
                <a:gd name="T54" fmla="*/ 658 w 676"/>
                <a:gd name="T55" fmla="*/ 79 h 529"/>
                <a:gd name="T56" fmla="*/ 668 w 676"/>
                <a:gd name="T57" fmla="*/ 100 h 529"/>
                <a:gd name="T58" fmla="*/ 676 w 676"/>
                <a:gd name="T59" fmla="*/ 144 h 529"/>
                <a:gd name="T60" fmla="*/ 670 w 676"/>
                <a:gd name="T61" fmla="*/ 195 h 529"/>
                <a:gd name="T62" fmla="*/ 652 w 676"/>
                <a:gd name="T63" fmla="*/ 245 h 529"/>
                <a:gd name="T64" fmla="*/ 622 w 676"/>
                <a:gd name="T65" fmla="*/ 298 h 529"/>
                <a:gd name="T66" fmla="*/ 583 w 676"/>
                <a:gd name="T67" fmla="*/ 347 h 529"/>
                <a:gd name="T68" fmla="*/ 536 w 676"/>
                <a:gd name="T69" fmla="*/ 394 h 529"/>
                <a:gd name="T70" fmla="*/ 478 w 676"/>
                <a:gd name="T71" fmla="*/ 437 h 529"/>
                <a:gd name="T72" fmla="*/ 449 w 676"/>
                <a:gd name="T73" fmla="*/ 45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6" h="529">
                  <a:moveTo>
                    <a:pt x="449" y="457"/>
                  </a:moveTo>
                  <a:lnTo>
                    <a:pt x="449" y="457"/>
                  </a:lnTo>
                  <a:lnTo>
                    <a:pt x="418" y="473"/>
                  </a:lnTo>
                  <a:lnTo>
                    <a:pt x="385" y="488"/>
                  </a:lnTo>
                  <a:lnTo>
                    <a:pt x="352" y="501"/>
                  </a:lnTo>
                  <a:lnTo>
                    <a:pt x="320" y="511"/>
                  </a:lnTo>
                  <a:lnTo>
                    <a:pt x="289" y="519"/>
                  </a:lnTo>
                  <a:lnTo>
                    <a:pt x="256" y="524"/>
                  </a:lnTo>
                  <a:lnTo>
                    <a:pt x="225" y="527"/>
                  </a:lnTo>
                  <a:lnTo>
                    <a:pt x="194" y="529"/>
                  </a:lnTo>
                  <a:lnTo>
                    <a:pt x="164" y="527"/>
                  </a:lnTo>
                  <a:lnTo>
                    <a:pt x="138" y="524"/>
                  </a:lnTo>
                  <a:lnTo>
                    <a:pt x="112" y="517"/>
                  </a:lnTo>
                  <a:lnTo>
                    <a:pt x="87" y="509"/>
                  </a:lnTo>
                  <a:lnTo>
                    <a:pt x="66" y="498"/>
                  </a:lnTo>
                  <a:lnTo>
                    <a:pt x="46" y="483"/>
                  </a:lnTo>
                  <a:lnTo>
                    <a:pt x="30" y="468"/>
                  </a:lnTo>
                  <a:lnTo>
                    <a:pt x="23" y="458"/>
                  </a:lnTo>
                  <a:lnTo>
                    <a:pt x="17" y="448"/>
                  </a:lnTo>
                  <a:lnTo>
                    <a:pt x="17" y="448"/>
                  </a:lnTo>
                  <a:lnTo>
                    <a:pt x="12" y="439"/>
                  </a:lnTo>
                  <a:lnTo>
                    <a:pt x="7" y="429"/>
                  </a:lnTo>
                  <a:lnTo>
                    <a:pt x="2" y="406"/>
                  </a:lnTo>
                  <a:lnTo>
                    <a:pt x="0" y="383"/>
                  </a:lnTo>
                  <a:lnTo>
                    <a:pt x="0" y="358"/>
                  </a:lnTo>
                  <a:lnTo>
                    <a:pt x="5" y="334"/>
                  </a:lnTo>
                  <a:lnTo>
                    <a:pt x="14" y="308"/>
                  </a:lnTo>
                  <a:lnTo>
                    <a:pt x="23" y="281"/>
                  </a:lnTo>
                  <a:lnTo>
                    <a:pt x="36" y="255"/>
                  </a:lnTo>
                  <a:lnTo>
                    <a:pt x="53" y="231"/>
                  </a:lnTo>
                  <a:lnTo>
                    <a:pt x="72" y="205"/>
                  </a:lnTo>
                  <a:lnTo>
                    <a:pt x="92" y="180"/>
                  </a:lnTo>
                  <a:lnTo>
                    <a:pt x="115" y="155"/>
                  </a:lnTo>
                  <a:lnTo>
                    <a:pt x="141" y="133"/>
                  </a:lnTo>
                  <a:lnTo>
                    <a:pt x="167" y="111"/>
                  </a:lnTo>
                  <a:lnTo>
                    <a:pt x="197" y="90"/>
                  </a:lnTo>
                  <a:lnTo>
                    <a:pt x="226" y="72"/>
                  </a:lnTo>
                  <a:lnTo>
                    <a:pt x="226" y="72"/>
                  </a:lnTo>
                  <a:lnTo>
                    <a:pt x="257" y="54"/>
                  </a:lnTo>
                  <a:lnTo>
                    <a:pt x="290" y="39"/>
                  </a:lnTo>
                  <a:lnTo>
                    <a:pt x="323" y="28"/>
                  </a:lnTo>
                  <a:lnTo>
                    <a:pt x="356" y="18"/>
                  </a:lnTo>
                  <a:lnTo>
                    <a:pt x="388" y="10"/>
                  </a:lnTo>
                  <a:lnTo>
                    <a:pt x="419" y="3"/>
                  </a:lnTo>
                  <a:lnTo>
                    <a:pt x="451" y="0"/>
                  </a:lnTo>
                  <a:lnTo>
                    <a:pt x="482" y="0"/>
                  </a:lnTo>
                  <a:lnTo>
                    <a:pt x="511" y="2"/>
                  </a:lnTo>
                  <a:lnTo>
                    <a:pt x="539" y="5"/>
                  </a:lnTo>
                  <a:lnTo>
                    <a:pt x="565" y="11"/>
                  </a:lnTo>
                  <a:lnTo>
                    <a:pt x="588" y="20"/>
                  </a:lnTo>
                  <a:lnTo>
                    <a:pt x="609" y="31"/>
                  </a:lnTo>
                  <a:lnTo>
                    <a:pt x="629" y="44"/>
                  </a:lnTo>
                  <a:lnTo>
                    <a:pt x="645" y="60"/>
                  </a:lnTo>
                  <a:lnTo>
                    <a:pt x="652" y="69"/>
                  </a:lnTo>
                  <a:lnTo>
                    <a:pt x="658" y="79"/>
                  </a:lnTo>
                  <a:lnTo>
                    <a:pt x="658" y="79"/>
                  </a:lnTo>
                  <a:lnTo>
                    <a:pt x="663" y="88"/>
                  </a:lnTo>
                  <a:lnTo>
                    <a:pt x="668" y="100"/>
                  </a:lnTo>
                  <a:lnTo>
                    <a:pt x="673" y="121"/>
                  </a:lnTo>
                  <a:lnTo>
                    <a:pt x="676" y="144"/>
                  </a:lnTo>
                  <a:lnTo>
                    <a:pt x="675" y="169"/>
                  </a:lnTo>
                  <a:lnTo>
                    <a:pt x="670" y="195"/>
                  </a:lnTo>
                  <a:lnTo>
                    <a:pt x="663" y="219"/>
                  </a:lnTo>
                  <a:lnTo>
                    <a:pt x="652" y="245"/>
                  </a:lnTo>
                  <a:lnTo>
                    <a:pt x="639" y="272"/>
                  </a:lnTo>
                  <a:lnTo>
                    <a:pt x="622" y="298"/>
                  </a:lnTo>
                  <a:lnTo>
                    <a:pt x="604" y="322"/>
                  </a:lnTo>
                  <a:lnTo>
                    <a:pt x="583" y="347"/>
                  </a:lnTo>
                  <a:lnTo>
                    <a:pt x="560" y="371"/>
                  </a:lnTo>
                  <a:lnTo>
                    <a:pt x="536" y="394"/>
                  </a:lnTo>
                  <a:lnTo>
                    <a:pt x="508" y="417"/>
                  </a:lnTo>
                  <a:lnTo>
                    <a:pt x="478" y="437"/>
                  </a:lnTo>
                  <a:lnTo>
                    <a:pt x="449" y="457"/>
                  </a:lnTo>
                  <a:lnTo>
                    <a:pt x="449" y="457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105"/>
            <p:cNvSpPr/>
            <p:nvPr/>
          </p:nvSpPr>
          <p:spPr bwMode="auto">
            <a:xfrm>
              <a:off x="8385176" y="1295401"/>
              <a:ext cx="538163" cy="420688"/>
            </a:xfrm>
            <a:custGeom>
              <a:avLst/>
              <a:gdLst>
                <a:gd name="T0" fmla="*/ 450 w 677"/>
                <a:gd name="T1" fmla="*/ 72 h 529"/>
                <a:gd name="T2" fmla="*/ 509 w 677"/>
                <a:gd name="T3" fmla="*/ 111 h 529"/>
                <a:gd name="T4" fmla="*/ 561 w 677"/>
                <a:gd name="T5" fmla="*/ 155 h 529"/>
                <a:gd name="T6" fmla="*/ 605 w 677"/>
                <a:gd name="T7" fmla="*/ 205 h 529"/>
                <a:gd name="T8" fmla="*/ 640 w 677"/>
                <a:gd name="T9" fmla="*/ 255 h 529"/>
                <a:gd name="T10" fmla="*/ 664 w 677"/>
                <a:gd name="T11" fmla="*/ 308 h 529"/>
                <a:gd name="T12" fmla="*/ 676 w 677"/>
                <a:gd name="T13" fmla="*/ 358 h 529"/>
                <a:gd name="T14" fmla="*/ 674 w 677"/>
                <a:gd name="T15" fmla="*/ 406 h 529"/>
                <a:gd name="T16" fmla="*/ 664 w 677"/>
                <a:gd name="T17" fmla="*/ 439 h 529"/>
                <a:gd name="T18" fmla="*/ 659 w 677"/>
                <a:gd name="T19" fmla="*/ 448 h 529"/>
                <a:gd name="T20" fmla="*/ 646 w 677"/>
                <a:gd name="T21" fmla="*/ 468 h 529"/>
                <a:gd name="T22" fmla="*/ 610 w 677"/>
                <a:gd name="T23" fmla="*/ 498 h 529"/>
                <a:gd name="T24" fmla="*/ 566 w 677"/>
                <a:gd name="T25" fmla="*/ 517 h 529"/>
                <a:gd name="T26" fmla="*/ 512 w 677"/>
                <a:gd name="T27" fmla="*/ 527 h 529"/>
                <a:gd name="T28" fmla="*/ 452 w 677"/>
                <a:gd name="T29" fmla="*/ 527 h 529"/>
                <a:gd name="T30" fmla="*/ 389 w 677"/>
                <a:gd name="T31" fmla="*/ 519 h 529"/>
                <a:gd name="T32" fmla="*/ 324 w 677"/>
                <a:gd name="T33" fmla="*/ 501 h 529"/>
                <a:gd name="T34" fmla="*/ 258 w 677"/>
                <a:gd name="T35" fmla="*/ 473 h 529"/>
                <a:gd name="T36" fmla="*/ 227 w 677"/>
                <a:gd name="T37" fmla="*/ 457 h 529"/>
                <a:gd name="T38" fmla="*/ 168 w 677"/>
                <a:gd name="T39" fmla="*/ 417 h 529"/>
                <a:gd name="T40" fmla="*/ 116 w 677"/>
                <a:gd name="T41" fmla="*/ 371 h 529"/>
                <a:gd name="T42" fmla="*/ 73 w 677"/>
                <a:gd name="T43" fmla="*/ 322 h 529"/>
                <a:gd name="T44" fmla="*/ 37 w 677"/>
                <a:gd name="T45" fmla="*/ 272 h 529"/>
                <a:gd name="T46" fmla="*/ 15 w 677"/>
                <a:gd name="T47" fmla="*/ 219 h 529"/>
                <a:gd name="T48" fmla="*/ 1 w 677"/>
                <a:gd name="T49" fmla="*/ 169 h 529"/>
                <a:gd name="T50" fmla="*/ 3 w 677"/>
                <a:gd name="T51" fmla="*/ 121 h 529"/>
                <a:gd name="T52" fmla="*/ 13 w 677"/>
                <a:gd name="T53" fmla="*/ 88 h 529"/>
                <a:gd name="T54" fmla="*/ 18 w 677"/>
                <a:gd name="T55" fmla="*/ 79 h 529"/>
                <a:gd name="T56" fmla="*/ 31 w 677"/>
                <a:gd name="T57" fmla="*/ 60 h 529"/>
                <a:gd name="T58" fmla="*/ 67 w 677"/>
                <a:gd name="T59" fmla="*/ 31 h 529"/>
                <a:gd name="T60" fmla="*/ 113 w 677"/>
                <a:gd name="T61" fmla="*/ 11 h 529"/>
                <a:gd name="T62" fmla="*/ 165 w 677"/>
                <a:gd name="T63" fmla="*/ 2 h 529"/>
                <a:gd name="T64" fmla="*/ 226 w 677"/>
                <a:gd name="T65" fmla="*/ 0 h 529"/>
                <a:gd name="T66" fmla="*/ 290 w 677"/>
                <a:gd name="T67" fmla="*/ 10 h 529"/>
                <a:gd name="T68" fmla="*/ 353 w 677"/>
                <a:gd name="T69" fmla="*/ 28 h 529"/>
                <a:gd name="T70" fmla="*/ 419 w 677"/>
                <a:gd name="T71" fmla="*/ 54 h 529"/>
                <a:gd name="T72" fmla="*/ 450 w 677"/>
                <a:gd name="T73" fmla="*/ 72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7" h="529">
                  <a:moveTo>
                    <a:pt x="450" y="72"/>
                  </a:moveTo>
                  <a:lnTo>
                    <a:pt x="450" y="72"/>
                  </a:lnTo>
                  <a:lnTo>
                    <a:pt x="479" y="90"/>
                  </a:lnTo>
                  <a:lnTo>
                    <a:pt x="509" y="111"/>
                  </a:lnTo>
                  <a:lnTo>
                    <a:pt x="537" y="133"/>
                  </a:lnTo>
                  <a:lnTo>
                    <a:pt x="561" y="155"/>
                  </a:lnTo>
                  <a:lnTo>
                    <a:pt x="584" y="180"/>
                  </a:lnTo>
                  <a:lnTo>
                    <a:pt x="605" y="205"/>
                  </a:lnTo>
                  <a:lnTo>
                    <a:pt x="623" y="231"/>
                  </a:lnTo>
                  <a:lnTo>
                    <a:pt x="640" y="255"/>
                  </a:lnTo>
                  <a:lnTo>
                    <a:pt x="653" y="281"/>
                  </a:lnTo>
                  <a:lnTo>
                    <a:pt x="664" y="308"/>
                  </a:lnTo>
                  <a:lnTo>
                    <a:pt x="671" y="334"/>
                  </a:lnTo>
                  <a:lnTo>
                    <a:pt x="676" y="358"/>
                  </a:lnTo>
                  <a:lnTo>
                    <a:pt x="677" y="383"/>
                  </a:lnTo>
                  <a:lnTo>
                    <a:pt x="674" y="406"/>
                  </a:lnTo>
                  <a:lnTo>
                    <a:pt x="669" y="429"/>
                  </a:lnTo>
                  <a:lnTo>
                    <a:pt x="664" y="439"/>
                  </a:lnTo>
                  <a:lnTo>
                    <a:pt x="659" y="448"/>
                  </a:lnTo>
                  <a:lnTo>
                    <a:pt x="659" y="448"/>
                  </a:lnTo>
                  <a:lnTo>
                    <a:pt x="653" y="458"/>
                  </a:lnTo>
                  <a:lnTo>
                    <a:pt x="646" y="468"/>
                  </a:lnTo>
                  <a:lnTo>
                    <a:pt x="630" y="483"/>
                  </a:lnTo>
                  <a:lnTo>
                    <a:pt x="610" y="498"/>
                  </a:lnTo>
                  <a:lnTo>
                    <a:pt x="589" y="509"/>
                  </a:lnTo>
                  <a:lnTo>
                    <a:pt x="566" y="517"/>
                  </a:lnTo>
                  <a:lnTo>
                    <a:pt x="540" y="524"/>
                  </a:lnTo>
                  <a:lnTo>
                    <a:pt x="512" y="527"/>
                  </a:lnTo>
                  <a:lnTo>
                    <a:pt x="483" y="529"/>
                  </a:lnTo>
                  <a:lnTo>
                    <a:pt x="452" y="527"/>
                  </a:lnTo>
                  <a:lnTo>
                    <a:pt x="420" y="524"/>
                  </a:lnTo>
                  <a:lnTo>
                    <a:pt x="389" y="519"/>
                  </a:lnTo>
                  <a:lnTo>
                    <a:pt x="357" y="511"/>
                  </a:lnTo>
                  <a:lnTo>
                    <a:pt x="324" y="501"/>
                  </a:lnTo>
                  <a:lnTo>
                    <a:pt x="291" y="488"/>
                  </a:lnTo>
                  <a:lnTo>
                    <a:pt x="258" y="473"/>
                  </a:lnTo>
                  <a:lnTo>
                    <a:pt x="227" y="457"/>
                  </a:lnTo>
                  <a:lnTo>
                    <a:pt x="227" y="457"/>
                  </a:lnTo>
                  <a:lnTo>
                    <a:pt x="198" y="437"/>
                  </a:lnTo>
                  <a:lnTo>
                    <a:pt x="168" y="417"/>
                  </a:lnTo>
                  <a:lnTo>
                    <a:pt x="142" y="394"/>
                  </a:lnTo>
                  <a:lnTo>
                    <a:pt x="116" y="371"/>
                  </a:lnTo>
                  <a:lnTo>
                    <a:pt x="93" y="347"/>
                  </a:lnTo>
                  <a:lnTo>
                    <a:pt x="73" y="322"/>
                  </a:lnTo>
                  <a:lnTo>
                    <a:pt x="54" y="298"/>
                  </a:lnTo>
                  <a:lnTo>
                    <a:pt x="37" y="272"/>
                  </a:lnTo>
                  <a:lnTo>
                    <a:pt x="24" y="245"/>
                  </a:lnTo>
                  <a:lnTo>
                    <a:pt x="15" y="219"/>
                  </a:lnTo>
                  <a:lnTo>
                    <a:pt x="6" y="195"/>
                  </a:lnTo>
                  <a:lnTo>
                    <a:pt x="1" y="169"/>
                  </a:lnTo>
                  <a:lnTo>
                    <a:pt x="0" y="144"/>
                  </a:lnTo>
                  <a:lnTo>
                    <a:pt x="3" y="121"/>
                  </a:lnTo>
                  <a:lnTo>
                    <a:pt x="8" y="100"/>
                  </a:lnTo>
                  <a:lnTo>
                    <a:pt x="13" y="88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24" y="69"/>
                  </a:lnTo>
                  <a:lnTo>
                    <a:pt x="31" y="60"/>
                  </a:lnTo>
                  <a:lnTo>
                    <a:pt x="47" y="44"/>
                  </a:lnTo>
                  <a:lnTo>
                    <a:pt x="67" y="31"/>
                  </a:lnTo>
                  <a:lnTo>
                    <a:pt x="88" y="20"/>
                  </a:lnTo>
                  <a:lnTo>
                    <a:pt x="113" y="11"/>
                  </a:lnTo>
                  <a:lnTo>
                    <a:pt x="139" y="5"/>
                  </a:lnTo>
                  <a:lnTo>
                    <a:pt x="165" y="2"/>
                  </a:lnTo>
                  <a:lnTo>
                    <a:pt x="195" y="0"/>
                  </a:lnTo>
                  <a:lnTo>
                    <a:pt x="226" y="0"/>
                  </a:lnTo>
                  <a:lnTo>
                    <a:pt x="257" y="3"/>
                  </a:lnTo>
                  <a:lnTo>
                    <a:pt x="290" y="10"/>
                  </a:lnTo>
                  <a:lnTo>
                    <a:pt x="321" y="18"/>
                  </a:lnTo>
                  <a:lnTo>
                    <a:pt x="353" y="28"/>
                  </a:lnTo>
                  <a:lnTo>
                    <a:pt x="386" y="39"/>
                  </a:lnTo>
                  <a:lnTo>
                    <a:pt x="419" y="54"/>
                  </a:lnTo>
                  <a:lnTo>
                    <a:pt x="450" y="72"/>
                  </a:lnTo>
                  <a:lnTo>
                    <a:pt x="450" y="7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5534961" y="3341614"/>
            <a:ext cx="1151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</a:t>
            </a:r>
          </a:p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入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TITLE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1042035" y="1520190"/>
            <a:ext cx="3288030" cy="941070"/>
            <a:chOff x="1641" y="2394"/>
            <a:chExt cx="5178" cy="1482"/>
          </a:xfrm>
        </p:grpSpPr>
        <p:grpSp>
          <p:nvGrpSpPr>
            <p:cNvPr id="54" name="组合 53"/>
            <p:cNvGrpSpPr/>
            <p:nvPr/>
          </p:nvGrpSpPr>
          <p:grpSpPr>
            <a:xfrm>
              <a:off x="1641" y="2630"/>
              <a:ext cx="813" cy="813"/>
              <a:chOff x="5914787" y="1406105"/>
              <a:chExt cx="516317" cy="516317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5914787" y="1406105"/>
                <a:ext cx="516317" cy="516317"/>
              </a:xfrm>
              <a:prstGeom prst="ellipse">
                <a:avLst/>
              </a:prstGeom>
              <a:gradFill flip="none" rotWithShape="1">
                <a:gsLst>
                  <a:gs pos="41000">
                    <a:srgbClr val="0671BA"/>
                  </a:gs>
                  <a:gs pos="0">
                    <a:srgbClr val="055B95"/>
                  </a:gs>
                  <a:gs pos="87000">
                    <a:srgbClr val="4EDBF2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500" hangingPunct="0"/>
                <a:endParaRPr lang="zh-CN" altLang="en-US" sz="5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6018920" y="1433430"/>
                <a:ext cx="292103" cy="46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509" y="2394"/>
              <a:ext cx="4310" cy="1482"/>
              <a:chOff x="2509" y="2394"/>
              <a:chExt cx="4310" cy="1482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2509" y="2978"/>
                <a:ext cx="4310" cy="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509" y="2394"/>
                <a:ext cx="3160" cy="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042035" y="2562225"/>
            <a:ext cx="2854960" cy="941070"/>
            <a:chOff x="1641" y="4035"/>
            <a:chExt cx="4496" cy="1482"/>
          </a:xfrm>
        </p:grpSpPr>
        <p:grpSp>
          <p:nvGrpSpPr>
            <p:cNvPr id="70" name="组合 69"/>
            <p:cNvGrpSpPr/>
            <p:nvPr/>
          </p:nvGrpSpPr>
          <p:grpSpPr>
            <a:xfrm>
              <a:off x="1641" y="4350"/>
              <a:ext cx="813" cy="813"/>
              <a:chOff x="5914787" y="1406105"/>
              <a:chExt cx="516317" cy="516317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5914787" y="1406105"/>
                <a:ext cx="516317" cy="516317"/>
              </a:xfrm>
              <a:prstGeom prst="ellipse">
                <a:avLst/>
              </a:prstGeom>
              <a:gradFill flip="none" rotWithShape="1">
                <a:gsLst>
                  <a:gs pos="41000">
                    <a:srgbClr val="0671BA"/>
                  </a:gs>
                  <a:gs pos="0">
                    <a:srgbClr val="055B95"/>
                  </a:gs>
                  <a:gs pos="87000">
                    <a:srgbClr val="4EDBF2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500" hangingPunct="0"/>
                <a:endParaRPr lang="zh-CN" altLang="en-US" sz="5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5991665" y="1433430"/>
                <a:ext cx="346611" cy="46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509" y="4035"/>
              <a:ext cx="3629" cy="1483"/>
              <a:chOff x="2509" y="2394"/>
              <a:chExt cx="3629" cy="1483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2509" y="2978"/>
                <a:ext cx="3629" cy="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509" y="2394"/>
                <a:ext cx="3160" cy="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1042035" y="3604260"/>
            <a:ext cx="2898140" cy="941070"/>
            <a:chOff x="1641" y="5676"/>
            <a:chExt cx="4564" cy="1482"/>
          </a:xfrm>
        </p:grpSpPr>
        <p:grpSp>
          <p:nvGrpSpPr>
            <p:cNvPr id="75" name="组合 74"/>
            <p:cNvGrpSpPr/>
            <p:nvPr/>
          </p:nvGrpSpPr>
          <p:grpSpPr>
            <a:xfrm>
              <a:off x="1641" y="6070"/>
              <a:ext cx="813" cy="813"/>
              <a:chOff x="5914787" y="1406105"/>
              <a:chExt cx="516317" cy="516317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5914787" y="1406105"/>
                <a:ext cx="516317" cy="516317"/>
              </a:xfrm>
              <a:prstGeom prst="ellipse">
                <a:avLst/>
              </a:prstGeom>
              <a:gradFill flip="none" rotWithShape="1">
                <a:gsLst>
                  <a:gs pos="41000">
                    <a:srgbClr val="0671BA"/>
                  </a:gs>
                  <a:gs pos="0">
                    <a:srgbClr val="055B95"/>
                  </a:gs>
                  <a:gs pos="87000">
                    <a:srgbClr val="4EDBF2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500" hangingPunct="0"/>
                <a:endParaRPr lang="zh-CN" altLang="en-US" sz="5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5992467" y="1433430"/>
                <a:ext cx="345007" cy="46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509" y="5676"/>
              <a:ext cx="3697" cy="1483"/>
              <a:chOff x="2509" y="2394"/>
              <a:chExt cx="3697" cy="1483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2509" y="2978"/>
                <a:ext cx="3697" cy="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509" y="2394"/>
                <a:ext cx="3160" cy="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1042035" y="4646295"/>
            <a:ext cx="3288030" cy="941070"/>
            <a:chOff x="1641" y="7317"/>
            <a:chExt cx="5178" cy="1482"/>
          </a:xfrm>
        </p:grpSpPr>
        <p:grpSp>
          <p:nvGrpSpPr>
            <p:cNvPr id="80" name="组合 79"/>
            <p:cNvGrpSpPr/>
            <p:nvPr/>
          </p:nvGrpSpPr>
          <p:grpSpPr>
            <a:xfrm>
              <a:off x="1641" y="7789"/>
              <a:ext cx="813" cy="813"/>
              <a:chOff x="5914787" y="1406105"/>
              <a:chExt cx="516317" cy="516317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5914787" y="1406105"/>
                <a:ext cx="516317" cy="516317"/>
              </a:xfrm>
              <a:prstGeom prst="ellipse">
                <a:avLst/>
              </a:prstGeom>
              <a:gradFill flip="none" rotWithShape="1">
                <a:gsLst>
                  <a:gs pos="41000">
                    <a:srgbClr val="0671BA"/>
                  </a:gs>
                  <a:gs pos="0">
                    <a:srgbClr val="055B95"/>
                  </a:gs>
                  <a:gs pos="87000">
                    <a:srgbClr val="4EDBF2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500" hangingPunct="0"/>
                <a:endParaRPr lang="zh-CN" altLang="en-US" sz="5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5982047" y="1433430"/>
                <a:ext cx="365850" cy="46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509" y="7317"/>
              <a:ext cx="4310" cy="1482"/>
              <a:chOff x="2509" y="2394"/>
              <a:chExt cx="4310" cy="1482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509" y="2978"/>
                <a:ext cx="4310" cy="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509" y="2394"/>
                <a:ext cx="3160" cy="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7758430" y="4918075"/>
            <a:ext cx="3399155" cy="941070"/>
            <a:chOff x="12218" y="7745"/>
            <a:chExt cx="5353" cy="1482"/>
          </a:xfrm>
        </p:grpSpPr>
        <p:grpSp>
          <p:nvGrpSpPr>
            <p:cNvPr id="93" name="组合 92"/>
            <p:cNvGrpSpPr/>
            <p:nvPr/>
          </p:nvGrpSpPr>
          <p:grpSpPr>
            <a:xfrm flipH="1">
              <a:off x="16759" y="7789"/>
              <a:ext cx="813" cy="813"/>
              <a:chOff x="5914787" y="1406105"/>
              <a:chExt cx="516317" cy="516317"/>
            </a:xfrm>
          </p:grpSpPr>
          <p:sp>
            <p:nvSpPr>
              <p:cNvPr id="94" name="椭圆 93"/>
              <p:cNvSpPr/>
              <p:nvPr/>
            </p:nvSpPr>
            <p:spPr>
              <a:xfrm flipH="1">
                <a:off x="5914787" y="1406105"/>
                <a:ext cx="516317" cy="516317"/>
              </a:xfrm>
              <a:prstGeom prst="ellipse">
                <a:avLst/>
              </a:prstGeom>
              <a:gradFill flip="none" rotWithShape="1">
                <a:gsLst>
                  <a:gs pos="41000">
                    <a:srgbClr val="0671BA"/>
                  </a:gs>
                  <a:gs pos="0">
                    <a:srgbClr val="055B95"/>
                  </a:gs>
                  <a:gs pos="87000">
                    <a:srgbClr val="4EDBF2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825500" hangingPunct="0"/>
                <a:endParaRPr lang="zh-CN" altLang="en-US" sz="5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文本框 94"/>
              <p:cNvSpPr txBox="1"/>
              <p:nvPr/>
            </p:nvSpPr>
            <p:spPr>
              <a:xfrm>
                <a:off x="5984472" y="1433430"/>
                <a:ext cx="349818" cy="46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8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2218" y="7745"/>
              <a:ext cx="4310" cy="1483"/>
              <a:chOff x="1359" y="2394"/>
              <a:chExt cx="4310" cy="1483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359" y="2978"/>
                <a:ext cx="4310" cy="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2509" y="2394"/>
                <a:ext cx="3160" cy="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7556500" y="3604260"/>
            <a:ext cx="3601085" cy="1133475"/>
            <a:chOff x="11900" y="5676"/>
            <a:chExt cx="5671" cy="1785"/>
          </a:xfrm>
        </p:grpSpPr>
        <p:grpSp>
          <p:nvGrpSpPr>
            <p:cNvPr id="97" name="组合 96"/>
            <p:cNvGrpSpPr/>
            <p:nvPr/>
          </p:nvGrpSpPr>
          <p:grpSpPr>
            <a:xfrm flipH="1">
              <a:off x="16759" y="6070"/>
              <a:ext cx="813" cy="813"/>
              <a:chOff x="5914787" y="1406105"/>
              <a:chExt cx="516317" cy="516317"/>
            </a:xfrm>
          </p:grpSpPr>
          <p:sp>
            <p:nvSpPr>
              <p:cNvPr id="98" name="椭圆 97"/>
              <p:cNvSpPr/>
              <p:nvPr/>
            </p:nvSpPr>
            <p:spPr>
              <a:xfrm flipH="1">
                <a:off x="5914787" y="1406105"/>
                <a:ext cx="516317" cy="516317"/>
              </a:xfrm>
              <a:prstGeom prst="ellipse">
                <a:avLst/>
              </a:prstGeom>
              <a:gradFill flip="none" rotWithShape="1">
                <a:gsLst>
                  <a:gs pos="41000">
                    <a:srgbClr val="0671BA"/>
                  </a:gs>
                  <a:gs pos="0">
                    <a:srgbClr val="055B95"/>
                  </a:gs>
                  <a:gs pos="87000">
                    <a:srgbClr val="4EDBF2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825500" hangingPunct="0"/>
                <a:endParaRPr lang="zh-CN" altLang="en-US" sz="5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5986878" y="1433430"/>
                <a:ext cx="340199" cy="46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7</a:t>
                </a:r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>
              <a:off x="11900" y="5676"/>
              <a:ext cx="466" cy="415"/>
              <a:chOff x="6534151" y="1257301"/>
              <a:chExt cx="565150" cy="503238"/>
            </a:xfrm>
          </p:grpSpPr>
          <p:sp>
            <p:nvSpPr>
              <p:cNvPr id="139" name="Freeform 78"/>
              <p:cNvSpPr/>
              <p:nvPr/>
            </p:nvSpPr>
            <p:spPr bwMode="auto">
              <a:xfrm>
                <a:off x="6534151" y="1257301"/>
                <a:ext cx="565150" cy="503238"/>
              </a:xfrm>
              <a:custGeom>
                <a:avLst/>
                <a:gdLst>
                  <a:gd name="T0" fmla="*/ 650 w 710"/>
                  <a:gd name="T1" fmla="*/ 55 h 633"/>
                  <a:gd name="T2" fmla="*/ 635 w 710"/>
                  <a:gd name="T3" fmla="*/ 42 h 633"/>
                  <a:gd name="T4" fmla="*/ 602 w 710"/>
                  <a:gd name="T5" fmla="*/ 21 h 633"/>
                  <a:gd name="T6" fmla="*/ 568 w 710"/>
                  <a:gd name="T7" fmla="*/ 6 h 633"/>
                  <a:gd name="T8" fmla="*/ 530 w 710"/>
                  <a:gd name="T9" fmla="*/ 0 h 633"/>
                  <a:gd name="T10" fmla="*/ 494 w 710"/>
                  <a:gd name="T11" fmla="*/ 0 h 633"/>
                  <a:gd name="T12" fmla="*/ 456 w 710"/>
                  <a:gd name="T13" fmla="*/ 6 h 633"/>
                  <a:gd name="T14" fmla="*/ 420 w 710"/>
                  <a:gd name="T15" fmla="*/ 21 h 633"/>
                  <a:gd name="T16" fmla="*/ 389 w 710"/>
                  <a:gd name="T17" fmla="*/ 42 h 633"/>
                  <a:gd name="T18" fmla="*/ 355 w 710"/>
                  <a:gd name="T19" fmla="*/ 75 h 633"/>
                  <a:gd name="T20" fmla="*/ 335 w 710"/>
                  <a:gd name="T21" fmla="*/ 55 h 633"/>
                  <a:gd name="T22" fmla="*/ 306 w 710"/>
                  <a:gd name="T23" fmla="*/ 31 h 633"/>
                  <a:gd name="T24" fmla="*/ 272 w 710"/>
                  <a:gd name="T25" fmla="*/ 13 h 633"/>
                  <a:gd name="T26" fmla="*/ 236 w 710"/>
                  <a:gd name="T27" fmla="*/ 3 h 633"/>
                  <a:gd name="T28" fmla="*/ 198 w 710"/>
                  <a:gd name="T29" fmla="*/ 0 h 633"/>
                  <a:gd name="T30" fmla="*/ 160 w 710"/>
                  <a:gd name="T31" fmla="*/ 3 h 633"/>
                  <a:gd name="T32" fmla="*/ 124 w 710"/>
                  <a:gd name="T33" fmla="*/ 13 h 633"/>
                  <a:gd name="T34" fmla="*/ 90 w 710"/>
                  <a:gd name="T35" fmla="*/ 31 h 633"/>
                  <a:gd name="T36" fmla="*/ 60 w 710"/>
                  <a:gd name="T37" fmla="*/ 55 h 633"/>
                  <a:gd name="T38" fmla="*/ 57 w 710"/>
                  <a:gd name="T39" fmla="*/ 59 h 633"/>
                  <a:gd name="T40" fmla="*/ 33 w 710"/>
                  <a:gd name="T41" fmla="*/ 90 h 633"/>
                  <a:gd name="T42" fmla="*/ 15 w 710"/>
                  <a:gd name="T43" fmla="*/ 124 h 633"/>
                  <a:gd name="T44" fmla="*/ 3 w 710"/>
                  <a:gd name="T45" fmla="*/ 160 h 633"/>
                  <a:gd name="T46" fmla="*/ 0 w 710"/>
                  <a:gd name="T47" fmla="*/ 198 h 633"/>
                  <a:gd name="T48" fmla="*/ 3 w 710"/>
                  <a:gd name="T49" fmla="*/ 234 h 633"/>
                  <a:gd name="T50" fmla="*/ 15 w 710"/>
                  <a:gd name="T51" fmla="*/ 272 h 633"/>
                  <a:gd name="T52" fmla="*/ 33 w 710"/>
                  <a:gd name="T53" fmla="*/ 304 h 633"/>
                  <a:gd name="T54" fmla="*/ 57 w 710"/>
                  <a:gd name="T55" fmla="*/ 335 h 633"/>
                  <a:gd name="T56" fmla="*/ 355 w 710"/>
                  <a:gd name="T57" fmla="*/ 633 h 633"/>
                  <a:gd name="T58" fmla="*/ 653 w 710"/>
                  <a:gd name="T59" fmla="*/ 335 h 633"/>
                  <a:gd name="T60" fmla="*/ 666 w 710"/>
                  <a:gd name="T61" fmla="*/ 321 h 633"/>
                  <a:gd name="T62" fmla="*/ 687 w 710"/>
                  <a:gd name="T63" fmla="*/ 288 h 633"/>
                  <a:gd name="T64" fmla="*/ 702 w 710"/>
                  <a:gd name="T65" fmla="*/ 254 h 633"/>
                  <a:gd name="T66" fmla="*/ 710 w 710"/>
                  <a:gd name="T67" fmla="*/ 216 h 633"/>
                  <a:gd name="T68" fmla="*/ 710 w 710"/>
                  <a:gd name="T69" fmla="*/ 178 h 633"/>
                  <a:gd name="T70" fmla="*/ 702 w 710"/>
                  <a:gd name="T71" fmla="*/ 142 h 633"/>
                  <a:gd name="T72" fmla="*/ 687 w 710"/>
                  <a:gd name="T73" fmla="*/ 106 h 633"/>
                  <a:gd name="T74" fmla="*/ 666 w 710"/>
                  <a:gd name="T75" fmla="*/ 73 h 633"/>
                  <a:gd name="T76" fmla="*/ 653 w 710"/>
                  <a:gd name="T77" fmla="*/ 59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10" h="633">
                    <a:moveTo>
                      <a:pt x="653" y="59"/>
                    </a:moveTo>
                    <a:lnTo>
                      <a:pt x="650" y="55"/>
                    </a:lnTo>
                    <a:lnTo>
                      <a:pt x="650" y="55"/>
                    </a:lnTo>
                    <a:lnTo>
                      <a:pt x="635" y="42"/>
                    </a:lnTo>
                    <a:lnTo>
                      <a:pt x="620" y="31"/>
                    </a:lnTo>
                    <a:lnTo>
                      <a:pt x="602" y="21"/>
                    </a:lnTo>
                    <a:lnTo>
                      <a:pt x="586" y="13"/>
                    </a:lnTo>
                    <a:lnTo>
                      <a:pt x="568" y="6"/>
                    </a:lnTo>
                    <a:lnTo>
                      <a:pt x="550" y="3"/>
                    </a:lnTo>
                    <a:lnTo>
                      <a:pt x="530" y="0"/>
                    </a:lnTo>
                    <a:lnTo>
                      <a:pt x="512" y="0"/>
                    </a:lnTo>
                    <a:lnTo>
                      <a:pt x="494" y="0"/>
                    </a:lnTo>
                    <a:lnTo>
                      <a:pt x="474" y="3"/>
                    </a:lnTo>
                    <a:lnTo>
                      <a:pt x="456" y="6"/>
                    </a:lnTo>
                    <a:lnTo>
                      <a:pt x="438" y="13"/>
                    </a:lnTo>
                    <a:lnTo>
                      <a:pt x="420" y="21"/>
                    </a:lnTo>
                    <a:lnTo>
                      <a:pt x="404" y="31"/>
                    </a:lnTo>
                    <a:lnTo>
                      <a:pt x="389" y="42"/>
                    </a:lnTo>
                    <a:lnTo>
                      <a:pt x="375" y="55"/>
                    </a:lnTo>
                    <a:lnTo>
                      <a:pt x="355" y="75"/>
                    </a:lnTo>
                    <a:lnTo>
                      <a:pt x="335" y="55"/>
                    </a:lnTo>
                    <a:lnTo>
                      <a:pt x="335" y="55"/>
                    </a:lnTo>
                    <a:lnTo>
                      <a:pt x="321" y="42"/>
                    </a:lnTo>
                    <a:lnTo>
                      <a:pt x="306" y="31"/>
                    </a:lnTo>
                    <a:lnTo>
                      <a:pt x="290" y="21"/>
                    </a:lnTo>
                    <a:lnTo>
                      <a:pt x="272" y="13"/>
                    </a:lnTo>
                    <a:lnTo>
                      <a:pt x="254" y="6"/>
                    </a:lnTo>
                    <a:lnTo>
                      <a:pt x="236" y="3"/>
                    </a:lnTo>
                    <a:lnTo>
                      <a:pt x="216" y="0"/>
                    </a:lnTo>
                    <a:lnTo>
                      <a:pt x="198" y="0"/>
                    </a:lnTo>
                    <a:lnTo>
                      <a:pt x="180" y="0"/>
                    </a:lnTo>
                    <a:lnTo>
                      <a:pt x="160" y="3"/>
                    </a:lnTo>
                    <a:lnTo>
                      <a:pt x="142" y="6"/>
                    </a:lnTo>
                    <a:lnTo>
                      <a:pt x="124" y="13"/>
                    </a:lnTo>
                    <a:lnTo>
                      <a:pt x="108" y="21"/>
                    </a:lnTo>
                    <a:lnTo>
                      <a:pt x="90" y="31"/>
                    </a:lnTo>
                    <a:lnTo>
                      <a:pt x="75" y="42"/>
                    </a:lnTo>
                    <a:lnTo>
                      <a:pt x="60" y="55"/>
                    </a:lnTo>
                    <a:lnTo>
                      <a:pt x="57" y="59"/>
                    </a:lnTo>
                    <a:lnTo>
                      <a:pt x="57" y="59"/>
                    </a:lnTo>
                    <a:lnTo>
                      <a:pt x="44" y="73"/>
                    </a:lnTo>
                    <a:lnTo>
                      <a:pt x="33" y="90"/>
                    </a:lnTo>
                    <a:lnTo>
                      <a:pt x="23" y="106"/>
                    </a:lnTo>
                    <a:lnTo>
                      <a:pt x="15" y="124"/>
                    </a:lnTo>
                    <a:lnTo>
                      <a:pt x="8" y="142"/>
                    </a:lnTo>
                    <a:lnTo>
                      <a:pt x="3" y="160"/>
                    </a:lnTo>
                    <a:lnTo>
                      <a:pt x="0" y="178"/>
                    </a:lnTo>
                    <a:lnTo>
                      <a:pt x="0" y="198"/>
                    </a:lnTo>
                    <a:lnTo>
                      <a:pt x="0" y="216"/>
                    </a:lnTo>
                    <a:lnTo>
                      <a:pt x="3" y="234"/>
                    </a:lnTo>
                    <a:lnTo>
                      <a:pt x="8" y="254"/>
                    </a:lnTo>
                    <a:lnTo>
                      <a:pt x="15" y="272"/>
                    </a:lnTo>
                    <a:lnTo>
                      <a:pt x="23" y="288"/>
                    </a:lnTo>
                    <a:lnTo>
                      <a:pt x="33" y="304"/>
                    </a:lnTo>
                    <a:lnTo>
                      <a:pt x="44" y="321"/>
                    </a:lnTo>
                    <a:lnTo>
                      <a:pt x="57" y="335"/>
                    </a:lnTo>
                    <a:lnTo>
                      <a:pt x="75" y="355"/>
                    </a:lnTo>
                    <a:lnTo>
                      <a:pt x="355" y="633"/>
                    </a:lnTo>
                    <a:lnTo>
                      <a:pt x="635" y="355"/>
                    </a:lnTo>
                    <a:lnTo>
                      <a:pt x="653" y="335"/>
                    </a:lnTo>
                    <a:lnTo>
                      <a:pt x="653" y="335"/>
                    </a:lnTo>
                    <a:lnTo>
                      <a:pt x="666" y="321"/>
                    </a:lnTo>
                    <a:lnTo>
                      <a:pt x="677" y="304"/>
                    </a:lnTo>
                    <a:lnTo>
                      <a:pt x="687" y="288"/>
                    </a:lnTo>
                    <a:lnTo>
                      <a:pt x="695" y="272"/>
                    </a:lnTo>
                    <a:lnTo>
                      <a:pt x="702" y="254"/>
                    </a:lnTo>
                    <a:lnTo>
                      <a:pt x="707" y="234"/>
                    </a:lnTo>
                    <a:lnTo>
                      <a:pt x="710" y="216"/>
                    </a:lnTo>
                    <a:lnTo>
                      <a:pt x="710" y="198"/>
                    </a:lnTo>
                    <a:lnTo>
                      <a:pt x="710" y="178"/>
                    </a:lnTo>
                    <a:lnTo>
                      <a:pt x="707" y="160"/>
                    </a:lnTo>
                    <a:lnTo>
                      <a:pt x="702" y="142"/>
                    </a:lnTo>
                    <a:lnTo>
                      <a:pt x="695" y="124"/>
                    </a:lnTo>
                    <a:lnTo>
                      <a:pt x="687" y="106"/>
                    </a:lnTo>
                    <a:lnTo>
                      <a:pt x="677" y="90"/>
                    </a:lnTo>
                    <a:lnTo>
                      <a:pt x="666" y="73"/>
                    </a:lnTo>
                    <a:lnTo>
                      <a:pt x="653" y="59"/>
                    </a:lnTo>
                    <a:lnTo>
                      <a:pt x="653" y="59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Freeform 79"/>
              <p:cNvSpPr/>
              <p:nvPr/>
            </p:nvSpPr>
            <p:spPr bwMode="auto">
              <a:xfrm>
                <a:off x="6554788" y="1404938"/>
                <a:ext cx="525463" cy="155575"/>
              </a:xfrm>
              <a:custGeom>
                <a:avLst/>
                <a:gdLst>
                  <a:gd name="T0" fmla="*/ 0 w 663"/>
                  <a:gd name="T1" fmla="*/ 102 h 197"/>
                  <a:gd name="T2" fmla="*/ 158 w 663"/>
                  <a:gd name="T3" fmla="*/ 102 h 197"/>
                  <a:gd name="T4" fmla="*/ 236 w 663"/>
                  <a:gd name="T5" fmla="*/ 0 h 197"/>
                  <a:gd name="T6" fmla="*/ 383 w 663"/>
                  <a:gd name="T7" fmla="*/ 197 h 197"/>
                  <a:gd name="T8" fmla="*/ 454 w 663"/>
                  <a:gd name="T9" fmla="*/ 102 h 197"/>
                  <a:gd name="T10" fmla="*/ 663 w 663"/>
                  <a:gd name="T11" fmla="*/ 10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197">
                    <a:moveTo>
                      <a:pt x="0" y="102"/>
                    </a:moveTo>
                    <a:lnTo>
                      <a:pt x="158" y="102"/>
                    </a:lnTo>
                    <a:lnTo>
                      <a:pt x="236" y="0"/>
                    </a:lnTo>
                    <a:lnTo>
                      <a:pt x="383" y="197"/>
                    </a:lnTo>
                    <a:lnTo>
                      <a:pt x="454" y="102"/>
                    </a:lnTo>
                    <a:lnTo>
                      <a:pt x="663" y="102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2877" y="5979"/>
              <a:ext cx="3651" cy="1483"/>
              <a:chOff x="2018" y="2394"/>
              <a:chExt cx="3651" cy="148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018" y="2978"/>
                <a:ext cx="3651" cy="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509" y="2394"/>
                <a:ext cx="3160" cy="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8161655" y="2675255"/>
            <a:ext cx="2995930" cy="941070"/>
            <a:chOff x="12853" y="4213"/>
            <a:chExt cx="4718" cy="1482"/>
          </a:xfrm>
        </p:grpSpPr>
        <p:grpSp>
          <p:nvGrpSpPr>
            <p:cNvPr id="101" name="组合 100"/>
            <p:cNvGrpSpPr/>
            <p:nvPr/>
          </p:nvGrpSpPr>
          <p:grpSpPr>
            <a:xfrm flipH="1">
              <a:off x="16759" y="4350"/>
              <a:ext cx="813" cy="813"/>
              <a:chOff x="5914787" y="1406105"/>
              <a:chExt cx="516317" cy="516317"/>
            </a:xfrm>
          </p:grpSpPr>
          <p:sp>
            <p:nvSpPr>
              <p:cNvPr id="102" name="椭圆 101"/>
              <p:cNvSpPr/>
              <p:nvPr/>
            </p:nvSpPr>
            <p:spPr>
              <a:xfrm flipH="1">
                <a:off x="5914787" y="1406105"/>
                <a:ext cx="516317" cy="516317"/>
              </a:xfrm>
              <a:prstGeom prst="ellipse">
                <a:avLst/>
              </a:prstGeom>
              <a:gradFill flip="none" rotWithShape="1">
                <a:gsLst>
                  <a:gs pos="41000">
                    <a:srgbClr val="0671BA"/>
                  </a:gs>
                  <a:gs pos="0">
                    <a:srgbClr val="055B95"/>
                  </a:gs>
                  <a:gs pos="87000">
                    <a:srgbClr val="4EDBF2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825500" hangingPunct="0"/>
                <a:endParaRPr lang="zh-CN" altLang="en-US" sz="5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5986878" y="1433430"/>
                <a:ext cx="349818" cy="46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6</a:t>
                </a: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12853" y="4213"/>
              <a:ext cx="3675" cy="1483"/>
              <a:chOff x="1994" y="2394"/>
              <a:chExt cx="3675" cy="1483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1994" y="2978"/>
                <a:ext cx="3675" cy="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509" y="2394"/>
                <a:ext cx="3160" cy="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7758430" y="1553845"/>
            <a:ext cx="3399155" cy="941070"/>
            <a:chOff x="12218" y="2447"/>
            <a:chExt cx="5353" cy="1482"/>
          </a:xfrm>
        </p:grpSpPr>
        <p:grpSp>
          <p:nvGrpSpPr>
            <p:cNvPr id="105" name="组合 104"/>
            <p:cNvGrpSpPr/>
            <p:nvPr/>
          </p:nvGrpSpPr>
          <p:grpSpPr>
            <a:xfrm flipH="1">
              <a:off x="16759" y="2630"/>
              <a:ext cx="813" cy="813"/>
              <a:chOff x="5914787" y="1406105"/>
              <a:chExt cx="516317" cy="516317"/>
            </a:xfrm>
          </p:grpSpPr>
          <p:sp>
            <p:nvSpPr>
              <p:cNvPr id="106" name="椭圆 105"/>
              <p:cNvSpPr/>
              <p:nvPr/>
            </p:nvSpPr>
            <p:spPr>
              <a:xfrm flipH="1">
                <a:off x="5914787" y="1406105"/>
                <a:ext cx="516317" cy="516317"/>
              </a:xfrm>
              <a:prstGeom prst="ellipse">
                <a:avLst/>
              </a:prstGeom>
              <a:gradFill flip="none" rotWithShape="1">
                <a:gsLst>
                  <a:gs pos="41000">
                    <a:srgbClr val="0671BA"/>
                  </a:gs>
                  <a:gs pos="0">
                    <a:srgbClr val="055B95"/>
                  </a:gs>
                  <a:gs pos="87000">
                    <a:srgbClr val="4EDBF2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825500" hangingPunct="0"/>
                <a:endParaRPr lang="zh-CN" altLang="en-US" sz="5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6013327" y="1433430"/>
                <a:ext cx="348214" cy="46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5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2218" y="2447"/>
              <a:ext cx="4310" cy="1483"/>
              <a:chOff x="1359" y="2394"/>
              <a:chExt cx="4310" cy="1483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1359" y="2978"/>
                <a:ext cx="4310" cy="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509" y="2394"/>
                <a:ext cx="3160" cy="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30" grpId="0" animBg="1"/>
      <p:bldP spid="130" grpId="1" animBg="1"/>
      <p:bldP spid="85" grpId="0"/>
      <p:bldP spid="8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3"/>
          <p:cNvSpPr>
            <a:spLocks noChangeArrowheads="1"/>
          </p:cNvSpPr>
          <p:nvPr/>
        </p:nvSpPr>
        <p:spPr bwMode="auto">
          <a:xfrm>
            <a:off x="1255919" y="1799689"/>
            <a:ext cx="2972471" cy="3984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lIns="91412" tIns="45706" rIns="91412" bIns="45706"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AutoShape4"/>
          <p:cNvSpPr>
            <a:spLocks noChangeArrowheads="1"/>
          </p:cNvSpPr>
          <p:nvPr/>
        </p:nvSpPr>
        <p:spPr bwMode="auto">
          <a:xfrm>
            <a:off x="1255919" y="3931848"/>
            <a:ext cx="2972471" cy="3984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lIns="91412" tIns="45706" rIns="91412" bIns="45706"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 box0"/>
          <p:cNvSpPr txBox="1"/>
          <p:nvPr/>
        </p:nvSpPr>
        <p:spPr>
          <a:xfrm>
            <a:off x="1255919" y="2342289"/>
            <a:ext cx="2970883" cy="705229"/>
          </a:xfrm>
          <a:prstGeom prst="rect">
            <a:avLst/>
          </a:prstGeom>
          <a:noFill/>
          <a:ln w="9525">
            <a:noFill/>
          </a:ln>
        </p:spPr>
        <p:txBody>
          <a:bodyPr lIns="91412" tIns="45706" rIns="91412" bIns="45706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noProof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 box1"/>
          <p:cNvSpPr txBox="1"/>
          <p:nvPr/>
        </p:nvSpPr>
        <p:spPr>
          <a:xfrm>
            <a:off x="1255919" y="4474448"/>
            <a:ext cx="2970883" cy="705229"/>
          </a:xfrm>
          <a:prstGeom prst="rect">
            <a:avLst/>
          </a:prstGeom>
          <a:noFill/>
          <a:ln w="9525">
            <a:noFill/>
          </a:ln>
        </p:spPr>
        <p:txBody>
          <a:bodyPr lIns="91412" tIns="45706" rIns="91412" bIns="45706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noProof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Line0"/>
          <p:cNvCxnSpPr/>
          <p:nvPr/>
        </p:nvCxnSpPr>
        <p:spPr>
          <a:xfrm>
            <a:off x="4709795" y="1778000"/>
            <a:ext cx="0" cy="3710305"/>
          </a:xfrm>
          <a:prstGeom prst="line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BDA3B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5"/>
          <p:cNvSpPr>
            <a:spLocks noChangeArrowheads="1"/>
          </p:cNvSpPr>
          <p:nvPr/>
        </p:nvSpPr>
        <p:spPr bwMode="auto">
          <a:xfrm>
            <a:off x="5544413" y="3876139"/>
            <a:ext cx="1799670" cy="3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 box2"/>
          <p:cNvSpPr txBox="1"/>
          <p:nvPr/>
        </p:nvSpPr>
        <p:spPr>
          <a:xfrm>
            <a:off x="5182510" y="4474448"/>
            <a:ext cx="2668991" cy="705229"/>
          </a:xfrm>
          <a:prstGeom prst="rect">
            <a:avLst/>
          </a:prstGeom>
          <a:noFill/>
          <a:ln w="9525">
            <a:noFill/>
          </a:ln>
        </p:spPr>
        <p:txBody>
          <a:bodyPr wrap="square" lIns="91412" tIns="45706" rIns="91412" bIns="45706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noProof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2" name="Line1"/>
          <p:cNvCxnSpPr/>
          <p:nvPr/>
        </p:nvCxnSpPr>
        <p:spPr>
          <a:xfrm>
            <a:off x="5772148" y="4377472"/>
            <a:ext cx="1344197" cy="0"/>
          </a:xfrm>
          <a:prstGeom prst="lin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6"/>
          <p:cNvSpPr>
            <a:spLocks noChangeArrowheads="1"/>
          </p:cNvSpPr>
          <p:nvPr/>
        </p:nvSpPr>
        <p:spPr bwMode="auto">
          <a:xfrm>
            <a:off x="8704893" y="3876139"/>
            <a:ext cx="179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box3"/>
          <p:cNvSpPr txBox="1"/>
          <p:nvPr/>
        </p:nvSpPr>
        <p:spPr>
          <a:xfrm>
            <a:off x="8163560" y="4474210"/>
            <a:ext cx="2785110" cy="705229"/>
          </a:xfrm>
          <a:prstGeom prst="rect">
            <a:avLst/>
          </a:prstGeom>
          <a:noFill/>
          <a:ln w="9525">
            <a:noFill/>
          </a:ln>
        </p:spPr>
        <p:txBody>
          <a:bodyPr wrap="square" lIns="91412" tIns="45706" rIns="91412" bIns="45706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noProof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Line2"/>
          <p:cNvCxnSpPr/>
          <p:nvPr/>
        </p:nvCxnSpPr>
        <p:spPr>
          <a:xfrm>
            <a:off x="8932629" y="4377472"/>
            <a:ext cx="1344197" cy="0"/>
          </a:xfrm>
          <a:prstGeom prst="lin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51miz-E1225406-BC34C9E0-3840x19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9240" y="1824990"/>
            <a:ext cx="2335530" cy="1875790"/>
          </a:xfrm>
          <a:prstGeom prst="rect">
            <a:avLst/>
          </a:prstGeom>
        </p:spPr>
      </p:pic>
      <p:pic>
        <p:nvPicPr>
          <p:cNvPr id="8" name="图片 7" descr="F:\图库\科技、数据\51miz-E1231030-A14A3B8A-3840x1920.jpg51miz-E1231030-A14A3B8A-3840x19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23275" y="1824990"/>
            <a:ext cx="2265680" cy="18789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6" grpId="0"/>
      <p:bldP spid="6" grpId="1"/>
      <p:bldP spid="7" grpId="0"/>
      <p:bldP spid="7" grpId="1"/>
      <p:bldP spid="10" grpId="0"/>
      <p:bldP spid="10" grpId="1"/>
      <p:bldP spid="11" grpId="0"/>
      <p:bldP spid="11" grpId="1"/>
      <p:bldP spid="14" grpId="0"/>
      <p:bldP spid="14" grpId="1"/>
      <p:bldP spid="15" grpId="0"/>
      <p:bldP spid="1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4"/>
          <p:cNvSpPr txBox="1"/>
          <p:nvPr/>
        </p:nvSpPr>
        <p:spPr>
          <a:xfrm>
            <a:off x="1449899" y="3237213"/>
            <a:ext cx="194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99540" y="3665855"/>
            <a:ext cx="1917065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4"/>
          <p:cNvSpPr txBox="1"/>
          <p:nvPr/>
        </p:nvSpPr>
        <p:spPr>
          <a:xfrm>
            <a:off x="3649904" y="2665941"/>
            <a:ext cx="194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99815" y="3094990"/>
            <a:ext cx="1917065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4"/>
          <p:cNvSpPr txBox="1"/>
          <p:nvPr/>
        </p:nvSpPr>
        <p:spPr>
          <a:xfrm>
            <a:off x="5883240" y="2330271"/>
            <a:ext cx="194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33110" y="2759075"/>
            <a:ext cx="1917065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4"/>
          <p:cNvSpPr txBox="1"/>
          <p:nvPr/>
        </p:nvSpPr>
        <p:spPr>
          <a:xfrm>
            <a:off x="8165366" y="1463819"/>
            <a:ext cx="194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15300" y="1892935"/>
            <a:ext cx="1917065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69155" y="2769674"/>
            <a:ext cx="10501905" cy="3290364"/>
            <a:chOff x="869155" y="2779199"/>
            <a:chExt cx="10501905" cy="3290364"/>
          </a:xfrm>
        </p:grpSpPr>
        <p:grpSp>
          <p:nvGrpSpPr>
            <p:cNvPr id="19" name="组合 18"/>
            <p:cNvGrpSpPr/>
            <p:nvPr/>
          </p:nvGrpSpPr>
          <p:grpSpPr>
            <a:xfrm>
              <a:off x="869155" y="3430841"/>
              <a:ext cx="9084417" cy="2638722"/>
              <a:chOff x="954880" y="3839864"/>
              <a:chExt cx="9084417" cy="2638722"/>
            </a:xfrm>
          </p:grpSpPr>
          <p:sp>
            <p:nvSpPr>
              <p:cNvPr id="20" name="29"/>
              <p:cNvSpPr/>
              <p:nvPr/>
            </p:nvSpPr>
            <p:spPr bwMode="auto">
              <a:xfrm rot="607256">
                <a:off x="954880" y="3839864"/>
                <a:ext cx="9084417" cy="2638722"/>
              </a:xfrm>
              <a:custGeom>
                <a:avLst/>
                <a:gdLst>
                  <a:gd name="T0" fmla="*/ 0 w 1296"/>
                  <a:gd name="T1" fmla="*/ 421 h 439"/>
                  <a:gd name="T2" fmla="*/ 61 w 1296"/>
                  <a:gd name="T3" fmla="*/ 427 h 439"/>
                  <a:gd name="T4" fmla="*/ 221 w 1296"/>
                  <a:gd name="T5" fmla="*/ 433 h 439"/>
                  <a:gd name="T6" fmla="*/ 447 w 1296"/>
                  <a:gd name="T7" fmla="*/ 422 h 439"/>
                  <a:gd name="T8" fmla="*/ 573 w 1296"/>
                  <a:gd name="T9" fmla="*/ 404 h 439"/>
                  <a:gd name="T10" fmla="*/ 702 w 1296"/>
                  <a:gd name="T11" fmla="*/ 377 h 439"/>
                  <a:gd name="T12" fmla="*/ 828 w 1296"/>
                  <a:gd name="T13" fmla="*/ 338 h 439"/>
                  <a:gd name="T14" fmla="*/ 944 w 1296"/>
                  <a:gd name="T15" fmla="*/ 288 h 439"/>
                  <a:gd name="T16" fmla="*/ 1047 w 1296"/>
                  <a:gd name="T17" fmla="*/ 229 h 439"/>
                  <a:gd name="T18" fmla="*/ 1131 w 1296"/>
                  <a:gd name="T19" fmla="*/ 165 h 439"/>
                  <a:gd name="T20" fmla="*/ 1195 w 1296"/>
                  <a:gd name="T21" fmla="*/ 102 h 439"/>
                  <a:gd name="T22" fmla="*/ 1219 w 1296"/>
                  <a:gd name="T23" fmla="*/ 74 h 439"/>
                  <a:gd name="T24" fmla="*/ 1239 w 1296"/>
                  <a:gd name="T25" fmla="*/ 50 h 439"/>
                  <a:gd name="T26" fmla="*/ 1253 w 1296"/>
                  <a:gd name="T27" fmla="*/ 29 h 439"/>
                  <a:gd name="T28" fmla="*/ 1264 w 1296"/>
                  <a:gd name="T29" fmla="*/ 13 h 439"/>
                  <a:gd name="T30" fmla="*/ 1272 w 1296"/>
                  <a:gd name="T31" fmla="*/ 0 h 439"/>
                  <a:gd name="T32" fmla="*/ 1296 w 1296"/>
                  <a:gd name="T33" fmla="*/ 16 h 439"/>
                  <a:gd name="T34" fmla="*/ 1287 w 1296"/>
                  <a:gd name="T35" fmla="*/ 29 h 439"/>
                  <a:gd name="T36" fmla="*/ 1276 w 1296"/>
                  <a:gd name="T37" fmla="*/ 45 h 439"/>
                  <a:gd name="T38" fmla="*/ 1260 w 1296"/>
                  <a:gd name="T39" fmla="*/ 66 h 439"/>
                  <a:gd name="T40" fmla="*/ 1239 w 1296"/>
                  <a:gd name="T41" fmla="*/ 91 h 439"/>
                  <a:gd name="T42" fmla="*/ 1213 w 1296"/>
                  <a:gd name="T43" fmla="*/ 120 h 439"/>
                  <a:gd name="T44" fmla="*/ 1146 w 1296"/>
                  <a:gd name="T45" fmla="*/ 183 h 439"/>
                  <a:gd name="T46" fmla="*/ 1058 w 1296"/>
                  <a:gd name="T47" fmla="*/ 247 h 439"/>
                  <a:gd name="T48" fmla="*/ 953 w 1296"/>
                  <a:gd name="T49" fmla="*/ 305 h 439"/>
                  <a:gd name="T50" fmla="*/ 833 w 1296"/>
                  <a:gd name="T51" fmla="*/ 354 h 439"/>
                  <a:gd name="T52" fmla="*/ 706 w 1296"/>
                  <a:gd name="T53" fmla="*/ 390 h 439"/>
                  <a:gd name="T54" fmla="*/ 575 w 1296"/>
                  <a:gd name="T55" fmla="*/ 415 h 439"/>
                  <a:gd name="T56" fmla="*/ 448 w 1296"/>
                  <a:gd name="T57" fmla="*/ 430 h 439"/>
                  <a:gd name="T58" fmla="*/ 221 w 1296"/>
                  <a:gd name="T59" fmla="*/ 437 h 439"/>
                  <a:gd name="T60" fmla="*/ 60 w 1296"/>
                  <a:gd name="T61" fmla="*/ 428 h 439"/>
                  <a:gd name="T62" fmla="*/ 0 w 1296"/>
                  <a:gd name="T63" fmla="*/ 421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96" h="439">
                    <a:moveTo>
                      <a:pt x="0" y="421"/>
                    </a:moveTo>
                    <a:cubicBezTo>
                      <a:pt x="0" y="421"/>
                      <a:pt x="22" y="424"/>
                      <a:pt x="61" y="427"/>
                    </a:cubicBezTo>
                    <a:cubicBezTo>
                      <a:pt x="99" y="430"/>
                      <a:pt x="154" y="433"/>
                      <a:pt x="221" y="433"/>
                    </a:cubicBezTo>
                    <a:cubicBezTo>
                      <a:pt x="287" y="433"/>
                      <a:pt x="365" y="430"/>
                      <a:pt x="447" y="422"/>
                    </a:cubicBezTo>
                    <a:cubicBezTo>
                      <a:pt x="488" y="417"/>
                      <a:pt x="531" y="412"/>
                      <a:pt x="573" y="404"/>
                    </a:cubicBezTo>
                    <a:cubicBezTo>
                      <a:pt x="616" y="397"/>
                      <a:pt x="660" y="388"/>
                      <a:pt x="702" y="377"/>
                    </a:cubicBezTo>
                    <a:cubicBezTo>
                      <a:pt x="745" y="366"/>
                      <a:pt x="787" y="353"/>
                      <a:pt x="828" y="338"/>
                    </a:cubicBezTo>
                    <a:cubicBezTo>
                      <a:pt x="868" y="323"/>
                      <a:pt x="907" y="306"/>
                      <a:pt x="944" y="288"/>
                    </a:cubicBezTo>
                    <a:cubicBezTo>
                      <a:pt x="981" y="269"/>
                      <a:pt x="1015" y="249"/>
                      <a:pt x="1047" y="229"/>
                    </a:cubicBezTo>
                    <a:cubicBezTo>
                      <a:pt x="1078" y="208"/>
                      <a:pt x="1106" y="186"/>
                      <a:pt x="1131" y="165"/>
                    </a:cubicBezTo>
                    <a:cubicBezTo>
                      <a:pt x="1156" y="143"/>
                      <a:pt x="1177" y="122"/>
                      <a:pt x="1195" y="102"/>
                    </a:cubicBezTo>
                    <a:cubicBezTo>
                      <a:pt x="1204" y="93"/>
                      <a:pt x="1212" y="83"/>
                      <a:pt x="1219" y="74"/>
                    </a:cubicBezTo>
                    <a:cubicBezTo>
                      <a:pt x="1226" y="65"/>
                      <a:pt x="1233" y="57"/>
                      <a:pt x="1239" y="50"/>
                    </a:cubicBezTo>
                    <a:cubicBezTo>
                      <a:pt x="1244" y="42"/>
                      <a:pt x="1249" y="35"/>
                      <a:pt x="1253" y="29"/>
                    </a:cubicBezTo>
                    <a:cubicBezTo>
                      <a:pt x="1258" y="23"/>
                      <a:pt x="1261" y="18"/>
                      <a:pt x="1264" y="13"/>
                    </a:cubicBezTo>
                    <a:cubicBezTo>
                      <a:pt x="1270" y="5"/>
                      <a:pt x="1272" y="0"/>
                      <a:pt x="1272" y="0"/>
                    </a:cubicBezTo>
                    <a:cubicBezTo>
                      <a:pt x="1296" y="16"/>
                      <a:pt x="1296" y="16"/>
                      <a:pt x="1296" y="16"/>
                    </a:cubicBezTo>
                    <a:cubicBezTo>
                      <a:pt x="1296" y="16"/>
                      <a:pt x="1293" y="20"/>
                      <a:pt x="1287" y="29"/>
                    </a:cubicBezTo>
                    <a:cubicBezTo>
                      <a:pt x="1284" y="33"/>
                      <a:pt x="1280" y="39"/>
                      <a:pt x="1276" y="45"/>
                    </a:cubicBezTo>
                    <a:cubicBezTo>
                      <a:pt x="1271" y="51"/>
                      <a:pt x="1266" y="58"/>
                      <a:pt x="1260" y="66"/>
                    </a:cubicBezTo>
                    <a:cubicBezTo>
                      <a:pt x="1254" y="73"/>
                      <a:pt x="1247" y="82"/>
                      <a:pt x="1239" y="91"/>
                    </a:cubicBezTo>
                    <a:cubicBezTo>
                      <a:pt x="1231" y="100"/>
                      <a:pt x="1223" y="110"/>
                      <a:pt x="1213" y="120"/>
                    </a:cubicBezTo>
                    <a:cubicBezTo>
                      <a:pt x="1195" y="140"/>
                      <a:pt x="1172" y="161"/>
                      <a:pt x="1146" y="183"/>
                    </a:cubicBezTo>
                    <a:cubicBezTo>
                      <a:pt x="1120" y="204"/>
                      <a:pt x="1091" y="226"/>
                      <a:pt x="1058" y="247"/>
                    </a:cubicBezTo>
                    <a:cubicBezTo>
                      <a:pt x="1026" y="267"/>
                      <a:pt x="990" y="287"/>
                      <a:pt x="953" y="305"/>
                    </a:cubicBezTo>
                    <a:cubicBezTo>
                      <a:pt x="915" y="323"/>
                      <a:pt x="875" y="339"/>
                      <a:pt x="833" y="354"/>
                    </a:cubicBezTo>
                    <a:cubicBezTo>
                      <a:pt x="792" y="368"/>
                      <a:pt x="749" y="380"/>
                      <a:pt x="706" y="390"/>
                    </a:cubicBezTo>
                    <a:cubicBezTo>
                      <a:pt x="662" y="401"/>
                      <a:pt x="619" y="409"/>
                      <a:pt x="575" y="415"/>
                    </a:cubicBezTo>
                    <a:cubicBezTo>
                      <a:pt x="532" y="422"/>
                      <a:pt x="489" y="427"/>
                      <a:pt x="448" y="430"/>
                    </a:cubicBezTo>
                    <a:cubicBezTo>
                      <a:pt x="365" y="437"/>
                      <a:pt x="287" y="439"/>
                      <a:pt x="221" y="437"/>
                    </a:cubicBezTo>
                    <a:cubicBezTo>
                      <a:pt x="154" y="436"/>
                      <a:pt x="99" y="432"/>
                      <a:pt x="60" y="428"/>
                    </a:cubicBezTo>
                    <a:cubicBezTo>
                      <a:pt x="22" y="424"/>
                      <a:pt x="0" y="421"/>
                      <a:pt x="0" y="421"/>
                    </a:cubicBezTo>
                  </a:path>
                </a:pathLst>
              </a:custGeom>
              <a:solidFill>
                <a:srgbClr val="6CB1F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en-US" sz="1015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2146836" y="3866598"/>
                <a:ext cx="6777927" cy="2424520"/>
                <a:chOff x="2146836" y="3866598"/>
                <a:chExt cx="6777927" cy="2424520"/>
              </a:xfrm>
            </p:grpSpPr>
            <p:sp>
              <p:nvSpPr>
                <p:cNvPr id="22" name="36"/>
                <p:cNvSpPr/>
                <p:nvPr/>
              </p:nvSpPr>
              <p:spPr>
                <a:xfrm>
                  <a:off x="2146836" y="5788710"/>
                  <a:ext cx="217463" cy="217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37"/>
                <p:cNvSpPr/>
                <p:nvPr/>
              </p:nvSpPr>
              <p:spPr>
                <a:xfrm>
                  <a:off x="2185039" y="5826913"/>
                  <a:ext cx="141057" cy="141057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33"/>
                <p:cNvSpPr/>
                <p:nvPr/>
              </p:nvSpPr>
              <p:spPr>
                <a:xfrm>
                  <a:off x="4333658" y="6073655"/>
                  <a:ext cx="217463" cy="217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34"/>
                <p:cNvSpPr/>
                <p:nvPr/>
              </p:nvSpPr>
              <p:spPr>
                <a:xfrm>
                  <a:off x="4371861" y="6111858"/>
                  <a:ext cx="141057" cy="14105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26"/>
                <p:cNvSpPr/>
                <p:nvPr/>
              </p:nvSpPr>
              <p:spPr>
                <a:xfrm>
                  <a:off x="8707300" y="5438898"/>
                  <a:ext cx="217463" cy="217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27"/>
                <p:cNvSpPr/>
                <p:nvPr/>
              </p:nvSpPr>
              <p:spPr>
                <a:xfrm>
                  <a:off x="8745503" y="5477101"/>
                  <a:ext cx="141057" cy="14105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30"/>
                <p:cNvSpPr/>
                <p:nvPr/>
              </p:nvSpPr>
              <p:spPr>
                <a:xfrm>
                  <a:off x="6520479" y="6029575"/>
                  <a:ext cx="217463" cy="217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31"/>
                <p:cNvSpPr/>
                <p:nvPr/>
              </p:nvSpPr>
              <p:spPr>
                <a:xfrm>
                  <a:off x="6558682" y="6067778"/>
                  <a:ext cx="141057" cy="141057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0" name="38"/>
                <p:cNvCxnSpPr>
                  <a:endCxn id="22" idx="0"/>
                </p:cNvCxnSpPr>
                <p:nvPr/>
              </p:nvCxnSpPr>
              <p:spPr>
                <a:xfrm flipH="1">
                  <a:off x="2255567" y="5513636"/>
                  <a:ext cx="1" cy="275073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35"/>
                <p:cNvCxnSpPr>
                  <a:endCxn id="24" idx="0"/>
                </p:cNvCxnSpPr>
                <p:nvPr/>
              </p:nvCxnSpPr>
              <p:spPr>
                <a:xfrm>
                  <a:off x="4442389" y="4942923"/>
                  <a:ext cx="1" cy="1130732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32"/>
                <p:cNvCxnSpPr>
                  <a:endCxn id="28" idx="0"/>
                </p:cNvCxnSpPr>
                <p:nvPr/>
              </p:nvCxnSpPr>
              <p:spPr>
                <a:xfrm>
                  <a:off x="6629211" y="4704798"/>
                  <a:ext cx="0" cy="1324777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28"/>
                <p:cNvCxnSpPr>
                  <a:endCxn id="26" idx="0"/>
                </p:cNvCxnSpPr>
                <p:nvPr/>
              </p:nvCxnSpPr>
              <p:spPr>
                <a:xfrm>
                  <a:off x="8816032" y="3866598"/>
                  <a:ext cx="0" cy="157230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" name="图片 2" descr="图片包含 游戏机, 飞机, 交通&#10;&#10;描述已自动生成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268568">
              <a:off x="9280494" y="2779199"/>
              <a:ext cx="2090566" cy="2612831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5" name="组合 4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>
            <a:off x="8709660" y="4108450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9" name="Freeform 5"/>
          <p:cNvSpPr/>
          <p:nvPr/>
        </p:nvSpPr>
        <p:spPr bwMode="auto">
          <a:xfrm rot="5400000">
            <a:off x="7224162" y="1196345"/>
            <a:ext cx="2382011" cy="211115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7" name="Freeform 5"/>
          <p:cNvSpPr/>
          <p:nvPr/>
        </p:nvSpPr>
        <p:spPr bwMode="auto">
          <a:xfrm rot="5400000">
            <a:off x="9469465" y="98908"/>
            <a:ext cx="3778355" cy="33487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8" name="Freeform 5"/>
          <p:cNvSpPr/>
          <p:nvPr/>
        </p:nvSpPr>
        <p:spPr bwMode="auto">
          <a:xfrm rot="5400000">
            <a:off x="7625776" y="951718"/>
            <a:ext cx="2382011" cy="211115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50000">
                <a:srgbClr val="98D7F1"/>
              </a:gs>
              <a:gs pos="0">
                <a:srgbClr val="B9E3F4"/>
              </a:gs>
              <a:gs pos="100000">
                <a:srgbClr val="77CBED"/>
              </a:gs>
            </a:gsLst>
            <a:lin scaled="1"/>
          </a:gra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448550" y="4398645"/>
            <a:ext cx="930275" cy="824865"/>
            <a:chOff x="10433" y="6525"/>
            <a:chExt cx="1465" cy="1299"/>
          </a:xfrm>
        </p:grpSpPr>
        <p:sp>
          <p:nvSpPr>
            <p:cNvPr id="46" name="Freeform 5"/>
            <p:cNvSpPr/>
            <p:nvPr/>
          </p:nvSpPr>
          <p:spPr bwMode="auto">
            <a:xfrm rot="5400000">
              <a:off x="10360" y="6598"/>
              <a:ext cx="1281" cy="11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E7E7E7"/>
              </a:solidFill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9" name="Freeform 5"/>
            <p:cNvSpPr/>
            <p:nvPr/>
          </p:nvSpPr>
          <p:spPr bwMode="auto">
            <a:xfrm rot="5400000">
              <a:off x="10722" y="6648"/>
              <a:ext cx="1247" cy="11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4000">
                  <a:srgbClr val="014C91"/>
                </a:gs>
                <a:gs pos="100000">
                  <a:srgbClr val="2EB9F4"/>
                </a:gs>
              </a:gsLst>
              <a:path path="circle">
                <a:fillToRect r="100000" b="100000"/>
              </a:path>
              <a:tileRect l="-100000" t="-100000"/>
            </a:gradFill>
            <a:ln w="25400">
              <a:noFill/>
            </a:ln>
            <a:effectLst/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52" name="TextBox 1"/>
          <p:cNvSpPr txBox="1"/>
          <p:nvPr/>
        </p:nvSpPr>
        <p:spPr>
          <a:xfrm>
            <a:off x="571776" y="2085646"/>
            <a:ext cx="6499602" cy="1446522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THANK YOU</a:t>
            </a:r>
          </a:p>
        </p:txBody>
      </p:sp>
      <p:pic>
        <p:nvPicPr>
          <p:cNvPr id="84" name="图片 83" descr="51miz-P1503190-27B21B4C-3840x256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670" y="521970"/>
            <a:ext cx="4363085" cy="48875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03" h="4708">
                <a:moveTo>
                  <a:pt x="2101" y="0"/>
                </a:moveTo>
                <a:cubicBezTo>
                  <a:pt x="2179" y="0"/>
                  <a:pt x="2257" y="16"/>
                  <a:pt x="2315" y="49"/>
                </a:cubicBezTo>
                <a:cubicBezTo>
                  <a:pt x="3989" y="1015"/>
                  <a:pt x="3989" y="1015"/>
                  <a:pt x="3989" y="1015"/>
                </a:cubicBezTo>
                <a:cubicBezTo>
                  <a:pt x="4106" y="1084"/>
                  <a:pt x="4203" y="1253"/>
                  <a:pt x="4203" y="1387"/>
                </a:cubicBezTo>
                <a:cubicBezTo>
                  <a:pt x="4203" y="3319"/>
                  <a:pt x="4203" y="3319"/>
                  <a:pt x="4203" y="3319"/>
                </a:cubicBezTo>
                <a:cubicBezTo>
                  <a:pt x="4203" y="3456"/>
                  <a:pt x="4106" y="3622"/>
                  <a:pt x="3989" y="3691"/>
                </a:cubicBezTo>
                <a:cubicBezTo>
                  <a:pt x="2315" y="4657"/>
                  <a:pt x="2315" y="4657"/>
                  <a:pt x="2315" y="4657"/>
                </a:cubicBezTo>
                <a:cubicBezTo>
                  <a:pt x="2198" y="4726"/>
                  <a:pt x="2005" y="4726"/>
                  <a:pt x="1887" y="4657"/>
                </a:cubicBezTo>
                <a:cubicBezTo>
                  <a:pt x="214" y="3691"/>
                  <a:pt x="214" y="3691"/>
                  <a:pt x="214" y="3691"/>
                </a:cubicBezTo>
                <a:cubicBezTo>
                  <a:pt x="97" y="3622"/>
                  <a:pt x="0" y="3456"/>
                  <a:pt x="0" y="3319"/>
                </a:cubicBezTo>
                <a:lnTo>
                  <a:pt x="0" y="1387"/>
                </a:lnTo>
                <a:cubicBezTo>
                  <a:pt x="0" y="1253"/>
                  <a:pt x="97" y="1084"/>
                  <a:pt x="214" y="1015"/>
                </a:cubicBezTo>
                <a:cubicBezTo>
                  <a:pt x="1887" y="49"/>
                  <a:pt x="1887" y="49"/>
                  <a:pt x="1887" y="49"/>
                </a:cubicBezTo>
                <a:cubicBezTo>
                  <a:pt x="1946" y="16"/>
                  <a:pt x="2024" y="0"/>
                  <a:pt x="2101" y="0"/>
                </a:cubicBez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288925" y="299720"/>
            <a:ext cx="1382395" cy="390525"/>
            <a:chOff x="455" y="472"/>
            <a:chExt cx="2177" cy="615"/>
          </a:xfrm>
        </p:grpSpPr>
        <p:grpSp>
          <p:nvGrpSpPr>
            <p:cNvPr id="7" name="组合 6"/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6" name="Freeform 5"/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3" name="Freeform 5"/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273" y="505"/>
              <a:ext cx="1359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7AAFD62-48BC-FD17-82EE-6C96ED44C104}"/>
              </a:ext>
            </a:extLst>
          </p:cNvPr>
          <p:cNvGrpSpPr/>
          <p:nvPr/>
        </p:nvGrpSpPr>
        <p:grpSpPr>
          <a:xfrm>
            <a:off x="741680" y="4642485"/>
            <a:ext cx="1766570" cy="370840"/>
            <a:chOff x="1168" y="7311"/>
            <a:chExt cx="2782" cy="584"/>
          </a:xfrm>
        </p:grpSpPr>
        <p:sp>
          <p:nvSpPr>
            <p:cNvPr id="16" name="圆角矩形 2">
              <a:extLst>
                <a:ext uri="{FF2B5EF4-FFF2-40B4-BE49-F238E27FC236}">
                  <a16:creationId xmlns:a16="http://schemas.microsoft.com/office/drawing/2014/main" id="{8F5F6452-BD12-39A2-A0A5-BF60C5F479D8}"/>
                </a:ext>
              </a:extLst>
            </p:cNvPr>
            <p:cNvSpPr/>
            <p:nvPr/>
          </p:nvSpPr>
          <p:spPr>
            <a:xfrm>
              <a:off x="1832" y="7311"/>
              <a:ext cx="2118" cy="584"/>
            </a:xfrm>
            <a:prstGeom prst="rect">
              <a:avLst/>
            </a:prstGeom>
            <a:solidFill>
              <a:srgbClr val="E7E7E7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lvl="0"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sym typeface="+mn-lt"/>
                </a:rPr>
                <a:t>freeppt7.com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7" name="圆角矩形 2">
              <a:extLst>
                <a:ext uri="{FF2B5EF4-FFF2-40B4-BE49-F238E27FC236}">
                  <a16:creationId xmlns:a16="http://schemas.microsoft.com/office/drawing/2014/main" id="{9BFF20BC-70A2-46DD-DDAE-B105DB348BB0}"/>
                </a:ext>
              </a:extLst>
            </p:cNvPr>
            <p:cNvSpPr/>
            <p:nvPr/>
          </p:nvSpPr>
          <p:spPr>
            <a:xfrm>
              <a:off x="1168" y="7311"/>
              <a:ext cx="584" cy="584"/>
            </a:xfrm>
            <a:prstGeom prst="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A19A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8" name="student-graduation-cap-shape_52041">
              <a:extLst>
                <a:ext uri="{FF2B5EF4-FFF2-40B4-BE49-F238E27FC236}">
                  <a16:creationId xmlns:a16="http://schemas.microsoft.com/office/drawing/2014/main" id="{76E2EA99-F82D-4ADD-EE77-BF3C8C689C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33" y="7447"/>
              <a:ext cx="241" cy="291"/>
            </a:xfrm>
            <a:custGeom>
              <a:avLst/>
              <a:gdLst>
                <a:gd name="connsiteX0" fmla="*/ 56671 w 279400"/>
                <a:gd name="connsiteY0" fmla="*/ 192087 h 336550"/>
                <a:gd name="connsiteX1" fmla="*/ 224047 w 279400"/>
                <a:gd name="connsiteY1" fmla="*/ 192087 h 336550"/>
                <a:gd name="connsiteX2" fmla="*/ 279400 w 279400"/>
                <a:gd name="connsiteY2" fmla="*/ 247752 h 336550"/>
                <a:gd name="connsiteX3" fmla="*/ 279400 w 279400"/>
                <a:gd name="connsiteY3" fmla="*/ 336550 h 336550"/>
                <a:gd name="connsiteX4" fmla="*/ 176602 w 279400"/>
                <a:gd name="connsiteY4" fmla="*/ 336550 h 336550"/>
                <a:gd name="connsiteX5" fmla="*/ 158151 w 279400"/>
                <a:gd name="connsiteY5" fmla="*/ 245101 h 336550"/>
                <a:gd name="connsiteX6" fmla="*/ 151562 w 279400"/>
                <a:gd name="connsiteY6" fmla="*/ 239800 h 336550"/>
                <a:gd name="connsiteX7" fmla="*/ 167377 w 279400"/>
                <a:gd name="connsiteY7" fmla="*/ 213293 h 336550"/>
                <a:gd name="connsiteX8" fmla="*/ 167377 w 279400"/>
                <a:gd name="connsiteY8" fmla="*/ 209317 h 336550"/>
                <a:gd name="connsiteX9" fmla="*/ 163423 w 279400"/>
                <a:gd name="connsiteY9" fmla="*/ 207991 h 336550"/>
                <a:gd name="connsiteX10" fmla="*/ 121249 w 279400"/>
                <a:gd name="connsiteY10" fmla="*/ 207991 h 336550"/>
                <a:gd name="connsiteX11" fmla="*/ 118613 w 279400"/>
                <a:gd name="connsiteY11" fmla="*/ 209317 h 336550"/>
                <a:gd name="connsiteX12" fmla="*/ 118613 w 279400"/>
                <a:gd name="connsiteY12" fmla="*/ 213293 h 336550"/>
                <a:gd name="connsiteX13" fmla="*/ 134429 w 279400"/>
                <a:gd name="connsiteY13" fmla="*/ 239800 h 336550"/>
                <a:gd name="connsiteX14" fmla="*/ 126521 w 279400"/>
                <a:gd name="connsiteY14" fmla="*/ 245101 h 336550"/>
                <a:gd name="connsiteX15" fmla="*/ 110706 w 279400"/>
                <a:gd name="connsiteY15" fmla="*/ 336550 h 336550"/>
                <a:gd name="connsiteX16" fmla="*/ 0 w 279400"/>
                <a:gd name="connsiteY16" fmla="*/ 336550 h 336550"/>
                <a:gd name="connsiteX17" fmla="*/ 0 w 279400"/>
                <a:gd name="connsiteY17" fmla="*/ 247752 h 336550"/>
                <a:gd name="connsiteX18" fmla="*/ 56671 w 279400"/>
                <a:gd name="connsiteY18" fmla="*/ 192087 h 336550"/>
                <a:gd name="connsiteX19" fmla="*/ 138907 w 279400"/>
                <a:gd name="connsiteY19" fmla="*/ 0 h 336550"/>
                <a:gd name="connsiteX20" fmla="*/ 219076 w 279400"/>
                <a:gd name="connsiteY20" fmla="*/ 80169 h 336550"/>
                <a:gd name="connsiteX21" fmla="*/ 138907 w 279400"/>
                <a:gd name="connsiteY21" fmla="*/ 160338 h 336550"/>
                <a:gd name="connsiteX22" fmla="*/ 58738 w 279400"/>
                <a:gd name="connsiteY22" fmla="*/ 80169 h 336550"/>
                <a:gd name="connsiteX23" fmla="*/ 138907 w 279400"/>
                <a:gd name="connsiteY2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9400" h="336550">
                  <a:moveTo>
                    <a:pt x="56671" y="192087"/>
                  </a:moveTo>
                  <a:cubicBezTo>
                    <a:pt x="56671" y="192087"/>
                    <a:pt x="56671" y="192087"/>
                    <a:pt x="224047" y="192087"/>
                  </a:cubicBezTo>
                  <a:cubicBezTo>
                    <a:pt x="254360" y="192087"/>
                    <a:pt x="279400" y="217269"/>
                    <a:pt x="279400" y="247752"/>
                  </a:cubicBezTo>
                  <a:cubicBezTo>
                    <a:pt x="279400" y="247752"/>
                    <a:pt x="279400" y="247752"/>
                    <a:pt x="279400" y="336550"/>
                  </a:cubicBezTo>
                  <a:cubicBezTo>
                    <a:pt x="279400" y="336550"/>
                    <a:pt x="279400" y="336550"/>
                    <a:pt x="176602" y="336550"/>
                  </a:cubicBezTo>
                  <a:cubicBezTo>
                    <a:pt x="176602" y="336550"/>
                    <a:pt x="176602" y="336550"/>
                    <a:pt x="158151" y="245101"/>
                  </a:cubicBezTo>
                  <a:cubicBezTo>
                    <a:pt x="158151" y="242450"/>
                    <a:pt x="154197" y="239800"/>
                    <a:pt x="151562" y="239800"/>
                  </a:cubicBezTo>
                  <a:cubicBezTo>
                    <a:pt x="151562" y="239800"/>
                    <a:pt x="151562" y="239800"/>
                    <a:pt x="167377" y="213293"/>
                  </a:cubicBezTo>
                  <a:cubicBezTo>
                    <a:pt x="167377" y="211967"/>
                    <a:pt x="167377" y="210642"/>
                    <a:pt x="167377" y="209317"/>
                  </a:cubicBezTo>
                  <a:cubicBezTo>
                    <a:pt x="166059" y="207991"/>
                    <a:pt x="164741" y="207991"/>
                    <a:pt x="163423" y="207991"/>
                  </a:cubicBezTo>
                  <a:cubicBezTo>
                    <a:pt x="163423" y="207991"/>
                    <a:pt x="163423" y="207991"/>
                    <a:pt x="121249" y="207991"/>
                  </a:cubicBezTo>
                  <a:cubicBezTo>
                    <a:pt x="119931" y="207991"/>
                    <a:pt x="118613" y="207991"/>
                    <a:pt x="118613" y="209317"/>
                  </a:cubicBezTo>
                  <a:cubicBezTo>
                    <a:pt x="117296" y="210642"/>
                    <a:pt x="117296" y="211967"/>
                    <a:pt x="118613" y="213293"/>
                  </a:cubicBezTo>
                  <a:cubicBezTo>
                    <a:pt x="118613" y="213293"/>
                    <a:pt x="118613" y="213293"/>
                    <a:pt x="134429" y="239800"/>
                  </a:cubicBezTo>
                  <a:cubicBezTo>
                    <a:pt x="130475" y="239800"/>
                    <a:pt x="127839" y="242450"/>
                    <a:pt x="126521" y="245101"/>
                  </a:cubicBezTo>
                  <a:cubicBezTo>
                    <a:pt x="126521" y="245101"/>
                    <a:pt x="126521" y="245101"/>
                    <a:pt x="110706" y="336550"/>
                  </a:cubicBezTo>
                  <a:cubicBezTo>
                    <a:pt x="110706" y="336550"/>
                    <a:pt x="110706" y="336550"/>
                    <a:pt x="0" y="336550"/>
                  </a:cubicBezTo>
                  <a:cubicBezTo>
                    <a:pt x="0" y="336550"/>
                    <a:pt x="0" y="336550"/>
                    <a:pt x="0" y="247752"/>
                  </a:cubicBezTo>
                  <a:cubicBezTo>
                    <a:pt x="0" y="217269"/>
                    <a:pt x="25040" y="192087"/>
                    <a:pt x="56671" y="192087"/>
                  </a:cubicBezTo>
                  <a:close/>
                  <a:moveTo>
                    <a:pt x="138907" y="0"/>
                  </a:moveTo>
                  <a:cubicBezTo>
                    <a:pt x="183183" y="0"/>
                    <a:pt x="219076" y="35893"/>
                    <a:pt x="219076" y="80169"/>
                  </a:cubicBezTo>
                  <a:cubicBezTo>
                    <a:pt x="219076" y="124445"/>
                    <a:pt x="183183" y="160338"/>
                    <a:pt x="138907" y="160338"/>
                  </a:cubicBezTo>
                  <a:cubicBezTo>
                    <a:pt x="94631" y="160338"/>
                    <a:pt x="58738" y="124445"/>
                    <a:pt x="58738" y="80169"/>
                  </a:cubicBezTo>
                  <a:cubicBezTo>
                    <a:pt x="58738" y="35893"/>
                    <a:pt x="94631" y="0"/>
                    <a:pt x="138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A19A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1683D6D-17BB-3D25-4B03-F838AE2C19F4}"/>
              </a:ext>
            </a:extLst>
          </p:cNvPr>
          <p:cNvGrpSpPr/>
          <p:nvPr/>
        </p:nvGrpSpPr>
        <p:grpSpPr>
          <a:xfrm>
            <a:off x="2606675" y="4637405"/>
            <a:ext cx="1708150" cy="375920"/>
            <a:chOff x="4105" y="7303"/>
            <a:chExt cx="2690" cy="592"/>
          </a:xfrm>
        </p:grpSpPr>
        <p:sp>
          <p:nvSpPr>
            <p:cNvPr id="20" name="圆角矩形 2">
              <a:extLst>
                <a:ext uri="{FF2B5EF4-FFF2-40B4-BE49-F238E27FC236}">
                  <a16:creationId xmlns:a16="http://schemas.microsoft.com/office/drawing/2014/main" id="{D0EFC6CF-0A59-254C-67E7-DD05AAD1D62F}"/>
                </a:ext>
              </a:extLst>
            </p:cNvPr>
            <p:cNvSpPr/>
            <p:nvPr/>
          </p:nvSpPr>
          <p:spPr>
            <a:xfrm>
              <a:off x="4105" y="7303"/>
              <a:ext cx="584" cy="584"/>
            </a:xfrm>
            <a:prstGeom prst="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A19A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21" name="student-graduation-cap-shape_52041">
              <a:extLst>
                <a:ext uri="{FF2B5EF4-FFF2-40B4-BE49-F238E27FC236}">
                  <a16:creationId xmlns:a16="http://schemas.microsoft.com/office/drawing/2014/main" id="{CA676F02-8149-B007-C5A0-9838EC09E2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53" y="7450"/>
              <a:ext cx="281" cy="291"/>
            </a:xfrm>
            <a:custGeom>
              <a:avLst/>
              <a:gdLst>
                <a:gd name="connsiteX0" fmla="*/ 233363 w 325438"/>
                <a:gd name="connsiteY0" fmla="*/ 249238 h 336550"/>
                <a:gd name="connsiteX1" fmla="*/ 279401 w 325438"/>
                <a:gd name="connsiteY1" fmla="*/ 249238 h 336550"/>
                <a:gd name="connsiteX2" fmla="*/ 279401 w 325438"/>
                <a:gd name="connsiteY2" fmla="*/ 290513 h 336550"/>
                <a:gd name="connsiteX3" fmla="*/ 233363 w 325438"/>
                <a:gd name="connsiteY3" fmla="*/ 290513 h 336550"/>
                <a:gd name="connsiteX4" fmla="*/ 171450 w 325438"/>
                <a:gd name="connsiteY4" fmla="*/ 249238 h 336550"/>
                <a:gd name="connsiteX5" fmla="*/ 217488 w 325438"/>
                <a:gd name="connsiteY5" fmla="*/ 249238 h 336550"/>
                <a:gd name="connsiteX6" fmla="*/ 217488 w 325438"/>
                <a:gd name="connsiteY6" fmla="*/ 290513 h 336550"/>
                <a:gd name="connsiteX7" fmla="*/ 171450 w 325438"/>
                <a:gd name="connsiteY7" fmla="*/ 290513 h 336550"/>
                <a:gd name="connsiteX8" fmla="*/ 107950 w 325438"/>
                <a:gd name="connsiteY8" fmla="*/ 249238 h 336550"/>
                <a:gd name="connsiteX9" fmla="*/ 155575 w 325438"/>
                <a:gd name="connsiteY9" fmla="*/ 249238 h 336550"/>
                <a:gd name="connsiteX10" fmla="*/ 155575 w 325438"/>
                <a:gd name="connsiteY10" fmla="*/ 290513 h 336550"/>
                <a:gd name="connsiteX11" fmla="*/ 107950 w 325438"/>
                <a:gd name="connsiteY11" fmla="*/ 290513 h 336550"/>
                <a:gd name="connsiteX12" fmla="*/ 46038 w 325438"/>
                <a:gd name="connsiteY12" fmla="*/ 249238 h 336550"/>
                <a:gd name="connsiteX13" fmla="*/ 93663 w 325438"/>
                <a:gd name="connsiteY13" fmla="*/ 249238 h 336550"/>
                <a:gd name="connsiteX14" fmla="*/ 93663 w 325438"/>
                <a:gd name="connsiteY14" fmla="*/ 290513 h 336550"/>
                <a:gd name="connsiteX15" fmla="*/ 46038 w 325438"/>
                <a:gd name="connsiteY15" fmla="*/ 290513 h 336550"/>
                <a:gd name="connsiteX16" fmla="*/ 233363 w 325438"/>
                <a:gd name="connsiteY16" fmla="*/ 195263 h 336550"/>
                <a:gd name="connsiteX17" fmla="*/ 279401 w 325438"/>
                <a:gd name="connsiteY17" fmla="*/ 195263 h 336550"/>
                <a:gd name="connsiteX18" fmla="*/ 279401 w 325438"/>
                <a:gd name="connsiteY18" fmla="*/ 234951 h 336550"/>
                <a:gd name="connsiteX19" fmla="*/ 233363 w 325438"/>
                <a:gd name="connsiteY19" fmla="*/ 234951 h 336550"/>
                <a:gd name="connsiteX20" fmla="*/ 171450 w 325438"/>
                <a:gd name="connsiteY20" fmla="*/ 195263 h 336550"/>
                <a:gd name="connsiteX21" fmla="*/ 217488 w 325438"/>
                <a:gd name="connsiteY21" fmla="*/ 195263 h 336550"/>
                <a:gd name="connsiteX22" fmla="*/ 217488 w 325438"/>
                <a:gd name="connsiteY22" fmla="*/ 234951 h 336550"/>
                <a:gd name="connsiteX23" fmla="*/ 171450 w 325438"/>
                <a:gd name="connsiteY23" fmla="*/ 234951 h 336550"/>
                <a:gd name="connsiteX24" fmla="*/ 107950 w 325438"/>
                <a:gd name="connsiteY24" fmla="*/ 195263 h 336550"/>
                <a:gd name="connsiteX25" fmla="*/ 155575 w 325438"/>
                <a:gd name="connsiteY25" fmla="*/ 195263 h 336550"/>
                <a:gd name="connsiteX26" fmla="*/ 155575 w 325438"/>
                <a:gd name="connsiteY26" fmla="*/ 234951 h 336550"/>
                <a:gd name="connsiteX27" fmla="*/ 107950 w 325438"/>
                <a:gd name="connsiteY27" fmla="*/ 234951 h 336550"/>
                <a:gd name="connsiteX28" fmla="*/ 46038 w 325438"/>
                <a:gd name="connsiteY28" fmla="*/ 195263 h 336550"/>
                <a:gd name="connsiteX29" fmla="*/ 93663 w 325438"/>
                <a:gd name="connsiteY29" fmla="*/ 195263 h 336550"/>
                <a:gd name="connsiteX30" fmla="*/ 93663 w 325438"/>
                <a:gd name="connsiteY30" fmla="*/ 234951 h 336550"/>
                <a:gd name="connsiteX31" fmla="*/ 46038 w 325438"/>
                <a:gd name="connsiteY31" fmla="*/ 234951 h 336550"/>
                <a:gd name="connsiteX32" fmla="*/ 233363 w 325438"/>
                <a:gd name="connsiteY32" fmla="*/ 139700 h 336550"/>
                <a:gd name="connsiteX33" fmla="*/ 279401 w 325438"/>
                <a:gd name="connsiteY33" fmla="*/ 139700 h 336550"/>
                <a:gd name="connsiteX34" fmla="*/ 279401 w 325438"/>
                <a:gd name="connsiteY34" fmla="*/ 180975 h 336550"/>
                <a:gd name="connsiteX35" fmla="*/ 233363 w 325438"/>
                <a:gd name="connsiteY35" fmla="*/ 180975 h 336550"/>
                <a:gd name="connsiteX36" fmla="*/ 171450 w 325438"/>
                <a:gd name="connsiteY36" fmla="*/ 139700 h 336550"/>
                <a:gd name="connsiteX37" fmla="*/ 217488 w 325438"/>
                <a:gd name="connsiteY37" fmla="*/ 139700 h 336550"/>
                <a:gd name="connsiteX38" fmla="*/ 217488 w 325438"/>
                <a:gd name="connsiteY38" fmla="*/ 180975 h 336550"/>
                <a:gd name="connsiteX39" fmla="*/ 171450 w 325438"/>
                <a:gd name="connsiteY39" fmla="*/ 180975 h 336550"/>
                <a:gd name="connsiteX40" fmla="*/ 107950 w 325438"/>
                <a:gd name="connsiteY40" fmla="*/ 139700 h 336550"/>
                <a:gd name="connsiteX41" fmla="*/ 155575 w 325438"/>
                <a:gd name="connsiteY41" fmla="*/ 139700 h 336550"/>
                <a:gd name="connsiteX42" fmla="*/ 155575 w 325438"/>
                <a:gd name="connsiteY42" fmla="*/ 180975 h 336550"/>
                <a:gd name="connsiteX43" fmla="*/ 107950 w 325438"/>
                <a:gd name="connsiteY43" fmla="*/ 180975 h 336550"/>
                <a:gd name="connsiteX44" fmla="*/ 49167 w 325438"/>
                <a:gd name="connsiteY44" fmla="*/ 38100 h 336550"/>
                <a:gd name="connsiteX45" fmla="*/ 25400 w 325438"/>
                <a:gd name="connsiteY45" fmla="*/ 61753 h 336550"/>
                <a:gd name="connsiteX46" fmla="*/ 25400 w 325438"/>
                <a:gd name="connsiteY46" fmla="*/ 289085 h 336550"/>
                <a:gd name="connsiteX47" fmla="*/ 49167 w 325438"/>
                <a:gd name="connsiteY47" fmla="*/ 312738 h 336550"/>
                <a:gd name="connsiteX48" fmla="*/ 276271 w 325438"/>
                <a:gd name="connsiteY48" fmla="*/ 312738 h 336550"/>
                <a:gd name="connsiteX49" fmla="*/ 300038 w 325438"/>
                <a:gd name="connsiteY49" fmla="*/ 289085 h 336550"/>
                <a:gd name="connsiteX50" fmla="*/ 300038 w 325438"/>
                <a:gd name="connsiteY50" fmla="*/ 61753 h 336550"/>
                <a:gd name="connsiteX51" fmla="*/ 276271 w 325438"/>
                <a:gd name="connsiteY51" fmla="*/ 38100 h 336550"/>
                <a:gd name="connsiteX52" fmla="*/ 269669 w 325438"/>
                <a:gd name="connsiteY52" fmla="*/ 38100 h 336550"/>
                <a:gd name="connsiteX53" fmla="*/ 269669 w 325438"/>
                <a:gd name="connsiteY53" fmla="*/ 63067 h 336550"/>
                <a:gd name="connsiteX54" fmla="*/ 276271 w 325438"/>
                <a:gd name="connsiteY54" fmla="*/ 74894 h 336550"/>
                <a:gd name="connsiteX55" fmla="*/ 260427 w 325438"/>
                <a:gd name="connsiteY55" fmla="*/ 90662 h 336550"/>
                <a:gd name="connsiteX56" fmla="*/ 244582 w 325438"/>
                <a:gd name="connsiteY56" fmla="*/ 74894 h 336550"/>
                <a:gd name="connsiteX57" fmla="*/ 249864 w 325438"/>
                <a:gd name="connsiteY57" fmla="*/ 63067 h 336550"/>
                <a:gd name="connsiteX58" fmla="*/ 249864 w 325438"/>
                <a:gd name="connsiteY58" fmla="*/ 38100 h 336550"/>
                <a:gd name="connsiteX59" fmla="*/ 231379 w 325438"/>
                <a:gd name="connsiteY59" fmla="*/ 38100 h 336550"/>
                <a:gd name="connsiteX60" fmla="*/ 231379 w 325438"/>
                <a:gd name="connsiteY60" fmla="*/ 63067 h 336550"/>
                <a:gd name="connsiteX61" fmla="*/ 236660 w 325438"/>
                <a:gd name="connsiteY61" fmla="*/ 74894 h 336550"/>
                <a:gd name="connsiteX62" fmla="*/ 220816 w 325438"/>
                <a:gd name="connsiteY62" fmla="*/ 90662 h 336550"/>
                <a:gd name="connsiteX63" fmla="*/ 204971 w 325438"/>
                <a:gd name="connsiteY63" fmla="*/ 74894 h 336550"/>
                <a:gd name="connsiteX64" fmla="*/ 210253 w 325438"/>
                <a:gd name="connsiteY64" fmla="*/ 63067 h 336550"/>
                <a:gd name="connsiteX65" fmla="*/ 210253 w 325438"/>
                <a:gd name="connsiteY65" fmla="*/ 38100 h 336550"/>
                <a:gd name="connsiteX66" fmla="*/ 191767 w 325438"/>
                <a:gd name="connsiteY66" fmla="*/ 38100 h 336550"/>
                <a:gd name="connsiteX67" fmla="*/ 191767 w 325438"/>
                <a:gd name="connsiteY67" fmla="*/ 63067 h 336550"/>
                <a:gd name="connsiteX68" fmla="*/ 198369 w 325438"/>
                <a:gd name="connsiteY68" fmla="*/ 74894 h 336550"/>
                <a:gd name="connsiteX69" fmla="*/ 182525 w 325438"/>
                <a:gd name="connsiteY69" fmla="*/ 90662 h 336550"/>
                <a:gd name="connsiteX70" fmla="*/ 166680 w 325438"/>
                <a:gd name="connsiteY70" fmla="*/ 74894 h 336550"/>
                <a:gd name="connsiteX71" fmla="*/ 171962 w 325438"/>
                <a:gd name="connsiteY71" fmla="*/ 63067 h 336550"/>
                <a:gd name="connsiteX72" fmla="*/ 171962 w 325438"/>
                <a:gd name="connsiteY72" fmla="*/ 38100 h 336550"/>
                <a:gd name="connsiteX73" fmla="*/ 153476 w 325438"/>
                <a:gd name="connsiteY73" fmla="*/ 38100 h 336550"/>
                <a:gd name="connsiteX74" fmla="*/ 153476 w 325438"/>
                <a:gd name="connsiteY74" fmla="*/ 63067 h 336550"/>
                <a:gd name="connsiteX75" fmla="*/ 158758 w 325438"/>
                <a:gd name="connsiteY75" fmla="*/ 74894 h 336550"/>
                <a:gd name="connsiteX76" fmla="*/ 142913 w 325438"/>
                <a:gd name="connsiteY76" fmla="*/ 90662 h 336550"/>
                <a:gd name="connsiteX77" fmla="*/ 127069 w 325438"/>
                <a:gd name="connsiteY77" fmla="*/ 74894 h 336550"/>
                <a:gd name="connsiteX78" fmla="*/ 133671 w 325438"/>
                <a:gd name="connsiteY78" fmla="*/ 63067 h 336550"/>
                <a:gd name="connsiteX79" fmla="*/ 133671 w 325438"/>
                <a:gd name="connsiteY79" fmla="*/ 38100 h 336550"/>
                <a:gd name="connsiteX80" fmla="*/ 115186 w 325438"/>
                <a:gd name="connsiteY80" fmla="*/ 38100 h 336550"/>
                <a:gd name="connsiteX81" fmla="*/ 115186 w 325438"/>
                <a:gd name="connsiteY81" fmla="*/ 63067 h 336550"/>
                <a:gd name="connsiteX82" fmla="*/ 120467 w 325438"/>
                <a:gd name="connsiteY82" fmla="*/ 74894 h 336550"/>
                <a:gd name="connsiteX83" fmla="*/ 104623 w 325438"/>
                <a:gd name="connsiteY83" fmla="*/ 90662 h 336550"/>
                <a:gd name="connsiteX84" fmla="*/ 88778 w 325438"/>
                <a:gd name="connsiteY84" fmla="*/ 74894 h 336550"/>
                <a:gd name="connsiteX85" fmla="*/ 94060 w 325438"/>
                <a:gd name="connsiteY85" fmla="*/ 63067 h 336550"/>
                <a:gd name="connsiteX86" fmla="*/ 94060 w 325438"/>
                <a:gd name="connsiteY86" fmla="*/ 38100 h 336550"/>
                <a:gd name="connsiteX87" fmla="*/ 75574 w 325438"/>
                <a:gd name="connsiteY87" fmla="*/ 38100 h 336550"/>
                <a:gd name="connsiteX88" fmla="*/ 75574 w 325438"/>
                <a:gd name="connsiteY88" fmla="*/ 63067 h 336550"/>
                <a:gd name="connsiteX89" fmla="*/ 80856 w 325438"/>
                <a:gd name="connsiteY89" fmla="*/ 74894 h 336550"/>
                <a:gd name="connsiteX90" fmla="*/ 65011 w 325438"/>
                <a:gd name="connsiteY90" fmla="*/ 90662 h 336550"/>
                <a:gd name="connsiteX91" fmla="*/ 49167 w 325438"/>
                <a:gd name="connsiteY91" fmla="*/ 74894 h 336550"/>
                <a:gd name="connsiteX92" fmla="*/ 55769 w 325438"/>
                <a:gd name="connsiteY92" fmla="*/ 63067 h 336550"/>
                <a:gd name="connsiteX93" fmla="*/ 55769 w 325438"/>
                <a:gd name="connsiteY93" fmla="*/ 38100 h 336550"/>
                <a:gd name="connsiteX94" fmla="*/ 49167 w 325438"/>
                <a:gd name="connsiteY94" fmla="*/ 38100 h 336550"/>
                <a:gd name="connsiteX95" fmla="*/ 65315 w 325438"/>
                <a:gd name="connsiteY95" fmla="*/ 4763 h 336550"/>
                <a:gd name="connsiteX96" fmla="*/ 61913 w 325438"/>
                <a:gd name="connsiteY96" fmla="*/ 10110 h 336550"/>
                <a:gd name="connsiteX97" fmla="*/ 61913 w 325438"/>
                <a:gd name="connsiteY97" fmla="*/ 75616 h 336550"/>
                <a:gd name="connsiteX98" fmla="*/ 65315 w 325438"/>
                <a:gd name="connsiteY98" fmla="*/ 80963 h 336550"/>
                <a:gd name="connsiteX99" fmla="*/ 69851 w 325438"/>
                <a:gd name="connsiteY99" fmla="*/ 75616 h 336550"/>
                <a:gd name="connsiteX100" fmla="*/ 69851 w 325438"/>
                <a:gd name="connsiteY100" fmla="*/ 10110 h 336550"/>
                <a:gd name="connsiteX101" fmla="*/ 65315 w 325438"/>
                <a:gd name="connsiteY101" fmla="*/ 4763 h 336550"/>
                <a:gd name="connsiteX102" fmla="*/ 104776 w 325438"/>
                <a:gd name="connsiteY102" fmla="*/ 4763 h 336550"/>
                <a:gd name="connsiteX103" fmla="*/ 100013 w 325438"/>
                <a:gd name="connsiteY103" fmla="*/ 10110 h 336550"/>
                <a:gd name="connsiteX104" fmla="*/ 100013 w 325438"/>
                <a:gd name="connsiteY104" fmla="*/ 75616 h 336550"/>
                <a:gd name="connsiteX105" fmla="*/ 104776 w 325438"/>
                <a:gd name="connsiteY105" fmla="*/ 80963 h 336550"/>
                <a:gd name="connsiteX106" fmla="*/ 109538 w 325438"/>
                <a:gd name="connsiteY106" fmla="*/ 75616 h 336550"/>
                <a:gd name="connsiteX107" fmla="*/ 109538 w 325438"/>
                <a:gd name="connsiteY107" fmla="*/ 10110 h 336550"/>
                <a:gd name="connsiteX108" fmla="*/ 104776 w 325438"/>
                <a:gd name="connsiteY108" fmla="*/ 4763 h 336550"/>
                <a:gd name="connsiteX109" fmla="*/ 142876 w 325438"/>
                <a:gd name="connsiteY109" fmla="*/ 4763 h 336550"/>
                <a:gd name="connsiteX110" fmla="*/ 138113 w 325438"/>
                <a:gd name="connsiteY110" fmla="*/ 10110 h 336550"/>
                <a:gd name="connsiteX111" fmla="*/ 138113 w 325438"/>
                <a:gd name="connsiteY111" fmla="*/ 75616 h 336550"/>
                <a:gd name="connsiteX112" fmla="*/ 142876 w 325438"/>
                <a:gd name="connsiteY112" fmla="*/ 80963 h 336550"/>
                <a:gd name="connsiteX113" fmla="*/ 147638 w 325438"/>
                <a:gd name="connsiteY113" fmla="*/ 75616 h 336550"/>
                <a:gd name="connsiteX114" fmla="*/ 147638 w 325438"/>
                <a:gd name="connsiteY114" fmla="*/ 10110 h 336550"/>
                <a:gd name="connsiteX115" fmla="*/ 142876 w 325438"/>
                <a:gd name="connsiteY115" fmla="*/ 4763 h 336550"/>
                <a:gd name="connsiteX116" fmla="*/ 182563 w 325438"/>
                <a:gd name="connsiteY116" fmla="*/ 4763 h 336550"/>
                <a:gd name="connsiteX117" fmla="*/ 177800 w 325438"/>
                <a:gd name="connsiteY117" fmla="*/ 10110 h 336550"/>
                <a:gd name="connsiteX118" fmla="*/ 177800 w 325438"/>
                <a:gd name="connsiteY118" fmla="*/ 75616 h 336550"/>
                <a:gd name="connsiteX119" fmla="*/ 182563 w 325438"/>
                <a:gd name="connsiteY119" fmla="*/ 80963 h 336550"/>
                <a:gd name="connsiteX120" fmla="*/ 187325 w 325438"/>
                <a:gd name="connsiteY120" fmla="*/ 75616 h 336550"/>
                <a:gd name="connsiteX121" fmla="*/ 187325 w 325438"/>
                <a:gd name="connsiteY121" fmla="*/ 10110 h 336550"/>
                <a:gd name="connsiteX122" fmla="*/ 182563 w 325438"/>
                <a:gd name="connsiteY122" fmla="*/ 4763 h 336550"/>
                <a:gd name="connsiteX123" fmla="*/ 220663 w 325438"/>
                <a:gd name="connsiteY123" fmla="*/ 4763 h 336550"/>
                <a:gd name="connsiteX124" fmla="*/ 215900 w 325438"/>
                <a:gd name="connsiteY124" fmla="*/ 10110 h 336550"/>
                <a:gd name="connsiteX125" fmla="*/ 215900 w 325438"/>
                <a:gd name="connsiteY125" fmla="*/ 75616 h 336550"/>
                <a:gd name="connsiteX126" fmla="*/ 220663 w 325438"/>
                <a:gd name="connsiteY126" fmla="*/ 80963 h 336550"/>
                <a:gd name="connsiteX127" fmla="*/ 225425 w 325438"/>
                <a:gd name="connsiteY127" fmla="*/ 75616 h 336550"/>
                <a:gd name="connsiteX128" fmla="*/ 225425 w 325438"/>
                <a:gd name="connsiteY128" fmla="*/ 10110 h 336550"/>
                <a:gd name="connsiteX129" fmla="*/ 220663 w 325438"/>
                <a:gd name="connsiteY129" fmla="*/ 4763 h 336550"/>
                <a:gd name="connsiteX130" fmla="*/ 260124 w 325438"/>
                <a:gd name="connsiteY130" fmla="*/ 4763 h 336550"/>
                <a:gd name="connsiteX131" fmla="*/ 255588 w 325438"/>
                <a:gd name="connsiteY131" fmla="*/ 10110 h 336550"/>
                <a:gd name="connsiteX132" fmla="*/ 255588 w 325438"/>
                <a:gd name="connsiteY132" fmla="*/ 75616 h 336550"/>
                <a:gd name="connsiteX133" fmla="*/ 260124 w 325438"/>
                <a:gd name="connsiteY133" fmla="*/ 80963 h 336550"/>
                <a:gd name="connsiteX134" fmla="*/ 263526 w 325438"/>
                <a:gd name="connsiteY134" fmla="*/ 75616 h 336550"/>
                <a:gd name="connsiteX135" fmla="*/ 263526 w 325438"/>
                <a:gd name="connsiteY135" fmla="*/ 10110 h 336550"/>
                <a:gd name="connsiteX136" fmla="*/ 260124 w 325438"/>
                <a:gd name="connsiteY136" fmla="*/ 4763 h 336550"/>
                <a:gd name="connsiteX137" fmla="*/ 64823 w 325438"/>
                <a:gd name="connsiteY137" fmla="*/ 0 h 336550"/>
                <a:gd name="connsiteX138" fmla="*/ 75406 w 325438"/>
                <a:gd name="connsiteY138" fmla="*/ 10517 h 336550"/>
                <a:gd name="connsiteX139" fmla="*/ 75406 w 325438"/>
                <a:gd name="connsiteY139" fmla="*/ 14461 h 336550"/>
                <a:gd name="connsiteX140" fmla="*/ 93927 w 325438"/>
                <a:gd name="connsiteY140" fmla="*/ 14461 h 336550"/>
                <a:gd name="connsiteX141" fmla="*/ 93927 w 325438"/>
                <a:gd name="connsiteY141" fmla="*/ 10517 h 336550"/>
                <a:gd name="connsiteX142" fmla="*/ 104511 w 325438"/>
                <a:gd name="connsiteY142" fmla="*/ 0 h 336550"/>
                <a:gd name="connsiteX143" fmla="*/ 115094 w 325438"/>
                <a:gd name="connsiteY143" fmla="*/ 10517 h 336550"/>
                <a:gd name="connsiteX144" fmla="*/ 115094 w 325438"/>
                <a:gd name="connsiteY144" fmla="*/ 14461 h 336550"/>
                <a:gd name="connsiteX145" fmla="*/ 133615 w 325438"/>
                <a:gd name="connsiteY145" fmla="*/ 14461 h 336550"/>
                <a:gd name="connsiteX146" fmla="*/ 133615 w 325438"/>
                <a:gd name="connsiteY146" fmla="*/ 10517 h 336550"/>
                <a:gd name="connsiteX147" fmla="*/ 142875 w 325438"/>
                <a:gd name="connsiteY147" fmla="*/ 0 h 336550"/>
                <a:gd name="connsiteX148" fmla="*/ 153459 w 325438"/>
                <a:gd name="connsiteY148" fmla="*/ 10517 h 336550"/>
                <a:gd name="connsiteX149" fmla="*/ 153459 w 325438"/>
                <a:gd name="connsiteY149" fmla="*/ 14461 h 336550"/>
                <a:gd name="connsiteX150" fmla="*/ 171980 w 325438"/>
                <a:gd name="connsiteY150" fmla="*/ 14461 h 336550"/>
                <a:gd name="connsiteX151" fmla="*/ 171980 w 325438"/>
                <a:gd name="connsiteY151" fmla="*/ 10517 h 336550"/>
                <a:gd name="connsiteX152" fmla="*/ 182563 w 325438"/>
                <a:gd name="connsiteY152" fmla="*/ 0 h 336550"/>
                <a:gd name="connsiteX153" fmla="*/ 191823 w 325438"/>
                <a:gd name="connsiteY153" fmla="*/ 10517 h 336550"/>
                <a:gd name="connsiteX154" fmla="*/ 191823 w 325438"/>
                <a:gd name="connsiteY154" fmla="*/ 14461 h 336550"/>
                <a:gd name="connsiteX155" fmla="*/ 210344 w 325438"/>
                <a:gd name="connsiteY155" fmla="*/ 14461 h 336550"/>
                <a:gd name="connsiteX156" fmla="*/ 210344 w 325438"/>
                <a:gd name="connsiteY156" fmla="*/ 10517 h 336550"/>
                <a:gd name="connsiteX157" fmla="*/ 220927 w 325438"/>
                <a:gd name="connsiteY157" fmla="*/ 0 h 336550"/>
                <a:gd name="connsiteX158" fmla="*/ 231511 w 325438"/>
                <a:gd name="connsiteY158" fmla="*/ 10517 h 336550"/>
                <a:gd name="connsiteX159" fmla="*/ 231511 w 325438"/>
                <a:gd name="connsiteY159" fmla="*/ 14461 h 336550"/>
                <a:gd name="connsiteX160" fmla="*/ 250032 w 325438"/>
                <a:gd name="connsiteY160" fmla="*/ 14461 h 336550"/>
                <a:gd name="connsiteX161" fmla="*/ 250032 w 325438"/>
                <a:gd name="connsiteY161" fmla="*/ 10517 h 336550"/>
                <a:gd name="connsiteX162" fmla="*/ 260615 w 325438"/>
                <a:gd name="connsiteY162" fmla="*/ 0 h 336550"/>
                <a:gd name="connsiteX163" fmla="*/ 269875 w 325438"/>
                <a:gd name="connsiteY163" fmla="*/ 10517 h 336550"/>
                <a:gd name="connsiteX164" fmla="*/ 269875 w 325438"/>
                <a:gd name="connsiteY164" fmla="*/ 14461 h 336550"/>
                <a:gd name="connsiteX165" fmla="*/ 276490 w 325438"/>
                <a:gd name="connsiteY165" fmla="*/ 14461 h 336550"/>
                <a:gd name="connsiteX166" fmla="*/ 325438 w 325438"/>
                <a:gd name="connsiteY166" fmla="*/ 61789 h 336550"/>
                <a:gd name="connsiteX167" fmla="*/ 325438 w 325438"/>
                <a:gd name="connsiteY167" fmla="*/ 289223 h 336550"/>
                <a:gd name="connsiteX168" fmla="*/ 276490 w 325438"/>
                <a:gd name="connsiteY168" fmla="*/ 336550 h 336550"/>
                <a:gd name="connsiteX169" fmla="*/ 48948 w 325438"/>
                <a:gd name="connsiteY169" fmla="*/ 336550 h 336550"/>
                <a:gd name="connsiteX170" fmla="*/ 0 w 325438"/>
                <a:gd name="connsiteY170" fmla="*/ 289223 h 336550"/>
                <a:gd name="connsiteX171" fmla="*/ 0 w 325438"/>
                <a:gd name="connsiteY171" fmla="*/ 61789 h 336550"/>
                <a:gd name="connsiteX172" fmla="*/ 48948 w 325438"/>
                <a:gd name="connsiteY172" fmla="*/ 14461 h 336550"/>
                <a:gd name="connsiteX173" fmla="*/ 55563 w 325438"/>
                <a:gd name="connsiteY173" fmla="*/ 14461 h 336550"/>
                <a:gd name="connsiteX174" fmla="*/ 55563 w 325438"/>
                <a:gd name="connsiteY174" fmla="*/ 10517 h 336550"/>
                <a:gd name="connsiteX175" fmla="*/ 64823 w 325438"/>
                <a:gd name="connsiteY17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325438" h="336550">
                  <a:moveTo>
                    <a:pt x="233363" y="249238"/>
                  </a:moveTo>
                  <a:lnTo>
                    <a:pt x="279401" y="249238"/>
                  </a:lnTo>
                  <a:lnTo>
                    <a:pt x="279401" y="290513"/>
                  </a:lnTo>
                  <a:lnTo>
                    <a:pt x="233363" y="290513"/>
                  </a:lnTo>
                  <a:close/>
                  <a:moveTo>
                    <a:pt x="171450" y="249238"/>
                  </a:moveTo>
                  <a:lnTo>
                    <a:pt x="217488" y="249238"/>
                  </a:lnTo>
                  <a:lnTo>
                    <a:pt x="217488" y="290513"/>
                  </a:lnTo>
                  <a:lnTo>
                    <a:pt x="171450" y="290513"/>
                  </a:lnTo>
                  <a:close/>
                  <a:moveTo>
                    <a:pt x="107950" y="249238"/>
                  </a:moveTo>
                  <a:lnTo>
                    <a:pt x="155575" y="249238"/>
                  </a:lnTo>
                  <a:lnTo>
                    <a:pt x="155575" y="290513"/>
                  </a:lnTo>
                  <a:lnTo>
                    <a:pt x="107950" y="290513"/>
                  </a:lnTo>
                  <a:close/>
                  <a:moveTo>
                    <a:pt x="46038" y="249238"/>
                  </a:moveTo>
                  <a:lnTo>
                    <a:pt x="93663" y="249238"/>
                  </a:lnTo>
                  <a:lnTo>
                    <a:pt x="93663" y="290513"/>
                  </a:lnTo>
                  <a:lnTo>
                    <a:pt x="46038" y="290513"/>
                  </a:lnTo>
                  <a:close/>
                  <a:moveTo>
                    <a:pt x="233363" y="195263"/>
                  </a:moveTo>
                  <a:lnTo>
                    <a:pt x="279401" y="195263"/>
                  </a:lnTo>
                  <a:lnTo>
                    <a:pt x="279401" y="234951"/>
                  </a:lnTo>
                  <a:lnTo>
                    <a:pt x="233363" y="234951"/>
                  </a:lnTo>
                  <a:close/>
                  <a:moveTo>
                    <a:pt x="171450" y="195263"/>
                  </a:moveTo>
                  <a:lnTo>
                    <a:pt x="217488" y="195263"/>
                  </a:lnTo>
                  <a:lnTo>
                    <a:pt x="217488" y="234951"/>
                  </a:lnTo>
                  <a:lnTo>
                    <a:pt x="171450" y="234951"/>
                  </a:lnTo>
                  <a:close/>
                  <a:moveTo>
                    <a:pt x="107950" y="195263"/>
                  </a:moveTo>
                  <a:lnTo>
                    <a:pt x="155575" y="195263"/>
                  </a:lnTo>
                  <a:lnTo>
                    <a:pt x="155575" y="234951"/>
                  </a:lnTo>
                  <a:lnTo>
                    <a:pt x="107950" y="234951"/>
                  </a:lnTo>
                  <a:close/>
                  <a:moveTo>
                    <a:pt x="46038" y="195263"/>
                  </a:moveTo>
                  <a:lnTo>
                    <a:pt x="93663" y="195263"/>
                  </a:lnTo>
                  <a:lnTo>
                    <a:pt x="93663" y="234951"/>
                  </a:lnTo>
                  <a:lnTo>
                    <a:pt x="46038" y="234951"/>
                  </a:lnTo>
                  <a:close/>
                  <a:moveTo>
                    <a:pt x="233363" y="139700"/>
                  </a:moveTo>
                  <a:lnTo>
                    <a:pt x="279401" y="139700"/>
                  </a:lnTo>
                  <a:lnTo>
                    <a:pt x="279401" y="180975"/>
                  </a:lnTo>
                  <a:lnTo>
                    <a:pt x="233363" y="180975"/>
                  </a:lnTo>
                  <a:close/>
                  <a:moveTo>
                    <a:pt x="171450" y="139700"/>
                  </a:moveTo>
                  <a:lnTo>
                    <a:pt x="217488" y="139700"/>
                  </a:lnTo>
                  <a:lnTo>
                    <a:pt x="217488" y="180975"/>
                  </a:lnTo>
                  <a:lnTo>
                    <a:pt x="171450" y="180975"/>
                  </a:lnTo>
                  <a:close/>
                  <a:moveTo>
                    <a:pt x="107950" y="139700"/>
                  </a:moveTo>
                  <a:lnTo>
                    <a:pt x="155575" y="139700"/>
                  </a:lnTo>
                  <a:lnTo>
                    <a:pt x="155575" y="180975"/>
                  </a:lnTo>
                  <a:lnTo>
                    <a:pt x="107950" y="180975"/>
                  </a:lnTo>
                  <a:close/>
                  <a:moveTo>
                    <a:pt x="49167" y="38100"/>
                  </a:moveTo>
                  <a:cubicBezTo>
                    <a:pt x="35963" y="38100"/>
                    <a:pt x="25400" y="48613"/>
                    <a:pt x="25400" y="61753"/>
                  </a:cubicBezTo>
                  <a:cubicBezTo>
                    <a:pt x="25400" y="61753"/>
                    <a:pt x="25400" y="61753"/>
                    <a:pt x="25400" y="289085"/>
                  </a:cubicBezTo>
                  <a:cubicBezTo>
                    <a:pt x="25400" y="302226"/>
                    <a:pt x="35963" y="312738"/>
                    <a:pt x="49167" y="312738"/>
                  </a:cubicBezTo>
                  <a:cubicBezTo>
                    <a:pt x="49167" y="312738"/>
                    <a:pt x="49167" y="312738"/>
                    <a:pt x="276271" y="312738"/>
                  </a:cubicBezTo>
                  <a:cubicBezTo>
                    <a:pt x="289475" y="312738"/>
                    <a:pt x="300038" y="302226"/>
                    <a:pt x="300038" y="289085"/>
                  </a:cubicBezTo>
                  <a:cubicBezTo>
                    <a:pt x="300038" y="289085"/>
                    <a:pt x="300038" y="289085"/>
                    <a:pt x="300038" y="61753"/>
                  </a:cubicBezTo>
                  <a:cubicBezTo>
                    <a:pt x="300038" y="48613"/>
                    <a:pt x="289475" y="38100"/>
                    <a:pt x="276271" y="38100"/>
                  </a:cubicBezTo>
                  <a:cubicBezTo>
                    <a:pt x="276271" y="38100"/>
                    <a:pt x="276271" y="38100"/>
                    <a:pt x="269669" y="38100"/>
                  </a:cubicBezTo>
                  <a:cubicBezTo>
                    <a:pt x="269669" y="38100"/>
                    <a:pt x="269669" y="38100"/>
                    <a:pt x="269669" y="63067"/>
                  </a:cubicBezTo>
                  <a:cubicBezTo>
                    <a:pt x="273631" y="65695"/>
                    <a:pt x="276271" y="70951"/>
                    <a:pt x="276271" y="74894"/>
                  </a:cubicBezTo>
                  <a:cubicBezTo>
                    <a:pt x="276271" y="84092"/>
                    <a:pt x="268349" y="90662"/>
                    <a:pt x="260427" y="90662"/>
                  </a:cubicBezTo>
                  <a:cubicBezTo>
                    <a:pt x="251184" y="90662"/>
                    <a:pt x="244582" y="84092"/>
                    <a:pt x="244582" y="74894"/>
                  </a:cubicBezTo>
                  <a:cubicBezTo>
                    <a:pt x="244582" y="70951"/>
                    <a:pt x="245903" y="65695"/>
                    <a:pt x="249864" y="63067"/>
                  </a:cubicBezTo>
                  <a:cubicBezTo>
                    <a:pt x="249864" y="63067"/>
                    <a:pt x="249864" y="63067"/>
                    <a:pt x="249864" y="38100"/>
                  </a:cubicBezTo>
                  <a:cubicBezTo>
                    <a:pt x="249864" y="38100"/>
                    <a:pt x="249864" y="38100"/>
                    <a:pt x="231379" y="38100"/>
                  </a:cubicBezTo>
                  <a:cubicBezTo>
                    <a:pt x="231379" y="38100"/>
                    <a:pt x="231379" y="38100"/>
                    <a:pt x="231379" y="63067"/>
                  </a:cubicBezTo>
                  <a:cubicBezTo>
                    <a:pt x="234019" y="65695"/>
                    <a:pt x="236660" y="70951"/>
                    <a:pt x="236660" y="74894"/>
                  </a:cubicBezTo>
                  <a:cubicBezTo>
                    <a:pt x="236660" y="84092"/>
                    <a:pt x="230058" y="90662"/>
                    <a:pt x="220816" y="90662"/>
                  </a:cubicBezTo>
                  <a:cubicBezTo>
                    <a:pt x="212893" y="90662"/>
                    <a:pt x="204971" y="84092"/>
                    <a:pt x="204971" y="74894"/>
                  </a:cubicBezTo>
                  <a:cubicBezTo>
                    <a:pt x="204971" y="70951"/>
                    <a:pt x="207612" y="65695"/>
                    <a:pt x="210253" y="63067"/>
                  </a:cubicBezTo>
                  <a:cubicBezTo>
                    <a:pt x="210253" y="63067"/>
                    <a:pt x="210253" y="63067"/>
                    <a:pt x="210253" y="38100"/>
                  </a:cubicBezTo>
                  <a:cubicBezTo>
                    <a:pt x="210253" y="38100"/>
                    <a:pt x="210253" y="38100"/>
                    <a:pt x="191767" y="38100"/>
                  </a:cubicBezTo>
                  <a:cubicBezTo>
                    <a:pt x="191767" y="38100"/>
                    <a:pt x="191767" y="38100"/>
                    <a:pt x="191767" y="63067"/>
                  </a:cubicBezTo>
                  <a:cubicBezTo>
                    <a:pt x="195728" y="65695"/>
                    <a:pt x="198369" y="70951"/>
                    <a:pt x="198369" y="74894"/>
                  </a:cubicBezTo>
                  <a:cubicBezTo>
                    <a:pt x="198369" y="84092"/>
                    <a:pt x="190447" y="90662"/>
                    <a:pt x="182525" y="90662"/>
                  </a:cubicBezTo>
                  <a:cubicBezTo>
                    <a:pt x="173282" y="90662"/>
                    <a:pt x="166680" y="84092"/>
                    <a:pt x="166680" y="74894"/>
                  </a:cubicBezTo>
                  <a:cubicBezTo>
                    <a:pt x="166680" y="70951"/>
                    <a:pt x="168001" y="65695"/>
                    <a:pt x="171962" y="63067"/>
                  </a:cubicBezTo>
                  <a:cubicBezTo>
                    <a:pt x="171962" y="63067"/>
                    <a:pt x="171962" y="63067"/>
                    <a:pt x="171962" y="38100"/>
                  </a:cubicBezTo>
                  <a:cubicBezTo>
                    <a:pt x="171962" y="38100"/>
                    <a:pt x="171962" y="38100"/>
                    <a:pt x="153476" y="38100"/>
                  </a:cubicBezTo>
                  <a:cubicBezTo>
                    <a:pt x="153476" y="38100"/>
                    <a:pt x="153476" y="38100"/>
                    <a:pt x="153476" y="63067"/>
                  </a:cubicBezTo>
                  <a:cubicBezTo>
                    <a:pt x="157438" y="65695"/>
                    <a:pt x="158758" y="70951"/>
                    <a:pt x="158758" y="74894"/>
                  </a:cubicBezTo>
                  <a:cubicBezTo>
                    <a:pt x="158758" y="84092"/>
                    <a:pt x="152156" y="90662"/>
                    <a:pt x="142913" y="90662"/>
                  </a:cubicBezTo>
                  <a:cubicBezTo>
                    <a:pt x="134991" y="90662"/>
                    <a:pt x="127069" y="84092"/>
                    <a:pt x="127069" y="74894"/>
                  </a:cubicBezTo>
                  <a:cubicBezTo>
                    <a:pt x="127069" y="70951"/>
                    <a:pt x="129710" y="65695"/>
                    <a:pt x="133671" y="63067"/>
                  </a:cubicBezTo>
                  <a:cubicBezTo>
                    <a:pt x="133671" y="63067"/>
                    <a:pt x="133671" y="63067"/>
                    <a:pt x="133671" y="38100"/>
                  </a:cubicBezTo>
                  <a:cubicBezTo>
                    <a:pt x="133671" y="38100"/>
                    <a:pt x="133671" y="38100"/>
                    <a:pt x="115186" y="38100"/>
                  </a:cubicBezTo>
                  <a:cubicBezTo>
                    <a:pt x="115186" y="38100"/>
                    <a:pt x="115186" y="38100"/>
                    <a:pt x="115186" y="63067"/>
                  </a:cubicBezTo>
                  <a:cubicBezTo>
                    <a:pt x="117826" y="65695"/>
                    <a:pt x="120467" y="70951"/>
                    <a:pt x="120467" y="74894"/>
                  </a:cubicBezTo>
                  <a:cubicBezTo>
                    <a:pt x="120467" y="84092"/>
                    <a:pt x="112545" y="90662"/>
                    <a:pt x="104623" y="90662"/>
                  </a:cubicBezTo>
                  <a:cubicBezTo>
                    <a:pt x="95380" y="90662"/>
                    <a:pt x="88778" y="84092"/>
                    <a:pt x="88778" y="74894"/>
                  </a:cubicBezTo>
                  <a:cubicBezTo>
                    <a:pt x="88778" y="70951"/>
                    <a:pt x="91419" y="65695"/>
                    <a:pt x="94060" y="63067"/>
                  </a:cubicBezTo>
                  <a:cubicBezTo>
                    <a:pt x="94060" y="63067"/>
                    <a:pt x="94060" y="63067"/>
                    <a:pt x="94060" y="38100"/>
                  </a:cubicBezTo>
                  <a:cubicBezTo>
                    <a:pt x="94060" y="38100"/>
                    <a:pt x="94060" y="38100"/>
                    <a:pt x="75574" y="38100"/>
                  </a:cubicBezTo>
                  <a:cubicBezTo>
                    <a:pt x="75574" y="38100"/>
                    <a:pt x="75574" y="38100"/>
                    <a:pt x="75574" y="63067"/>
                  </a:cubicBezTo>
                  <a:cubicBezTo>
                    <a:pt x="79535" y="65695"/>
                    <a:pt x="80856" y="70951"/>
                    <a:pt x="80856" y="74894"/>
                  </a:cubicBezTo>
                  <a:cubicBezTo>
                    <a:pt x="80856" y="84092"/>
                    <a:pt x="74254" y="90662"/>
                    <a:pt x="65011" y="90662"/>
                  </a:cubicBezTo>
                  <a:cubicBezTo>
                    <a:pt x="57089" y="90662"/>
                    <a:pt x="49167" y="84092"/>
                    <a:pt x="49167" y="74894"/>
                  </a:cubicBezTo>
                  <a:cubicBezTo>
                    <a:pt x="49167" y="70951"/>
                    <a:pt x="51808" y="65695"/>
                    <a:pt x="55769" y="63067"/>
                  </a:cubicBezTo>
                  <a:cubicBezTo>
                    <a:pt x="55769" y="63067"/>
                    <a:pt x="55769" y="63067"/>
                    <a:pt x="55769" y="38100"/>
                  </a:cubicBezTo>
                  <a:cubicBezTo>
                    <a:pt x="55769" y="38100"/>
                    <a:pt x="55769" y="38100"/>
                    <a:pt x="49167" y="38100"/>
                  </a:cubicBezTo>
                  <a:close/>
                  <a:moveTo>
                    <a:pt x="65315" y="4763"/>
                  </a:moveTo>
                  <a:cubicBezTo>
                    <a:pt x="63047" y="4763"/>
                    <a:pt x="61913" y="7437"/>
                    <a:pt x="61913" y="10110"/>
                  </a:cubicBezTo>
                  <a:lnTo>
                    <a:pt x="61913" y="75616"/>
                  </a:lnTo>
                  <a:cubicBezTo>
                    <a:pt x="61913" y="79626"/>
                    <a:pt x="63047" y="80963"/>
                    <a:pt x="65315" y="80963"/>
                  </a:cubicBezTo>
                  <a:cubicBezTo>
                    <a:pt x="68717" y="80963"/>
                    <a:pt x="69851" y="79626"/>
                    <a:pt x="69851" y="75616"/>
                  </a:cubicBezTo>
                  <a:cubicBezTo>
                    <a:pt x="69851" y="75616"/>
                    <a:pt x="69851" y="75616"/>
                    <a:pt x="69851" y="10110"/>
                  </a:cubicBezTo>
                  <a:cubicBezTo>
                    <a:pt x="69851" y="7437"/>
                    <a:pt x="68717" y="4763"/>
                    <a:pt x="65315" y="4763"/>
                  </a:cubicBezTo>
                  <a:close/>
                  <a:moveTo>
                    <a:pt x="104776" y="4763"/>
                  </a:moveTo>
                  <a:cubicBezTo>
                    <a:pt x="102394" y="4763"/>
                    <a:pt x="100013" y="7437"/>
                    <a:pt x="100013" y="10110"/>
                  </a:cubicBezTo>
                  <a:lnTo>
                    <a:pt x="100013" y="75616"/>
                  </a:lnTo>
                  <a:cubicBezTo>
                    <a:pt x="100013" y="79626"/>
                    <a:pt x="102394" y="80963"/>
                    <a:pt x="104776" y="80963"/>
                  </a:cubicBezTo>
                  <a:cubicBezTo>
                    <a:pt x="107157" y="80963"/>
                    <a:pt x="109538" y="79626"/>
                    <a:pt x="109538" y="75616"/>
                  </a:cubicBezTo>
                  <a:cubicBezTo>
                    <a:pt x="109538" y="75616"/>
                    <a:pt x="109538" y="75616"/>
                    <a:pt x="109538" y="10110"/>
                  </a:cubicBezTo>
                  <a:cubicBezTo>
                    <a:pt x="109538" y="7437"/>
                    <a:pt x="107157" y="4763"/>
                    <a:pt x="104776" y="4763"/>
                  </a:cubicBezTo>
                  <a:close/>
                  <a:moveTo>
                    <a:pt x="142876" y="4763"/>
                  </a:moveTo>
                  <a:cubicBezTo>
                    <a:pt x="140494" y="4763"/>
                    <a:pt x="138113" y="7437"/>
                    <a:pt x="138113" y="10110"/>
                  </a:cubicBezTo>
                  <a:lnTo>
                    <a:pt x="138113" y="75616"/>
                  </a:lnTo>
                  <a:cubicBezTo>
                    <a:pt x="138113" y="79626"/>
                    <a:pt x="140494" y="80963"/>
                    <a:pt x="142876" y="80963"/>
                  </a:cubicBezTo>
                  <a:cubicBezTo>
                    <a:pt x="145257" y="80963"/>
                    <a:pt x="147638" y="79626"/>
                    <a:pt x="147638" y="75616"/>
                  </a:cubicBezTo>
                  <a:cubicBezTo>
                    <a:pt x="147638" y="75616"/>
                    <a:pt x="147638" y="75616"/>
                    <a:pt x="147638" y="10110"/>
                  </a:cubicBezTo>
                  <a:cubicBezTo>
                    <a:pt x="147638" y="7437"/>
                    <a:pt x="145257" y="4763"/>
                    <a:pt x="142876" y="4763"/>
                  </a:cubicBezTo>
                  <a:close/>
                  <a:moveTo>
                    <a:pt x="182563" y="4763"/>
                  </a:moveTo>
                  <a:cubicBezTo>
                    <a:pt x="180181" y="4763"/>
                    <a:pt x="177800" y="7437"/>
                    <a:pt x="177800" y="10110"/>
                  </a:cubicBezTo>
                  <a:lnTo>
                    <a:pt x="177800" y="75616"/>
                  </a:lnTo>
                  <a:cubicBezTo>
                    <a:pt x="177800" y="79626"/>
                    <a:pt x="180181" y="80963"/>
                    <a:pt x="182563" y="80963"/>
                  </a:cubicBezTo>
                  <a:cubicBezTo>
                    <a:pt x="184944" y="80963"/>
                    <a:pt x="187325" y="79626"/>
                    <a:pt x="187325" y="75616"/>
                  </a:cubicBezTo>
                  <a:cubicBezTo>
                    <a:pt x="187325" y="75616"/>
                    <a:pt x="187325" y="75616"/>
                    <a:pt x="187325" y="10110"/>
                  </a:cubicBezTo>
                  <a:cubicBezTo>
                    <a:pt x="187325" y="7437"/>
                    <a:pt x="184944" y="4763"/>
                    <a:pt x="182563" y="4763"/>
                  </a:cubicBezTo>
                  <a:close/>
                  <a:moveTo>
                    <a:pt x="220663" y="4763"/>
                  </a:moveTo>
                  <a:cubicBezTo>
                    <a:pt x="218281" y="4763"/>
                    <a:pt x="215900" y="7437"/>
                    <a:pt x="215900" y="10110"/>
                  </a:cubicBezTo>
                  <a:lnTo>
                    <a:pt x="215900" y="75616"/>
                  </a:lnTo>
                  <a:cubicBezTo>
                    <a:pt x="215900" y="79626"/>
                    <a:pt x="218281" y="80963"/>
                    <a:pt x="220663" y="80963"/>
                  </a:cubicBezTo>
                  <a:cubicBezTo>
                    <a:pt x="223044" y="80963"/>
                    <a:pt x="225425" y="79626"/>
                    <a:pt x="225425" y="75616"/>
                  </a:cubicBezTo>
                  <a:cubicBezTo>
                    <a:pt x="225425" y="75616"/>
                    <a:pt x="225425" y="75616"/>
                    <a:pt x="225425" y="10110"/>
                  </a:cubicBezTo>
                  <a:cubicBezTo>
                    <a:pt x="225425" y="7437"/>
                    <a:pt x="223044" y="4763"/>
                    <a:pt x="220663" y="4763"/>
                  </a:cubicBezTo>
                  <a:close/>
                  <a:moveTo>
                    <a:pt x="260124" y="4763"/>
                  </a:moveTo>
                  <a:cubicBezTo>
                    <a:pt x="256722" y="4763"/>
                    <a:pt x="255588" y="7437"/>
                    <a:pt x="255588" y="10110"/>
                  </a:cubicBezTo>
                  <a:lnTo>
                    <a:pt x="255588" y="75616"/>
                  </a:lnTo>
                  <a:cubicBezTo>
                    <a:pt x="255588" y="79626"/>
                    <a:pt x="256722" y="80963"/>
                    <a:pt x="260124" y="80963"/>
                  </a:cubicBezTo>
                  <a:cubicBezTo>
                    <a:pt x="262392" y="80963"/>
                    <a:pt x="263526" y="79626"/>
                    <a:pt x="263526" y="75616"/>
                  </a:cubicBezTo>
                  <a:cubicBezTo>
                    <a:pt x="263526" y="75616"/>
                    <a:pt x="263526" y="75616"/>
                    <a:pt x="263526" y="10110"/>
                  </a:cubicBezTo>
                  <a:cubicBezTo>
                    <a:pt x="263526" y="7437"/>
                    <a:pt x="262392" y="4763"/>
                    <a:pt x="260124" y="4763"/>
                  </a:cubicBezTo>
                  <a:close/>
                  <a:moveTo>
                    <a:pt x="64823" y="0"/>
                  </a:moveTo>
                  <a:cubicBezTo>
                    <a:pt x="71438" y="0"/>
                    <a:pt x="75406" y="3944"/>
                    <a:pt x="75406" y="10517"/>
                  </a:cubicBezTo>
                  <a:cubicBezTo>
                    <a:pt x="75406" y="10517"/>
                    <a:pt x="75406" y="10517"/>
                    <a:pt x="75406" y="14461"/>
                  </a:cubicBezTo>
                  <a:cubicBezTo>
                    <a:pt x="75406" y="14461"/>
                    <a:pt x="75406" y="14461"/>
                    <a:pt x="93927" y="14461"/>
                  </a:cubicBezTo>
                  <a:cubicBezTo>
                    <a:pt x="93927" y="14461"/>
                    <a:pt x="93927" y="14461"/>
                    <a:pt x="93927" y="10517"/>
                  </a:cubicBezTo>
                  <a:cubicBezTo>
                    <a:pt x="93927" y="3944"/>
                    <a:pt x="99219" y="0"/>
                    <a:pt x="104511" y="0"/>
                  </a:cubicBezTo>
                  <a:cubicBezTo>
                    <a:pt x="109802" y="0"/>
                    <a:pt x="115094" y="3944"/>
                    <a:pt x="115094" y="10517"/>
                  </a:cubicBezTo>
                  <a:cubicBezTo>
                    <a:pt x="115094" y="10517"/>
                    <a:pt x="115094" y="10517"/>
                    <a:pt x="115094" y="14461"/>
                  </a:cubicBezTo>
                  <a:cubicBezTo>
                    <a:pt x="115094" y="14461"/>
                    <a:pt x="115094" y="14461"/>
                    <a:pt x="133615" y="14461"/>
                  </a:cubicBezTo>
                  <a:cubicBezTo>
                    <a:pt x="133615" y="14461"/>
                    <a:pt x="133615" y="14461"/>
                    <a:pt x="133615" y="10517"/>
                  </a:cubicBezTo>
                  <a:cubicBezTo>
                    <a:pt x="133615" y="3944"/>
                    <a:pt x="137584" y="0"/>
                    <a:pt x="142875" y="0"/>
                  </a:cubicBezTo>
                  <a:cubicBezTo>
                    <a:pt x="149490" y="0"/>
                    <a:pt x="153459" y="3944"/>
                    <a:pt x="153459" y="10517"/>
                  </a:cubicBezTo>
                  <a:cubicBezTo>
                    <a:pt x="153459" y="10517"/>
                    <a:pt x="153459" y="10517"/>
                    <a:pt x="153459" y="14461"/>
                  </a:cubicBezTo>
                  <a:cubicBezTo>
                    <a:pt x="153459" y="14461"/>
                    <a:pt x="153459" y="14461"/>
                    <a:pt x="171980" y="14461"/>
                  </a:cubicBezTo>
                  <a:cubicBezTo>
                    <a:pt x="171980" y="14461"/>
                    <a:pt x="171980" y="14461"/>
                    <a:pt x="171980" y="10517"/>
                  </a:cubicBezTo>
                  <a:cubicBezTo>
                    <a:pt x="171980" y="3944"/>
                    <a:pt x="175948" y="0"/>
                    <a:pt x="182563" y="0"/>
                  </a:cubicBezTo>
                  <a:cubicBezTo>
                    <a:pt x="187855" y="0"/>
                    <a:pt x="191823" y="3944"/>
                    <a:pt x="191823" y="10517"/>
                  </a:cubicBezTo>
                  <a:cubicBezTo>
                    <a:pt x="191823" y="10517"/>
                    <a:pt x="191823" y="10517"/>
                    <a:pt x="191823" y="14461"/>
                  </a:cubicBezTo>
                  <a:cubicBezTo>
                    <a:pt x="191823" y="14461"/>
                    <a:pt x="191823" y="14461"/>
                    <a:pt x="210344" y="14461"/>
                  </a:cubicBezTo>
                  <a:cubicBezTo>
                    <a:pt x="210344" y="14461"/>
                    <a:pt x="210344" y="14461"/>
                    <a:pt x="210344" y="10517"/>
                  </a:cubicBezTo>
                  <a:cubicBezTo>
                    <a:pt x="210344" y="3944"/>
                    <a:pt x="215636" y="0"/>
                    <a:pt x="220927" y="0"/>
                  </a:cubicBezTo>
                  <a:cubicBezTo>
                    <a:pt x="226219" y="0"/>
                    <a:pt x="231511" y="3944"/>
                    <a:pt x="231511" y="10517"/>
                  </a:cubicBezTo>
                  <a:cubicBezTo>
                    <a:pt x="231511" y="10517"/>
                    <a:pt x="231511" y="10517"/>
                    <a:pt x="231511" y="14461"/>
                  </a:cubicBezTo>
                  <a:cubicBezTo>
                    <a:pt x="231511" y="14461"/>
                    <a:pt x="231511" y="14461"/>
                    <a:pt x="250032" y="14461"/>
                  </a:cubicBezTo>
                  <a:cubicBezTo>
                    <a:pt x="250032" y="14461"/>
                    <a:pt x="250032" y="14461"/>
                    <a:pt x="250032" y="10517"/>
                  </a:cubicBezTo>
                  <a:cubicBezTo>
                    <a:pt x="250032" y="3944"/>
                    <a:pt x="254000" y="0"/>
                    <a:pt x="260615" y="0"/>
                  </a:cubicBezTo>
                  <a:cubicBezTo>
                    <a:pt x="265907" y="0"/>
                    <a:pt x="269875" y="3944"/>
                    <a:pt x="269875" y="10517"/>
                  </a:cubicBezTo>
                  <a:cubicBezTo>
                    <a:pt x="269875" y="10517"/>
                    <a:pt x="269875" y="10517"/>
                    <a:pt x="269875" y="14461"/>
                  </a:cubicBezTo>
                  <a:cubicBezTo>
                    <a:pt x="269875" y="14461"/>
                    <a:pt x="269875" y="14461"/>
                    <a:pt x="276490" y="14461"/>
                  </a:cubicBezTo>
                  <a:cubicBezTo>
                    <a:pt x="302948" y="14461"/>
                    <a:pt x="325438" y="35496"/>
                    <a:pt x="325438" y="61789"/>
                  </a:cubicBezTo>
                  <a:cubicBezTo>
                    <a:pt x="325438" y="61789"/>
                    <a:pt x="325438" y="61789"/>
                    <a:pt x="325438" y="289223"/>
                  </a:cubicBezTo>
                  <a:cubicBezTo>
                    <a:pt x="325438" y="315516"/>
                    <a:pt x="302948" y="336550"/>
                    <a:pt x="276490" y="336550"/>
                  </a:cubicBezTo>
                  <a:cubicBezTo>
                    <a:pt x="276490" y="336550"/>
                    <a:pt x="276490" y="336550"/>
                    <a:pt x="48948" y="336550"/>
                  </a:cubicBezTo>
                  <a:cubicBezTo>
                    <a:pt x="22490" y="336550"/>
                    <a:pt x="0" y="315516"/>
                    <a:pt x="0" y="289223"/>
                  </a:cubicBezTo>
                  <a:cubicBezTo>
                    <a:pt x="0" y="289223"/>
                    <a:pt x="0" y="289223"/>
                    <a:pt x="0" y="61789"/>
                  </a:cubicBezTo>
                  <a:cubicBezTo>
                    <a:pt x="0" y="35496"/>
                    <a:pt x="22490" y="14461"/>
                    <a:pt x="48948" y="14461"/>
                  </a:cubicBezTo>
                  <a:cubicBezTo>
                    <a:pt x="48948" y="14461"/>
                    <a:pt x="48948" y="14461"/>
                    <a:pt x="55563" y="14461"/>
                  </a:cubicBezTo>
                  <a:cubicBezTo>
                    <a:pt x="55563" y="14461"/>
                    <a:pt x="55563" y="14461"/>
                    <a:pt x="55563" y="10517"/>
                  </a:cubicBezTo>
                  <a:cubicBezTo>
                    <a:pt x="55563" y="3944"/>
                    <a:pt x="59531" y="0"/>
                    <a:pt x="64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A19A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22" name="圆角矩形 2">
              <a:extLst>
                <a:ext uri="{FF2B5EF4-FFF2-40B4-BE49-F238E27FC236}">
                  <a16:creationId xmlns:a16="http://schemas.microsoft.com/office/drawing/2014/main" id="{80669A97-E83B-D8C2-FFDF-06497F92A5C1}"/>
                </a:ext>
              </a:extLst>
            </p:cNvPr>
            <p:cNvSpPr/>
            <p:nvPr/>
          </p:nvSpPr>
          <p:spPr>
            <a:xfrm>
              <a:off x="4777" y="7311"/>
              <a:ext cx="2018" cy="584"/>
            </a:xfrm>
            <a:prstGeom prst="rect">
              <a:avLst/>
            </a:prstGeom>
            <a:solidFill>
              <a:srgbClr val="E7E7E7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lvl="0">
                <a:defRPr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sym typeface="+mn-lt"/>
                </a:rPr>
                <a:t>Time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sym typeface="+mn-lt"/>
                </a:rPr>
                <a:t>202X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A962F6D-AF39-5CFC-78DB-874C975A1994}"/>
              </a:ext>
            </a:extLst>
          </p:cNvPr>
          <p:cNvGrpSpPr/>
          <p:nvPr/>
        </p:nvGrpSpPr>
        <p:grpSpPr>
          <a:xfrm>
            <a:off x="631825" y="6238875"/>
            <a:ext cx="6868160" cy="279400"/>
            <a:chOff x="995" y="9825"/>
            <a:chExt cx="10816" cy="440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B3EA9B85-DBCA-5265-F13A-EB7BED234A5D}"/>
                </a:ext>
              </a:extLst>
            </p:cNvPr>
            <p:cNvGrpSpPr/>
            <p:nvPr/>
          </p:nvGrpSpPr>
          <p:grpSpPr>
            <a:xfrm>
              <a:off x="4342" y="9825"/>
              <a:ext cx="420" cy="420"/>
              <a:chOff x="5839110" y="3859306"/>
              <a:chExt cx="1707777" cy="1707776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B15C245E-E13F-6FAE-1062-8B0066F57726}"/>
                  </a:ext>
                </a:extLst>
              </p:cNvPr>
              <p:cNvSpPr/>
              <p:nvPr/>
            </p:nvSpPr>
            <p:spPr>
              <a:xfrm>
                <a:off x="5839110" y="3859306"/>
                <a:ext cx="1707777" cy="1707776"/>
              </a:xfrm>
              <a:prstGeom prst="ellipse">
                <a:avLst/>
              </a:prstGeom>
              <a:solidFill>
                <a:srgbClr val="E7E7E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telephone-call_74451">
                <a:extLst>
                  <a:ext uri="{FF2B5EF4-FFF2-40B4-BE49-F238E27FC236}">
                    <a16:creationId xmlns:a16="http://schemas.microsoft.com/office/drawing/2014/main" id="{F804B1DF-77B5-F341-F076-7470B0ED9C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62323" y="4291644"/>
                <a:ext cx="883512" cy="1005681"/>
              </a:xfrm>
              <a:custGeom>
                <a:avLst/>
                <a:gdLst>
                  <a:gd name="T0" fmla="*/ 3295 w 3369"/>
                  <a:gd name="T1" fmla="*/ 3138 h 3840"/>
                  <a:gd name="T2" fmla="*/ 2771 w 3369"/>
                  <a:gd name="T3" fmla="*/ 2472 h 3840"/>
                  <a:gd name="T4" fmla="*/ 2469 w 3369"/>
                  <a:gd name="T5" fmla="*/ 2437 h 3840"/>
                  <a:gd name="T6" fmla="*/ 2267 w 3369"/>
                  <a:gd name="T7" fmla="*/ 2596 h 3840"/>
                  <a:gd name="T8" fmla="*/ 1368 w 3369"/>
                  <a:gd name="T9" fmla="*/ 2197 h 3840"/>
                  <a:gd name="T10" fmla="*/ 1184 w 3369"/>
                  <a:gd name="T11" fmla="*/ 1236 h 3840"/>
                  <a:gd name="T12" fmla="*/ 1386 w 3369"/>
                  <a:gd name="T13" fmla="*/ 1076 h 3840"/>
                  <a:gd name="T14" fmla="*/ 1422 w 3369"/>
                  <a:gd name="T15" fmla="*/ 775 h 3840"/>
                  <a:gd name="T16" fmla="*/ 897 w 3369"/>
                  <a:gd name="T17" fmla="*/ 109 h 3840"/>
                  <a:gd name="T18" fmla="*/ 595 w 3369"/>
                  <a:gd name="T19" fmla="*/ 73 h 3840"/>
                  <a:gd name="T20" fmla="*/ 388 w 3369"/>
                  <a:gd name="T21" fmla="*/ 237 h 3840"/>
                  <a:gd name="T22" fmla="*/ 97 w 3369"/>
                  <a:gd name="T23" fmla="*/ 1370 h 3840"/>
                  <a:gd name="T24" fmla="*/ 744 w 3369"/>
                  <a:gd name="T25" fmla="*/ 2689 h 3840"/>
                  <a:gd name="T26" fmla="*/ 1877 w 3369"/>
                  <a:gd name="T27" fmla="*/ 3626 h 3840"/>
                  <a:gd name="T28" fmla="*/ 3056 w 3369"/>
                  <a:gd name="T29" fmla="*/ 3600 h 3840"/>
                  <a:gd name="T30" fmla="*/ 3057 w 3369"/>
                  <a:gd name="T31" fmla="*/ 3599 h 3840"/>
                  <a:gd name="T32" fmla="*/ 3260 w 3369"/>
                  <a:gd name="T33" fmla="*/ 3440 h 3840"/>
                  <a:gd name="T34" fmla="*/ 3295 w 3369"/>
                  <a:gd name="T35" fmla="*/ 3138 h 3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69" h="3840">
                    <a:moveTo>
                      <a:pt x="3295" y="3138"/>
                    </a:moveTo>
                    <a:lnTo>
                      <a:pt x="2771" y="2472"/>
                    </a:lnTo>
                    <a:cubicBezTo>
                      <a:pt x="2697" y="2379"/>
                      <a:pt x="2562" y="2363"/>
                      <a:pt x="2469" y="2437"/>
                    </a:cubicBezTo>
                    <a:lnTo>
                      <a:pt x="2267" y="2596"/>
                    </a:lnTo>
                    <a:cubicBezTo>
                      <a:pt x="2173" y="2669"/>
                      <a:pt x="1774" y="2712"/>
                      <a:pt x="1368" y="2197"/>
                    </a:cubicBezTo>
                    <a:cubicBezTo>
                      <a:pt x="963" y="1683"/>
                      <a:pt x="1091" y="1309"/>
                      <a:pt x="1184" y="1236"/>
                    </a:cubicBezTo>
                    <a:lnTo>
                      <a:pt x="1386" y="1076"/>
                    </a:lnTo>
                    <a:cubicBezTo>
                      <a:pt x="1479" y="1003"/>
                      <a:pt x="1495" y="868"/>
                      <a:pt x="1422" y="775"/>
                    </a:cubicBezTo>
                    <a:lnTo>
                      <a:pt x="897" y="109"/>
                    </a:lnTo>
                    <a:cubicBezTo>
                      <a:pt x="824" y="16"/>
                      <a:pt x="689" y="0"/>
                      <a:pt x="595" y="73"/>
                    </a:cubicBezTo>
                    <a:cubicBezTo>
                      <a:pt x="595" y="73"/>
                      <a:pt x="389" y="236"/>
                      <a:pt x="388" y="237"/>
                    </a:cubicBezTo>
                    <a:cubicBezTo>
                      <a:pt x="103" y="472"/>
                      <a:pt x="0" y="873"/>
                      <a:pt x="97" y="1370"/>
                    </a:cubicBezTo>
                    <a:cubicBezTo>
                      <a:pt x="182" y="1798"/>
                      <a:pt x="412" y="2267"/>
                      <a:pt x="744" y="2689"/>
                    </a:cubicBezTo>
                    <a:cubicBezTo>
                      <a:pt x="1077" y="3111"/>
                      <a:pt x="1479" y="3444"/>
                      <a:pt x="1877" y="3626"/>
                    </a:cubicBezTo>
                    <a:cubicBezTo>
                      <a:pt x="2342" y="3840"/>
                      <a:pt x="2761" y="3831"/>
                      <a:pt x="3056" y="3600"/>
                    </a:cubicBezTo>
                    <a:cubicBezTo>
                      <a:pt x="3056" y="3600"/>
                      <a:pt x="3057" y="3599"/>
                      <a:pt x="3057" y="3599"/>
                    </a:cubicBezTo>
                    <a:lnTo>
                      <a:pt x="3260" y="3440"/>
                    </a:lnTo>
                    <a:cubicBezTo>
                      <a:pt x="3353" y="3366"/>
                      <a:pt x="3369" y="3231"/>
                      <a:pt x="3295" y="31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98A67A6-8B1E-54AB-14FD-FC80B1640A70}"/>
                </a:ext>
              </a:extLst>
            </p:cNvPr>
            <p:cNvSpPr txBox="1"/>
            <p:nvPr/>
          </p:nvSpPr>
          <p:spPr>
            <a:xfrm>
              <a:off x="4819" y="9879"/>
              <a:ext cx="2369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800055555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5BB942B-4326-CB52-1E93-9CB0A57E0430}"/>
                </a:ext>
              </a:extLst>
            </p:cNvPr>
            <p:cNvGrpSpPr/>
            <p:nvPr/>
          </p:nvGrpSpPr>
          <p:grpSpPr>
            <a:xfrm>
              <a:off x="995" y="9825"/>
              <a:ext cx="421" cy="421"/>
              <a:chOff x="1045617" y="3859306"/>
              <a:chExt cx="1707774" cy="1707776"/>
            </a:xfrm>
            <a:solidFill>
              <a:srgbClr val="E7E7E7"/>
            </a:solidFill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6134D0FC-DD5E-125B-BE3E-9AAF9CF010DF}"/>
                  </a:ext>
                </a:extLst>
              </p:cNvPr>
              <p:cNvSpPr/>
              <p:nvPr/>
            </p:nvSpPr>
            <p:spPr>
              <a:xfrm>
                <a:off x="1045617" y="3859306"/>
                <a:ext cx="1707774" cy="1707776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internet-explorer-logo-on-laptop-computer_67777">
                <a:extLst>
                  <a:ext uri="{FF2B5EF4-FFF2-40B4-BE49-F238E27FC236}">
                    <a16:creationId xmlns:a16="http://schemas.microsoft.com/office/drawing/2014/main" id="{84E64392-867A-E621-AD8C-FEC45278C6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26113" y="4330479"/>
                <a:ext cx="988914" cy="836595"/>
              </a:xfrm>
              <a:custGeom>
                <a:avLst/>
                <a:gdLst>
                  <a:gd name="connsiteX0" fmla="*/ 248836 w 605747"/>
                  <a:gd name="connsiteY0" fmla="*/ 407710 h 512446"/>
                  <a:gd name="connsiteX1" fmla="*/ 243880 w 605747"/>
                  <a:gd name="connsiteY1" fmla="*/ 411730 h 512446"/>
                  <a:gd name="connsiteX2" fmla="*/ 233866 w 605747"/>
                  <a:gd name="connsiteY2" fmla="*/ 467088 h 512446"/>
                  <a:gd name="connsiteX3" fmla="*/ 235002 w 605747"/>
                  <a:gd name="connsiteY3" fmla="*/ 471211 h 512446"/>
                  <a:gd name="connsiteX4" fmla="*/ 238822 w 605747"/>
                  <a:gd name="connsiteY4" fmla="*/ 472964 h 512446"/>
                  <a:gd name="connsiteX5" fmla="*/ 366946 w 605747"/>
                  <a:gd name="connsiteY5" fmla="*/ 472964 h 512446"/>
                  <a:gd name="connsiteX6" fmla="*/ 371902 w 605747"/>
                  <a:gd name="connsiteY6" fmla="*/ 468015 h 512446"/>
                  <a:gd name="connsiteX7" fmla="*/ 371695 w 605747"/>
                  <a:gd name="connsiteY7" fmla="*/ 466675 h 512446"/>
                  <a:gd name="connsiteX8" fmla="*/ 361887 w 605747"/>
                  <a:gd name="connsiteY8" fmla="*/ 411730 h 512446"/>
                  <a:gd name="connsiteX9" fmla="*/ 356932 w 605747"/>
                  <a:gd name="connsiteY9" fmla="*/ 407710 h 512446"/>
                  <a:gd name="connsiteX10" fmla="*/ 206831 w 605747"/>
                  <a:gd name="connsiteY10" fmla="*/ 178107 h 512446"/>
                  <a:gd name="connsiteX11" fmla="*/ 206831 w 605747"/>
                  <a:gd name="connsiteY11" fmla="*/ 181097 h 512446"/>
                  <a:gd name="connsiteX12" fmla="*/ 211372 w 605747"/>
                  <a:gd name="connsiteY12" fmla="*/ 212962 h 512446"/>
                  <a:gd name="connsiteX13" fmla="*/ 209824 w 605747"/>
                  <a:gd name="connsiteY13" fmla="*/ 217499 h 512446"/>
                  <a:gd name="connsiteX14" fmla="*/ 213952 w 605747"/>
                  <a:gd name="connsiteY14" fmla="*/ 270090 h 512446"/>
                  <a:gd name="connsiteX15" fmla="*/ 239547 w 605747"/>
                  <a:gd name="connsiteY15" fmla="*/ 279062 h 512446"/>
                  <a:gd name="connsiteX16" fmla="*/ 266587 w 605747"/>
                  <a:gd name="connsiteY16" fmla="*/ 274215 h 512446"/>
                  <a:gd name="connsiteX17" fmla="*/ 298787 w 605747"/>
                  <a:gd name="connsiteY17" fmla="*/ 281227 h 512446"/>
                  <a:gd name="connsiteX18" fmla="*/ 239547 w 605747"/>
                  <a:gd name="connsiteY18" fmla="*/ 298139 h 512446"/>
                  <a:gd name="connsiteX19" fmla="*/ 200432 w 605747"/>
                  <a:gd name="connsiteY19" fmla="*/ 283599 h 512446"/>
                  <a:gd name="connsiteX20" fmla="*/ 191660 w 605747"/>
                  <a:gd name="connsiteY20" fmla="*/ 211518 h 512446"/>
                  <a:gd name="connsiteX21" fmla="*/ 206831 w 605747"/>
                  <a:gd name="connsiteY21" fmla="*/ 178107 h 512446"/>
                  <a:gd name="connsiteX22" fmla="*/ 304170 w 605747"/>
                  <a:gd name="connsiteY22" fmla="*/ 123656 h 512446"/>
                  <a:gd name="connsiteX23" fmla="*/ 266386 w 605747"/>
                  <a:gd name="connsiteY23" fmla="*/ 137985 h 512446"/>
                  <a:gd name="connsiteX24" fmla="*/ 251829 w 605747"/>
                  <a:gd name="connsiteY24" fmla="*/ 162727 h 512446"/>
                  <a:gd name="connsiteX25" fmla="*/ 354344 w 605747"/>
                  <a:gd name="connsiteY25" fmla="*/ 162727 h 512446"/>
                  <a:gd name="connsiteX26" fmla="*/ 304170 w 605747"/>
                  <a:gd name="connsiteY26" fmla="*/ 123656 h 512446"/>
                  <a:gd name="connsiteX27" fmla="*/ 304170 w 605747"/>
                  <a:gd name="connsiteY27" fmla="*/ 92935 h 512446"/>
                  <a:gd name="connsiteX28" fmla="*/ 363635 w 605747"/>
                  <a:gd name="connsiteY28" fmla="*/ 117573 h 512446"/>
                  <a:gd name="connsiteX29" fmla="*/ 387173 w 605747"/>
                  <a:gd name="connsiteY29" fmla="*/ 179324 h 512446"/>
                  <a:gd name="connsiteX30" fmla="*/ 383147 w 605747"/>
                  <a:gd name="connsiteY30" fmla="*/ 189427 h 512446"/>
                  <a:gd name="connsiteX31" fmla="*/ 373133 w 605747"/>
                  <a:gd name="connsiteY31" fmla="*/ 193551 h 512446"/>
                  <a:gd name="connsiteX32" fmla="*/ 250384 w 605747"/>
                  <a:gd name="connsiteY32" fmla="*/ 193551 h 512446"/>
                  <a:gd name="connsiteX33" fmla="*/ 264837 w 605747"/>
                  <a:gd name="connsiteY33" fmla="*/ 223034 h 512446"/>
                  <a:gd name="connsiteX34" fmla="*/ 304170 w 605747"/>
                  <a:gd name="connsiteY34" fmla="*/ 238807 h 512446"/>
                  <a:gd name="connsiteX35" fmla="*/ 347840 w 605747"/>
                  <a:gd name="connsiteY35" fmla="*/ 221900 h 512446"/>
                  <a:gd name="connsiteX36" fmla="*/ 357854 w 605747"/>
                  <a:gd name="connsiteY36" fmla="*/ 217468 h 512446"/>
                  <a:gd name="connsiteX37" fmla="*/ 367971 w 605747"/>
                  <a:gd name="connsiteY37" fmla="*/ 221591 h 512446"/>
                  <a:gd name="connsiteX38" fmla="*/ 369829 w 605747"/>
                  <a:gd name="connsiteY38" fmla="*/ 223447 h 512446"/>
                  <a:gd name="connsiteX39" fmla="*/ 370035 w 605747"/>
                  <a:gd name="connsiteY39" fmla="*/ 243137 h 512446"/>
                  <a:gd name="connsiteX40" fmla="*/ 304170 w 605747"/>
                  <a:gd name="connsiteY40" fmla="*/ 269631 h 512446"/>
                  <a:gd name="connsiteX41" fmla="*/ 242641 w 605747"/>
                  <a:gd name="connsiteY41" fmla="*/ 244271 h 512446"/>
                  <a:gd name="connsiteX42" fmla="*/ 218484 w 605747"/>
                  <a:gd name="connsiteY42" fmla="*/ 181077 h 512446"/>
                  <a:gd name="connsiteX43" fmla="*/ 242745 w 605747"/>
                  <a:gd name="connsiteY43" fmla="*/ 118192 h 512446"/>
                  <a:gd name="connsiteX44" fmla="*/ 304170 w 605747"/>
                  <a:gd name="connsiteY44" fmla="*/ 92935 h 512446"/>
                  <a:gd name="connsiteX45" fmla="*/ 366216 w 605747"/>
                  <a:gd name="connsiteY45" fmla="*/ 64497 h 512446"/>
                  <a:gd name="connsiteX46" fmla="*/ 405329 w 605747"/>
                  <a:gd name="connsiteY46" fmla="*/ 78929 h 512446"/>
                  <a:gd name="connsiteX47" fmla="*/ 413998 w 605747"/>
                  <a:gd name="connsiteY47" fmla="*/ 150987 h 512446"/>
                  <a:gd name="connsiteX48" fmla="*/ 398105 w 605747"/>
                  <a:gd name="connsiteY48" fmla="*/ 185728 h 512446"/>
                  <a:gd name="connsiteX49" fmla="*/ 398931 w 605747"/>
                  <a:gd name="connsiteY49" fmla="*/ 179130 h 512446"/>
                  <a:gd name="connsiteX50" fmla="*/ 394493 w 605747"/>
                  <a:gd name="connsiteY50" fmla="*/ 149132 h 512446"/>
                  <a:gd name="connsiteX51" fmla="*/ 395835 w 605747"/>
                  <a:gd name="connsiteY51" fmla="*/ 145111 h 512446"/>
                  <a:gd name="connsiteX52" fmla="*/ 391810 w 605747"/>
                  <a:gd name="connsiteY52" fmla="*/ 92434 h 512446"/>
                  <a:gd name="connsiteX53" fmla="*/ 366216 w 605747"/>
                  <a:gd name="connsiteY53" fmla="*/ 83568 h 512446"/>
                  <a:gd name="connsiteX54" fmla="*/ 340313 w 605747"/>
                  <a:gd name="connsiteY54" fmla="*/ 88001 h 512446"/>
                  <a:gd name="connsiteX55" fmla="*/ 307185 w 605747"/>
                  <a:gd name="connsiteY55" fmla="*/ 81300 h 512446"/>
                  <a:gd name="connsiteX56" fmla="*/ 366216 w 605747"/>
                  <a:gd name="connsiteY56" fmla="*/ 64497 h 512446"/>
                  <a:gd name="connsiteX57" fmla="*/ 94488 w 605747"/>
                  <a:gd name="connsiteY57" fmla="*/ 49173 h 512446"/>
                  <a:gd name="connsiteX58" fmla="*/ 87261 w 605747"/>
                  <a:gd name="connsiteY58" fmla="*/ 56286 h 512446"/>
                  <a:gd name="connsiteX59" fmla="*/ 87261 w 605747"/>
                  <a:gd name="connsiteY59" fmla="*/ 304004 h 512446"/>
                  <a:gd name="connsiteX60" fmla="*/ 91494 w 605747"/>
                  <a:gd name="connsiteY60" fmla="*/ 310498 h 512446"/>
                  <a:gd name="connsiteX61" fmla="*/ 514170 w 605747"/>
                  <a:gd name="connsiteY61" fmla="*/ 310498 h 512446"/>
                  <a:gd name="connsiteX62" fmla="*/ 518403 w 605747"/>
                  <a:gd name="connsiteY62" fmla="*/ 304004 h 512446"/>
                  <a:gd name="connsiteX63" fmla="*/ 518403 w 605747"/>
                  <a:gd name="connsiteY63" fmla="*/ 56286 h 512446"/>
                  <a:gd name="connsiteX64" fmla="*/ 511280 w 605747"/>
                  <a:gd name="connsiteY64" fmla="*/ 49173 h 512446"/>
                  <a:gd name="connsiteX65" fmla="*/ 94488 w 605747"/>
                  <a:gd name="connsiteY65" fmla="*/ 0 h 512446"/>
                  <a:gd name="connsiteX66" fmla="*/ 511280 w 605747"/>
                  <a:gd name="connsiteY66" fmla="*/ 0 h 512446"/>
                  <a:gd name="connsiteX67" fmla="*/ 567650 w 605747"/>
                  <a:gd name="connsiteY67" fmla="*/ 56286 h 512446"/>
                  <a:gd name="connsiteX68" fmla="*/ 567650 w 605747"/>
                  <a:gd name="connsiteY68" fmla="*/ 304004 h 512446"/>
                  <a:gd name="connsiteX69" fmla="*/ 564347 w 605747"/>
                  <a:gd name="connsiteY69" fmla="*/ 323075 h 512446"/>
                  <a:gd name="connsiteX70" fmla="*/ 567031 w 605747"/>
                  <a:gd name="connsiteY70" fmla="*/ 329569 h 512446"/>
                  <a:gd name="connsiteX71" fmla="*/ 604611 w 605747"/>
                  <a:gd name="connsiteY71" fmla="*/ 479870 h 512446"/>
                  <a:gd name="connsiteX72" fmla="*/ 605747 w 605747"/>
                  <a:gd name="connsiteY72" fmla="*/ 487190 h 512446"/>
                  <a:gd name="connsiteX73" fmla="*/ 580452 w 605747"/>
                  <a:gd name="connsiteY73" fmla="*/ 512446 h 512446"/>
                  <a:gd name="connsiteX74" fmla="*/ 25315 w 605747"/>
                  <a:gd name="connsiteY74" fmla="*/ 512446 h 512446"/>
                  <a:gd name="connsiteX75" fmla="*/ 5389 w 605747"/>
                  <a:gd name="connsiteY75" fmla="*/ 502756 h 512446"/>
                  <a:gd name="connsiteX76" fmla="*/ 743 w 605747"/>
                  <a:gd name="connsiteY76" fmla="*/ 481108 h 512446"/>
                  <a:gd name="connsiteX77" fmla="*/ 38737 w 605747"/>
                  <a:gd name="connsiteY77" fmla="*/ 329569 h 512446"/>
                  <a:gd name="connsiteX78" fmla="*/ 41421 w 605747"/>
                  <a:gd name="connsiteY78" fmla="*/ 323075 h 512446"/>
                  <a:gd name="connsiteX79" fmla="*/ 38014 w 605747"/>
                  <a:gd name="connsiteY79" fmla="*/ 304004 h 512446"/>
                  <a:gd name="connsiteX80" fmla="*/ 38014 w 605747"/>
                  <a:gd name="connsiteY80" fmla="*/ 56286 h 512446"/>
                  <a:gd name="connsiteX81" fmla="*/ 94488 w 605747"/>
                  <a:gd name="connsiteY81" fmla="*/ 0 h 51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05747" h="512446">
                    <a:moveTo>
                      <a:pt x="248836" y="407710"/>
                    </a:moveTo>
                    <a:cubicBezTo>
                      <a:pt x="246358" y="407710"/>
                      <a:pt x="244293" y="409359"/>
                      <a:pt x="243880" y="411730"/>
                    </a:cubicBezTo>
                    <a:lnTo>
                      <a:pt x="233866" y="467088"/>
                    </a:lnTo>
                    <a:cubicBezTo>
                      <a:pt x="233659" y="468531"/>
                      <a:pt x="234072" y="470077"/>
                      <a:pt x="235002" y="471211"/>
                    </a:cubicBezTo>
                    <a:cubicBezTo>
                      <a:pt x="235931" y="472345"/>
                      <a:pt x="237273" y="472964"/>
                      <a:pt x="238822" y="472964"/>
                    </a:cubicBezTo>
                    <a:lnTo>
                      <a:pt x="366946" y="472964"/>
                    </a:lnTo>
                    <a:cubicBezTo>
                      <a:pt x="369734" y="472964"/>
                      <a:pt x="371902" y="470696"/>
                      <a:pt x="371902" y="468015"/>
                    </a:cubicBezTo>
                    <a:cubicBezTo>
                      <a:pt x="371902" y="467500"/>
                      <a:pt x="371902" y="467088"/>
                      <a:pt x="371695" y="466675"/>
                    </a:cubicBezTo>
                    <a:lnTo>
                      <a:pt x="361887" y="411730"/>
                    </a:lnTo>
                    <a:cubicBezTo>
                      <a:pt x="361371" y="409359"/>
                      <a:pt x="359306" y="407710"/>
                      <a:pt x="356932" y="407710"/>
                    </a:cubicBezTo>
                    <a:close/>
                    <a:moveTo>
                      <a:pt x="206831" y="178107"/>
                    </a:moveTo>
                    <a:cubicBezTo>
                      <a:pt x="206831" y="179035"/>
                      <a:pt x="206831" y="180066"/>
                      <a:pt x="206831" y="181097"/>
                    </a:cubicBezTo>
                    <a:cubicBezTo>
                      <a:pt x="206831" y="192234"/>
                      <a:pt x="208379" y="202856"/>
                      <a:pt x="211372" y="212962"/>
                    </a:cubicBezTo>
                    <a:cubicBezTo>
                      <a:pt x="210856" y="214405"/>
                      <a:pt x="210340" y="215952"/>
                      <a:pt x="209824" y="217499"/>
                    </a:cubicBezTo>
                    <a:cubicBezTo>
                      <a:pt x="202290" y="240804"/>
                      <a:pt x="203735" y="259984"/>
                      <a:pt x="213952" y="270090"/>
                    </a:cubicBezTo>
                    <a:cubicBezTo>
                      <a:pt x="219835" y="276071"/>
                      <a:pt x="228401" y="279062"/>
                      <a:pt x="239547" y="279062"/>
                    </a:cubicBezTo>
                    <a:cubicBezTo>
                      <a:pt x="247700" y="279062"/>
                      <a:pt x="256886" y="277309"/>
                      <a:pt x="266587" y="274215"/>
                    </a:cubicBezTo>
                    <a:cubicBezTo>
                      <a:pt x="276598" y="278237"/>
                      <a:pt x="287434" y="280609"/>
                      <a:pt x="298787" y="281227"/>
                    </a:cubicBezTo>
                    <a:cubicBezTo>
                      <a:pt x="277733" y="292261"/>
                      <a:pt x="257298" y="298139"/>
                      <a:pt x="239547" y="298139"/>
                    </a:cubicBezTo>
                    <a:cubicBezTo>
                      <a:pt x="223447" y="298139"/>
                      <a:pt x="209927" y="293086"/>
                      <a:pt x="200432" y="283599"/>
                    </a:cubicBezTo>
                    <a:cubicBezTo>
                      <a:pt x="184745" y="268028"/>
                      <a:pt x="181649" y="242351"/>
                      <a:pt x="191660" y="211518"/>
                    </a:cubicBezTo>
                    <a:cubicBezTo>
                      <a:pt x="195272" y="200484"/>
                      <a:pt x="200432" y="189244"/>
                      <a:pt x="206831" y="178107"/>
                    </a:cubicBezTo>
                    <a:close/>
                    <a:moveTo>
                      <a:pt x="304170" y="123656"/>
                    </a:moveTo>
                    <a:cubicBezTo>
                      <a:pt x="289304" y="123656"/>
                      <a:pt x="276193" y="128604"/>
                      <a:pt x="266386" y="137985"/>
                    </a:cubicBezTo>
                    <a:cubicBezTo>
                      <a:pt x="259469" y="144686"/>
                      <a:pt x="254514" y="153036"/>
                      <a:pt x="251829" y="162727"/>
                    </a:cubicBezTo>
                    <a:lnTo>
                      <a:pt x="354344" y="162727"/>
                    </a:lnTo>
                    <a:cubicBezTo>
                      <a:pt x="348149" y="138295"/>
                      <a:pt x="329773" y="123656"/>
                      <a:pt x="304170" y="123656"/>
                    </a:cubicBezTo>
                    <a:close/>
                    <a:moveTo>
                      <a:pt x="304170" y="92935"/>
                    </a:moveTo>
                    <a:cubicBezTo>
                      <a:pt x="327502" y="92935"/>
                      <a:pt x="348665" y="101595"/>
                      <a:pt x="363635" y="117573"/>
                    </a:cubicBezTo>
                    <a:cubicBezTo>
                      <a:pt x="378501" y="133140"/>
                      <a:pt x="386863" y="155098"/>
                      <a:pt x="387173" y="179324"/>
                    </a:cubicBezTo>
                    <a:cubicBezTo>
                      <a:pt x="387276" y="183139"/>
                      <a:pt x="385831" y="186747"/>
                      <a:pt x="383147" y="189427"/>
                    </a:cubicBezTo>
                    <a:cubicBezTo>
                      <a:pt x="380566" y="192107"/>
                      <a:pt x="376952" y="193551"/>
                      <a:pt x="373133" y="193551"/>
                    </a:cubicBezTo>
                    <a:lnTo>
                      <a:pt x="250384" y="193551"/>
                    </a:lnTo>
                    <a:cubicBezTo>
                      <a:pt x="252449" y="205200"/>
                      <a:pt x="257404" y="215406"/>
                      <a:pt x="264837" y="223034"/>
                    </a:cubicBezTo>
                    <a:cubicBezTo>
                      <a:pt x="274645" y="233240"/>
                      <a:pt x="288582" y="238807"/>
                      <a:pt x="304170" y="238807"/>
                    </a:cubicBezTo>
                    <a:cubicBezTo>
                      <a:pt x="322030" y="238807"/>
                      <a:pt x="337516" y="232828"/>
                      <a:pt x="347840" y="221900"/>
                    </a:cubicBezTo>
                    <a:cubicBezTo>
                      <a:pt x="350420" y="219117"/>
                      <a:pt x="354034" y="217571"/>
                      <a:pt x="357854" y="217468"/>
                    </a:cubicBezTo>
                    <a:cubicBezTo>
                      <a:pt x="361673" y="217468"/>
                      <a:pt x="365287" y="218911"/>
                      <a:pt x="367971" y="221591"/>
                    </a:cubicBezTo>
                    <a:lnTo>
                      <a:pt x="369829" y="223447"/>
                    </a:lnTo>
                    <a:cubicBezTo>
                      <a:pt x="375301" y="228911"/>
                      <a:pt x="375404" y="237570"/>
                      <a:pt x="370035" y="243137"/>
                    </a:cubicBezTo>
                    <a:cubicBezTo>
                      <a:pt x="353621" y="260250"/>
                      <a:pt x="330186" y="269631"/>
                      <a:pt x="304170" y="269631"/>
                    </a:cubicBezTo>
                    <a:cubicBezTo>
                      <a:pt x="280220" y="269631"/>
                      <a:pt x="258437" y="260559"/>
                      <a:pt x="242641" y="244271"/>
                    </a:cubicBezTo>
                    <a:cubicBezTo>
                      <a:pt x="227053" y="228086"/>
                      <a:pt x="218484" y="205612"/>
                      <a:pt x="218484" y="181077"/>
                    </a:cubicBezTo>
                    <a:cubicBezTo>
                      <a:pt x="218484" y="156645"/>
                      <a:pt x="227053" y="134274"/>
                      <a:pt x="242745" y="118192"/>
                    </a:cubicBezTo>
                    <a:cubicBezTo>
                      <a:pt x="258437" y="101904"/>
                      <a:pt x="280220" y="92935"/>
                      <a:pt x="304170" y="92935"/>
                    </a:cubicBezTo>
                    <a:close/>
                    <a:moveTo>
                      <a:pt x="366216" y="64497"/>
                    </a:moveTo>
                    <a:cubicBezTo>
                      <a:pt x="382316" y="64497"/>
                      <a:pt x="395835" y="69445"/>
                      <a:pt x="405329" y="78929"/>
                    </a:cubicBezTo>
                    <a:cubicBezTo>
                      <a:pt x="421016" y="94599"/>
                      <a:pt x="424112" y="120164"/>
                      <a:pt x="413998" y="150987"/>
                    </a:cubicBezTo>
                    <a:cubicBezTo>
                      <a:pt x="410283" y="162430"/>
                      <a:pt x="404917" y="174079"/>
                      <a:pt x="398105" y="185728"/>
                    </a:cubicBezTo>
                    <a:cubicBezTo>
                      <a:pt x="398724" y="183563"/>
                      <a:pt x="398931" y="181398"/>
                      <a:pt x="398931" y="179130"/>
                    </a:cubicBezTo>
                    <a:cubicBezTo>
                      <a:pt x="398724" y="168719"/>
                      <a:pt x="397280" y="158616"/>
                      <a:pt x="394493" y="149132"/>
                    </a:cubicBezTo>
                    <a:cubicBezTo>
                      <a:pt x="395009" y="147792"/>
                      <a:pt x="395422" y="146452"/>
                      <a:pt x="395835" y="145111"/>
                    </a:cubicBezTo>
                    <a:cubicBezTo>
                      <a:pt x="403472" y="121814"/>
                      <a:pt x="402027" y="102639"/>
                      <a:pt x="391810" y="92434"/>
                    </a:cubicBezTo>
                    <a:cubicBezTo>
                      <a:pt x="385928" y="86558"/>
                      <a:pt x="377259" y="83568"/>
                      <a:pt x="366216" y="83568"/>
                    </a:cubicBezTo>
                    <a:cubicBezTo>
                      <a:pt x="358270" y="83568"/>
                      <a:pt x="349498" y="85115"/>
                      <a:pt x="340313" y="88001"/>
                    </a:cubicBezTo>
                    <a:cubicBezTo>
                      <a:pt x="330096" y="83877"/>
                      <a:pt x="318847" y="81610"/>
                      <a:pt x="307185" y="81300"/>
                    </a:cubicBezTo>
                    <a:cubicBezTo>
                      <a:pt x="327928" y="70476"/>
                      <a:pt x="348362" y="64497"/>
                      <a:pt x="366216" y="64497"/>
                    </a:cubicBezTo>
                    <a:close/>
                    <a:moveTo>
                      <a:pt x="94488" y="49173"/>
                    </a:moveTo>
                    <a:cubicBezTo>
                      <a:pt x="90565" y="49173"/>
                      <a:pt x="87261" y="52368"/>
                      <a:pt x="87261" y="56286"/>
                    </a:cubicBezTo>
                    <a:lnTo>
                      <a:pt x="87261" y="304004"/>
                    </a:lnTo>
                    <a:cubicBezTo>
                      <a:pt x="87261" y="306890"/>
                      <a:pt x="89016" y="309364"/>
                      <a:pt x="91494" y="310498"/>
                    </a:cubicBezTo>
                    <a:lnTo>
                      <a:pt x="514170" y="310498"/>
                    </a:lnTo>
                    <a:cubicBezTo>
                      <a:pt x="516648" y="309364"/>
                      <a:pt x="518403" y="306890"/>
                      <a:pt x="518403" y="304004"/>
                    </a:cubicBezTo>
                    <a:lnTo>
                      <a:pt x="518403" y="56286"/>
                    </a:lnTo>
                    <a:cubicBezTo>
                      <a:pt x="518403" y="52368"/>
                      <a:pt x="515203" y="49173"/>
                      <a:pt x="511280" y="49173"/>
                    </a:cubicBezTo>
                    <a:close/>
                    <a:moveTo>
                      <a:pt x="94488" y="0"/>
                    </a:moveTo>
                    <a:lnTo>
                      <a:pt x="511280" y="0"/>
                    </a:lnTo>
                    <a:cubicBezTo>
                      <a:pt x="542356" y="0"/>
                      <a:pt x="567650" y="25256"/>
                      <a:pt x="567650" y="56286"/>
                    </a:cubicBezTo>
                    <a:lnTo>
                      <a:pt x="567650" y="304004"/>
                    </a:lnTo>
                    <a:cubicBezTo>
                      <a:pt x="567650" y="310705"/>
                      <a:pt x="566515" y="317096"/>
                      <a:pt x="564347" y="323075"/>
                    </a:cubicBezTo>
                    <a:cubicBezTo>
                      <a:pt x="565482" y="325034"/>
                      <a:pt x="566411" y="327302"/>
                      <a:pt x="567031" y="329569"/>
                    </a:cubicBezTo>
                    <a:lnTo>
                      <a:pt x="604611" y="479870"/>
                    </a:lnTo>
                    <a:cubicBezTo>
                      <a:pt x="605334" y="482138"/>
                      <a:pt x="605747" y="484612"/>
                      <a:pt x="605747" y="487190"/>
                    </a:cubicBezTo>
                    <a:cubicBezTo>
                      <a:pt x="605747" y="501106"/>
                      <a:pt x="594390" y="512446"/>
                      <a:pt x="580452" y="512446"/>
                    </a:cubicBezTo>
                    <a:lnTo>
                      <a:pt x="25315" y="512446"/>
                    </a:lnTo>
                    <a:cubicBezTo>
                      <a:pt x="17469" y="512446"/>
                      <a:pt x="10138" y="508838"/>
                      <a:pt x="5389" y="502756"/>
                    </a:cubicBezTo>
                    <a:cubicBezTo>
                      <a:pt x="537" y="496571"/>
                      <a:pt x="-1115" y="488633"/>
                      <a:pt x="743" y="481108"/>
                    </a:cubicBezTo>
                    <a:lnTo>
                      <a:pt x="38737" y="329569"/>
                    </a:lnTo>
                    <a:cubicBezTo>
                      <a:pt x="39253" y="327302"/>
                      <a:pt x="40182" y="325034"/>
                      <a:pt x="41421" y="323075"/>
                    </a:cubicBezTo>
                    <a:cubicBezTo>
                      <a:pt x="39253" y="317096"/>
                      <a:pt x="38014" y="310705"/>
                      <a:pt x="38014" y="304004"/>
                    </a:cubicBezTo>
                    <a:lnTo>
                      <a:pt x="38014" y="56286"/>
                    </a:lnTo>
                    <a:cubicBezTo>
                      <a:pt x="38014" y="25256"/>
                      <a:pt x="63309" y="0"/>
                      <a:pt x="9448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8DA858A-C9BC-9071-27EC-4BF44F20709D}"/>
                </a:ext>
              </a:extLst>
            </p:cNvPr>
            <p:cNvSpPr txBox="1"/>
            <p:nvPr/>
          </p:nvSpPr>
          <p:spPr>
            <a:xfrm>
              <a:off x="1427" y="9879"/>
              <a:ext cx="2887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  <a:hlinkClick r:id="rId4"/>
                </a:rPr>
                <a:t>https://www.freeppt7.com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F41B1C9-E664-E3DD-1CF0-9F60F986135C}"/>
                </a:ext>
              </a:extLst>
            </p:cNvPr>
            <p:cNvGrpSpPr/>
            <p:nvPr/>
          </p:nvGrpSpPr>
          <p:grpSpPr>
            <a:xfrm>
              <a:off x="6587" y="9825"/>
              <a:ext cx="420" cy="420"/>
              <a:chOff x="4844355" y="4211043"/>
              <a:chExt cx="1707776" cy="1707776"/>
            </a:xfrm>
            <a:solidFill>
              <a:srgbClr val="E7E7E7"/>
            </a:solidFill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D4080456-AD17-CDFA-DF2B-F15EC9C93CA5}"/>
                  </a:ext>
                </a:extLst>
              </p:cNvPr>
              <p:cNvSpPr/>
              <p:nvPr/>
            </p:nvSpPr>
            <p:spPr>
              <a:xfrm>
                <a:off x="4844355" y="4211043"/>
                <a:ext cx="1707776" cy="1707776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add-location-point_501">
                <a:extLst>
                  <a:ext uri="{FF2B5EF4-FFF2-40B4-BE49-F238E27FC236}">
                    <a16:creationId xmlns:a16="http://schemas.microsoft.com/office/drawing/2014/main" id="{EAA9203D-96AB-E84C-0F82-59C5B16EAF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04753" y="4570080"/>
                <a:ext cx="752822" cy="1110017"/>
              </a:xfrm>
              <a:custGeom>
                <a:avLst/>
                <a:gdLst>
                  <a:gd name="connsiteX0" fmla="*/ 178196 w 401555"/>
                  <a:gd name="connsiteY0" fmla="*/ 123842 h 592082"/>
                  <a:gd name="connsiteX1" fmla="*/ 223359 w 401555"/>
                  <a:gd name="connsiteY1" fmla="*/ 123842 h 592082"/>
                  <a:gd name="connsiteX2" fmla="*/ 223359 w 401555"/>
                  <a:gd name="connsiteY2" fmla="*/ 176747 h 592082"/>
                  <a:gd name="connsiteX3" fmla="*/ 276263 w 401555"/>
                  <a:gd name="connsiteY3" fmla="*/ 176747 h 592082"/>
                  <a:gd name="connsiteX4" fmla="*/ 276263 w 401555"/>
                  <a:gd name="connsiteY4" fmla="*/ 221909 h 592082"/>
                  <a:gd name="connsiteX5" fmla="*/ 223359 w 401555"/>
                  <a:gd name="connsiteY5" fmla="*/ 221909 h 592082"/>
                  <a:gd name="connsiteX6" fmla="*/ 223359 w 401555"/>
                  <a:gd name="connsiteY6" fmla="*/ 274814 h 592082"/>
                  <a:gd name="connsiteX7" fmla="*/ 178196 w 401555"/>
                  <a:gd name="connsiteY7" fmla="*/ 274814 h 592082"/>
                  <a:gd name="connsiteX8" fmla="*/ 178196 w 401555"/>
                  <a:gd name="connsiteY8" fmla="*/ 221909 h 592082"/>
                  <a:gd name="connsiteX9" fmla="*/ 125292 w 401555"/>
                  <a:gd name="connsiteY9" fmla="*/ 221909 h 592082"/>
                  <a:gd name="connsiteX10" fmla="*/ 125292 w 401555"/>
                  <a:gd name="connsiteY10" fmla="*/ 176747 h 592082"/>
                  <a:gd name="connsiteX11" fmla="*/ 178196 w 401555"/>
                  <a:gd name="connsiteY11" fmla="*/ 176747 h 592082"/>
                  <a:gd name="connsiteX12" fmla="*/ 200132 w 401555"/>
                  <a:gd name="connsiteY12" fmla="*/ 79976 h 592082"/>
                  <a:gd name="connsiteX13" fmla="*/ 83926 w 401555"/>
                  <a:gd name="connsiteY13" fmla="*/ 194781 h 592082"/>
                  <a:gd name="connsiteX14" fmla="*/ 200132 w 401555"/>
                  <a:gd name="connsiteY14" fmla="*/ 309585 h 592082"/>
                  <a:gd name="connsiteX15" fmla="*/ 315046 w 401555"/>
                  <a:gd name="connsiteY15" fmla="*/ 194781 h 592082"/>
                  <a:gd name="connsiteX16" fmla="*/ 200132 w 401555"/>
                  <a:gd name="connsiteY16" fmla="*/ 79976 h 592082"/>
                  <a:gd name="connsiteX17" fmla="*/ 200132 w 401555"/>
                  <a:gd name="connsiteY17" fmla="*/ 0 h 592082"/>
                  <a:gd name="connsiteX18" fmla="*/ 401555 w 401555"/>
                  <a:gd name="connsiteY18" fmla="*/ 199941 h 592082"/>
                  <a:gd name="connsiteX19" fmla="*/ 336996 w 401555"/>
                  <a:gd name="connsiteY19" fmla="*/ 359893 h 592082"/>
                  <a:gd name="connsiteX20" fmla="*/ 193676 w 401555"/>
                  <a:gd name="connsiteY20" fmla="*/ 592082 h 592082"/>
                  <a:gd name="connsiteX21" fmla="*/ 54229 w 401555"/>
                  <a:gd name="connsiteY21" fmla="*/ 357313 h 592082"/>
                  <a:gd name="connsiteX22" fmla="*/ 0 w 401555"/>
                  <a:gd name="connsiteY22" fmla="*/ 199941 h 592082"/>
                  <a:gd name="connsiteX23" fmla="*/ 200132 w 401555"/>
                  <a:gd name="connsiteY23" fmla="*/ 0 h 59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1555" h="592082">
                    <a:moveTo>
                      <a:pt x="178196" y="123842"/>
                    </a:moveTo>
                    <a:lnTo>
                      <a:pt x="223359" y="123842"/>
                    </a:lnTo>
                    <a:lnTo>
                      <a:pt x="223359" y="176747"/>
                    </a:lnTo>
                    <a:lnTo>
                      <a:pt x="276263" y="176747"/>
                    </a:lnTo>
                    <a:lnTo>
                      <a:pt x="276263" y="221909"/>
                    </a:lnTo>
                    <a:lnTo>
                      <a:pt x="223359" y="221909"/>
                    </a:lnTo>
                    <a:lnTo>
                      <a:pt x="223359" y="274814"/>
                    </a:lnTo>
                    <a:lnTo>
                      <a:pt x="178196" y="274814"/>
                    </a:lnTo>
                    <a:lnTo>
                      <a:pt x="178196" y="221909"/>
                    </a:lnTo>
                    <a:lnTo>
                      <a:pt x="125292" y="221909"/>
                    </a:lnTo>
                    <a:lnTo>
                      <a:pt x="125292" y="176747"/>
                    </a:lnTo>
                    <a:lnTo>
                      <a:pt x="178196" y="176747"/>
                    </a:lnTo>
                    <a:close/>
                    <a:moveTo>
                      <a:pt x="200132" y="79976"/>
                    </a:moveTo>
                    <a:cubicBezTo>
                      <a:pt x="135573" y="79976"/>
                      <a:pt x="83926" y="131574"/>
                      <a:pt x="83926" y="194781"/>
                    </a:cubicBezTo>
                    <a:cubicBezTo>
                      <a:pt x="83926" y="257988"/>
                      <a:pt x="135573" y="309585"/>
                      <a:pt x="200132" y="309585"/>
                    </a:cubicBezTo>
                    <a:cubicBezTo>
                      <a:pt x="263399" y="309585"/>
                      <a:pt x="315046" y="257988"/>
                      <a:pt x="315046" y="194781"/>
                    </a:cubicBezTo>
                    <a:cubicBezTo>
                      <a:pt x="315046" y="131574"/>
                      <a:pt x="263399" y="79976"/>
                      <a:pt x="200132" y="79976"/>
                    </a:cubicBezTo>
                    <a:close/>
                    <a:moveTo>
                      <a:pt x="200132" y="0"/>
                    </a:moveTo>
                    <a:cubicBezTo>
                      <a:pt x="311173" y="0"/>
                      <a:pt x="401555" y="89006"/>
                      <a:pt x="401555" y="199941"/>
                    </a:cubicBezTo>
                    <a:cubicBezTo>
                      <a:pt x="401555" y="263148"/>
                      <a:pt x="336996" y="359893"/>
                      <a:pt x="336996" y="359893"/>
                    </a:cubicBezTo>
                    <a:lnTo>
                      <a:pt x="193676" y="592082"/>
                    </a:lnTo>
                    <a:lnTo>
                      <a:pt x="54229" y="357313"/>
                    </a:lnTo>
                    <a:cubicBezTo>
                      <a:pt x="54229" y="357313"/>
                      <a:pt x="0" y="256698"/>
                      <a:pt x="0" y="199941"/>
                    </a:cubicBezTo>
                    <a:cubicBezTo>
                      <a:pt x="0" y="89006"/>
                      <a:pt x="89091" y="0"/>
                      <a:pt x="2001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F864B3D-3763-83A8-0E1D-B543FB5661E2}"/>
                </a:ext>
              </a:extLst>
            </p:cNvPr>
            <p:cNvSpPr txBox="1"/>
            <p:nvPr/>
          </p:nvSpPr>
          <p:spPr>
            <a:xfrm>
              <a:off x="7113" y="9879"/>
              <a:ext cx="4699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888 A8-888, New York City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9" grpId="0" bldLvl="0" animBg="1"/>
      <p:bldP spid="9" grpId="1" animBg="1"/>
      <p:bldP spid="47" grpId="0" bldLvl="0" animBg="1"/>
      <p:bldP spid="47" grpId="1" animBg="1"/>
      <p:bldP spid="48" grpId="0" bldLvl="0" animBg="1"/>
      <p:bldP spid="48" grpId="1" animBg="1"/>
      <p:bldP spid="52" grpId="0"/>
      <p:bldP spid="5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639244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 rot="5400000">
            <a:off x="2576993" y="2559784"/>
            <a:ext cx="2268244" cy="201032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33367" y="2943355"/>
            <a:ext cx="1460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60645" y="2447290"/>
            <a:ext cx="4987925" cy="984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l"/>
            <a:r>
              <a:rPr lang="en-US" altLang="zh-CN" sz="6000" b="1" spc="133" dirty="0">
                <a:solidFill>
                  <a:srgbClr val="15559A"/>
                </a:solidFill>
                <a:cs typeface="+mn-ea"/>
                <a:sym typeface="+mn-lt"/>
              </a:rPr>
              <a:t>Add Title Text</a:t>
            </a:r>
            <a:endParaRPr lang="zh-CN" altLang="en-US" sz="6000" b="1" spc="133" dirty="0">
              <a:solidFill>
                <a:srgbClr val="15559A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57800" y="3397885"/>
            <a:ext cx="4548505" cy="19050"/>
          </a:xfrm>
          <a:prstGeom prst="line">
            <a:avLst/>
          </a:prstGeom>
          <a:ln>
            <a:solidFill>
              <a:srgbClr val="155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193569" y="3514833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69766" y="3488606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93569" y="3932935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69766" y="3906706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93569" y="4336295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477500" y="288290"/>
            <a:ext cx="1382395" cy="390525"/>
            <a:chOff x="455" y="472"/>
            <a:chExt cx="2177" cy="615"/>
          </a:xfrm>
        </p:grpSpPr>
        <p:grpSp>
          <p:nvGrpSpPr>
            <p:cNvPr id="17" name="组合 16"/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34" name="Freeform 5"/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46" name="Freeform 5"/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47" name="Freeform 5"/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1273" y="505"/>
              <a:ext cx="1359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36" name="Freeform 5"/>
          <p:cNvSpPr/>
          <p:nvPr/>
        </p:nvSpPr>
        <p:spPr bwMode="auto">
          <a:xfrm rot="5400000">
            <a:off x="11449050" y="241109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6A26141-1D11-6603-2C21-E7D7B958752A}"/>
              </a:ext>
            </a:extLst>
          </p:cNvPr>
          <p:cNvGrpSpPr/>
          <p:nvPr/>
        </p:nvGrpSpPr>
        <p:grpSpPr>
          <a:xfrm>
            <a:off x="5257800" y="6286435"/>
            <a:ext cx="6868160" cy="279400"/>
            <a:chOff x="995" y="9825"/>
            <a:chExt cx="10816" cy="44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25DA65C5-7BDD-3197-DEEB-9019A4FD2969}"/>
                </a:ext>
              </a:extLst>
            </p:cNvPr>
            <p:cNvGrpSpPr/>
            <p:nvPr/>
          </p:nvGrpSpPr>
          <p:grpSpPr>
            <a:xfrm>
              <a:off x="4342" y="9825"/>
              <a:ext cx="420" cy="420"/>
              <a:chOff x="5839110" y="3859306"/>
              <a:chExt cx="1707777" cy="1707776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63AAFEAB-63F5-670B-B905-291F3E46C837}"/>
                  </a:ext>
                </a:extLst>
              </p:cNvPr>
              <p:cNvSpPr/>
              <p:nvPr/>
            </p:nvSpPr>
            <p:spPr>
              <a:xfrm>
                <a:off x="5839110" y="3859306"/>
                <a:ext cx="1707777" cy="1707776"/>
              </a:xfrm>
              <a:prstGeom prst="ellipse">
                <a:avLst/>
              </a:prstGeom>
              <a:solidFill>
                <a:srgbClr val="E7E7E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lephone-call_74451">
                <a:extLst>
                  <a:ext uri="{FF2B5EF4-FFF2-40B4-BE49-F238E27FC236}">
                    <a16:creationId xmlns:a16="http://schemas.microsoft.com/office/drawing/2014/main" id="{9EF6587D-B111-06DC-42C7-19A1D0A8DB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62323" y="4291644"/>
                <a:ext cx="883512" cy="1005681"/>
              </a:xfrm>
              <a:custGeom>
                <a:avLst/>
                <a:gdLst>
                  <a:gd name="T0" fmla="*/ 3295 w 3369"/>
                  <a:gd name="T1" fmla="*/ 3138 h 3840"/>
                  <a:gd name="T2" fmla="*/ 2771 w 3369"/>
                  <a:gd name="T3" fmla="*/ 2472 h 3840"/>
                  <a:gd name="T4" fmla="*/ 2469 w 3369"/>
                  <a:gd name="T5" fmla="*/ 2437 h 3840"/>
                  <a:gd name="T6" fmla="*/ 2267 w 3369"/>
                  <a:gd name="T7" fmla="*/ 2596 h 3840"/>
                  <a:gd name="T8" fmla="*/ 1368 w 3369"/>
                  <a:gd name="T9" fmla="*/ 2197 h 3840"/>
                  <a:gd name="T10" fmla="*/ 1184 w 3369"/>
                  <a:gd name="T11" fmla="*/ 1236 h 3840"/>
                  <a:gd name="T12" fmla="*/ 1386 w 3369"/>
                  <a:gd name="T13" fmla="*/ 1076 h 3840"/>
                  <a:gd name="T14" fmla="*/ 1422 w 3369"/>
                  <a:gd name="T15" fmla="*/ 775 h 3840"/>
                  <a:gd name="T16" fmla="*/ 897 w 3369"/>
                  <a:gd name="T17" fmla="*/ 109 h 3840"/>
                  <a:gd name="T18" fmla="*/ 595 w 3369"/>
                  <a:gd name="T19" fmla="*/ 73 h 3840"/>
                  <a:gd name="T20" fmla="*/ 388 w 3369"/>
                  <a:gd name="T21" fmla="*/ 237 h 3840"/>
                  <a:gd name="T22" fmla="*/ 97 w 3369"/>
                  <a:gd name="T23" fmla="*/ 1370 h 3840"/>
                  <a:gd name="T24" fmla="*/ 744 w 3369"/>
                  <a:gd name="T25" fmla="*/ 2689 h 3840"/>
                  <a:gd name="T26" fmla="*/ 1877 w 3369"/>
                  <a:gd name="T27" fmla="*/ 3626 h 3840"/>
                  <a:gd name="T28" fmla="*/ 3056 w 3369"/>
                  <a:gd name="T29" fmla="*/ 3600 h 3840"/>
                  <a:gd name="T30" fmla="*/ 3057 w 3369"/>
                  <a:gd name="T31" fmla="*/ 3599 h 3840"/>
                  <a:gd name="T32" fmla="*/ 3260 w 3369"/>
                  <a:gd name="T33" fmla="*/ 3440 h 3840"/>
                  <a:gd name="T34" fmla="*/ 3295 w 3369"/>
                  <a:gd name="T35" fmla="*/ 3138 h 3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69" h="3840">
                    <a:moveTo>
                      <a:pt x="3295" y="3138"/>
                    </a:moveTo>
                    <a:lnTo>
                      <a:pt x="2771" y="2472"/>
                    </a:lnTo>
                    <a:cubicBezTo>
                      <a:pt x="2697" y="2379"/>
                      <a:pt x="2562" y="2363"/>
                      <a:pt x="2469" y="2437"/>
                    </a:cubicBezTo>
                    <a:lnTo>
                      <a:pt x="2267" y="2596"/>
                    </a:lnTo>
                    <a:cubicBezTo>
                      <a:pt x="2173" y="2669"/>
                      <a:pt x="1774" y="2712"/>
                      <a:pt x="1368" y="2197"/>
                    </a:cubicBezTo>
                    <a:cubicBezTo>
                      <a:pt x="963" y="1683"/>
                      <a:pt x="1091" y="1309"/>
                      <a:pt x="1184" y="1236"/>
                    </a:cubicBezTo>
                    <a:lnTo>
                      <a:pt x="1386" y="1076"/>
                    </a:lnTo>
                    <a:cubicBezTo>
                      <a:pt x="1479" y="1003"/>
                      <a:pt x="1495" y="868"/>
                      <a:pt x="1422" y="775"/>
                    </a:cubicBezTo>
                    <a:lnTo>
                      <a:pt x="897" y="109"/>
                    </a:lnTo>
                    <a:cubicBezTo>
                      <a:pt x="824" y="16"/>
                      <a:pt x="689" y="0"/>
                      <a:pt x="595" y="73"/>
                    </a:cubicBezTo>
                    <a:cubicBezTo>
                      <a:pt x="595" y="73"/>
                      <a:pt x="389" y="236"/>
                      <a:pt x="388" y="237"/>
                    </a:cubicBezTo>
                    <a:cubicBezTo>
                      <a:pt x="103" y="472"/>
                      <a:pt x="0" y="873"/>
                      <a:pt x="97" y="1370"/>
                    </a:cubicBezTo>
                    <a:cubicBezTo>
                      <a:pt x="182" y="1798"/>
                      <a:pt x="412" y="2267"/>
                      <a:pt x="744" y="2689"/>
                    </a:cubicBezTo>
                    <a:cubicBezTo>
                      <a:pt x="1077" y="3111"/>
                      <a:pt x="1479" y="3444"/>
                      <a:pt x="1877" y="3626"/>
                    </a:cubicBezTo>
                    <a:cubicBezTo>
                      <a:pt x="2342" y="3840"/>
                      <a:pt x="2761" y="3831"/>
                      <a:pt x="3056" y="3600"/>
                    </a:cubicBezTo>
                    <a:cubicBezTo>
                      <a:pt x="3056" y="3600"/>
                      <a:pt x="3057" y="3599"/>
                      <a:pt x="3057" y="3599"/>
                    </a:cubicBezTo>
                    <a:lnTo>
                      <a:pt x="3260" y="3440"/>
                    </a:lnTo>
                    <a:cubicBezTo>
                      <a:pt x="3353" y="3366"/>
                      <a:pt x="3369" y="3231"/>
                      <a:pt x="3295" y="31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A9B080B-E1B8-CA0F-F185-58FEC67C9C1B}"/>
                </a:ext>
              </a:extLst>
            </p:cNvPr>
            <p:cNvSpPr txBox="1"/>
            <p:nvPr/>
          </p:nvSpPr>
          <p:spPr>
            <a:xfrm>
              <a:off x="4819" y="9879"/>
              <a:ext cx="2369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800055555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5E1FD16-8B2E-0A4F-6F89-A1FAAC0ABF16}"/>
                </a:ext>
              </a:extLst>
            </p:cNvPr>
            <p:cNvGrpSpPr/>
            <p:nvPr/>
          </p:nvGrpSpPr>
          <p:grpSpPr>
            <a:xfrm>
              <a:off x="995" y="9825"/>
              <a:ext cx="421" cy="421"/>
              <a:chOff x="1045617" y="3859306"/>
              <a:chExt cx="1707774" cy="1707776"/>
            </a:xfrm>
            <a:solidFill>
              <a:srgbClr val="E7E7E7"/>
            </a:solidFill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5A05B733-0604-771B-9CB2-D38C3A685AC8}"/>
                  </a:ext>
                </a:extLst>
              </p:cNvPr>
              <p:cNvSpPr/>
              <p:nvPr/>
            </p:nvSpPr>
            <p:spPr>
              <a:xfrm>
                <a:off x="1045617" y="3859306"/>
                <a:ext cx="1707774" cy="1707776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internet-explorer-logo-on-laptop-computer_67777">
                <a:extLst>
                  <a:ext uri="{FF2B5EF4-FFF2-40B4-BE49-F238E27FC236}">
                    <a16:creationId xmlns:a16="http://schemas.microsoft.com/office/drawing/2014/main" id="{470DBED1-036D-0CC6-2F34-CA9A2ABA02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26113" y="4330479"/>
                <a:ext cx="988914" cy="836595"/>
              </a:xfrm>
              <a:custGeom>
                <a:avLst/>
                <a:gdLst>
                  <a:gd name="connsiteX0" fmla="*/ 248836 w 605747"/>
                  <a:gd name="connsiteY0" fmla="*/ 407710 h 512446"/>
                  <a:gd name="connsiteX1" fmla="*/ 243880 w 605747"/>
                  <a:gd name="connsiteY1" fmla="*/ 411730 h 512446"/>
                  <a:gd name="connsiteX2" fmla="*/ 233866 w 605747"/>
                  <a:gd name="connsiteY2" fmla="*/ 467088 h 512446"/>
                  <a:gd name="connsiteX3" fmla="*/ 235002 w 605747"/>
                  <a:gd name="connsiteY3" fmla="*/ 471211 h 512446"/>
                  <a:gd name="connsiteX4" fmla="*/ 238822 w 605747"/>
                  <a:gd name="connsiteY4" fmla="*/ 472964 h 512446"/>
                  <a:gd name="connsiteX5" fmla="*/ 366946 w 605747"/>
                  <a:gd name="connsiteY5" fmla="*/ 472964 h 512446"/>
                  <a:gd name="connsiteX6" fmla="*/ 371902 w 605747"/>
                  <a:gd name="connsiteY6" fmla="*/ 468015 h 512446"/>
                  <a:gd name="connsiteX7" fmla="*/ 371695 w 605747"/>
                  <a:gd name="connsiteY7" fmla="*/ 466675 h 512446"/>
                  <a:gd name="connsiteX8" fmla="*/ 361887 w 605747"/>
                  <a:gd name="connsiteY8" fmla="*/ 411730 h 512446"/>
                  <a:gd name="connsiteX9" fmla="*/ 356932 w 605747"/>
                  <a:gd name="connsiteY9" fmla="*/ 407710 h 512446"/>
                  <a:gd name="connsiteX10" fmla="*/ 206831 w 605747"/>
                  <a:gd name="connsiteY10" fmla="*/ 178107 h 512446"/>
                  <a:gd name="connsiteX11" fmla="*/ 206831 w 605747"/>
                  <a:gd name="connsiteY11" fmla="*/ 181097 h 512446"/>
                  <a:gd name="connsiteX12" fmla="*/ 211372 w 605747"/>
                  <a:gd name="connsiteY12" fmla="*/ 212962 h 512446"/>
                  <a:gd name="connsiteX13" fmla="*/ 209824 w 605747"/>
                  <a:gd name="connsiteY13" fmla="*/ 217499 h 512446"/>
                  <a:gd name="connsiteX14" fmla="*/ 213952 w 605747"/>
                  <a:gd name="connsiteY14" fmla="*/ 270090 h 512446"/>
                  <a:gd name="connsiteX15" fmla="*/ 239547 w 605747"/>
                  <a:gd name="connsiteY15" fmla="*/ 279062 h 512446"/>
                  <a:gd name="connsiteX16" fmla="*/ 266587 w 605747"/>
                  <a:gd name="connsiteY16" fmla="*/ 274215 h 512446"/>
                  <a:gd name="connsiteX17" fmla="*/ 298787 w 605747"/>
                  <a:gd name="connsiteY17" fmla="*/ 281227 h 512446"/>
                  <a:gd name="connsiteX18" fmla="*/ 239547 w 605747"/>
                  <a:gd name="connsiteY18" fmla="*/ 298139 h 512446"/>
                  <a:gd name="connsiteX19" fmla="*/ 200432 w 605747"/>
                  <a:gd name="connsiteY19" fmla="*/ 283599 h 512446"/>
                  <a:gd name="connsiteX20" fmla="*/ 191660 w 605747"/>
                  <a:gd name="connsiteY20" fmla="*/ 211518 h 512446"/>
                  <a:gd name="connsiteX21" fmla="*/ 206831 w 605747"/>
                  <a:gd name="connsiteY21" fmla="*/ 178107 h 512446"/>
                  <a:gd name="connsiteX22" fmla="*/ 304170 w 605747"/>
                  <a:gd name="connsiteY22" fmla="*/ 123656 h 512446"/>
                  <a:gd name="connsiteX23" fmla="*/ 266386 w 605747"/>
                  <a:gd name="connsiteY23" fmla="*/ 137985 h 512446"/>
                  <a:gd name="connsiteX24" fmla="*/ 251829 w 605747"/>
                  <a:gd name="connsiteY24" fmla="*/ 162727 h 512446"/>
                  <a:gd name="connsiteX25" fmla="*/ 354344 w 605747"/>
                  <a:gd name="connsiteY25" fmla="*/ 162727 h 512446"/>
                  <a:gd name="connsiteX26" fmla="*/ 304170 w 605747"/>
                  <a:gd name="connsiteY26" fmla="*/ 123656 h 512446"/>
                  <a:gd name="connsiteX27" fmla="*/ 304170 w 605747"/>
                  <a:gd name="connsiteY27" fmla="*/ 92935 h 512446"/>
                  <a:gd name="connsiteX28" fmla="*/ 363635 w 605747"/>
                  <a:gd name="connsiteY28" fmla="*/ 117573 h 512446"/>
                  <a:gd name="connsiteX29" fmla="*/ 387173 w 605747"/>
                  <a:gd name="connsiteY29" fmla="*/ 179324 h 512446"/>
                  <a:gd name="connsiteX30" fmla="*/ 383147 w 605747"/>
                  <a:gd name="connsiteY30" fmla="*/ 189427 h 512446"/>
                  <a:gd name="connsiteX31" fmla="*/ 373133 w 605747"/>
                  <a:gd name="connsiteY31" fmla="*/ 193551 h 512446"/>
                  <a:gd name="connsiteX32" fmla="*/ 250384 w 605747"/>
                  <a:gd name="connsiteY32" fmla="*/ 193551 h 512446"/>
                  <a:gd name="connsiteX33" fmla="*/ 264837 w 605747"/>
                  <a:gd name="connsiteY33" fmla="*/ 223034 h 512446"/>
                  <a:gd name="connsiteX34" fmla="*/ 304170 w 605747"/>
                  <a:gd name="connsiteY34" fmla="*/ 238807 h 512446"/>
                  <a:gd name="connsiteX35" fmla="*/ 347840 w 605747"/>
                  <a:gd name="connsiteY35" fmla="*/ 221900 h 512446"/>
                  <a:gd name="connsiteX36" fmla="*/ 357854 w 605747"/>
                  <a:gd name="connsiteY36" fmla="*/ 217468 h 512446"/>
                  <a:gd name="connsiteX37" fmla="*/ 367971 w 605747"/>
                  <a:gd name="connsiteY37" fmla="*/ 221591 h 512446"/>
                  <a:gd name="connsiteX38" fmla="*/ 369829 w 605747"/>
                  <a:gd name="connsiteY38" fmla="*/ 223447 h 512446"/>
                  <a:gd name="connsiteX39" fmla="*/ 370035 w 605747"/>
                  <a:gd name="connsiteY39" fmla="*/ 243137 h 512446"/>
                  <a:gd name="connsiteX40" fmla="*/ 304170 w 605747"/>
                  <a:gd name="connsiteY40" fmla="*/ 269631 h 512446"/>
                  <a:gd name="connsiteX41" fmla="*/ 242641 w 605747"/>
                  <a:gd name="connsiteY41" fmla="*/ 244271 h 512446"/>
                  <a:gd name="connsiteX42" fmla="*/ 218484 w 605747"/>
                  <a:gd name="connsiteY42" fmla="*/ 181077 h 512446"/>
                  <a:gd name="connsiteX43" fmla="*/ 242745 w 605747"/>
                  <a:gd name="connsiteY43" fmla="*/ 118192 h 512446"/>
                  <a:gd name="connsiteX44" fmla="*/ 304170 w 605747"/>
                  <a:gd name="connsiteY44" fmla="*/ 92935 h 512446"/>
                  <a:gd name="connsiteX45" fmla="*/ 366216 w 605747"/>
                  <a:gd name="connsiteY45" fmla="*/ 64497 h 512446"/>
                  <a:gd name="connsiteX46" fmla="*/ 405329 w 605747"/>
                  <a:gd name="connsiteY46" fmla="*/ 78929 h 512446"/>
                  <a:gd name="connsiteX47" fmla="*/ 413998 w 605747"/>
                  <a:gd name="connsiteY47" fmla="*/ 150987 h 512446"/>
                  <a:gd name="connsiteX48" fmla="*/ 398105 w 605747"/>
                  <a:gd name="connsiteY48" fmla="*/ 185728 h 512446"/>
                  <a:gd name="connsiteX49" fmla="*/ 398931 w 605747"/>
                  <a:gd name="connsiteY49" fmla="*/ 179130 h 512446"/>
                  <a:gd name="connsiteX50" fmla="*/ 394493 w 605747"/>
                  <a:gd name="connsiteY50" fmla="*/ 149132 h 512446"/>
                  <a:gd name="connsiteX51" fmla="*/ 395835 w 605747"/>
                  <a:gd name="connsiteY51" fmla="*/ 145111 h 512446"/>
                  <a:gd name="connsiteX52" fmla="*/ 391810 w 605747"/>
                  <a:gd name="connsiteY52" fmla="*/ 92434 h 512446"/>
                  <a:gd name="connsiteX53" fmla="*/ 366216 w 605747"/>
                  <a:gd name="connsiteY53" fmla="*/ 83568 h 512446"/>
                  <a:gd name="connsiteX54" fmla="*/ 340313 w 605747"/>
                  <a:gd name="connsiteY54" fmla="*/ 88001 h 512446"/>
                  <a:gd name="connsiteX55" fmla="*/ 307185 w 605747"/>
                  <a:gd name="connsiteY55" fmla="*/ 81300 h 512446"/>
                  <a:gd name="connsiteX56" fmla="*/ 366216 w 605747"/>
                  <a:gd name="connsiteY56" fmla="*/ 64497 h 512446"/>
                  <a:gd name="connsiteX57" fmla="*/ 94488 w 605747"/>
                  <a:gd name="connsiteY57" fmla="*/ 49173 h 512446"/>
                  <a:gd name="connsiteX58" fmla="*/ 87261 w 605747"/>
                  <a:gd name="connsiteY58" fmla="*/ 56286 h 512446"/>
                  <a:gd name="connsiteX59" fmla="*/ 87261 w 605747"/>
                  <a:gd name="connsiteY59" fmla="*/ 304004 h 512446"/>
                  <a:gd name="connsiteX60" fmla="*/ 91494 w 605747"/>
                  <a:gd name="connsiteY60" fmla="*/ 310498 h 512446"/>
                  <a:gd name="connsiteX61" fmla="*/ 514170 w 605747"/>
                  <a:gd name="connsiteY61" fmla="*/ 310498 h 512446"/>
                  <a:gd name="connsiteX62" fmla="*/ 518403 w 605747"/>
                  <a:gd name="connsiteY62" fmla="*/ 304004 h 512446"/>
                  <a:gd name="connsiteX63" fmla="*/ 518403 w 605747"/>
                  <a:gd name="connsiteY63" fmla="*/ 56286 h 512446"/>
                  <a:gd name="connsiteX64" fmla="*/ 511280 w 605747"/>
                  <a:gd name="connsiteY64" fmla="*/ 49173 h 512446"/>
                  <a:gd name="connsiteX65" fmla="*/ 94488 w 605747"/>
                  <a:gd name="connsiteY65" fmla="*/ 0 h 512446"/>
                  <a:gd name="connsiteX66" fmla="*/ 511280 w 605747"/>
                  <a:gd name="connsiteY66" fmla="*/ 0 h 512446"/>
                  <a:gd name="connsiteX67" fmla="*/ 567650 w 605747"/>
                  <a:gd name="connsiteY67" fmla="*/ 56286 h 512446"/>
                  <a:gd name="connsiteX68" fmla="*/ 567650 w 605747"/>
                  <a:gd name="connsiteY68" fmla="*/ 304004 h 512446"/>
                  <a:gd name="connsiteX69" fmla="*/ 564347 w 605747"/>
                  <a:gd name="connsiteY69" fmla="*/ 323075 h 512446"/>
                  <a:gd name="connsiteX70" fmla="*/ 567031 w 605747"/>
                  <a:gd name="connsiteY70" fmla="*/ 329569 h 512446"/>
                  <a:gd name="connsiteX71" fmla="*/ 604611 w 605747"/>
                  <a:gd name="connsiteY71" fmla="*/ 479870 h 512446"/>
                  <a:gd name="connsiteX72" fmla="*/ 605747 w 605747"/>
                  <a:gd name="connsiteY72" fmla="*/ 487190 h 512446"/>
                  <a:gd name="connsiteX73" fmla="*/ 580452 w 605747"/>
                  <a:gd name="connsiteY73" fmla="*/ 512446 h 512446"/>
                  <a:gd name="connsiteX74" fmla="*/ 25315 w 605747"/>
                  <a:gd name="connsiteY74" fmla="*/ 512446 h 512446"/>
                  <a:gd name="connsiteX75" fmla="*/ 5389 w 605747"/>
                  <a:gd name="connsiteY75" fmla="*/ 502756 h 512446"/>
                  <a:gd name="connsiteX76" fmla="*/ 743 w 605747"/>
                  <a:gd name="connsiteY76" fmla="*/ 481108 h 512446"/>
                  <a:gd name="connsiteX77" fmla="*/ 38737 w 605747"/>
                  <a:gd name="connsiteY77" fmla="*/ 329569 h 512446"/>
                  <a:gd name="connsiteX78" fmla="*/ 41421 w 605747"/>
                  <a:gd name="connsiteY78" fmla="*/ 323075 h 512446"/>
                  <a:gd name="connsiteX79" fmla="*/ 38014 w 605747"/>
                  <a:gd name="connsiteY79" fmla="*/ 304004 h 512446"/>
                  <a:gd name="connsiteX80" fmla="*/ 38014 w 605747"/>
                  <a:gd name="connsiteY80" fmla="*/ 56286 h 512446"/>
                  <a:gd name="connsiteX81" fmla="*/ 94488 w 605747"/>
                  <a:gd name="connsiteY81" fmla="*/ 0 h 51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05747" h="512446">
                    <a:moveTo>
                      <a:pt x="248836" y="407710"/>
                    </a:moveTo>
                    <a:cubicBezTo>
                      <a:pt x="246358" y="407710"/>
                      <a:pt x="244293" y="409359"/>
                      <a:pt x="243880" y="411730"/>
                    </a:cubicBezTo>
                    <a:lnTo>
                      <a:pt x="233866" y="467088"/>
                    </a:lnTo>
                    <a:cubicBezTo>
                      <a:pt x="233659" y="468531"/>
                      <a:pt x="234072" y="470077"/>
                      <a:pt x="235002" y="471211"/>
                    </a:cubicBezTo>
                    <a:cubicBezTo>
                      <a:pt x="235931" y="472345"/>
                      <a:pt x="237273" y="472964"/>
                      <a:pt x="238822" y="472964"/>
                    </a:cubicBezTo>
                    <a:lnTo>
                      <a:pt x="366946" y="472964"/>
                    </a:lnTo>
                    <a:cubicBezTo>
                      <a:pt x="369734" y="472964"/>
                      <a:pt x="371902" y="470696"/>
                      <a:pt x="371902" y="468015"/>
                    </a:cubicBezTo>
                    <a:cubicBezTo>
                      <a:pt x="371902" y="467500"/>
                      <a:pt x="371902" y="467088"/>
                      <a:pt x="371695" y="466675"/>
                    </a:cubicBezTo>
                    <a:lnTo>
                      <a:pt x="361887" y="411730"/>
                    </a:lnTo>
                    <a:cubicBezTo>
                      <a:pt x="361371" y="409359"/>
                      <a:pt x="359306" y="407710"/>
                      <a:pt x="356932" y="407710"/>
                    </a:cubicBezTo>
                    <a:close/>
                    <a:moveTo>
                      <a:pt x="206831" y="178107"/>
                    </a:moveTo>
                    <a:cubicBezTo>
                      <a:pt x="206831" y="179035"/>
                      <a:pt x="206831" y="180066"/>
                      <a:pt x="206831" y="181097"/>
                    </a:cubicBezTo>
                    <a:cubicBezTo>
                      <a:pt x="206831" y="192234"/>
                      <a:pt x="208379" y="202856"/>
                      <a:pt x="211372" y="212962"/>
                    </a:cubicBezTo>
                    <a:cubicBezTo>
                      <a:pt x="210856" y="214405"/>
                      <a:pt x="210340" y="215952"/>
                      <a:pt x="209824" y="217499"/>
                    </a:cubicBezTo>
                    <a:cubicBezTo>
                      <a:pt x="202290" y="240804"/>
                      <a:pt x="203735" y="259984"/>
                      <a:pt x="213952" y="270090"/>
                    </a:cubicBezTo>
                    <a:cubicBezTo>
                      <a:pt x="219835" y="276071"/>
                      <a:pt x="228401" y="279062"/>
                      <a:pt x="239547" y="279062"/>
                    </a:cubicBezTo>
                    <a:cubicBezTo>
                      <a:pt x="247700" y="279062"/>
                      <a:pt x="256886" y="277309"/>
                      <a:pt x="266587" y="274215"/>
                    </a:cubicBezTo>
                    <a:cubicBezTo>
                      <a:pt x="276598" y="278237"/>
                      <a:pt x="287434" y="280609"/>
                      <a:pt x="298787" y="281227"/>
                    </a:cubicBezTo>
                    <a:cubicBezTo>
                      <a:pt x="277733" y="292261"/>
                      <a:pt x="257298" y="298139"/>
                      <a:pt x="239547" y="298139"/>
                    </a:cubicBezTo>
                    <a:cubicBezTo>
                      <a:pt x="223447" y="298139"/>
                      <a:pt x="209927" y="293086"/>
                      <a:pt x="200432" y="283599"/>
                    </a:cubicBezTo>
                    <a:cubicBezTo>
                      <a:pt x="184745" y="268028"/>
                      <a:pt x="181649" y="242351"/>
                      <a:pt x="191660" y="211518"/>
                    </a:cubicBezTo>
                    <a:cubicBezTo>
                      <a:pt x="195272" y="200484"/>
                      <a:pt x="200432" y="189244"/>
                      <a:pt x="206831" y="178107"/>
                    </a:cubicBezTo>
                    <a:close/>
                    <a:moveTo>
                      <a:pt x="304170" y="123656"/>
                    </a:moveTo>
                    <a:cubicBezTo>
                      <a:pt x="289304" y="123656"/>
                      <a:pt x="276193" y="128604"/>
                      <a:pt x="266386" y="137985"/>
                    </a:cubicBezTo>
                    <a:cubicBezTo>
                      <a:pt x="259469" y="144686"/>
                      <a:pt x="254514" y="153036"/>
                      <a:pt x="251829" y="162727"/>
                    </a:cubicBezTo>
                    <a:lnTo>
                      <a:pt x="354344" y="162727"/>
                    </a:lnTo>
                    <a:cubicBezTo>
                      <a:pt x="348149" y="138295"/>
                      <a:pt x="329773" y="123656"/>
                      <a:pt x="304170" y="123656"/>
                    </a:cubicBezTo>
                    <a:close/>
                    <a:moveTo>
                      <a:pt x="304170" y="92935"/>
                    </a:moveTo>
                    <a:cubicBezTo>
                      <a:pt x="327502" y="92935"/>
                      <a:pt x="348665" y="101595"/>
                      <a:pt x="363635" y="117573"/>
                    </a:cubicBezTo>
                    <a:cubicBezTo>
                      <a:pt x="378501" y="133140"/>
                      <a:pt x="386863" y="155098"/>
                      <a:pt x="387173" y="179324"/>
                    </a:cubicBezTo>
                    <a:cubicBezTo>
                      <a:pt x="387276" y="183139"/>
                      <a:pt x="385831" y="186747"/>
                      <a:pt x="383147" y="189427"/>
                    </a:cubicBezTo>
                    <a:cubicBezTo>
                      <a:pt x="380566" y="192107"/>
                      <a:pt x="376952" y="193551"/>
                      <a:pt x="373133" y="193551"/>
                    </a:cubicBezTo>
                    <a:lnTo>
                      <a:pt x="250384" y="193551"/>
                    </a:lnTo>
                    <a:cubicBezTo>
                      <a:pt x="252449" y="205200"/>
                      <a:pt x="257404" y="215406"/>
                      <a:pt x="264837" y="223034"/>
                    </a:cubicBezTo>
                    <a:cubicBezTo>
                      <a:pt x="274645" y="233240"/>
                      <a:pt x="288582" y="238807"/>
                      <a:pt x="304170" y="238807"/>
                    </a:cubicBezTo>
                    <a:cubicBezTo>
                      <a:pt x="322030" y="238807"/>
                      <a:pt x="337516" y="232828"/>
                      <a:pt x="347840" y="221900"/>
                    </a:cubicBezTo>
                    <a:cubicBezTo>
                      <a:pt x="350420" y="219117"/>
                      <a:pt x="354034" y="217571"/>
                      <a:pt x="357854" y="217468"/>
                    </a:cubicBezTo>
                    <a:cubicBezTo>
                      <a:pt x="361673" y="217468"/>
                      <a:pt x="365287" y="218911"/>
                      <a:pt x="367971" y="221591"/>
                    </a:cubicBezTo>
                    <a:lnTo>
                      <a:pt x="369829" y="223447"/>
                    </a:lnTo>
                    <a:cubicBezTo>
                      <a:pt x="375301" y="228911"/>
                      <a:pt x="375404" y="237570"/>
                      <a:pt x="370035" y="243137"/>
                    </a:cubicBezTo>
                    <a:cubicBezTo>
                      <a:pt x="353621" y="260250"/>
                      <a:pt x="330186" y="269631"/>
                      <a:pt x="304170" y="269631"/>
                    </a:cubicBezTo>
                    <a:cubicBezTo>
                      <a:pt x="280220" y="269631"/>
                      <a:pt x="258437" y="260559"/>
                      <a:pt x="242641" y="244271"/>
                    </a:cubicBezTo>
                    <a:cubicBezTo>
                      <a:pt x="227053" y="228086"/>
                      <a:pt x="218484" y="205612"/>
                      <a:pt x="218484" y="181077"/>
                    </a:cubicBezTo>
                    <a:cubicBezTo>
                      <a:pt x="218484" y="156645"/>
                      <a:pt x="227053" y="134274"/>
                      <a:pt x="242745" y="118192"/>
                    </a:cubicBezTo>
                    <a:cubicBezTo>
                      <a:pt x="258437" y="101904"/>
                      <a:pt x="280220" y="92935"/>
                      <a:pt x="304170" y="92935"/>
                    </a:cubicBezTo>
                    <a:close/>
                    <a:moveTo>
                      <a:pt x="366216" y="64497"/>
                    </a:moveTo>
                    <a:cubicBezTo>
                      <a:pt x="382316" y="64497"/>
                      <a:pt x="395835" y="69445"/>
                      <a:pt x="405329" y="78929"/>
                    </a:cubicBezTo>
                    <a:cubicBezTo>
                      <a:pt x="421016" y="94599"/>
                      <a:pt x="424112" y="120164"/>
                      <a:pt x="413998" y="150987"/>
                    </a:cubicBezTo>
                    <a:cubicBezTo>
                      <a:pt x="410283" y="162430"/>
                      <a:pt x="404917" y="174079"/>
                      <a:pt x="398105" y="185728"/>
                    </a:cubicBezTo>
                    <a:cubicBezTo>
                      <a:pt x="398724" y="183563"/>
                      <a:pt x="398931" y="181398"/>
                      <a:pt x="398931" y="179130"/>
                    </a:cubicBezTo>
                    <a:cubicBezTo>
                      <a:pt x="398724" y="168719"/>
                      <a:pt x="397280" y="158616"/>
                      <a:pt x="394493" y="149132"/>
                    </a:cubicBezTo>
                    <a:cubicBezTo>
                      <a:pt x="395009" y="147792"/>
                      <a:pt x="395422" y="146452"/>
                      <a:pt x="395835" y="145111"/>
                    </a:cubicBezTo>
                    <a:cubicBezTo>
                      <a:pt x="403472" y="121814"/>
                      <a:pt x="402027" y="102639"/>
                      <a:pt x="391810" y="92434"/>
                    </a:cubicBezTo>
                    <a:cubicBezTo>
                      <a:pt x="385928" y="86558"/>
                      <a:pt x="377259" y="83568"/>
                      <a:pt x="366216" y="83568"/>
                    </a:cubicBezTo>
                    <a:cubicBezTo>
                      <a:pt x="358270" y="83568"/>
                      <a:pt x="349498" y="85115"/>
                      <a:pt x="340313" y="88001"/>
                    </a:cubicBezTo>
                    <a:cubicBezTo>
                      <a:pt x="330096" y="83877"/>
                      <a:pt x="318847" y="81610"/>
                      <a:pt x="307185" y="81300"/>
                    </a:cubicBezTo>
                    <a:cubicBezTo>
                      <a:pt x="327928" y="70476"/>
                      <a:pt x="348362" y="64497"/>
                      <a:pt x="366216" y="64497"/>
                    </a:cubicBezTo>
                    <a:close/>
                    <a:moveTo>
                      <a:pt x="94488" y="49173"/>
                    </a:moveTo>
                    <a:cubicBezTo>
                      <a:pt x="90565" y="49173"/>
                      <a:pt x="87261" y="52368"/>
                      <a:pt x="87261" y="56286"/>
                    </a:cubicBezTo>
                    <a:lnTo>
                      <a:pt x="87261" y="304004"/>
                    </a:lnTo>
                    <a:cubicBezTo>
                      <a:pt x="87261" y="306890"/>
                      <a:pt x="89016" y="309364"/>
                      <a:pt x="91494" y="310498"/>
                    </a:cubicBezTo>
                    <a:lnTo>
                      <a:pt x="514170" y="310498"/>
                    </a:lnTo>
                    <a:cubicBezTo>
                      <a:pt x="516648" y="309364"/>
                      <a:pt x="518403" y="306890"/>
                      <a:pt x="518403" y="304004"/>
                    </a:cubicBezTo>
                    <a:lnTo>
                      <a:pt x="518403" y="56286"/>
                    </a:lnTo>
                    <a:cubicBezTo>
                      <a:pt x="518403" y="52368"/>
                      <a:pt x="515203" y="49173"/>
                      <a:pt x="511280" y="49173"/>
                    </a:cubicBezTo>
                    <a:close/>
                    <a:moveTo>
                      <a:pt x="94488" y="0"/>
                    </a:moveTo>
                    <a:lnTo>
                      <a:pt x="511280" y="0"/>
                    </a:lnTo>
                    <a:cubicBezTo>
                      <a:pt x="542356" y="0"/>
                      <a:pt x="567650" y="25256"/>
                      <a:pt x="567650" y="56286"/>
                    </a:cubicBezTo>
                    <a:lnTo>
                      <a:pt x="567650" y="304004"/>
                    </a:lnTo>
                    <a:cubicBezTo>
                      <a:pt x="567650" y="310705"/>
                      <a:pt x="566515" y="317096"/>
                      <a:pt x="564347" y="323075"/>
                    </a:cubicBezTo>
                    <a:cubicBezTo>
                      <a:pt x="565482" y="325034"/>
                      <a:pt x="566411" y="327302"/>
                      <a:pt x="567031" y="329569"/>
                    </a:cubicBezTo>
                    <a:lnTo>
                      <a:pt x="604611" y="479870"/>
                    </a:lnTo>
                    <a:cubicBezTo>
                      <a:pt x="605334" y="482138"/>
                      <a:pt x="605747" y="484612"/>
                      <a:pt x="605747" y="487190"/>
                    </a:cubicBezTo>
                    <a:cubicBezTo>
                      <a:pt x="605747" y="501106"/>
                      <a:pt x="594390" y="512446"/>
                      <a:pt x="580452" y="512446"/>
                    </a:cubicBezTo>
                    <a:lnTo>
                      <a:pt x="25315" y="512446"/>
                    </a:lnTo>
                    <a:cubicBezTo>
                      <a:pt x="17469" y="512446"/>
                      <a:pt x="10138" y="508838"/>
                      <a:pt x="5389" y="502756"/>
                    </a:cubicBezTo>
                    <a:cubicBezTo>
                      <a:pt x="537" y="496571"/>
                      <a:pt x="-1115" y="488633"/>
                      <a:pt x="743" y="481108"/>
                    </a:cubicBezTo>
                    <a:lnTo>
                      <a:pt x="38737" y="329569"/>
                    </a:lnTo>
                    <a:cubicBezTo>
                      <a:pt x="39253" y="327302"/>
                      <a:pt x="40182" y="325034"/>
                      <a:pt x="41421" y="323075"/>
                    </a:cubicBezTo>
                    <a:cubicBezTo>
                      <a:pt x="39253" y="317096"/>
                      <a:pt x="38014" y="310705"/>
                      <a:pt x="38014" y="304004"/>
                    </a:cubicBezTo>
                    <a:lnTo>
                      <a:pt x="38014" y="56286"/>
                    </a:lnTo>
                    <a:cubicBezTo>
                      <a:pt x="38014" y="25256"/>
                      <a:pt x="63309" y="0"/>
                      <a:pt x="9448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5DE75A4-CE0D-456D-1958-82F517FE6095}"/>
                </a:ext>
              </a:extLst>
            </p:cNvPr>
            <p:cNvSpPr txBox="1"/>
            <p:nvPr/>
          </p:nvSpPr>
          <p:spPr>
            <a:xfrm>
              <a:off x="1427" y="9879"/>
              <a:ext cx="2887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  <a:hlinkClick r:id="rId2"/>
                </a:rPr>
                <a:t>https://www.freeppt7.com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6A48A9B1-6E88-5012-C658-6CF9CA130483}"/>
                </a:ext>
              </a:extLst>
            </p:cNvPr>
            <p:cNvGrpSpPr/>
            <p:nvPr/>
          </p:nvGrpSpPr>
          <p:grpSpPr>
            <a:xfrm>
              <a:off x="6587" y="9825"/>
              <a:ext cx="420" cy="420"/>
              <a:chOff x="4844355" y="4211043"/>
              <a:chExt cx="1707776" cy="1707776"/>
            </a:xfrm>
            <a:solidFill>
              <a:srgbClr val="E7E7E7"/>
            </a:solidFill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14A67269-7BCC-7AFB-7B46-79B2A55F5F1E}"/>
                  </a:ext>
                </a:extLst>
              </p:cNvPr>
              <p:cNvSpPr/>
              <p:nvPr/>
            </p:nvSpPr>
            <p:spPr>
              <a:xfrm>
                <a:off x="4844355" y="4211043"/>
                <a:ext cx="1707776" cy="1707776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add-location-point_501">
                <a:extLst>
                  <a:ext uri="{FF2B5EF4-FFF2-40B4-BE49-F238E27FC236}">
                    <a16:creationId xmlns:a16="http://schemas.microsoft.com/office/drawing/2014/main" id="{CFB86177-68F6-40FA-4589-F91F0D8C49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04753" y="4570080"/>
                <a:ext cx="752822" cy="1110017"/>
              </a:xfrm>
              <a:custGeom>
                <a:avLst/>
                <a:gdLst>
                  <a:gd name="connsiteX0" fmla="*/ 178196 w 401555"/>
                  <a:gd name="connsiteY0" fmla="*/ 123842 h 592082"/>
                  <a:gd name="connsiteX1" fmla="*/ 223359 w 401555"/>
                  <a:gd name="connsiteY1" fmla="*/ 123842 h 592082"/>
                  <a:gd name="connsiteX2" fmla="*/ 223359 w 401555"/>
                  <a:gd name="connsiteY2" fmla="*/ 176747 h 592082"/>
                  <a:gd name="connsiteX3" fmla="*/ 276263 w 401555"/>
                  <a:gd name="connsiteY3" fmla="*/ 176747 h 592082"/>
                  <a:gd name="connsiteX4" fmla="*/ 276263 w 401555"/>
                  <a:gd name="connsiteY4" fmla="*/ 221909 h 592082"/>
                  <a:gd name="connsiteX5" fmla="*/ 223359 w 401555"/>
                  <a:gd name="connsiteY5" fmla="*/ 221909 h 592082"/>
                  <a:gd name="connsiteX6" fmla="*/ 223359 w 401555"/>
                  <a:gd name="connsiteY6" fmla="*/ 274814 h 592082"/>
                  <a:gd name="connsiteX7" fmla="*/ 178196 w 401555"/>
                  <a:gd name="connsiteY7" fmla="*/ 274814 h 592082"/>
                  <a:gd name="connsiteX8" fmla="*/ 178196 w 401555"/>
                  <a:gd name="connsiteY8" fmla="*/ 221909 h 592082"/>
                  <a:gd name="connsiteX9" fmla="*/ 125292 w 401555"/>
                  <a:gd name="connsiteY9" fmla="*/ 221909 h 592082"/>
                  <a:gd name="connsiteX10" fmla="*/ 125292 w 401555"/>
                  <a:gd name="connsiteY10" fmla="*/ 176747 h 592082"/>
                  <a:gd name="connsiteX11" fmla="*/ 178196 w 401555"/>
                  <a:gd name="connsiteY11" fmla="*/ 176747 h 592082"/>
                  <a:gd name="connsiteX12" fmla="*/ 200132 w 401555"/>
                  <a:gd name="connsiteY12" fmla="*/ 79976 h 592082"/>
                  <a:gd name="connsiteX13" fmla="*/ 83926 w 401555"/>
                  <a:gd name="connsiteY13" fmla="*/ 194781 h 592082"/>
                  <a:gd name="connsiteX14" fmla="*/ 200132 w 401555"/>
                  <a:gd name="connsiteY14" fmla="*/ 309585 h 592082"/>
                  <a:gd name="connsiteX15" fmla="*/ 315046 w 401555"/>
                  <a:gd name="connsiteY15" fmla="*/ 194781 h 592082"/>
                  <a:gd name="connsiteX16" fmla="*/ 200132 w 401555"/>
                  <a:gd name="connsiteY16" fmla="*/ 79976 h 592082"/>
                  <a:gd name="connsiteX17" fmla="*/ 200132 w 401555"/>
                  <a:gd name="connsiteY17" fmla="*/ 0 h 592082"/>
                  <a:gd name="connsiteX18" fmla="*/ 401555 w 401555"/>
                  <a:gd name="connsiteY18" fmla="*/ 199941 h 592082"/>
                  <a:gd name="connsiteX19" fmla="*/ 336996 w 401555"/>
                  <a:gd name="connsiteY19" fmla="*/ 359893 h 592082"/>
                  <a:gd name="connsiteX20" fmla="*/ 193676 w 401555"/>
                  <a:gd name="connsiteY20" fmla="*/ 592082 h 592082"/>
                  <a:gd name="connsiteX21" fmla="*/ 54229 w 401555"/>
                  <a:gd name="connsiteY21" fmla="*/ 357313 h 592082"/>
                  <a:gd name="connsiteX22" fmla="*/ 0 w 401555"/>
                  <a:gd name="connsiteY22" fmla="*/ 199941 h 592082"/>
                  <a:gd name="connsiteX23" fmla="*/ 200132 w 401555"/>
                  <a:gd name="connsiteY23" fmla="*/ 0 h 59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1555" h="592082">
                    <a:moveTo>
                      <a:pt x="178196" y="123842"/>
                    </a:moveTo>
                    <a:lnTo>
                      <a:pt x="223359" y="123842"/>
                    </a:lnTo>
                    <a:lnTo>
                      <a:pt x="223359" y="176747"/>
                    </a:lnTo>
                    <a:lnTo>
                      <a:pt x="276263" y="176747"/>
                    </a:lnTo>
                    <a:lnTo>
                      <a:pt x="276263" y="221909"/>
                    </a:lnTo>
                    <a:lnTo>
                      <a:pt x="223359" y="221909"/>
                    </a:lnTo>
                    <a:lnTo>
                      <a:pt x="223359" y="274814"/>
                    </a:lnTo>
                    <a:lnTo>
                      <a:pt x="178196" y="274814"/>
                    </a:lnTo>
                    <a:lnTo>
                      <a:pt x="178196" y="221909"/>
                    </a:lnTo>
                    <a:lnTo>
                      <a:pt x="125292" y="221909"/>
                    </a:lnTo>
                    <a:lnTo>
                      <a:pt x="125292" y="176747"/>
                    </a:lnTo>
                    <a:lnTo>
                      <a:pt x="178196" y="176747"/>
                    </a:lnTo>
                    <a:close/>
                    <a:moveTo>
                      <a:pt x="200132" y="79976"/>
                    </a:moveTo>
                    <a:cubicBezTo>
                      <a:pt x="135573" y="79976"/>
                      <a:pt x="83926" y="131574"/>
                      <a:pt x="83926" y="194781"/>
                    </a:cubicBezTo>
                    <a:cubicBezTo>
                      <a:pt x="83926" y="257988"/>
                      <a:pt x="135573" y="309585"/>
                      <a:pt x="200132" y="309585"/>
                    </a:cubicBezTo>
                    <a:cubicBezTo>
                      <a:pt x="263399" y="309585"/>
                      <a:pt x="315046" y="257988"/>
                      <a:pt x="315046" y="194781"/>
                    </a:cubicBezTo>
                    <a:cubicBezTo>
                      <a:pt x="315046" y="131574"/>
                      <a:pt x="263399" y="79976"/>
                      <a:pt x="200132" y="79976"/>
                    </a:cubicBezTo>
                    <a:close/>
                    <a:moveTo>
                      <a:pt x="200132" y="0"/>
                    </a:moveTo>
                    <a:cubicBezTo>
                      <a:pt x="311173" y="0"/>
                      <a:pt x="401555" y="89006"/>
                      <a:pt x="401555" y="199941"/>
                    </a:cubicBezTo>
                    <a:cubicBezTo>
                      <a:pt x="401555" y="263148"/>
                      <a:pt x="336996" y="359893"/>
                      <a:pt x="336996" y="359893"/>
                    </a:cubicBezTo>
                    <a:lnTo>
                      <a:pt x="193676" y="592082"/>
                    </a:lnTo>
                    <a:lnTo>
                      <a:pt x="54229" y="357313"/>
                    </a:lnTo>
                    <a:cubicBezTo>
                      <a:pt x="54229" y="357313"/>
                      <a:pt x="0" y="256698"/>
                      <a:pt x="0" y="199941"/>
                    </a:cubicBezTo>
                    <a:cubicBezTo>
                      <a:pt x="0" y="89006"/>
                      <a:pt x="89091" y="0"/>
                      <a:pt x="2001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476F0B5-D3F0-2B48-1D20-0A48B4C5C794}"/>
                </a:ext>
              </a:extLst>
            </p:cNvPr>
            <p:cNvSpPr txBox="1"/>
            <p:nvPr/>
          </p:nvSpPr>
          <p:spPr>
            <a:xfrm>
              <a:off x="7113" y="9879"/>
              <a:ext cx="4699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888 A8-888, New York City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5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0" grpId="0"/>
      <p:bldP spid="12" grpId="0"/>
      <p:bldP spid="13" grpId="0"/>
      <p:bldP spid="14" grpId="0"/>
      <p:bldP spid="15" grpId="0"/>
      <p:bldP spid="16" grpId="0"/>
      <p:bldP spid="36" grpId="1" animBg="1"/>
      <p:bldP spid="40" grpId="1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E:\PPT 模板\制作PPT\新领取\月度工作总结\51miz-P1502473-8DA197D1-3840x2560.jpg51miz-P1502473-8DA197D1-3840x2560"/>
          <p:cNvPicPr>
            <a:picLocks noGrp="1"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1845" y="1180465"/>
            <a:ext cx="2945765" cy="2945765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-1" fmla="*/ 24941 w 5024146"/>
              <a:gd name="connsiteY0-2" fmla="*/ 1246253 h 2498048"/>
              <a:gd name="connsiteX1-3" fmla="*/ 1819423 w 5024146"/>
              <a:gd name="connsiteY1-4" fmla="*/ 1246253 h 2498048"/>
              <a:gd name="connsiteX2-5" fmla="*/ 922182 w 5024146"/>
              <a:gd name="connsiteY2-6" fmla="*/ 2143494 h 2498048"/>
              <a:gd name="connsiteX3-7" fmla="*/ 24941 w 5024146"/>
              <a:gd name="connsiteY3-8" fmla="*/ 1246253 h 2498048"/>
              <a:gd name="connsiteX4-9" fmla="*/ 3775122 w 5024146"/>
              <a:gd name="connsiteY4-10" fmla="*/ 0 h 2498048"/>
              <a:gd name="connsiteX5-11" fmla="*/ 4302934 w 5024146"/>
              <a:gd name="connsiteY5-12" fmla="*/ 218627 h 2498048"/>
              <a:gd name="connsiteX6-13" fmla="*/ 4805519 w 5024146"/>
              <a:gd name="connsiteY6-14" fmla="*/ 721212 h 2498048"/>
              <a:gd name="connsiteX7-15" fmla="*/ 4805519 w 5024146"/>
              <a:gd name="connsiteY7-16" fmla="*/ 1776836 h 2498048"/>
              <a:gd name="connsiteX8-17" fmla="*/ 4302934 w 5024146"/>
              <a:gd name="connsiteY8-18" fmla="*/ 2279421 h 2498048"/>
              <a:gd name="connsiteX9-19" fmla="*/ 3247310 w 5024146"/>
              <a:gd name="connsiteY9-20" fmla="*/ 2279421 h 2498048"/>
              <a:gd name="connsiteX10-21" fmla="*/ 2744726 w 5024146"/>
              <a:gd name="connsiteY10-22" fmla="*/ 1776836 h 2498048"/>
              <a:gd name="connsiteX11-23" fmla="*/ 2744726 w 5024146"/>
              <a:gd name="connsiteY11-24" fmla="*/ 721212 h 2498048"/>
              <a:gd name="connsiteX12-25" fmla="*/ 3247310 w 5024146"/>
              <a:gd name="connsiteY12-26" fmla="*/ 218627 h 2498048"/>
              <a:gd name="connsiteX13-27" fmla="*/ 3775122 w 5024146"/>
              <a:gd name="connsiteY13-28" fmla="*/ 0 h 2498048"/>
              <a:gd name="connsiteX0-29" fmla="*/ 24941 w 5024146"/>
              <a:gd name="connsiteY0-30" fmla="*/ 1246253 h 2498048"/>
              <a:gd name="connsiteX1-31" fmla="*/ 922182 w 5024146"/>
              <a:gd name="connsiteY1-32" fmla="*/ 2143494 h 2498048"/>
              <a:gd name="connsiteX2-33" fmla="*/ 24941 w 5024146"/>
              <a:gd name="connsiteY2-34" fmla="*/ 1246253 h 2498048"/>
              <a:gd name="connsiteX3-35" fmla="*/ 3775122 w 5024146"/>
              <a:gd name="connsiteY3-36" fmla="*/ 0 h 2498048"/>
              <a:gd name="connsiteX4-37" fmla="*/ 4302934 w 5024146"/>
              <a:gd name="connsiteY4-38" fmla="*/ 218627 h 2498048"/>
              <a:gd name="connsiteX5-39" fmla="*/ 4805519 w 5024146"/>
              <a:gd name="connsiteY5-40" fmla="*/ 721212 h 2498048"/>
              <a:gd name="connsiteX6-41" fmla="*/ 4805519 w 5024146"/>
              <a:gd name="connsiteY6-42" fmla="*/ 1776836 h 2498048"/>
              <a:gd name="connsiteX7-43" fmla="*/ 4302934 w 5024146"/>
              <a:gd name="connsiteY7-44" fmla="*/ 2279421 h 2498048"/>
              <a:gd name="connsiteX8-45" fmla="*/ 3247310 w 5024146"/>
              <a:gd name="connsiteY8-46" fmla="*/ 2279421 h 2498048"/>
              <a:gd name="connsiteX9-47" fmla="*/ 2744726 w 5024146"/>
              <a:gd name="connsiteY9-48" fmla="*/ 1776836 h 2498048"/>
              <a:gd name="connsiteX10-49" fmla="*/ 2744726 w 5024146"/>
              <a:gd name="connsiteY10-50" fmla="*/ 721212 h 2498048"/>
              <a:gd name="connsiteX11-51" fmla="*/ 3247310 w 5024146"/>
              <a:gd name="connsiteY11-52" fmla="*/ 218627 h 2498048"/>
              <a:gd name="connsiteX12-53" fmla="*/ 3775122 w 5024146"/>
              <a:gd name="connsiteY12-54" fmla="*/ 0 h 2498048"/>
              <a:gd name="connsiteX0-55" fmla="*/ 1249024 w 2498048"/>
              <a:gd name="connsiteY0-56" fmla="*/ 0 h 2498048"/>
              <a:gd name="connsiteX1-57" fmla="*/ 1776836 w 2498048"/>
              <a:gd name="connsiteY1-58" fmla="*/ 218627 h 2498048"/>
              <a:gd name="connsiteX2-59" fmla="*/ 2279421 w 2498048"/>
              <a:gd name="connsiteY2-60" fmla="*/ 721212 h 2498048"/>
              <a:gd name="connsiteX3-61" fmla="*/ 2279421 w 2498048"/>
              <a:gd name="connsiteY3-62" fmla="*/ 1776836 h 2498048"/>
              <a:gd name="connsiteX4-63" fmla="*/ 1776836 w 2498048"/>
              <a:gd name="connsiteY4-64" fmla="*/ 2279421 h 2498048"/>
              <a:gd name="connsiteX5-65" fmla="*/ 721212 w 2498048"/>
              <a:gd name="connsiteY5-66" fmla="*/ 2279421 h 2498048"/>
              <a:gd name="connsiteX6-67" fmla="*/ 218628 w 2498048"/>
              <a:gd name="connsiteY6-68" fmla="*/ 1776836 h 2498048"/>
              <a:gd name="connsiteX7-69" fmla="*/ 218628 w 2498048"/>
              <a:gd name="connsiteY7-70" fmla="*/ 721212 h 2498048"/>
              <a:gd name="connsiteX8-71" fmla="*/ 721212 w 2498048"/>
              <a:gd name="connsiteY8-72" fmla="*/ 218627 h 2498048"/>
              <a:gd name="connsiteX9-73" fmla="*/ 1249024 w 2498048"/>
              <a:gd name="connsiteY9-74" fmla="*/ 0 h 2498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</p:pic>
      <p:cxnSp>
        <p:nvCxnSpPr>
          <p:cNvPr id="26" name="Straight Connector 25"/>
          <p:cNvCxnSpPr/>
          <p:nvPr/>
        </p:nvCxnSpPr>
        <p:spPr>
          <a:xfrm>
            <a:off x="3096895" y="2621915"/>
            <a:ext cx="5989955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 rot="2700000">
            <a:off x="5271770" y="1850390"/>
            <a:ext cx="1605280" cy="1605915"/>
          </a:xfrm>
          <a:prstGeom prst="roundRect">
            <a:avLst>
              <a:gd name="adj" fmla="val 34663"/>
            </a:avLst>
          </a:prstGeom>
          <a:gradFill>
            <a:gsLst>
              <a:gs pos="0">
                <a:srgbClr val="A3E2FA"/>
              </a:gs>
              <a:gs pos="100000">
                <a:srgbClr val="0466C1"/>
              </a:gs>
            </a:gsLst>
            <a:lin scaled="1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 rot="2700000">
            <a:off x="1935480" y="2012950"/>
            <a:ext cx="1209675" cy="1209675"/>
          </a:xfrm>
          <a:prstGeom prst="roundRect">
            <a:avLst>
              <a:gd name="adj" fmla="val 34663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 rot="2700000">
            <a:off x="9004300" y="2012950"/>
            <a:ext cx="1209675" cy="1209675"/>
          </a:xfrm>
          <a:prstGeom prst="roundRect">
            <a:avLst>
              <a:gd name="adj" fmla="val 34663"/>
            </a:avLst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4850" y="2113915"/>
            <a:ext cx="581025" cy="742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>
                <a:solidFill>
                  <a:srgbClr val="FFFFFF"/>
                </a:solidFill>
                <a:cs typeface="+mn-ea"/>
                <a:sym typeface="+mn-lt"/>
              </a:rPr>
              <a:t>B</a:t>
            </a:r>
            <a:endParaRPr lang="en-US" sz="1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0920" y="2222500"/>
            <a:ext cx="518160" cy="597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57360" y="2222500"/>
            <a:ext cx="502920" cy="597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17" name="组合 16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622800" y="4417060"/>
            <a:ext cx="2904490" cy="1108710"/>
            <a:chOff x="5499" y="6376"/>
            <a:chExt cx="4574" cy="1746"/>
          </a:xfrm>
        </p:grpSpPr>
        <p:sp>
          <p:nvSpPr>
            <p:cNvPr id="10" name="TextBox 41"/>
            <p:cNvSpPr txBox="1"/>
            <p:nvPr/>
          </p:nvSpPr>
          <p:spPr>
            <a:xfrm>
              <a:off x="6706" y="6376"/>
              <a:ext cx="2160" cy="3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375410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88"/>
            <p:cNvSpPr txBox="1"/>
            <p:nvPr/>
          </p:nvSpPr>
          <p:spPr>
            <a:xfrm>
              <a:off x="5499" y="7157"/>
              <a:ext cx="4574" cy="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10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7268" y="7037"/>
              <a:ext cx="103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8493125" y="3566160"/>
            <a:ext cx="2231390" cy="1108710"/>
            <a:chOff x="6029" y="6376"/>
            <a:chExt cx="3514" cy="1746"/>
          </a:xfrm>
        </p:grpSpPr>
        <p:sp>
          <p:nvSpPr>
            <p:cNvPr id="41" name="TextBox 41"/>
            <p:cNvSpPr txBox="1"/>
            <p:nvPr/>
          </p:nvSpPr>
          <p:spPr>
            <a:xfrm>
              <a:off x="6706" y="6376"/>
              <a:ext cx="2160" cy="3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375410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88"/>
            <p:cNvSpPr txBox="1"/>
            <p:nvPr/>
          </p:nvSpPr>
          <p:spPr>
            <a:xfrm>
              <a:off x="6029" y="7157"/>
              <a:ext cx="3514" cy="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10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7268" y="7037"/>
              <a:ext cx="103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1424623" y="3566160"/>
            <a:ext cx="2231390" cy="1108710"/>
            <a:chOff x="6029" y="6376"/>
            <a:chExt cx="3514" cy="1746"/>
          </a:xfrm>
        </p:grpSpPr>
        <p:sp>
          <p:nvSpPr>
            <p:cNvPr id="45" name="TextBox 41"/>
            <p:cNvSpPr txBox="1"/>
            <p:nvPr/>
          </p:nvSpPr>
          <p:spPr>
            <a:xfrm>
              <a:off x="6706" y="6376"/>
              <a:ext cx="2160" cy="3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375410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88"/>
            <p:cNvSpPr txBox="1"/>
            <p:nvPr/>
          </p:nvSpPr>
          <p:spPr>
            <a:xfrm>
              <a:off x="6029" y="7157"/>
              <a:ext cx="3514" cy="9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375410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7268" y="7037"/>
              <a:ext cx="1036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17" name="组合 16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72" name="矩形 71"/>
          <p:cNvSpPr/>
          <p:nvPr/>
        </p:nvSpPr>
        <p:spPr>
          <a:xfrm>
            <a:off x="5048250" y="1473957"/>
            <a:ext cx="6384494" cy="1401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Group 83"/>
          <p:cNvGrpSpPr/>
          <p:nvPr/>
        </p:nvGrpSpPr>
        <p:grpSpPr>
          <a:xfrm>
            <a:off x="5131288" y="3279415"/>
            <a:ext cx="1024432" cy="1024432"/>
            <a:chOff x="3787704" y="2681269"/>
            <a:chExt cx="1024432" cy="1024432"/>
          </a:xfrm>
        </p:grpSpPr>
        <p:grpSp>
          <p:nvGrpSpPr>
            <p:cNvPr id="8" name="Group 84"/>
            <p:cNvGrpSpPr/>
            <p:nvPr/>
          </p:nvGrpSpPr>
          <p:grpSpPr>
            <a:xfrm>
              <a:off x="3787704" y="2681269"/>
              <a:ext cx="1024432" cy="1024432"/>
              <a:chOff x="4504715" y="1190010"/>
              <a:chExt cx="1934188" cy="1934188"/>
            </a:xfrm>
          </p:grpSpPr>
          <p:sp>
            <p:nvSpPr>
              <p:cNvPr id="9" name="Oval 88"/>
              <p:cNvSpPr/>
              <p:nvPr/>
            </p:nvSpPr>
            <p:spPr>
              <a:xfrm>
                <a:off x="4504715" y="1190010"/>
                <a:ext cx="1934188" cy="193418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" name="Oval 89"/>
              <p:cNvSpPr/>
              <p:nvPr/>
            </p:nvSpPr>
            <p:spPr>
              <a:xfrm>
                <a:off x="4665053" y="1350347"/>
                <a:ext cx="1613516" cy="161351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85"/>
            <p:cNvGrpSpPr/>
            <p:nvPr/>
          </p:nvGrpSpPr>
          <p:grpSpPr>
            <a:xfrm>
              <a:off x="3848418" y="2825952"/>
              <a:ext cx="903006" cy="673721"/>
              <a:chOff x="3848418" y="2821190"/>
              <a:chExt cx="903006" cy="673721"/>
            </a:xfrm>
          </p:grpSpPr>
          <p:sp>
            <p:nvSpPr>
              <p:cNvPr id="13" name="TextBox 86"/>
              <p:cNvSpPr txBox="1"/>
              <p:nvPr/>
            </p:nvSpPr>
            <p:spPr>
              <a:xfrm>
                <a:off x="3848418" y="2821190"/>
                <a:ext cx="903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22</a:t>
                </a:r>
              </a:p>
            </p:txBody>
          </p:sp>
          <p:sp>
            <p:nvSpPr>
              <p:cNvPr id="14" name="TextBox 87"/>
              <p:cNvSpPr txBox="1"/>
              <p:nvPr/>
            </p:nvSpPr>
            <p:spPr>
              <a:xfrm>
                <a:off x="3848418" y="3187134"/>
                <a:ext cx="9030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Jun</a:t>
                </a:r>
              </a:p>
            </p:txBody>
          </p:sp>
        </p:grpSp>
      </p:grpSp>
      <p:grpSp>
        <p:nvGrpSpPr>
          <p:cNvPr id="23" name="Group 3"/>
          <p:cNvGrpSpPr/>
          <p:nvPr/>
        </p:nvGrpSpPr>
        <p:grpSpPr>
          <a:xfrm>
            <a:off x="5218946" y="4645471"/>
            <a:ext cx="2379707" cy="1497664"/>
            <a:chOff x="4479263" y="4278002"/>
            <a:chExt cx="2757553" cy="1497664"/>
          </a:xfrm>
        </p:grpSpPr>
        <p:grpSp>
          <p:nvGrpSpPr>
            <p:cNvPr id="24" name="Group 65"/>
            <p:cNvGrpSpPr/>
            <p:nvPr/>
          </p:nvGrpSpPr>
          <p:grpSpPr>
            <a:xfrm>
              <a:off x="4479263" y="4278002"/>
              <a:ext cx="2757553" cy="221888"/>
              <a:chOff x="4030832" y="3272062"/>
              <a:chExt cx="2757553" cy="251159"/>
            </a:xfrm>
          </p:grpSpPr>
          <p:sp>
            <p:nvSpPr>
              <p:cNvPr id="25" name="Rectangle: Rounded Corners 66"/>
              <p:cNvSpPr/>
              <p:nvPr/>
            </p:nvSpPr>
            <p:spPr>
              <a:xfrm>
                <a:off x="4030833" y="3272062"/>
                <a:ext cx="2757552" cy="2511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cs typeface="+mn-ea"/>
                  <a:sym typeface="+mn-lt"/>
                </a:endParaRPr>
              </a:p>
            </p:txBody>
          </p:sp>
          <p:sp>
            <p:nvSpPr>
              <p:cNvPr id="26" name="Rectangle: Rounded Corners 67"/>
              <p:cNvSpPr/>
              <p:nvPr/>
            </p:nvSpPr>
            <p:spPr>
              <a:xfrm>
                <a:off x="4030832" y="3272062"/>
                <a:ext cx="1756294" cy="251159"/>
              </a:xfrm>
              <a:prstGeom prst="roundRect">
                <a:avLst>
                  <a:gd name="adj" fmla="val 50000"/>
                </a:avLst>
              </a:prstGeom>
              <a:solidFill>
                <a:srgbClr val="2E75B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65%</a:t>
                </a:r>
              </a:p>
            </p:txBody>
          </p:sp>
        </p:grpSp>
        <p:grpSp>
          <p:nvGrpSpPr>
            <p:cNvPr id="27" name="Group 98"/>
            <p:cNvGrpSpPr/>
            <p:nvPr/>
          </p:nvGrpSpPr>
          <p:grpSpPr>
            <a:xfrm>
              <a:off x="4479263" y="4703261"/>
              <a:ext cx="2757553" cy="221888"/>
              <a:chOff x="4030832" y="3272062"/>
              <a:chExt cx="2757553" cy="251159"/>
            </a:xfrm>
          </p:grpSpPr>
          <p:sp>
            <p:nvSpPr>
              <p:cNvPr id="28" name="Rectangle: Rounded Corners 99"/>
              <p:cNvSpPr/>
              <p:nvPr/>
            </p:nvSpPr>
            <p:spPr>
              <a:xfrm>
                <a:off x="4030833" y="3272062"/>
                <a:ext cx="2757552" cy="2511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cs typeface="+mn-ea"/>
                  <a:sym typeface="+mn-lt"/>
                </a:endParaRPr>
              </a:p>
            </p:txBody>
          </p:sp>
          <p:sp>
            <p:nvSpPr>
              <p:cNvPr id="29" name="Rectangle: Rounded Corners 100"/>
              <p:cNvSpPr/>
              <p:nvPr/>
            </p:nvSpPr>
            <p:spPr>
              <a:xfrm>
                <a:off x="4030832" y="3272062"/>
                <a:ext cx="725213" cy="251159"/>
              </a:xfrm>
              <a:prstGeom prst="roundRect">
                <a:avLst>
                  <a:gd name="adj" fmla="val 50000"/>
                </a:avLst>
              </a:prstGeom>
              <a:solidFill>
                <a:srgbClr val="2E75B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22%</a:t>
                </a:r>
              </a:p>
            </p:txBody>
          </p:sp>
        </p:grpSp>
        <p:grpSp>
          <p:nvGrpSpPr>
            <p:cNvPr id="30" name="Group 101"/>
            <p:cNvGrpSpPr/>
            <p:nvPr/>
          </p:nvGrpSpPr>
          <p:grpSpPr>
            <a:xfrm>
              <a:off x="4479263" y="5128520"/>
              <a:ext cx="2757553" cy="221888"/>
              <a:chOff x="4030832" y="3272062"/>
              <a:chExt cx="2757553" cy="251159"/>
            </a:xfrm>
          </p:grpSpPr>
          <p:sp>
            <p:nvSpPr>
              <p:cNvPr id="31" name="Rectangle: Rounded Corners 102"/>
              <p:cNvSpPr/>
              <p:nvPr/>
            </p:nvSpPr>
            <p:spPr>
              <a:xfrm>
                <a:off x="4030833" y="3272062"/>
                <a:ext cx="2757552" cy="2511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cs typeface="+mn-ea"/>
                  <a:sym typeface="+mn-lt"/>
                </a:endParaRPr>
              </a:p>
            </p:txBody>
          </p:sp>
          <p:sp>
            <p:nvSpPr>
              <p:cNvPr id="32" name="Rectangle: Rounded Corners 103"/>
              <p:cNvSpPr/>
              <p:nvPr/>
            </p:nvSpPr>
            <p:spPr>
              <a:xfrm>
                <a:off x="4030832" y="3272062"/>
                <a:ext cx="2313390" cy="251159"/>
              </a:xfrm>
              <a:prstGeom prst="roundRect">
                <a:avLst>
                  <a:gd name="adj" fmla="val 50000"/>
                </a:avLst>
              </a:prstGeom>
              <a:solidFill>
                <a:srgbClr val="2E75B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85%</a:t>
                </a:r>
              </a:p>
            </p:txBody>
          </p:sp>
        </p:grpSp>
        <p:grpSp>
          <p:nvGrpSpPr>
            <p:cNvPr id="33" name="Group 104"/>
            <p:cNvGrpSpPr/>
            <p:nvPr/>
          </p:nvGrpSpPr>
          <p:grpSpPr>
            <a:xfrm>
              <a:off x="4479263" y="5553778"/>
              <a:ext cx="2757553" cy="221888"/>
              <a:chOff x="4030832" y="3272062"/>
              <a:chExt cx="2757553" cy="251159"/>
            </a:xfrm>
          </p:grpSpPr>
          <p:sp>
            <p:nvSpPr>
              <p:cNvPr id="34" name="Rectangle: Rounded Corners 105"/>
              <p:cNvSpPr/>
              <p:nvPr/>
            </p:nvSpPr>
            <p:spPr>
              <a:xfrm>
                <a:off x="4030833" y="3272062"/>
                <a:ext cx="2757552" cy="2511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cs typeface="+mn-ea"/>
                  <a:sym typeface="+mn-lt"/>
                </a:endParaRPr>
              </a:p>
            </p:txBody>
          </p:sp>
          <p:sp>
            <p:nvSpPr>
              <p:cNvPr id="35" name="Rectangle: Rounded Corners 106"/>
              <p:cNvSpPr/>
              <p:nvPr/>
            </p:nvSpPr>
            <p:spPr>
              <a:xfrm>
                <a:off x="4030832" y="3272062"/>
                <a:ext cx="2020613" cy="251159"/>
              </a:xfrm>
              <a:prstGeom prst="roundRect">
                <a:avLst>
                  <a:gd name="adj" fmla="val 50000"/>
                </a:avLst>
              </a:prstGeom>
              <a:solidFill>
                <a:srgbClr val="2E75B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70%</a:t>
                </a:r>
              </a:p>
            </p:txBody>
          </p:sp>
        </p:grpSp>
      </p:grpSp>
      <p:grpSp>
        <p:nvGrpSpPr>
          <p:cNvPr id="36" name="Group 110"/>
          <p:cNvGrpSpPr/>
          <p:nvPr/>
        </p:nvGrpSpPr>
        <p:grpSpPr>
          <a:xfrm>
            <a:off x="8607482" y="3279415"/>
            <a:ext cx="1024432" cy="1024432"/>
            <a:chOff x="3787704" y="2681269"/>
            <a:chExt cx="1024432" cy="1024432"/>
          </a:xfrm>
        </p:grpSpPr>
        <p:grpSp>
          <p:nvGrpSpPr>
            <p:cNvPr id="49" name="Group 111"/>
            <p:cNvGrpSpPr/>
            <p:nvPr/>
          </p:nvGrpSpPr>
          <p:grpSpPr>
            <a:xfrm>
              <a:off x="3787704" y="2681269"/>
              <a:ext cx="1024432" cy="1024432"/>
              <a:chOff x="4504715" y="1190010"/>
              <a:chExt cx="1934188" cy="1934188"/>
            </a:xfrm>
          </p:grpSpPr>
          <p:sp>
            <p:nvSpPr>
              <p:cNvPr id="50" name="Oval 115"/>
              <p:cNvSpPr/>
              <p:nvPr/>
            </p:nvSpPr>
            <p:spPr>
              <a:xfrm>
                <a:off x="4504715" y="1190010"/>
                <a:ext cx="1934188" cy="193418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Oval 116"/>
              <p:cNvSpPr/>
              <p:nvPr/>
            </p:nvSpPr>
            <p:spPr>
              <a:xfrm>
                <a:off x="4665053" y="1350347"/>
                <a:ext cx="1613516" cy="1613516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112"/>
            <p:cNvGrpSpPr/>
            <p:nvPr/>
          </p:nvGrpSpPr>
          <p:grpSpPr>
            <a:xfrm>
              <a:off x="3848418" y="2825952"/>
              <a:ext cx="903006" cy="673721"/>
              <a:chOff x="3848418" y="2821190"/>
              <a:chExt cx="903006" cy="673721"/>
            </a:xfrm>
          </p:grpSpPr>
          <p:sp>
            <p:nvSpPr>
              <p:cNvPr id="53" name="TextBox 113"/>
              <p:cNvSpPr txBox="1"/>
              <p:nvPr/>
            </p:nvSpPr>
            <p:spPr>
              <a:xfrm>
                <a:off x="3848418" y="2821190"/>
                <a:ext cx="903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18</a:t>
                </a:r>
              </a:p>
            </p:txBody>
          </p:sp>
          <p:sp>
            <p:nvSpPr>
              <p:cNvPr id="54" name="TextBox 114"/>
              <p:cNvSpPr txBox="1"/>
              <p:nvPr/>
            </p:nvSpPr>
            <p:spPr>
              <a:xfrm>
                <a:off x="3848418" y="3187134"/>
                <a:ext cx="9030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Aug</a:t>
                </a:r>
              </a:p>
            </p:txBody>
          </p:sp>
        </p:grpSp>
      </p:grpSp>
      <p:grpSp>
        <p:nvGrpSpPr>
          <p:cNvPr id="55" name="Group 4"/>
          <p:cNvGrpSpPr/>
          <p:nvPr/>
        </p:nvGrpSpPr>
        <p:grpSpPr>
          <a:xfrm>
            <a:off x="8695139" y="4645471"/>
            <a:ext cx="2379708" cy="1497664"/>
            <a:chOff x="8136862" y="4278002"/>
            <a:chExt cx="2757554" cy="1497664"/>
          </a:xfrm>
          <a:effectLst/>
        </p:grpSpPr>
        <p:grpSp>
          <p:nvGrpSpPr>
            <p:cNvPr id="56" name="Group 107"/>
            <p:cNvGrpSpPr/>
            <p:nvPr/>
          </p:nvGrpSpPr>
          <p:grpSpPr>
            <a:xfrm>
              <a:off x="8136862" y="4278002"/>
              <a:ext cx="2757554" cy="221888"/>
              <a:chOff x="4030831" y="3272062"/>
              <a:chExt cx="2757554" cy="251159"/>
            </a:xfrm>
          </p:grpSpPr>
          <p:sp>
            <p:nvSpPr>
              <p:cNvPr id="57" name="Rectangle: Rounded Corners 108"/>
              <p:cNvSpPr/>
              <p:nvPr/>
            </p:nvSpPr>
            <p:spPr>
              <a:xfrm>
                <a:off x="4030833" y="3272062"/>
                <a:ext cx="2757552" cy="2511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cs typeface="+mn-ea"/>
                  <a:sym typeface="+mn-lt"/>
                </a:endParaRPr>
              </a:p>
            </p:txBody>
          </p:sp>
          <p:sp>
            <p:nvSpPr>
              <p:cNvPr id="58" name="Rectangle: Rounded Corners 109"/>
              <p:cNvSpPr/>
              <p:nvPr/>
            </p:nvSpPr>
            <p:spPr>
              <a:xfrm>
                <a:off x="4030831" y="3272062"/>
                <a:ext cx="2313389" cy="251159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65%</a:t>
                </a:r>
              </a:p>
            </p:txBody>
          </p:sp>
        </p:grpSp>
        <p:grpSp>
          <p:nvGrpSpPr>
            <p:cNvPr id="59" name="Group 121"/>
            <p:cNvGrpSpPr/>
            <p:nvPr/>
          </p:nvGrpSpPr>
          <p:grpSpPr>
            <a:xfrm>
              <a:off x="8136863" y="4703261"/>
              <a:ext cx="2757553" cy="221888"/>
              <a:chOff x="4030832" y="3272062"/>
              <a:chExt cx="2757553" cy="251159"/>
            </a:xfrm>
          </p:grpSpPr>
          <p:sp>
            <p:nvSpPr>
              <p:cNvPr id="60" name="Rectangle: Rounded Corners 122"/>
              <p:cNvSpPr/>
              <p:nvPr/>
            </p:nvSpPr>
            <p:spPr>
              <a:xfrm>
                <a:off x="4030833" y="3272062"/>
                <a:ext cx="2757552" cy="2511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cs typeface="+mn-ea"/>
                  <a:sym typeface="+mn-lt"/>
                </a:endParaRPr>
              </a:p>
            </p:txBody>
          </p:sp>
          <p:sp>
            <p:nvSpPr>
              <p:cNvPr id="61" name="Rectangle: Rounded Corners 123"/>
              <p:cNvSpPr/>
              <p:nvPr/>
            </p:nvSpPr>
            <p:spPr>
              <a:xfrm>
                <a:off x="4030832" y="3272062"/>
                <a:ext cx="1789453" cy="251159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22%</a:t>
                </a:r>
              </a:p>
            </p:txBody>
          </p:sp>
        </p:grpSp>
        <p:grpSp>
          <p:nvGrpSpPr>
            <p:cNvPr id="62" name="Group 124"/>
            <p:cNvGrpSpPr/>
            <p:nvPr/>
          </p:nvGrpSpPr>
          <p:grpSpPr>
            <a:xfrm>
              <a:off x="8136863" y="5128520"/>
              <a:ext cx="2757553" cy="221888"/>
              <a:chOff x="4030832" y="3272062"/>
              <a:chExt cx="2757553" cy="251159"/>
            </a:xfrm>
          </p:grpSpPr>
          <p:sp>
            <p:nvSpPr>
              <p:cNvPr id="63" name="Rectangle: Rounded Corners 125"/>
              <p:cNvSpPr/>
              <p:nvPr/>
            </p:nvSpPr>
            <p:spPr>
              <a:xfrm>
                <a:off x="4030833" y="3272062"/>
                <a:ext cx="2757552" cy="2511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cs typeface="+mn-ea"/>
                  <a:sym typeface="+mn-lt"/>
                </a:endParaRPr>
              </a:p>
            </p:txBody>
          </p:sp>
          <p:sp>
            <p:nvSpPr>
              <p:cNvPr id="64" name="Rectangle: Rounded Corners 126"/>
              <p:cNvSpPr/>
              <p:nvPr/>
            </p:nvSpPr>
            <p:spPr>
              <a:xfrm>
                <a:off x="4030832" y="3272062"/>
                <a:ext cx="936774" cy="251159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85%</a:t>
                </a:r>
              </a:p>
            </p:txBody>
          </p:sp>
        </p:grpSp>
        <p:grpSp>
          <p:nvGrpSpPr>
            <p:cNvPr id="65" name="Group 127"/>
            <p:cNvGrpSpPr/>
            <p:nvPr/>
          </p:nvGrpSpPr>
          <p:grpSpPr>
            <a:xfrm>
              <a:off x="8136864" y="5553778"/>
              <a:ext cx="2757552" cy="221888"/>
              <a:chOff x="4030833" y="3272062"/>
              <a:chExt cx="2757552" cy="251159"/>
            </a:xfrm>
          </p:grpSpPr>
          <p:sp>
            <p:nvSpPr>
              <p:cNvPr id="66" name="Rectangle: Rounded Corners 128"/>
              <p:cNvSpPr/>
              <p:nvPr/>
            </p:nvSpPr>
            <p:spPr>
              <a:xfrm>
                <a:off x="4030833" y="3272062"/>
                <a:ext cx="2757552" cy="2511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cs typeface="+mn-ea"/>
                  <a:sym typeface="+mn-lt"/>
                </a:endParaRPr>
              </a:p>
            </p:txBody>
          </p:sp>
          <p:sp>
            <p:nvSpPr>
              <p:cNvPr id="67" name="Rectangle: Rounded Corners 129"/>
              <p:cNvSpPr/>
              <p:nvPr/>
            </p:nvSpPr>
            <p:spPr>
              <a:xfrm>
                <a:off x="4030833" y="3272062"/>
                <a:ext cx="1400832" cy="251159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70%</a:t>
                </a:r>
              </a:p>
            </p:txBody>
          </p:sp>
        </p:grpSp>
      </p:grpSp>
      <p:sp>
        <p:nvSpPr>
          <p:cNvPr id="68" name="文本框 67"/>
          <p:cNvSpPr txBox="1"/>
          <p:nvPr/>
        </p:nvSpPr>
        <p:spPr>
          <a:xfrm>
            <a:off x="6240642" y="3348289"/>
            <a:ext cx="1715908" cy="909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9716836" y="3348289"/>
            <a:ext cx="1715908" cy="909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5318613" y="2041420"/>
            <a:ext cx="2006848" cy="406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5318613" y="1790924"/>
            <a:ext cx="200684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73" name="矩形: 圆角 69"/>
          <p:cNvSpPr/>
          <p:nvPr/>
        </p:nvSpPr>
        <p:spPr>
          <a:xfrm>
            <a:off x="5420913" y="2532917"/>
            <a:ext cx="540000" cy="457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063708" y="1717028"/>
            <a:ext cx="4188180" cy="629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30065" y="115405"/>
            <a:ext cx="9893935" cy="7417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41000" decel="59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9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41000" decel="59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3" grpId="0" animBg="1"/>
      <p:bldP spid="73" grpId="1" animBg="1"/>
      <p:bldP spid="74" grpId="0"/>
      <p:bldP spid="7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>
            <a:off x="608330" y="973455"/>
            <a:ext cx="10976610" cy="3957320"/>
            <a:chOff x="837" y="2167"/>
            <a:chExt cx="17286" cy="6232"/>
          </a:xfrm>
        </p:grpSpPr>
        <p:sp>
          <p:nvSpPr>
            <p:cNvPr id="13" name="椭圆 12"/>
            <p:cNvSpPr/>
            <p:nvPr/>
          </p:nvSpPr>
          <p:spPr>
            <a:xfrm>
              <a:off x="1537" y="4449"/>
              <a:ext cx="15978" cy="3463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6697" y="2472"/>
              <a:ext cx="5467" cy="5467"/>
            </a:xfrm>
            <a:prstGeom prst="ellipse">
              <a:avLst/>
            </a:prstGeom>
            <a:noFill/>
            <a:ln w="82550" cmpd="sng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7482" y="3257"/>
              <a:ext cx="3896" cy="38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8772" y="2167"/>
              <a:ext cx="1508" cy="1508"/>
            </a:xfrm>
            <a:prstGeom prst="ellipse">
              <a:avLst/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0985" y="4265"/>
              <a:ext cx="1508" cy="1508"/>
            </a:xfrm>
            <a:prstGeom prst="ellipse">
              <a:avLst/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771" y="6729"/>
              <a:ext cx="1508" cy="1508"/>
            </a:xfrm>
            <a:prstGeom prst="ellipse">
              <a:avLst/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488" y="4255"/>
              <a:ext cx="1508" cy="1508"/>
            </a:xfrm>
            <a:prstGeom prst="ellipse">
              <a:avLst/>
            </a:prstGeom>
            <a:gradFill>
              <a:gsLst>
                <a:gs pos="0">
                  <a:srgbClr val="A3E2FA"/>
                </a:gs>
                <a:gs pos="100000">
                  <a:srgbClr val="0466C1"/>
                </a:gs>
              </a:gsLst>
              <a:lin scaled="1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6646" y="5457"/>
              <a:ext cx="1446" cy="1446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69" y="5457"/>
              <a:ext cx="1446" cy="1446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994" y="4892"/>
              <a:ext cx="302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0985" y="4580"/>
              <a:ext cx="1508" cy="878"/>
              <a:chOff x="10985" y="4762"/>
              <a:chExt cx="1508" cy="878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10985" y="5158"/>
                <a:ext cx="1509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18000"/>
                        </a:prstClr>
                      </a:outerShdw>
                    </a:effectLst>
                    <a:cs typeface="+mn-ea"/>
                    <a:sym typeface="+mn-lt"/>
                  </a:rPr>
                  <a:t>TITLE</a:t>
                </a:r>
                <a:endParaRPr lang="zh-CN" altLang="en-US" sz="14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18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6" name="2"/>
              <p:cNvSpPr>
                <a:spLocks noChangeAspect="1"/>
              </p:cNvSpPr>
              <p:nvPr/>
            </p:nvSpPr>
            <p:spPr bwMode="auto">
              <a:xfrm>
                <a:off x="11414" y="4762"/>
                <a:ext cx="651" cy="397"/>
              </a:xfrm>
              <a:custGeom>
                <a:avLst/>
                <a:gdLst>
                  <a:gd name="T0" fmla="*/ 9934 w 12800"/>
                  <a:gd name="T1" fmla="*/ 4202 h 7792"/>
                  <a:gd name="T2" fmla="*/ 6623 w 12800"/>
                  <a:gd name="T3" fmla="*/ 2783 h 7792"/>
                  <a:gd name="T4" fmla="*/ 2894 w 12800"/>
                  <a:gd name="T5" fmla="*/ 4202 h 7792"/>
                  <a:gd name="T6" fmla="*/ 1837 w 12800"/>
                  <a:gd name="T7" fmla="*/ 3757 h 7792"/>
                  <a:gd name="T8" fmla="*/ 1837 w 12800"/>
                  <a:gd name="T9" fmla="*/ 5037 h 7792"/>
                  <a:gd name="T10" fmla="*/ 2115 w 12800"/>
                  <a:gd name="T11" fmla="*/ 5426 h 7792"/>
                  <a:gd name="T12" fmla="*/ 1837 w 12800"/>
                  <a:gd name="T13" fmla="*/ 5816 h 7792"/>
                  <a:gd name="T14" fmla="*/ 2143 w 12800"/>
                  <a:gd name="T15" fmla="*/ 7179 h 7792"/>
                  <a:gd name="T16" fmla="*/ 1197 w 12800"/>
                  <a:gd name="T17" fmla="*/ 7179 h 7792"/>
                  <a:gd name="T18" fmla="*/ 1503 w 12800"/>
                  <a:gd name="T19" fmla="*/ 5788 h 7792"/>
                  <a:gd name="T20" fmla="*/ 1252 w 12800"/>
                  <a:gd name="T21" fmla="*/ 5399 h 7792"/>
                  <a:gd name="T22" fmla="*/ 1503 w 12800"/>
                  <a:gd name="T23" fmla="*/ 5009 h 7792"/>
                  <a:gd name="T24" fmla="*/ 1503 w 12800"/>
                  <a:gd name="T25" fmla="*/ 3618 h 7792"/>
                  <a:gd name="T26" fmla="*/ 0 w 12800"/>
                  <a:gd name="T27" fmla="*/ 3006 h 7792"/>
                  <a:gd name="T28" fmla="*/ 6678 w 12800"/>
                  <a:gd name="T29" fmla="*/ 0 h 7792"/>
                  <a:gd name="T30" fmla="*/ 12800 w 12800"/>
                  <a:gd name="T31" fmla="*/ 3033 h 7792"/>
                  <a:gd name="T32" fmla="*/ 9934 w 12800"/>
                  <a:gd name="T33" fmla="*/ 4202 h 7792"/>
                  <a:gd name="T34" fmla="*/ 6511 w 12800"/>
                  <a:gd name="T35" fmla="*/ 3479 h 7792"/>
                  <a:gd name="T36" fmla="*/ 9517 w 12800"/>
                  <a:gd name="T37" fmla="*/ 4508 h 7792"/>
                  <a:gd name="T38" fmla="*/ 9517 w 12800"/>
                  <a:gd name="T39" fmla="*/ 6985 h 7792"/>
                  <a:gd name="T40" fmla="*/ 6344 w 12800"/>
                  <a:gd name="T41" fmla="*/ 7792 h 7792"/>
                  <a:gd name="T42" fmla="*/ 3534 w 12800"/>
                  <a:gd name="T43" fmla="*/ 6985 h 7792"/>
                  <a:gd name="T44" fmla="*/ 3534 w 12800"/>
                  <a:gd name="T45" fmla="*/ 4508 h 7792"/>
                  <a:gd name="T46" fmla="*/ 6511 w 12800"/>
                  <a:gd name="T47" fmla="*/ 3479 h 7792"/>
                  <a:gd name="T48" fmla="*/ 6483 w 12800"/>
                  <a:gd name="T49" fmla="*/ 7346 h 7792"/>
                  <a:gd name="T50" fmla="*/ 8904 w 12800"/>
                  <a:gd name="T51" fmla="*/ 6734 h 7792"/>
                  <a:gd name="T52" fmla="*/ 6483 w 12800"/>
                  <a:gd name="T53" fmla="*/ 6122 h 7792"/>
                  <a:gd name="T54" fmla="*/ 4063 w 12800"/>
                  <a:gd name="T55" fmla="*/ 6734 h 7792"/>
                  <a:gd name="T56" fmla="*/ 6483 w 12800"/>
                  <a:gd name="T57" fmla="*/ 7346 h 7792"/>
                  <a:gd name="T58" fmla="*/ 6483 w 12800"/>
                  <a:gd name="T59" fmla="*/ 7346 h 7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800" h="7792">
                    <a:moveTo>
                      <a:pt x="9934" y="4202"/>
                    </a:moveTo>
                    <a:cubicBezTo>
                      <a:pt x="9934" y="4202"/>
                      <a:pt x="8543" y="2783"/>
                      <a:pt x="6623" y="2783"/>
                    </a:cubicBezTo>
                    <a:cubicBezTo>
                      <a:pt x="4730" y="2783"/>
                      <a:pt x="2894" y="4202"/>
                      <a:pt x="2894" y="4202"/>
                    </a:cubicBezTo>
                    <a:lnTo>
                      <a:pt x="1837" y="3757"/>
                    </a:lnTo>
                    <a:lnTo>
                      <a:pt x="1837" y="5037"/>
                    </a:lnTo>
                    <a:cubicBezTo>
                      <a:pt x="2003" y="5093"/>
                      <a:pt x="2115" y="5232"/>
                      <a:pt x="2115" y="5426"/>
                    </a:cubicBezTo>
                    <a:cubicBezTo>
                      <a:pt x="2115" y="5621"/>
                      <a:pt x="2003" y="5760"/>
                      <a:pt x="1837" y="5816"/>
                    </a:cubicBezTo>
                    <a:lnTo>
                      <a:pt x="2143" y="7179"/>
                    </a:lnTo>
                    <a:lnTo>
                      <a:pt x="1197" y="7179"/>
                    </a:lnTo>
                    <a:lnTo>
                      <a:pt x="1503" y="5788"/>
                    </a:lnTo>
                    <a:cubicBezTo>
                      <a:pt x="1363" y="5733"/>
                      <a:pt x="1252" y="5566"/>
                      <a:pt x="1252" y="5399"/>
                    </a:cubicBezTo>
                    <a:cubicBezTo>
                      <a:pt x="1252" y="5232"/>
                      <a:pt x="1363" y="5093"/>
                      <a:pt x="1503" y="5009"/>
                    </a:cubicBezTo>
                    <a:lnTo>
                      <a:pt x="1503" y="3618"/>
                    </a:lnTo>
                    <a:lnTo>
                      <a:pt x="0" y="3006"/>
                    </a:lnTo>
                    <a:lnTo>
                      <a:pt x="6678" y="0"/>
                    </a:lnTo>
                    <a:lnTo>
                      <a:pt x="12800" y="3033"/>
                    </a:lnTo>
                    <a:lnTo>
                      <a:pt x="9934" y="4202"/>
                    </a:lnTo>
                    <a:close/>
                    <a:moveTo>
                      <a:pt x="6511" y="3479"/>
                    </a:moveTo>
                    <a:cubicBezTo>
                      <a:pt x="8459" y="3479"/>
                      <a:pt x="9517" y="4508"/>
                      <a:pt x="9517" y="4508"/>
                    </a:cubicBezTo>
                    <a:lnTo>
                      <a:pt x="9517" y="6985"/>
                    </a:lnTo>
                    <a:cubicBezTo>
                      <a:pt x="9517" y="6985"/>
                      <a:pt x="8403" y="7792"/>
                      <a:pt x="6344" y="7792"/>
                    </a:cubicBezTo>
                    <a:cubicBezTo>
                      <a:pt x="4285" y="7792"/>
                      <a:pt x="3534" y="6985"/>
                      <a:pt x="3534" y="6985"/>
                    </a:cubicBezTo>
                    <a:lnTo>
                      <a:pt x="3534" y="4508"/>
                    </a:lnTo>
                    <a:cubicBezTo>
                      <a:pt x="3562" y="4508"/>
                      <a:pt x="4591" y="3479"/>
                      <a:pt x="6511" y="3479"/>
                    </a:cubicBezTo>
                    <a:close/>
                    <a:moveTo>
                      <a:pt x="6483" y="7346"/>
                    </a:moveTo>
                    <a:cubicBezTo>
                      <a:pt x="7819" y="7346"/>
                      <a:pt x="8904" y="7068"/>
                      <a:pt x="8904" y="6734"/>
                    </a:cubicBezTo>
                    <a:cubicBezTo>
                      <a:pt x="8904" y="6400"/>
                      <a:pt x="7819" y="6122"/>
                      <a:pt x="6483" y="6122"/>
                    </a:cubicBezTo>
                    <a:cubicBezTo>
                      <a:pt x="5148" y="6122"/>
                      <a:pt x="4063" y="6400"/>
                      <a:pt x="4063" y="6734"/>
                    </a:cubicBezTo>
                    <a:cubicBezTo>
                      <a:pt x="4063" y="7068"/>
                      <a:pt x="5148" y="7346"/>
                      <a:pt x="6483" y="7346"/>
                    </a:cubicBezTo>
                    <a:close/>
                    <a:moveTo>
                      <a:pt x="6483" y="7346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17"/>
            <p:cNvGrpSpPr/>
            <p:nvPr/>
          </p:nvGrpSpPr>
          <p:grpSpPr>
            <a:xfrm>
              <a:off x="8772" y="2472"/>
              <a:ext cx="1509" cy="896"/>
              <a:chOff x="11000" y="4818"/>
              <a:chExt cx="1509" cy="896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1000" y="5231"/>
                <a:ext cx="1509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18000"/>
                        </a:prstClr>
                      </a:outerShdw>
                    </a:effectLst>
                    <a:cs typeface="+mn-ea"/>
                    <a:sym typeface="+mn-lt"/>
                  </a:rPr>
                  <a:t>TITLE</a:t>
                </a:r>
                <a:endParaRPr lang="zh-CN" altLang="en-US" sz="14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18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7" name="2"/>
              <p:cNvSpPr>
                <a:spLocks noChangeAspect="1"/>
              </p:cNvSpPr>
              <p:nvPr/>
            </p:nvSpPr>
            <p:spPr bwMode="auto">
              <a:xfrm>
                <a:off x="11508" y="4818"/>
                <a:ext cx="496" cy="413"/>
              </a:xfrm>
              <a:custGeom>
                <a:avLst/>
                <a:gdLst>
                  <a:gd name="T0" fmla="*/ 9600 w 12799"/>
                  <a:gd name="T1" fmla="*/ 9396 h 10669"/>
                  <a:gd name="T2" fmla="*/ 1280 w 12799"/>
                  <a:gd name="T3" fmla="*/ 9396 h 10669"/>
                  <a:gd name="T4" fmla="*/ 1280 w 12799"/>
                  <a:gd name="T5" fmla="*/ 3407 h 10669"/>
                  <a:gd name="T6" fmla="*/ 3197 w 12799"/>
                  <a:gd name="T7" fmla="*/ 3407 h 10669"/>
                  <a:gd name="T8" fmla="*/ 4620 w 12799"/>
                  <a:gd name="T9" fmla="*/ 2133 h 10669"/>
                  <a:gd name="T10" fmla="*/ 640 w 12799"/>
                  <a:gd name="T11" fmla="*/ 2133 h 10669"/>
                  <a:gd name="T12" fmla="*/ 0 w 12799"/>
                  <a:gd name="T13" fmla="*/ 2770 h 10669"/>
                  <a:gd name="T14" fmla="*/ 0 w 12799"/>
                  <a:gd name="T15" fmla="*/ 10032 h 10669"/>
                  <a:gd name="T16" fmla="*/ 640 w 12799"/>
                  <a:gd name="T17" fmla="*/ 10669 h 10669"/>
                  <a:gd name="T18" fmla="*/ 10240 w 12799"/>
                  <a:gd name="T19" fmla="*/ 10669 h 10669"/>
                  <a:gd name="T20" fmla="*/ 10880 w 12799"/>
                  <a:gd name="T21" fmla="*/ 10032 h 10669"/>
                  <a:gd name="T22" fmla="*/ 10880 w 12799"/>
                  <a:gd name="T23" fmla="*/ 6400 h 10669"/>
                  <a:gd name="T24" fmla="*/ 9600 w 12799"/>
                  <a:gd name="T25" fmla="*/ 7447 h 10669"/>
                  <a:gd name="T26" fmla="*/ 9600 w 12799"/>
                  <a:gd name="T27" fmla="*/ 9396 h 10669"/>
                  <a:gd name="T28" fmla="*/ 8533 w 12799"/>
                  <a:gd name="T29" fmla="*/ 4266 h 10669"/>
                  <a:gd name="T30" fmla="*/ 8533 w 12799"/>
                  <a:gd name="T31" fmla="*/ 6396 h 10669"/>
                  <a:gd name="T32" fmla="*/ 12799 w 12799"/>
                  <a:gd name="T33" fmla="*/ 3213 h 10669"/>
                  <a:gd name="T34" fmla="*/ 8533 w 12799"/>
                  <a:gd name="T35" fmla="*/ 0 h 10669"/>
                  <a:gd name="T36" fmla="*/ 8533 w 12799"/>
                  <a:gd name="T37" fmla="*/ 1990 h 10669"/>
                  <a:gd name="T38" fmla="*/ 3200 w 12799"/>
                  <a:gd name="T39" fmla="*/ 7466 h 10669"/>
                  <a:gd name="T40" fmla="*/ 8533 w 12799"/>
                  <a:gd name="T41" fmla="*/ 4266 h 10669"/>
                  <a:gd name="T42" fmla="*/ 8533 w 12799"/>
                  <a:gd name="T43" fmla="*/ 4266 h 10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799" h="10669">
                    <a:moveTo>
                      <a:pt x="9600" y="9396"/>
                    </a:moveTo>
                    <a:lnTo>
                      <a:pt x="1280" y="9396"/>
                    </a:lnTo>
                    <a:lnTo>
                      <a:pt x="1280" y="3407"/>
                    </a:lnTo>
                    <a:lnTo>
                      <a:pt x="3197" y="3407"/>
                    </a:lnTo>
                    <a:cubicBezTo>
                      <a:pt x="3197" y="3407"/>
                      <a:pt x="3667" y="2750"/>
                      <a:pt x="4620" y="2133"/>
                    </a:cubicBezTo>
                    <a:lnTo>
                      <a:pt x="640" y="2133"/>
                    </a:lnTo>
                    <a:cubicBezTo>
                      <a:pt x="287" y="2133"/>
                      <a:pt x="0" y="2416"/>
                      <a:pt x="0" y="2770"/>
                    </a:cubicBezTo>
                    <a:lnTo>
                      <a:pt x="0" y="10032"/>
                    </a:lnTo>
                    <a:cubicBezTo>
                      <a:pt x="0" y="10382"/>
                      <a:pt x="287" y="10669"/>
                      <a:pt x="640" y="10669"/>
                    </a:cubicBezTo>
                    <a:lnTo>
                      <a:pt x="10240" y="10669"/>
                    </a:lnTo>
                    <a:cubicBezTo>
                      <a:pt x="10593" y="10669"/>
                      <a:pt x="10880" y="10386"/>
                      <a:pt x="10880" y="10032"/>
                    </a:cubicBezTo>
                    <a:lnTo>
                      <a:pt x="10880" y="6400"/>
                    </a:lnTo>
                    <a:lnTo>
                      <a:pt x="9600" y="7447"/>
                    </a:lnTo>
                    <a:lnTo>
                      <a:pt x="9600" y="9396"/>
                    </a:lnTo>
                    <a:close/>
                    <a:moveTo>
                      <a:pt x="8533" y="4266"/>
                    </a:moveTo>
                    <a:lnTo>
                      <a:pt x="8533" y="6396"/>
                    </a:lnTo>
                    <a:lnTo>
                      <a:pt x="12799" y="3213"/>
                    </a:lnTo>
                    <a:lnTo>
                      <a:pt x="8533" y="0"/>
                    </a:lnTo>
                    <a:lnTo>
                      <a:pt x="8533" y="1990"/>
                    </a:lnTo>
                    <a:cubicBezTo>
                      <a:pt x="3373" y="1990"/>
                      <a:pt x="3200" y="7466"/>
                      <a:pt x="3200" y="7466"/>
                    </a:cubicBezTo>
                    <a:cubicBezTo>
                      <a:pt x="4660" y="5083"/>
                      <a:pt x="5733" y="4266"/>
                      <a:pt x="8533" y="4266"/>
                    </a:cubicBezTo>
                    <a:close/>
                    <a:moveTo>
                      <a:pt x="8533" y="4266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27"/>
            <p:cNvGrpSpPr/>
            <p:nvPr/>
          </p:nvGrpSpPr>
          <p:grpSpPr>
            <a:xfrm>
              <a:off x="8770" y="7014"/>
              <a:ext cx="1509" cy="925"/>
              <a:chOff x="10985" y="4716"/>
              <a:chExt cx="1509" cy="925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0985" y="5158"/>
                <a:ext cx="1509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18000"/>
                        </a:prstClr>
                      </a:outerShdw>
                    </a:effectLst>
                    <a:cs typeface="+mn-ea"/>
                    <a:sym typeface="+mn-lt"/>
                  </a:rPr>
                  <a:t>TITLE</a:t>
                </a:r>
                <a:endParaRPr lang="zh-CN" altLang="en-US" sz="14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18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3" name="2"/>
              <p:cNvSpPr>
                <a:spLocks noChangeAspect="1"/>
              </p:cNvSpPr>
              <p:nvPr/>
            </p:nvSpPr>
            <p:spPr bwMode="auto">
              <a:xfrm>
                <a:off x="11496" y="4716"/>
                <a:ext cx="529" cy="396"/>
              </a:xfrm>
              <a:custGeom>
                <a:avLst/>
                <a:gdLst>
                  <a:gd name="T0" fmla="*/ 9723 w 10371"/>
                  <a:gd name="T1" fmla="*/ 0 h 7778"/>
                  <a:gd name="T2" fmla="*/ 649 w 10371"/>
                  <a:gd name="T3" fmla="*/ 0 h 7778"/>
                  <a:gd name="T4" fmla="*/ 0 w 10371"/>
                  <a:gd name="T5" fmla="*/ 648 h 7778"/>
                  <a:gd name="T6" fmla="*/ 0 w 10371"/>
                  <a:gd name="T7" fmla="*/ 7130 h 7778"/>
                  <a:gd name="T8" fmla="*/ 649 w 10371"/>
                  <a:gd name="T9" fmla="*/ 7778 h 7778"/>
                  <a:gd name="T10" fmla="*/ 9723 w 10371"/>
                  <a:gd name="T11" fmla="*/ 7778 h 7778"/>
                  <a:gd name="T12" fmla="*/ 10371 w 10371"/>
                  <a:gd name="T13" fmla="*/ 7130 h 7778"/>
                  <a:gd name="T14" fmla="*/ 10371 w 10371"/>
                  <a:gd name="T15" fmla="*/ 648 h 7778"/>
                  <a:gd name="T16" fmla="*/ 9723 w 10371"/>
                  <a:gd name="T17" fmla="*/ 0 h 7778"/>
                  <a:gd name="T18" fmla="*/ 9723 w 10371"/>
                  <a:gd name="T19" fmla="*/ 1945 h 7778"/>
                  <a:gd name="T20" fmla="*/ 6728 w 10371"/>
                  <a:gd name="T21" fmla="*/ 3660 h 7778"/>
                  <a:gd name="T22" fmla="*/ 9723 w 10371"/>
                  <a:gd name="T23" fmla="*/ 5375 h 7778"/>
                  <a:gd name="T24" fmla="*/ 9723 w 10371"/>
                  <a:gd name="T25" fmla="*/ 6023 h 7778"/>
                  <a:gd name="T26" fmla="*/ 6161 w 10371"/>
                  <a:gd name="T27" fmla="*/ 3983 h 7778"/>
                  <a:gd name="T28" fmla="*/ 5195 w 10371"/>
                  <a:gd name="T29" fmla="*/ 4537 h 7778"/>
                  <a:gd name="T30" fmla="*/ 4224 w 10371"/>
                  <a:gd name="T31" fmla="*/ 3983 h 7778"/>
                  <a:gd name="T32" fmla="*/ 649 w 10371"/>
                  <a:gd name="T33" fmla="*/ 6022 h 7778"/>
                  <a:gd name="T34" fmla="*/ 649 w 10371"/>
                  <a:gd name="T35" fmla="*/ 5375 h 7778"/>
                  <a:gd name="T36" fmla="*/ 3656 w 10371"/>
                  <a:gd name="T37" fmla="*/ 3660 h 7778"/>
                  <a:gd name="T38" fmla="*/ 649 w 10371"/>
                  <a:gd name="T39" fmla="*/ 1945 h 7778"/>
                  <a:gd name="T40" fmla="*/ 649 w 10371"/>
                  <a:gd name="T41" fmla="*/ 1296 h 7778"/>
                  <a:gd name="T42" fmla="*/ 4224 w 10371"/>
                  <a:gd name="T43" fmla="*/ 3335 h 7778"/>
                  <a:gd name="T44" fmla="*/ 5185 w 10371"/>
                  <a:gd name="T45" fmla="*/ 3821 h 7778"/>
                  <a:gd name="T46" fmla="*/ 6161 w 10371"/>
                  <a:gd name="T47" fmla="*/ 3335 h 7778"/>
                  <a:gd name="T48" fmla="*/ 9723 w 10371"/>
                  <a:gd name="T49" fmla="*/ 1296 h 7778"/>
                  <a:gd name="T50" fmla="*/ 9723 w 10371"/>
                  <a:gd name="T51" fmla="*/ 1945 h 7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371" h="7778">
                    <a:moveTo>
                      <a:pt x="9723" y="0"/>
                    </a:moveTo>
                    <a:lnTo>
                      <a:pt x="649" y="0"/>
                    </a:lnTo>
                    <a:cubicBezTo>
                      <a:pt x="291" y="0"/>
                      <a:pt x="0" y="290"/>
                      <a:pt x="0" y="648"/>
                    </a:cubicBezTo>
                    <a:lnTo>
                      <a:pt x="0" y="7130"/>
                    </a:lnTo>
                    <a:cubicBezTo>
                      <a:pt x="0" y="7487"/>
                      <a:pt x="290" y="7778"/>
                      <a:pt x="649" y="7778"/>
                    </a:cubicBezTo>
                    <a:lnTo>
                      <a:pt x="9723" y="7778"/>
                    </a:lnTo>
                    <a:cubicBezTo>
                      <a:pt x="10080" y="7778"/>
                      <a:pt x="10371" y="7488"/>
                      <a:pt x="10371" y="7130"/>
                    </a:cubicBezTo>
                    <a:lnTo>
                      <a:pt x="10371" y="648"/>
                    </a:lnTo>
                    <a:cubicBezTo>
                      <a:pt x="10371" y="290"/>
                      <a:pt x="10080" y="0"/>
                      <a:pt x="9723" y="0"/>
                    </a:cubicBezTo>
                    <a:close/>
                    <a:moveTo>
                      <a:pt x="9723" y="1945"/>
                    </a:moveTo>
                    <a:lnTo>
                      <a:pt x="6728" y="3660"/>
                    </a:lnTo>
                    <a:lnTo>
                      <a:pt x="9723" y="5375"/>
                    </a:lnTo>
                    <a:lnTo>
                      <a:pt x="9723" y="6023"/>
                    </a:lnTo>
                    <a:lnTo>
                      <a:pt x="6161" y="3983"/>
                    </a:lnTo>
                    <a:lnTo>
                      <a:pt x="5195" y="4537"/>
                    </a:lnTo>
                    <a:lnTo>
                      <a:pt x="4224" y="3983"/>
                    </a:lnTo>
                    <a:lnTo>
                      <a:pt x="649" y="6022"/>
                    </a:lnTo>
                    <a:lnTo>
                      <a:pt x="649" y="5375"/>
                    </a:lnTo>
                    <a:lnTo>
                      <a:pt x="3656" y="3660"/>
                    </a:lnTo>
                    <a:lnTo>
                      <a:pt x="649" y="1945"/>
                    </a:lnTo>
                    <a:lnTo>
                      <a:pt x="649" y="1296"/>
                    </a:lnTo>
                    <a:lnTo>
                      <a:pt x="4224" y="3335"/>
                    </a:lnTo>
                    <a:lnTo>
                      <a:pt x="5185" y="3821"/>
                    </a:lnTo>
                    <a:lnTo>
                      <a:pt x="6161" y="3335"/>
                    </a:lnTo>
                    <a:lnTo>
                      <a:pt x="9723" y="1296"/>
                    </a:lnTo>
                    <a:lnTo>
                      <a:pt x="9723" y="19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27"/>
            <p:cNvGrpSpPr/>
            <p:nvPr/>
          </p:nvGrpSpPr>
          <p:grpSpPr>
            <a:xfrm>
              <a:off x="6453" y="4580"/>
              <a:ext cx="1509" cy="925"/>
              <a:chOff x="10985" y="4716"/>
              <a:chExt cx="1509" cy="925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10985" y="5158"/>
                <a:ext cx="1509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18000"/>
                        </a:prstClr>
                      </a:outerShdw>
                    </a:effectLst>
                    <a:cs typeface="+mn-ea"/>
                    <a:sym typeface="+mn-lt"/>
                  </a:rPr>
                  <a:t>TITLE</a:t>
                </a:r>
                <a:endParaRPr lang="zh-CN" altLang="en-US" sz="1400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18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0" name="2"/>
              <p:cNvSpPr>
                <a:spLocks noChangeAspect="1"/>
              </p:cNvSpPr>
              <p:nvPr/>
            </p:nvSpPr>
            <p:spPr bwMode="auto">
              <a:xfrm>
                <a:off x="11496" y="4715"/>
                <a:ext cx="529" cy="396"/>
              </a:xfrm>
              <a:custGeom>
                <a:avLst/>
                <a:gdLst>
                  <a:gd name="T0" fmla="*/ 10375 w 10375"/>
                  <a:gd name="T1" fmla="*/ 6809 h 7782"/>
                  <a:gd name="T2" fmla="*/ 10375 w 10375"/>
                  <a:gd name="T3" fmla="*/ 7133 h 7782"/>
                  <a:gd name="T4" fmla="*/ 9726 w 10375"/>
                  <a:gd name="T5" fmla="*/ 7782 h 7782"/>
                  <a:gd name="T6" fmla="*/ 649 w 10375"/>
                  <a:gd name="T7" fmla="*/ 7782 h 7782"/>
                  <a:gd name="T8" fmla="*/ 0 w 10375"/>
                  <a:gd name="T9" fmla="*/ 7133 h 7782"/>
                  <a:gd name="T10" fmla="*/ 0 w 10375"/>
                  <a:gd name="T11" fmla="*/ 649 h 7782"/>
                  <a:gd name="T12" fmla="*/ 649 w 10375"/>
                  <a:gd name="T13" fmla="*/ 0 h 7782"/>
                  <a:gd name="T14" fmla="*/ 4150 w 10375"/>
                  <a:gd name="T15" fmla="*/ 0 h 7782"/>
                  <a:gd name="T16" fmla="*/ 5188 w 10375"/>
                  <a:gd name="T17" fmla="*/ 973 h 7782"/>
                  <a:gd name="T18" fmla="*/ 9338 w 10375"/>
                  <a:gd name="T19" fmla="*/ 973 h 7782"/>
                  <a:gd name="T20" fmla="*/ 10375 w 10375"/>
                  <a:gd name="T21" fmla="*/ 1945 h 7782"/>
                  <a:gd name="T22" fmla="*/ 10375 w 10375"/>
                  <a:gd name="T23" fmla="*/ 6809 h 7782"/>
                  <a:gd name="T24" fmla="*/ 5188 w 10375"/>
                  <a:gd name="T25" fmla="*/ 2594 h 7782"/>
                  <a:gd name="T26" fmla="*/ 4701 w 10375"/>
                  <a:gd name="T27" fmla="*/ 3080 h 7782"/>
                  <a:gd name="T28" fmla="*/ 4701 w 10375"/>
                  <a:gd name="T29" fmla="*/ 4053 h 7782"/>
                  <a:gd name="T30" fmla="*/ 3729 w 10375"/>
                  <a:gd name="T31" fmla="*/ 4053 h 7782"/>
                  <a:gd name="T32" fmla="*/ 3243 w 10375"/>
                  <a:gd name="T33" fmla="*/ 4539 h 7782"/>
                  <a:gd name="T34" fmla="*/ 3729 w 10375"/>
                  <a:gd name="T35" fmla="*/ 5025 h 7782"/>
                  <a:gd name="T36" fmla="*/ 4701 w 10375"/>
                  <a:gd name="T37" fmla="*/ 5025 h 7782"/>
                  <a:gd name="T38" fmla="*/ 4701 w 10375"/>
                  <a:gd name="T39" fmla="*/ 5998 h 7782"/>
                  <a:gd name="T40" fmla="*/ 5188 w 10375"/>
                  <a:gd name="T41" fmla="*/ 6484 h 7782"/>
                  <a:gd name="T42" fmla="*/ 5674 w 10375"/>
                  <a:gd name="T43" fmla="*/ 5998 h 7782"/>
                  <a:gd name="T44" fmla="*/ 5674 w 10375"/>
                  <a:gd name="T45" fmla="*/ 5025 h 7782"/>
                  <a:gd name="T46" fmla="*/ 6646 w 10375"/>
                  <a:gd name="T47" fmla="*/ 5025 h 7782"/>
                  <a:gd name="T48" fmla="*/ 7132 w 10375"/>
                  <a:gd name="T49" fmla="*/ 4539 h 7782"/>
                  <a:gd name="T50" fmla="*/ 6646 w 10375"/>
                  <a:gd name="T51" fmla="*/ 4053 h 7782"/>
                  <a:gd name="T52" fmla="*/ 5674 w 10375"/>
                  <a:gd name="T53" fmla="*/ 4053 h 7782"/>
                  <a:gd name="T54" fmla="*/ 5674 w 10375"/>
                  <a:gd name="T55" fmla="*/ 3080 h 7782"/>
                  <a:gd name="T56" fmla="*/ 5188 w 10375"/>
                  <a:gd name="T57" fmla="*/ 2594 h 7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375" h="7782">
                    <a:moveTo>
                      <a:pt x="10375" y="6809"/>
                    </a:moveTo>
                    <a:lnTo>
                      <a:pt x="10375" y="7133"/>
                    </a:lnTo>
                    <a:cubicBezTo>
                      <a:pt x="10375" y="7490"/>
                      <a:pt x="10085" y="7782"/>
                      <a:pt x="9726" y="7782"/>
                    </a:cubicBezTo>
                    <a:lnTo>
                      <a:pt x="649" y="7782"/>
                    </a:lnTo>
                    <a:cubicBezTo>
                      <a:pt x="291" y="7782"/>
                      <a:pt x="0" y="7492"/>
                      <a:pt x="0" y="7133"/>
                    </a:cubicBezTo>
                    <a:lnTo>
                      <a:pt x="0" y="649"/>
                    </a:lnTo>
                    <a:cubicBezTo>
                      <a:pt x="0" y="292"/>
                      <a:pt x="290" y="0"/>
                      <a:pt x="649" y="0"/>
                    </a:cubicBezTo>
                    <a:lnTo>
                      <a:pt x="4150" y="0"/>
                    </a:lnTo>
                    <a:lnTo>
                      <a:pt x="5188" y="973"/>
                    </a:lnTo>
                    <a:lnTo>
                      <a:pt x="9338" y="973"/>
                    </a:lnTo>
                    <a:cubicBezTo>
                      <a:pt x="9908" y="973"/>
                      <a:pt x="10375" y="1410"/>
                      <a:pt x="10375" y="1945"/>
                    </a:cubicBezTo>
                    <a:lnTo>
                      <a:pt x="10375" y="6809"/>
                    </a:lnTo>
                    <a:close/>
                    <a:moveTo>
                      <a:pt x="5188" y="2594"/>
                    </a:moveTo>
                    <a:cubicBezTo>
                      <a:pt x="4919" y="2594"/>
                      <a:pt x="4701" y="2811"/>
                      <a:pt x="4701" y="3080"/>
                    </a:cubicBezTo>
                    <a:lnTo>
                      <a:pt x="4701" y="4053"/>
                    </a:lnTo>
                    <a:lnTo>
                      <a:pt x="3729" y="4053"/>
                    </a:lnTo>
                    <a:cubicBezTo>
                      <a:pt x="3460" y="4053"/>
                      <a:pt x="3243" y="4270"/>
                      <a:pt x="3243" y="4539"/>
                    </a:cubicBezTo>
                    <a:cubicBezTo>
                      <a:pt x="3243" y="4808"/>
                      <a:pt x="3460" y="5025"/>
                      <a:pt x="3729" y="5025"/>
                    </a:cubicBezTo>
                    <a:lnTo>
                      <a:pt x="4701" y="5025"/>
                    </a:lnTo>
                    <a:lnTo>
                      <a:pt x="4701" y="5998"/>
                    </a:lnTo>
                    <a:cubicBezTo>
                      <a:pt x="4701" y="6266"/>
                      <a:pt x="4919" y="6484"/>
                      <a:pt x="5188" y="6484"/>
                    </a:cubicBezTo>
                    <a:cubicBezTo>
                      <a:pt x="5456" y="6484"/>
                      <a:pt x="5674" y="6266"/>
                      <a:pt x="5674" y="5998"/>
                    </a:cubicBezTo>
                    <a:lnTo>
                      <a:pt x="5674" y="5025"/>
                    </a:lnTo>
                    <a:lnTo>
                      <a:pt x="6646" y="5025"/>
                    </a:lnTo>
                    <a:cubicBezTo>
                      <a:pt x="6915" y="5025"/>
                      <a:pt x="7132" y="4808"/>
                      <a:pt x="7132" y="4539"/>
                    </a:cubicBezTo>
                    <a:cubicBezTo>
                      <a:pt x="7132" y="4270"/>
                      <a:pt x="6915" y="4053"/>
                      <a:pt x="6646" y="4053"/>
                    </a:cubicBezTo>
                    <a:lnTo>
                      <a:pt x="5674" y="4053"/>
                    </a:lnTo>
                    <a:lnTo>
                      <a:pt x="5674" y="3080"/>
                    </a:lnTo>
                    <a:cubicBezTo>
                      <a:pt x="5674" y="2811"/>
                      <a:pt x="5456" y="2594"/>
                      <a:pt x="5188" y="259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17"/>
            <p:cNvGrpSpPr/>
            <p:nvPr/>
          </p:nvGrpSpPr>
          <p:grpSpPr>
            <a:xfrm>
              <a:off x="16614" y="5732"/>
              <a:ext cx="1509" cy="896"/>
              <a:chOff x="11000" y="4818"/>
              <a:chExt cx="1509" cy="896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11000" y="5231"/>
                <a:ext cx="1509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TITLE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2"/>
              <p:cNvSpPr>
                <a:spLocks noChangeAspect="1"/>
              </p:cNvSpPr>
              <p:nvPr/>
            </p:nvSpPr>
            <p:spPr bwMode="auto">
              <a:xfrm>
                <a:off x="11517" y="4776"/>
                <a:ext cx="476" cy="496"/>
              </a:xfrm>
              <a:custGeom>
                <a:avLst/>
                <a:gdLst>
                  <a:gd name="T0" fmla="*/ 6303 w 10375"/>
                  <a:gd name="T1" fmla="*/ 6456 h 10799"/>
                  <a:gd name="T2" fmla="*/ 5187 w 10375"/>
                  <a:gd name="T3" fmla="*/ 8946 h 10799"/>
                  <a:gd name="T4" fmla="*/ 5748 w 10375"/>
                  <a:gd name="T5" fmla="*/ 10799 h 10799"/>
                  <a:gd name="T6" fmla="*/ 370 w 10375"/>
                  <a:gd name="T7" fmla="*/ 10799 h 10799"/>
                  <a:gd name="T8" fmla="*/ 0 w 10375"/>
                  <a:gd name="T9" fmla="*/ 10429 h 10799"/>
                  <a:gd name="T10" fmla="*/ 0 w 10375"/>
                  <a:gd name="T11" fmla="*/ 9318 h 10799"/>
                  <a:gd name="T12" fmla="*/ 5187 w 10375"/>
                  <a:gd name="T13" fmla="*/ 6353 h 10799"/>
                  <a:gd name="T14" fmla="*/ 6303 w 10375"/>
                  <a:gd name="T15" fmla="*/ 6456 h 10799"/>
                  <a:gd name="T16" fmla="*/ 5187 w 10375"/>
                  <a:gd name="T17" fmla="*/ 5611 h 10799"/>
                  <a:gd name="T18" fmla="*/ 2593 w 10375"/>
                  <a:gd name="T19" fmla="*/ 3019 h 10799"/>
                  <a:gd name="T20" fmla="*/ 2593 w 10375"/>
                  <a:gd name="T21" fmla="*/ 3017 h 10799"/>
                  <a:gd name="T22" fmla="*/ 4361 w 10375"/>
                  <a:gd name="T23" fmla="*/ 551 h 10799"/>
                  <a:gd name="T24" fmla="*/ 7781 w 10375"/>
                  <a:gd name="T25" fmla="*/ 3017 h 10799"/>
                  <a:gd name="T26" fmla="*/ 5187 w 10375"/>
                  <a:gd name="T27" fmla="*/ 5611 h 10799"/>
                  <a:gd name="T28" fmla="*/ 9830 w 10375"/>
                  <a:gd name="T29" fmla="*/ 8021 h 10799"/>
                  <a:gd name="T30" fmla="*/ 10375 w 10375"/>
                  <a:gd name="T31" fmla="*/ 8566 h 10799"/>
                  <a:gd name="T32" fmla="*/ 10375 w 10375"/>
                  <a:gd name="T33" fmla="*/ 8589 h 10799"/>
                  <a:gd name="T34" fmla="*/ 9830 w 10375"/>
                  <a:gd name="T35" fmla="*/ 9134 h 10799"/>
                  <a:gd name="T36" fmla="*/ 8707 w 10375"/>
                  <a:gd name="T37" fmla="*/ 9134 h 10799"/>
                  <a:gd name="T38" fmla="*/ 8707 w 10375"/>
                  <a:gd name="T39" fmla="*/ 10252 h 10799"/>
                  <a:gd name="T40" fmla="*/ 8162 w 10375"/>
                  <a:gd name="T41" fmla="*/ 10798 h 10799"/>
                  <a:gd name="T42" fmla="*/ 8143 w 10375"/>
                  <a:gd name="T43" fmla="*/ 10798 h 10799"/>
                  <a:gd name="T44" fmla="*/ 7596 w 10375"/>
                  <a:gd name="T45" fmla="*/ 10252 h 10799"/>
                  <a:gd name="T46" fmla="*/ 7596 w 10375"/>
                  <a:gd name="T47" fmla="*/ 9134 h 10799"/>
                  <a:gd name="T48" fmla="*/ 6478 w 10375"/>
                  <a:gd name="T49" fmla="*/ 9134 h 10799"/>
                  <a:gd name="T50" fmla="*/ 5928 w 10375"/>
                  <a:gd name="T51" fmla="*/ 8586 h 10799"/>
                  <a:gd name="T52" fmla="*/ 5928 w 10375"/>
                  <a:gd name="T53" fmla="*/ 8568 h 10799"/>
                  <a:gd name="T54" fmla="*/ 6478 w 10375"/>
                  <a:gd name="T55" fmla="*/ 8023 h 10799"/>
                  <a:gd name="T56" fmla="*/ 7596 w 10375"/>
                  <a:gd name="T57" fmla="*/ 8023 h 10799"/>
                  <a:gd name="T58" fmla="*/ 7596 w 10375"/>
                  <a:gd name="T59" fmla="*/ 6897 h 10799"/>
                  <a:gd name="T60" fmla="*/ 8146 w 10375"/>
                  <a:gd name="T61" fmla="*/ 6352 h 10799"/>
                  <a:gd name="T62" fmla="*/ 8163 w 10375"/>
                  <a:gd name="T63" fmla="*/ 6352 h 10799"/>
                  <a:gd name="T64" fmla="*/ 8708 w 10375"/>
                  <a:gd name="T65" fmla="*/ 6897 h 10799"/>
                  <a:gd name="T66" fmla="*/ 8708 w 10375"/>
                  <a:gd name="T67" fmla="*/ 8023 h 10799"/>
                  <a:gd name="T68" fmla="*/ 9830 w 10375"/>
                  <a:gd name="T69" fmla="*/ 8023 h 10799"/>
                  <a:gd name="T70" fmla="*/ 9830 w 10375"/>
                  <a:gd name="T71" fmla="*/ 8021 h 10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75" h="10799">
                    <a:moveTo>
                      <a:pt x="6303" y="6456"/>
                    </a:moveTo>
                    <a:cubicBezTo>
                      <a:pt x="5592" y="7089"/>
                      <a:pt x="5186" y="7995"/>
                      <a:pt x="5187" y="8946"/>
                    </a:cubicBezTo>
                    <a:cubicBezTo>
                      <a:pt x="5187" y="9631"/>
                      <a:pt x="5393" y="10269"/>
                      <a:pt x="5748" y="10799"/>
                    </a:cubicBezTo>
                    <a:lnTo>
                      <a:pt x="370" y="10799"/>
                    </a:lnTo>
                    <a:cubicBezTo>
                      <a:pt x="164" y="10799"/>
                      <a:pt x="0" y="10633"/>
                      <a:pt x="0" y="10429"/>
                    </a:cubicBezTo>
                    <a:lnTo>
                      <a:pt x="0" y="9318"/>
                    </a:lnTo>
                    <a:cubicBezTo>
                      <a:pt x="0" y="7345"/>
                      <a:pt x="3456" y="6353"/>
                      <a:pt x="5187" y="6353"/>
                    </a:cubicBezTo>
                    <a:cubicBezTo>
                      <a:pt x="5511" y="6353"/>
                      <a:pt x="5893" y="6386"/>
                      <a:pt x="6303" y="6456"/>
                    </a:cubicBezTo>
                    <a:close/>
                    <a:moveTo>
                      <a:pt x="5187" y="5611"/>
                    </a:moveTo>
                    <a:cubicBezTo>
                      <a:pt x="3755" y="5611"/>
                      <a:pt x="2593" y="4451"/>
                      <a:pt x="2593" y="3019"/>
                    </a:cubicBezTo>
                    <a:lnTo>
                      <a:pt x="2593" y="3017"/>
                    </a:lnTo>
                    <a:cubicBezTo>
                      <a:pt x="2593" y="1901"/>
                      <a:pt x="3295" y="880"/>
                      <a:pt x="4361" y="551"/>
                    </a:cubicBezTo>
                    <a:cubicBezTo>
                      <a:pt x="6146" y="0"/>
                      <a:pt x="7781" y="1316"/>
                      <a:pt x="7781" y="3017"/>
                    </a:cubicBezTo>
                    <a:cubicBezTo>
                      <a:pt x="7781" y="4450"/>
                      <a:pt x="6621" y="5611"/>
                      <a:pt x="5187" y="5611"/>
                    </a:cubicBezTo>
                    <a:close/>
                    <a:moveTo>
                      <a:pt x="9830" y="8021"/>
                    </a:moveTo>
                    <a:cubicBezTo>
                      <a:pt x="10130" y="8021"/>
                      <a:pt x="10375" y="8266"/>
                      <a:pt x="10375" y="8566"/>
                    </a:cubicBezTo>
                    <a:lnTo>
                      <a:pt x="10375" y="8589"/>
                    </a:lnTo>
                    <a:cubicBezTo>
                      <a:pt x="10375" y="8889"/>
                      <a:pt x="10130" y="9134"/>
                      <a:pt x="9830" y="9134"/>
                    </a:cubicBezTo>
                    <a:lnTo>
                      <a:pt x="8707" y="9134"/>
                    </a:lnTo>
                    <a:lnTo>
                      <a:pt x="8707" y="10252"/>
                    </a:lnTo>
                    <a:cubicBezTo>
                      <a:pt x="8707" y="10552"/>
                      <a:pt x="8462" y="10798"/>
                      <a:pt x="8162" y="10798"/>
                    </a:cubicBezTo>
                    <a:lnTo>
                      <a:pt x="8143" y="10798"/>
                    </a:lnTo>
                    <a:cubicBezTo>
                      <a:pt x="7843" y="10798"/>
                      <a:pt x="7597" y="10552"/>
                      <a:pt x="7596" y="10252"/>
                    </a:cubicBezTo>
                    <a:lnTo>
                      <a:pt x="7596" y="9134"/>
                    </a:lnTo>
                    <a:lnTo>
                      <a:pt x="6478" y="9134"/>
                    </a:lnTo>
                    <a:cubicBezTo>
                      <a:pt x="6176" y="9135"/>
                      <a:pt x="5930" y="8890"/>
                      <a:pt x="5928" y="8586"/>
                    </a:cubicBezTo>
                    <a:lnTo>
                      <a:pt x="5928" y="8568"/>
                    </a:lnTo>
                    <a:cubicBezTo>
                      <a:pt x="5933" y="8266"/>
                      <a:pt x="6177" y="8025"/>
                      <a:pt x="6478" y="8023"/>
                    </a:cubicBezTo>
                    <a:lnTo>
                      <a:pt x="7596" y="8023"/>
                    </a:lnTo>
                    <a:lnTo>
                      <a:pt x="7596" y="6897"/>
                    </a:lnTo>
                    <a:cubicBezTo>
                      <a:pt x="7596" y="6596"/>
                      <a:pt x="7841" y="6352"/>
                      <a:pt x="8146" y="6352"/>
                    </a:cubicBezTo>
                    <a:lnTo>
                      <a:pt x="8163" y="6352"/>
                    </a:lnTo>
                    <a:cubicBezTo>
                      <a:pt x="8465" y="6352"/>
                      <a:pt x="8708" y="6596"/>
                      <a:pt x="8708" y="6897"/>
                    </a:cubicBezTo>
                    <a:lnTo>
                      <a:pt x="8708" y="8023"/>
                    </a:lnTo>
                    <a:lnTo>
                      <a:pt x="9830" y="8023"/>
                    </a:lnTo>
                    <a:lnTo>
                      <a:pt x="9830" y="8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17"/>
            <p:cNvGrpSpPr/>
            <p:nvPr/>
          </p:nvGrpSpPr>
          <p:grpSpPr>
            <a:xfrm>
              <a:off x="837" y="5732"/>
              <a:ext cx="1509" cy="896"/>
              <a:chOff x="11000" y="4818"/>
              <a:chExt cx="1509" cy="896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11000" y="5231"/>
                <a:ext cx="1509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TITLE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2"/>
              <p:cNvSpPr>
                <a:spLocks noChangeAspect="1"/>
              </p:cNvSpPr>
              <p:nvPr/>
            </p:nvSpPr>
            <p:spPr bwMode="auto">
              <a:xfrm>
                <a:off x="11507" y="4853"/>
                <a:ext cx="496" cy="340"/>
              </a:xfrm>
              <a:custGeom>
                <a:avLst/>
                <a:gdLst>
                  <a:gd name="T0" fmla="*/ 8386 w 10375"/>
                  <a:gd name="T1" fmla="*/ 2675 h 7132"/>
                  <a:gd name="T2" fmla="*/ 5187 w 10375"/>
                  <a:gd name="T3" fmla="*/ 0 h 7132"/>
                  <a:gd name="T4" fmla="*/ 2335 w 10375"/>
                  <a:gd name="T5" fmla="*/ 1783 h 7132"/>
                  <a:gd name="T6" fmla="*/ 0 w 10375"/>
                  <a:gd name="T7" fmla="*/ 4458 h 7132"/>
                  <a:gd name="T8" fmla="*/ 2593 w 10375"/>
                  <a:gd name="T9" fmla="*/ 7132 h 7132"/>
                  <a:gd name="T10" fmla="*/ 8212 w 10375"/>
                  <a:gd name="T11" fmla="*/ 7132 h 7132"/>
                  <a:gd name="T12" fmla="*/ 10373 w 10375"/>
                  <a:gd name="T13" fmla="*/ 4903 h 7132"/>
                  <a:gd name="T14" fmla="*/ 8386 w 10375"/>
                  <a:gd name="T15" fmla="*/ 2675 h 7132"/>
                  <a:gd name="T16" fmla="*/ 6052 w 10375"/>
                  <a:gd name="T17" fmla="*/ 3941 h 7132"/>
                  <a:gd name="T18" fmla="*/ 6052 w 10375"/>
                  <a:gd name="T19" fmla="*/ 5562 h 7132"/>
                  <a:gd name="T20" fmla="*/ 5890 w 10375"/>
                  <a:gd name="T21" fmla="*/ 5725 h 7132"/>
                  <a:gd name="T22" fmla="*/ 4485 w 10375"/>
                  <a:gd name="T23" fmla="*/ 5725 h 7132"/>
                  <a:gd name="T24" fmla="*/ 4322 w 10375"/>
                  <a:gd name="T25" fmla="*/ 5562 h 7132"/>
                  <a:gd name="T26" fmla="*/ 4322 w 10375"/>
                  <a:gd name="T27" fmla="*/ 3941 h 7132"/>
                  <a:gd name="T28" fmla="*/ 3408 w 10375"/>
                  <a:gd name="T29" fmla="*/ 3941 h 7132"/>
                  <a:gd name="T30" fmla="*/ 3292 w 10375"/>
                  <a:gd name="T31" fmla="*/ 3666 h 7132"/>
                  <a:gd name="T32" fmla="*/ 5071 w 10375"/>
                  <a:gd name="T33" fmla="*/ 1832 h 7132"/>
                  <a:gd name="T34" fmla="*/ 5303 w 10375"/>
                  <a:gd name="T35" fmla="*/ 1832 h 7132"/>
                  <a:gd name="T36" fmla="*/ 7082 w 10375"/>
                  <a:gd name="T37" fmla="*/ 3666 h 7132"/>
                  <a:gd name="T38" fmla="*/ 6966 w 10375"/>
                  <a:gd name="T39" fmla="*/ 3941 h 7132"/>
                  <a:gd name="T40" fmla="*/ 6052 w 10375"/>
                  <a:gd name="T41" fmla="*/ 3941 h 7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75" h="7132">
                    <a:moveTo>
                      <a:pt x="8386" y="2675"/>
                    </a:moveTo>
                    <a:cubicBezTo>
                      <a:pt x="8083" y="1158"/>
                      <a:pt x="6786" y="0"/>
                      <a:pt x="5187" y="0"/>
                    </a:cubicBezTo>
                    <a:cubicBezTo>
                      <a:pt x="3933" y="0"/>
                      <a:pt x="2853" y="713"/>
                      <a:pt x="2335" y="1783"/>
                    </a:cubicBezTo>
                    <a:cubicBezTo>
                      <a:pt x="993" y="1961"/>
                      <a:pt x="0" y="3076"/>
                      <a:pt x="0" y="4458"/>
                    </a:cubicBezTo>
                    <a:cubicBezTo>
                      <a:pt x="0" y="5930"/>
                      <a:pt x="1167" y="7132"/>
                      <a:pt x="2593" y="7132"/>
                    </a:cubicBezTo>
                    <a:lnTo>
                      <a:pt x="8212" y="7132"/>
                    </a:lnTo>
                    <a:cubicBezTo>
                      <a:pt x="9422" y="7132"/>
                      <a:pt x="10373" y="6151"/>
                      <a:pt x="10373" y="4903"/>
                    </a:cubicBezTo>
                    <a:cubicBezTo>
                      <a:pt x="10375" y="3744"/>
                      <a:pt x="9467" y="2763"/>
                      <a:pt x="8386" y="2675"/>
                    </a:cubicBezTo>
                    <a:close/>
                    <a:moveTo>
                      <a:pt x="6052" y="3941"/>
                    </a:moveTo>
                    <a:lnTo>
                      <a:pt x="6052" y="5562"/>
                    </a:lnTo>
                    <a:cubicBezTo>
                      <a:pt x="6052" y="5652"/>
                      <a:pt x="5980" y="5725"/>
                      <a:pt x="5890" y="5725"/>
                    </a:cubicBezTo>
                    <a:lnTo>
                      <a:pt x="4485" y="5725"/>
                    </a:lnTo>
                    <a:cubicBezTo>
                      <a:pt x="4395" y="5725"/>
                      <a:pt x="4322" y="5652"/>
                      <a:pt x="4322" y="5562"/>
                    </a:cubicBezTo>
                    <a:lnTo>
                      <a:pt x="4322" y="3941"/>
                    </a:lnTo>
                    <a:lnTo>
                      <a:pt x="3408" y="3941"/>
                    </a:lnTo>
                    <a:cubicBezTo>
                      <a:pt x="3265" y="3941"/>
                      <a:pt x="3192" y="3768"/>
                      <a:pt x="3292" y="3666"/>
                    </a:cubicBezTo>
                    <a:lnTo>
                      <a:pt x="5071" y="1832"/>
                    </a:lnTo>
                    <a:cubicBezTo>
                      <a:pt x="5135" y="1766"/>
                      <a:pt x="5240" y="1766"/>
                      <a:pt x="5303" y="1832"/>
                    </a:cubicBezTo>
                    <a:lnTo>
                      <a:pt x="7082" y="3666"/>
                    </a:lnTo>
                    <a:cubicBezTo>
                      <a:pt x="7182" y="3768"/>
                      <a:pt x="7108" y="3941"/>
                      <a:pt x="6966" y="3941"/>
                    </a:cubicBezTo>
                    <a:lnTo>
                      <a:pt x="6052" y="39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3351" y="4717"/>
              <a:ext cx="1639" cy="423"/>
              <a:chOff x="3351" y="4717"/>
              <a:chExt cx="1639" cy="423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3351" y="5022"/>
                <a:ext cx="119" cy="119"/>
              </a:xfrm>
              <a:prstGeom prst="ellipse">
                <a:avLst/>
              </a:prstGeom>
              <a:solidFill>
                <a:srgbClr val="04A2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872" y="4717"/>
                <a:ext cx="119" cy="119"/>
              </a:xfrm>
              <a:prstGeom prst="ellipse">
                <a:avLst/>
              </a:prstGeom>
              <a:solidFill>
                <a:srgbClr val="04A2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3470" y="7292"/>
              <a:ext cx="2770" cy="532"/>
              <a:chOff x="3470" y="7292"/>
              <a:chExt cx="2770" cy="532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3470" y="7292"/>
                <a:ext cx="119" cy="119"/>
              </a:xfrm>
              <a:prstGeom prst="ellipse">
                <a:avLst/>
              </a:prstGeom>
              <a:solidFill>
                <a:srgbClr val="04A2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6122" y="7706"/>
                <a:ext cx="119" cy="119"/>
              </a:xfrm>
              <a:prstGeom prst="ellipse">
                <a:avLst/>
              </a:prstGeom>
              <a:solidFill>
                <a:srgbClr val="04A2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 flipH="1">
              <a:off x="12688" y="7292"/>
              <a:ext cx="2770" cy="532"/>
              <a:chOff x="3470" y="7292"/>
              <a:chExt cx="2770" cy="532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3470" y="7292"/>
                <a:ext cx="119" cy="119"/>
              </a:xfrm>
              <a:prstGeom prst="ellipse">
                <a:avLst/>
              </a:prstGeom>
              <a:solidFill>
                <a:srgbClr val="04A2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6122" y="7706"/>
                <a:ext cx="119" cy="119"/>
              </a:xfrm>
              <a:prstGeom prst="ellipse">
                <a:avLst/>
              </a:prstGeom>
              <a:solidFill>
                <a:srgbClr val="04A2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 flipH="1">
              <a:off x="14111" y="4717"/>
              <a:ext cx="1639" cy="423"/>
              <a:chOff x="3351" y="4717"/>
              <a:chExt cx="1639" cy="423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3351" y="5022"/>
                <a:ext cx="119" cy="119"/>
              </a:xfrm>
              <a:prstGeom prst="ellipse">
                <a:avLst/>
              </a:prstGeom>
              <a:solidFill>
                <a:srgbClr val="04A2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4872" y="4717"/>
                <a:ext cx="119" cy="119"/>
              </a:xfrm>
              <a:prstGeom prst="ellipse">
                <a:avLst/>
              </a:prstGeom>
              <a:solidFill>
                <a:srgbClr val="04A2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2747" y="4265"/>
              <a:ext cx="1746" cy="46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4268" y="4121"/>
              <a:ext cx="1746" cy="46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865" y="7706"/>
              <a:ext cx="1746" cy="46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5518" y="7939"/>
              <a:ext cx="1746" cy="46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3505" y="4120"/>
              <a:ext cx="1746" cy="46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5026" y="4265"/>
              <a:ext cx="1746" cy="46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4734" y="7706"/>
              <a:ext cx="1746" cy="46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2083" y="7939"/>
              <a:ext cx="1746" cy="46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5" name="组合 4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0" name="任意多边形: 形状 26"/>
          <p:cNvSpPr/>
          <p:nvPr/>
        </p:nvSpPr>
        <p:spPr>
          <a:xfrm>
            <a:off x="0" y="5147175"/>
            <a:ext cx="12192000" cy="1710825"/>
          </a:xfrm>
          <a:custGeom>
            <a:avLst/>
            <a:gdLst>
              <a:gd name="connsiteX0" fmla="*/ 0 w 12192000"/>
              <a:gd name="connsiteY0" fmla="*/ 0 h 1710825"/>
              <a:gd name="connsiteX1" fmla="*/ 159427 w 12192000"/>
              <a:gd name="connsiteY1" fmla="*/ 108736 h 1710825"/>
              <a:gd name="connsiteX2" fmla="*/ 6096000 w 12192000"/>
              <a:gd name="connsiteY2" fmla="*/ 1548601 h 1710825"/>
              <a:gd name="connsiteX3" fmla="*/ 12032574 w 12192000"/>
              <a:gd name="connsiteY3" fmla="*/ 108736 h 1710825"/>
              <a:gd name="connsiteX4" fmla="*/ 12192000 w 12192000"/>
              <a:gd name="connsiteY4" fmla="*/ 0 h 1710825"/>
              <a:gd name="connsiteX5" fmla="*/ 12192000 w 12192000"/>
              <a:gd name="connsiteY5" fmla="*/ 1710825 h 1710825"/>
              <a:gd name="connsiteX6" fmla="*/ 0 w 12192000"/>
              <a:gd name="connsiteY6" fmla="*/ 1710825 h 171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710825">
                <a:moveTo>
                  <a:pt x="0" y="0"/>
                </a:moveTo>
                <a:lnTo>
                  <a:pt x="159427" y="108736"/>
                </a:lnTo>
                <a:cubicBezTo>
                  <a:pt x="1525844" y="984151"/>
                  <a:pt x="3676723" y="1548601"/>
                  <a:pt x="6096000" y="1548601"/>
                </a:cubicBezTo>
                <a:cubicBezTo>
                  <a:pt x="8515278" y="1548601"/>
                  <a:pt x="10666157" y="984151"/>
                  <a:pt x="12032574" y="108736"/>
                </a:cubicBezTo>
                <a:lnTo>
                  <a:pt x="12192000" y="0"/>
                </a:lnTo>
                <a:lnTo>
                  <a:pt x="12192000" y="1710825"/>
                </a:lnTo>
                <a:lnTo>
                  <a:pt x="0" y="17108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370" y="1436370"/>
            <a:ext cx="11101705" cy="1804027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>
            <a:off x="6083968" y="3541630"/>
            <a:ext cx="0" cy="245915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8943473" y="3541630"/>
            <a:ext cx="0" cy="245915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17" name="组合 16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6" name="图片 75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339452" y="6057116"/>
            <a:ext cx="2920102" cy="11508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75005" y="3351530"/>
            <a:ext cx="2258060" cy="2806065"/>
            <a:chOff x="1063" y="5278"/>
            <a:chExt cx="3556" cy="4419"/>
          </a:xfrm>
        </p:grpSpPr>
        <p:cxnSp>
          <p:nvCxnSpPr>
            <p:cNvPr id="77" name="直接连接符 76"/>
            <p:cNvCxnSpPr>
              <a:endCxn id="89" idx="4"/>
            </p:cNvCxnSpPr>
            <p:nvPr/>
          </p:nvCxnSpPr>
          <p:spPr>
            <a:xfrm flipV="1">
              <a:off x="2852" y="6371"/>
              <a:ext cx="12" cy="565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椭圆 88"/>
            <p:cNvSpPr/>
            <p:nvPr/>
          </p:nvSpPr>
          <p:spPr>
            <a:xfrm>
              <a:off x="2317" y="5278"/>
              <a:ext cx="1093" cy="1093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4" name="dollar-bag_17794"/>
            <p:cNvSpPr/>
            <p:nvPr/>
          </p:nvSpPr>
          <p:spPr>
            <a:xfrm>
              <a:off x="2644" y="5548"/>
              <a:ext cx="440" cy="568"/>
            </a:xfrm>
            <a:custGeom>
              <a:avLst/>
              <a:gdLst>
                <a:gd name="T0" fmla="*/ 3250 w 3635"/>
                <a:gd name="T1" fmla="*/ 2043 h 4701"/>
                <a:gd name="T2" fmla="*/ 2365 w 3635"/>
                <a:gd name="T3" fmla="*/ 1417 h 4701"/>
                <a:gd name="T4" fmla="*/ 2500 w 3635"/>
                <a:gd name="T5" fmla="*/ 1414 h 4701"/>
                <a:gd name="T6" fmla="*/ 3193 w 3635"/>
                <a:gd name="T7" fmla="*/ 1490 h 4701"/>
                <a:gd name="T8" fmla="*/ 3332 w 3635"/>
                <a:gd name="T9" fmla="*/ 1453 h 4701"/>
                <a:gd name="T10" fmla="*/ 2904 w 3635"/>
                <a:gd name="T11" fmla="*/ 1344 h 4701"/>
                <a:gd name="T12" fmla="*/ 2345 w 3635"/>
                <a:gd name="T13" fmla="*/ 1358 h 4701"/>
                <a:gd name="T14" fmla="*/ 2555 w 3635"/>
                <a:gd name="T15" fmla="*/ 1321 h 4701"/>
                <a:gd name="T16" fmla="*/ 3115 w 3635"/>
                <a:gd name="T17" fmla="*/ 1087 h 4701"/>
                <a:gd name="T18" fmla="*/ 3164 w 3635"/>
                <a:gd name="T19" fmla="*/ 986 h 4701"/>
                <a:gd name="T20" fmla="*/ 2816 w 3635"/>
                <a:gd name="T21" fmla="*/ 1081 h 4701"/>
                <a:gd name="T22" fmla="*/ 2629 w 3635"/>
                <a:gd name="T23" fmla="*/ 1209 h 4701"/>
                <a:gd name="T24" fmla="*/ 2181 w 3635"/>
                <a:gd name="T25" fmla="*/ 1292 h 4701"/>
                <a:gd name="T26" fmla="*/ 2603 w 3635"/>
                <a:gd name="T27" fmla="*/ 126 h 4701"/>
                <a:gd name="T28" fmla="*/ 2312 w 3635"/>
                <a:gd name="T29" fmla="*/ 78 h 4701"/>
                <a:gd name="T30" fmla="*/ 1847 w 3635"/>
                <a:gd name="T31" fmla="*/ 174 h 4701"/>
                <a:gd name="T32" fmla="*/ 1664 w 3635"/>
                <a:gd name="T33" fmla="*/ 170 h 4701"/>
                <a:gd name="T34" fmla="*/ 1483 w 3635"/>
                <a:gd name="T35" fmla="*/ 165 h 4701"/>
                <a:gd name="T36" fmla="*/ 893 w 3635"/>
                <a:gd name="T37" fmla="*/ 359 h 4701"/>
                <a:gd name="T38" fmla="*/ 1466 w 3635"/>
                <a:gd name="T39" fmla="*/ 1398 h 4701"/>
                <a:gd name="T40" fmla="*/ 115 w 3635"/>
                <a:gd name="T41" fmla="*/ 2775 h 4701"/>
                <a:gd name="T42" fmla="*/ 402 w 3635"/>
                <a:gd name="T43" fmla="*/ 4149 h 4701"/>
                <a:gd name="T44" fmla="*/ 1817 w 3635"/>
                <a:gd name="T45" fmla="*/ 4701 h 4701"/>
                <a:gd name="T46" fmla="*/ 3515 w 3635"/>
                <a:gd name="T47" fmla="*/ 3556 h 4701"/>
                <a:gd name="T48" fmla="*/ 3250 w 3635"/>
                <a:gd name="T49" fmla="*/ 2043 h 4701"/>
                <a:gd name="T50" fmla="*/ 1605 w 3635"/>
                <a:gd name="T51" fmla="*/ 329 h 4701"/>
                <a:gd name="T52" fmla="*/ 1781 w 3635"/>
                <a:gd name="T53" fmla="*/ 333 h 4701"/>
                <a:gd name="T54" fmla="*/ 1970 w 3635"/>
                <a:gd name="T55" fmla="*/ 338 h 4701"/>
                <a:gd name="T56" fmla="*/ 2287 w 3635"/>
                <a:gd name="T57" fmla="*/ 306 h 4701"/>
                <a:gd name="T58" fmla="*/ 2077 w 3635"/>
                <a:gd name="T59" fmla="*/ 444 h 4701"/>
                <a:gd name="T60" fmla="*/ 1157 w 3635"/>
                <a:gd name="T61" fmla="*/ 446 h 4701"/>
                <a:gd name="T62" fmla="*/ 1605 w 3635"/>
                <a:gd name="T63" fmla="*/ 329 h 4701"/>
                <a:gd name="T64" fmla="*/ 1874 w 3635"/>
                <a:gd name="T65" fmla="*/ 3776 h 4701"/>
                <a:gd name="T66" fmla="*/ 1874 w 3635"/>
                <a:gd name="T67" fmla="*/ 4034 h 4701"/>
                <a:gd name="T68" fmla="*/ 1717 w 3635"/>
                <a:gd name="T69" fmla="*/ 4034 h 4701"/>
                <a:gd name="T70" fmla="*/ 1717 w 3635"/>
                <a:gd name="T71" fmla="*/ 3786 h 4701"/>
                <a:gd name="T72" fmla="*/ 1340 w 3635"/>
                <a:gd name="T73" fmla="*/ 3677 h 4701"/>
                <a:gd name="T74" fmla="*/ 1400 w 3635"/>
                <a:gd name="T75" fmla="*/ 3510 h 4701"/>
                <a:gd name="T76" fmla="*/ 1755 w 3635"/>
                <a:gd name="T77" fmla="*/ 3617 h 4701"/>
                <a:gd name="T78" fmla="*/ 2034 w 3635"/>
                <a:gd name="T79" fmla="*/ 3374 h 4701"/>
                <a:gd name="T80" fmla="*/ 1769 w 3635"/>
                <a:gd name="T81" fmla="*/ 3079 h 4701"/>
                <a:gd name="T82" fmla="*/ 1360 w 3635"/>
                <a:gd name="T83" fmla="*/ 2647 h 4701"/>
                <a:gd name="T84" fmla="*/ 1732 w 3635"/>
                <a:gd name="T85" fmla="*/ 2248 h 4701"/>
                <a:gd name="T86" fmla="*/ 1732 w 3635"/>
                <a:gd name="T87" fmla="*/ 2000 h 4701"/>
                <a:gd name="T88" fmla="*/ 1889 w 3635"/>
                <a:gd name="T89" fmla="*/ 2000 h 4701"/>
                <a:gd name="T90" fmla="*/ 1888 w 3635"/>
                <a:gd name="T91" fmla="*/ 2240 h 4701"/>
                <a:gd name="T92" fmla="*/ 2211 w 3635"/>
                <a:gd name="T93" fmla="*/ 2327 h 4701"/>
                <a:gd name="T94" fmla="*/ 2149 w 3635"/>
                <a:gd name="T95" fmla="*/ 2491 h 4701"/>
                <a:gd name="T96" fmla="*/ 1836 w 3635"/>
                <a:gd name="T97" fmla="*/ 2404 h 4701"/>
                <a:gd name="T98" fmla="*/ 1589 w 3635"/>
                <a:gd name="T99" fmla="*/ 2620 h 4701"/>
                <a:gd name="T100" fmla="*/ 1881 w 3635"/>
                <a:gd name="T101" fmla="*/ 2902 h 4701"/>
                <a:gd name="T102" fmla="*/ 2265 w 3635"/>
                <a:gd name="T103" fmla="*/ 3354 h 4701"/>
                <a:gd name="T104" fmla="*/ 1874 w 3635"/>
                <a:gd name="T105" fmla="*/ 3776 h 4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5" h="4701">
                  <a:moveTo>
                    <a:pt x="3250" y="2043"/>
                  </a:moveTo>
                  <a:cubicBezTo>
                    <a:pt x="3034" y="1723"/>
                    <a:pt x="2729" y="1509"/>
                    <a:pt x="2365" y="1417"/>
                  </a:cubicBezTo>
                  <a:cubicBezTo>
                    <a:pt x="2410" y="1417"/>
                    <a:pt x="2456" y="1416"/>
                    <a:pt x="2500" y="1414"/>
                  </a:cubicBezTo>
                  <a:cubicBezTo>
                    <a:pt x="2679" y="1408"/>
                    <a:pt x="3072" y="1316"/>
                    <a:pt x="3193" y="1490"/>
                  </a:cubicBezTo>
                  <a:cubicBezTo>
                    <a:pt x="3217" y="1524"/>
                    <a:pt x="3342" y="1468"/>
                    <a:pt x="3332" y="1453"/>
                  </a:cubicBezTo>
                  <a:cubicBezTo>
                    <a:pt x="3242" y="1324"/>
                    <a:pt x="3042" y="1341"/>
                    <a:pt x="2904" y="1344"/>
                  </a:cubicBezTo>
                  <a:cubicBezTo>
                    <a:pt x="2730" y="1349"/>
                    <a:pt x="2528" y="1384"/>
                    <a:pt x="2345" y="1358"/>
                  </a:cubicBezTo>
                  <a:cubicBezTo>
                    <a:pt x="2415" y="1351"/>
                    <a:pt x="2485" y="1340"/>
                    <a:pt x="2555" y="1321"/>
                  </a:cubicBezTo>
                  <a:cubicBezTo>
                    <a:pt x="2757" y="1266"/>
                    <a:pt x="2892" y="1086"/>
                    <a:pt x="3115" y="1087"/>
                  </a:cubicBezTo>
                  <a:cubicBezTo>
                    <a:pt x="3139" y="1081"/>
                    <a:pt x="3202" y="987"/>
                    <a:pt x="3164" y="986"/>
                  </a:cubicBezTo>
                  <a:cubicBezTo>
                    <a:pt x="3034" y="986"/>
                    <a:pt x="2929" y="1016"/>
                    <a:pt x="2816" y="1081"/>
                  </a:cubicBezTo>
                  <a:cubicBezTo>
                    <a:pt x="2751" y="1118"/>
                    <a:pt x="2692" y="1168"/>
                    <a:pt x="2629" y="1209"/>
                  </a:cubicBezTo>
                  <a:cubicBezTo>
                    <a:pt x="2499" y="1292"/>
                    <a:pt x="2336" y="1296"/>
                    <a:pt x="2181" y="1292"/>
                  </a:cubicBezTo>
                  <a:cubicBezTo>
                    <a:pt x="2457" y="910"/>
                    <a:pt x="2694" y="338"/>
                    <a:pt x="2603" y="126"/>
                  </a:cubicBezTo>
                  <a:cubicBezTo>
                    <a:pt x="2560" y="25"/>
                    <a:pt x="2452" y="0"/>
                    <a:pt x="2312" y="78"/>
                  </a:cubicBezTo>
                  <a:cubicBezTo>
                    <a:pt x="2162" y="163"/>
                    <a:pt x="1992" y="174"/>
                    <a:pt x="1847" y="174"/>
                  </a:cubicBezTo>
                  <a:cubicBezTo>
                    <a:pt x="1786" y="174"/>
                    <a:pt x="1724" y="172"/>
                    <a:pt x="1664" y="170"/>
                  </a:cubicBezTo>
                  <a:cubicBezTo>
                    <a:pt x="1603" y="167"/>
                    <a:pt x="1542" y="165"/>
                    <a:pt x="1483" y="165"/>
                  </a:cubicBezTo>
                  <a:cubicBezTo>
                    <a:pt x="1287" y="165"/>
                    <a:pt x="1064" y="188"/>
                    <a:pt x="893" y="359"/>
                  </a:cubicBezTo>
                  <a:cubicBezTo>
                    <a:pt x="759" y="498"/>
                    <a:pt x="939" y="1065"/>
                    <a:pt x="1466" y="1398"/>
                  </a:cubicBezTo>
                  <a:cubicBezTo>
                    <a:pt x="532" y="1536"/>
                    <a:pt x="256" y="2162"/>
                    <a:pt x="115" y="2775"/>
                  </a:cubicBezTo>
                  <a:cubicBezTo>
                    <a:pt x="0" y="3275"/>
                    <a:pt x="105" y="3776"/>
                    <a:pt x="402" y="4149"/>
                  </a:cubicBezTo>
                  <a:cubicBezTo>
                    <a:pt x="686" y="4505"/>
                    <a:pt x="1337" y="4701"/>
                    <a:pt x="1817" y="4701"/>
                  </a:cubicBezTo>
                  <a:cubicBezTo>
                    <a:pt x="2946" y="4701"/>
                    <a:pt x="3375" y="4232"/>
                    <a:pt x="3515" y="3556"/>
                  </a:cubicBezTo>
                  <a:cubicBezTo>
                    <a:pt x="3635" y="3033"/>
                    <a:pt x="3536" y="2467"/>
                    <a:pt x="3250" y="2043"/>
                  </a:cubicBezTo>
                  <a:close/>
                  <a:moveTo>
                    <a:pt x="1605" y="329"/>
                  </a:moveTo>
                  <a:cubicBezTo>
                    <a:pt x="1663" y="329"/>
                    <a:pt x="1722" y="331"/>
                    <a:pt x="1781" y="333"/>
                  </a:cubicBezTo>
                  <a:cubicBezTo>
                    <a:pt x="1844" y="335"/>
                    <a:pt x="1907" y="338"/>
                    <a:pt x="1970" y="338"/>
                  </a:cubicBezTo>
                  <a:cubicBezTo>
                    <a:pt x="2064" y="338"/>
                    <a:pt x="2174" y="332"/>
                    <a:pt x="2287" y="306"/>
                  </a:cubicBezTo>
                  <a:cubicBezTo>
                    <a:pt x="2216" y="349"/>
                    <a:pt x="2145" y="396"/>
                    <a:pt x="2077" y="444"/>
                  </a:cubicBezTo>
                  <a:cubicBezTo>
                    <a:pt x="1745" y="672"/>
                    <a:pt x="1482" y="852"/>
                    <a:pt x="1157" y="446"/>
                  </a:cubicBezTo>
                  <a:cubicBezTo>
                    <a:pt x="1285" y="345"/>
                    <a:pt x="1447" y="329"/>
                    <a:pt x="1605" y="329"/>
                  </a:cubicBezTo>
                  <a:close/>
                  <a:moveTo>
                    <a:pt x="1874" y="3776"/>
                  </a:moveTo>
                  <a:lnTo>
                    <a:pt x="1874" y="4034"/>
                  </a:lnTo>
                  <a:lnTo>
                    <a:pt x="1717" y="4034"/>
                  </a:lnTo>
                  <a:lnTo>
                    <a:pt x="1717" y="3786"/>
                  </a:lnTo>
                  <a:cubicBezTo>
                    <a:pt x="1574" y="3783"/>
                    <a:pt x="1427" y="3738"/>
                    <a:pt x="1340" y="3677"/>
                  </a:cubicBezTo>
                  <a:lnTo>
                    <a:pt x="1400" y="3510"/>
                  </a:lnTo>
                  <a:cubicBezTo>
                    <a:pt x="1487" y="3567"/>
                    <a:pt x="1616" y="3617"/>
                    <a:pt x="1755" y="3617"/>
                  </a:cubicBezTo>
                  <a:cubicBezTo>
                    <a:pt x="1930" y="3617"/>
                    <a:pt x="2034" y="3515"/>
                    <a:pt x="2034" y="3374"/>
                  </a:cubicBezTo>
                  <a:cubicBezTo>
                    <a:pt x="2034" y="3238"/>
                    <a:pt x="1953" y="3153"/>
                    <a:pt x="1769" y="3079"/>
                  </a:cubicBezTo>
                  <a:cubicBezTo>
                    <a:pt x="1517" y="2979"/>
                    <a:pt x="1360" y="2863"/>
                    <a:pt x="1360" y="2647"/>
                  </a:cubicBezTo>
                  <a:cubicBezTo>
                    <a:pt x="1360" y="2441"/>
                    <a:pt x="1506" y="2285"/>
                    <a:pt x="1732" y="2248"/>
                  </a:cubicBezTo>
                  <a:lnTo>
                    <a:pt x="1732" y="2000"/>
                  </a:lnTo>
                  <a:lnTo>
                    <a:pt x="1889" y="2000"/>
                  </a:lnTo>
                  <a:lnTo>
                    <a:pt x="1888" y="2240"/>
                  </a:lnTo>
                  <a:cubicBezTo>
                    <a:pt x="2035" y="2245"/>
                    <a:pt x="2136" y="2285"/>
                    <a:pt x="2211" y="2327"/>
                  </a:cubicBezTo>
                  <a:lnTo>
                    <a:pt x="2149" y="2491"/>
                  </a:lnTo>
                  <a:cubicBezTo>
                    <a:pt x="2097" y="2461"/>
                    <a:pt x="1995" y="2404"/>
                    <a:pt x="1836" y="2404"/>
                  </a:cubicBezTo>
                  <a:cubicBezTo>
                    <a:pt x="1645" y="2404"/>
                    <a:pt x="1589" y="2518"/>
                    <a:pt x="1589" y="2620"/>
                  </a:cubicBezTo>
                  <a:cubicBezTo>
                    <a:pt x="1589" y="2746"/>
                    <a:pt x="1665" y="2811"/>
                    <a:pt x="1881" y="2902"/>
                  </a:cubicBezTo>
                  <a:cubicBezTo>
                    <a:pt x="2136" y="3007"/>
                    <a:pt x="2265" y="3133"/>
                    <a:pt x="2265" y="3354"/>
                  </a:cubicBezTo>
                  <a:cubicBezTo>
                    <a:pt x="2265" y="3552"/>
                    <a:pt x="2129" y="3736"/>
                    <a:pt x="1874" y="3776"/>
                  </a:cubicBezTo>
                  <a:close/>
                </a:path>
              </a:pathLst>
            </a:cu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grad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72" name="Group 14"/>
            <p:cNvGrpSpPr>
              <a:grpSpLocks noChangeAspect="1"/>
            </p:cNvGrpSpPr>
            <p:nvPr/>
          </p:nvGrpSpPr>
          <p:grpSpPr bwMode="auto">
            <a:xfrm>
              <a:off x="1063" y="6666"/>
              <a:ext cx="3556" cy="3031"/>
              <a:chOff x="819" y="756"/>
              <a:chExt cx="1246" cy="1062"/>
            </a:xfrm>
            <a:effectLst>
              <a:outerShdw blurRad="279400" dist="38100" dir="16200000" rotWithShape="0">
                <a:prstClr val="black">
                  <a:alpha val="28000"/>
                </a:prstClr>
              </a:outerShdw>
            </a:effectLst>
          </p:grpSpPr>
          <p:sp>
            <p:nvSpPr>
              <p:cNvPr id="73" name="Freeform 15"/>
              <p:cNvSpPr/>
              <p:nvPr/>
            </p:nvSpPr>
            <p:spPr bwMode="auto">
              <a:xfrm>
                <a:off x="819" y="756"/>
                <a:ext cx="1246" cy="1062"/>
              </a:xfrm>
              <a:custGeom>
                <a:avLst/>
                <a:gdLst>
                  <a:gd name="T0" fmla="*/ 113 w 118"/>
                  <a:gd name="T1" fmla="*/ 69 h 100"/>
                  <a:gd name="T2" fmla="*/ 82 w 118"/>
                  <a:gd name="T3" fmla="*/ 100 h 100"/>
                  <a:gd name="T4" fmla="*/ 37 w 118"/>
                  <a:gd name="T5" fmla="*/ 100 h 100"/>
                  <a:gd name="T6" fmla="*/ 6 w 118"/>
                  <a:gd name="T7" fmla="*/ 69 h 100"/>
                  <a:gd name="T8" fmla="*/ 6 w 118"/>
                  <a:gd name="T9" fmla="*/ 48 h 100"/>
                  <a:gd name="T10" fmla="*/ 49 w 118"/>
                  <a:gd name="T11" fmla="*/ 5 h 100"/>
                  <a:gd name="T12" fmla="*/ 69 w 118"/>
                  <a:gd name="T13" fmla="*/ 5 h 100"/>
                  <a:gd name="T14" fmla="*/ 113 w 118"/>
                  <a:gd name="T15" fmla="*/ 48 h 100"/>
                  <a:gd name="T16" fmla="*/ 113 w 118"/>
                  <a:gd name="T17" fmla="*/ 6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00">
                    <a:moveTo>
                      <a:pt x="113" y="69"/>
                    </a:moveTo>
                    <a:cubicBezTo>
                      <a:pt x="82" y="100"/>
                      <a:pt x="82" y="100"/>
                      <a:pt x="82" y="100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0" y="63"/>
                      <a:pt x="0" y="54"/>
                      <a:pt x="6" y="48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55" y="0"/>
                      <a:pt x="64" y="0"/>
                      <a:pt x="69" y="5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8" y="54"/>
                      <a:pt x="118" y="63"/>
                      <a:pt x="113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16"/>
              <p:cNvSpPr/>
              <p:nvPr/>
            </p:nvSpPr>
            <p:spPr bwMode="auto">
              <a:xfrm>
                <a:off x="1072" y="756"/>
                <a:ext cx="740" cy="318"/>
              </a:xfrm>
              <a:custGeom>
                <a:avLst/>
                <a:gdLst>
                  <a:gd name="T0" fmla="*/ 45 w 70"/>
                  <a:gd name="T1" fmla="*/ 5 h 30"/>
                  <a:gd name="T2" fmla="*/ 25 w 70"/>
                  <a:gd name="T3" fmla="*/ 5 h 30"/>
                  <a:gd name="T4" fmla="*/ 0 w 70"/>
                  <a:gd name="T5" fmla="*/ 30 h 30"/>
                  <a:gd name="T6" fmla="*/ 70 w 70"/>
                  <a:gd name="T7" fmla="*/ 30 h 30"/>
                  <a:gd name="T8" fmla="*/ 45 w 70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0">
                    <a:moveTo>
                      <a:pt x="45" y="5"/>
                    </a:moveTo>
                    <a:cubicBezTo>
                      <a:pt x="40" y="0"/>
                      <a:pt x="31" y="0"/>
                      <a:pt x="25" y="5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70" y="30"/>
                      <a:pt x="70" y="30"/>
                      <a:pt x="70" y="30"/>
                    </a:cubicBezTo>
                    <a:lnTo>
                      <a:pt x="45" y="5"/>
                    </a:ln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5" name="文本框 74"/>
            <p:cNvSpPr txBox="1"/>
            <p:nvPr/>
          </p:nvSpPr>
          <p:spPr>
            <a:xfrm>
              <a:off x="2488" y="6894"/>
              <a:ext cx="649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1655" y="8297"/>
              <a:ext cx="2431" cy="11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1284" y="7765"/>
              <a:ext cx="3160" cy="5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2E75B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2E75B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Group 14"/>
          <p:cNvGrpSpPr>
            <a:grpSpLocks noChangeAspect="1"/>
          </p:cNvGrpSpPr>
          <p:nvPr/>
        </p:nvGrpSpPr>
        <p:grpSpPr bwMode="auto">
          <a:xfrm>
            <a:off x="6290945" y="4233545"/>
            <a:ext cx="2258060" cy="1924685"/>
            <a:chOff x="819" y="756"/>
            <a:chExt cx="1246" cy="1062"/>
          </a:xfrm>
          <a:effectLst>
            <a:outerShdw blurRad="279400" dist="38100" dir="16200000" rotWithShape="0">
              <a:prstClr val="black">
                <a:alpha val="28000"/>
              </a:prstClr>
            </a:outerShdw>
          </a:effectLst>
        </p:grpSpPr>
        <p:sp>
          <p:nvSpPr>
            <p:cNvPr id="65" name="Freeform 15"/>
            <p:cNvSpPr/>
            <p:nvPr/>
          </p:nvSpPr>
          <p:spPr bwMode="auto">
            <a:xfrm>
              <a:off x="819" y="756"/>
              <a:ext cx="1246" cy="1062"/>
            </a:xfrm>
            <a:custGeom>
              <a:avLst/>
              <a:gdLst>
                <a:gd name="T0" fmla="*/ 113 w 118"/>
                <a:gd name="T1" fmla="*/ 69 h 100"/>
                <a:gd name="T2" fmla="*/ 82 w 118"/>
                <a:gd name="T3" fmla="*/ 100 h 100"/>
                <a:gd name="T4" fmla="*/ 37 w 118"/>
                <a:gd name="T5" fmla="*/ 100 h 100"/>
                <a:gd name="T6" fmla="*/ 6 w 118"/>
                <a:gd name="T7" fmla="*/ 69 h 100"/>
                <a:gd name="T8" fmla="*/ 6 w 118"/>
                <a:gd name="T9" fmla="*/ 48 h 100"/>
                <a:gd name="T10" fmla="*/ 49 w 118"/>
                <a:gd name="T11" fmla="*/ 5 h 100"/>
                <a:gd name="T12" fmla="*/ 69 w 118"/>
                <a:gd name="T13" fmla="*/ 5 h 100"/>
                <a:gd name="T14" fmla="*/ 113 w 118"/>
                <a:gd name="T15" fmla="*/ 48 h 100"/>
                <a:gd name="T16" fmla="*/ 113 w 118"/>
                <a:gd name="T17" fmla="*/ 6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0">
                  <a:moveTo>
                    <a:pt x="113" y="69"/>
                  </a:moveTo>
                  <a:cubicBezTo>
                    <a:pt x="82" y="100"/>
                    <a:pt x="82" y="100"/>
                    <a:pt x="82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0" y="63"/>
                    <a:pt x="0" y="54"/>
                    <a:pt x="6" y="4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5" y="0"/>
                    <a:pt x="64" y="0"/>
                    <a:pt x="69" y="5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8" y="54"/>
                    <a:pt x="118" y="63"/>
                    <a:pt x="113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16"/>
            <p:cNvSpPr/>
            <p:nvPr/>
          </p:nvSpPr>
          <p:spPr bwMode="auto">
            <a:xfrm>
              <a:off x="1072" y="756"/>
              <a:ext cx="740" cy="318"/>
            </a:xfrm>
            <a:custGeom>
              <a:avLst/>
              <a:gdLst>
                <a:gd name="T0" fmla="*/ 45 w 70"/>
                <a:gd name="T1" fmla="*/ 5 h 30"/>
                <a:gd name="T2" fmla="*/ 25 w 70"/>
                <a:gd name="T3" fmla="*/ 5 h 30"/>
                <a:gd name="T4" fmla="*/ 0 w 70"/>
                <a:gd name="T5" fmla="*/ 30 h 30"/>
                <a:gd name="T6" fmla="*/ 70 w 70"/>
                <a:gd name="T7" fmla="*/ 30 h 30"/>
                <a:gd name="T8" fmla="*/ 45 w 70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45" y="5"/>
                  </a:moveTo>
                  <a:cubicBezTo>
                    <a:pt x="40" y="0"/>
                    <a:pt x="31" y="0"/>
                    <a:pt x="25" y="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0" y="30"/>
                    <a:pt x="70" y="30"/>
                    <a:pt x="70" y="30"/>
                  </a:cubicBezTo>
                  <a:lnTo>
                    <a:pt x="45" y="5"/>
                  </a:lnTo>
                  <a:close/>
                </a:path>
              </a:pathLst>
            </a:cu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0" name="图片 79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5965825" y="6057265"/>
            <a:ext cx="2920365" cy="11493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444615" y="3351530"/>
            <a:ext cx="2006600" cy="2659380"/>
            <a:chOff x="10149" y="5278"/>
            <a:chExt cx="3160" cy="4188"/>
          </a:xfrm>
        </p:grpSpPr>
        <p:cxnSp>
          <p:nvCxnSpPr>
            <p:cNvPr id="81" name="直接连接符 80"/>
            <p:cNvCxnSpPr>
              <a:endCxn id="84" idx="4"/>
            </p:cNvCxnSpPr>
            <p:nvPr/>
          </p:nvCxnSpPr>
          <p:spPr>
            <a:xfrm flipV="1">
              <a:off x="11696" y="6372"/>
              <a:ext cx="12" cy="565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椭圆 83"/>
            <p:cNvSpPr/>
            <p:nvPr/>
          </p:nvSpPr>
          <p:spPr>
            <a:xfrm>
              <a:off x="11161" y="5278"/>
              <a:ext cx="1093" cy="1093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8" name="dollar-bag_17794"/>
            <p:cNvSpPr/>
            <p:nvPr/>
          </p:nvSpPr>
          <p:spPr>
            <a:xfrm>
              <a:off x="11489" y="5591"/>
              <a:ext cx="437" cy="482"/>
            </a:xfrm>
            <a:custGeom>
              <a:avLst/>
              <a:gdLst>
                <a:gd name="T0" fmla="*/ 121763 h 600884"/>
                <a:gd name="T1" fmla="*/ 121763 h 600884"/>
                <a:gd name="T2" fmla="*/ 121763 h 600884"/>
                <a:gd name="T3" fmla="*/ 121763 h 600884"/>
                <a:gd name="T4" fmla="*/ 121763 h 600884"/>
                <a:gd name="T5" fmla="*/ 121763 h 600884"/>
                <a:gd name="T6" fmla="*/ 121763 h 600884"/>
                <a:gd name="T7" fmla="*/ 121763 h 600884"/>
                <a:gd name="T8" fmla="*/ 121763 h 600884"/>
                <a:gd name="T9" fmla="*/ 121763 h 600884"/>
                <a:gd name="T10" fmla="*/ 121763 h 600884"/>
                <a:gd name="T11" fmla="*/ 121763 h 600884"/>
                <a:gd name="T12" fmla="*/ 121763 h 600884"/>
                <a:gd name="T13" fmla="*/ 121763 h 600884"/>
                <a:gd name="T14" fmla="*/ 121763 h 600884"/>
                <a:gd name="T15" fmla="*/ 121763 h 600884"/>
                <a:gd name="T16" fmla="*/ 121763 h 600884"/>
                <a:gd name="T17" fmla="*/ 121763 h 600884"/>
                <a:gd name="T18" fmla="*/ 121763 h 600884"/>
                <a:gd name="T19" fmla="*/ 121763 h 600884"/>
                <a:gd name="T20" fmla="*/ 121763 h 600884"/>
                <a:gd name="T21" fmla="*/ 121763 h 600884"/>
                <a:gd name="T22" fmla="*/ 121763 h 600884"/>
                <a:gd name="T23" fmla="*/ 121763 h 600884"/>
                <a:gd name="T24" fmla="*/ 121763 h 600884"/>
                <a:gd name="T25" fmla="*/ 121763 h 600884"/>
                <a:gd name="T26" fmla="*/ 121763 h 600884"/>
                <a:gd name="T27" fmla="*/ 121763 h 600884"/>
                <a:gd name="T28" fmla="*/ 121763 h 600884"/>
                <a:gd name="T29" fmla="*/ 121763 h 600884"/>
                <a:gd name="T30" fmla="*/ 121763 h 600884"/>
                <a:gd name="T31" fmla="*/ 121763 h 600884"/>
                <a:gd name="T32" fmla="*/ 121763 h 600884"/>
                <a:gd name="T33" fmla="*/ 121763 h 600884"/>
                <a:gd name="T34" fmla="*/ 121763 h 600884"/>
                <a:gd name="T35" fmla="*/ 121763 h 600884"/>
                <a:gd name="T36" fmla="*/ 121763 h 600884"/>
                <a:gd name="T37" fmla="*/ 121763 h 600884"/>
                <a:gd name="T38" fmla="*/ 121763 h 600884"/>
                <a:gd name="T39" fmla="*/ 121763 h 600884"/>
                <a:gd name="T40" fmla="*/ 121763 h 600884"/>
                <a:gd name="T41" fmla="*/ 121763 h 600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88" h="2641">
                  <a:moveTo>
                    <a:pt x="2284" y="245"/>
                  </a:moveTo>
                  <a:cubicBezTo>
                    <a:pt x="2279" y="217"/>
                    <a:pt x="2258" y="195"/>
                    <a:pt x="2230" y="190"/>
                  </a:cubicBezTo>
                  <a:lnTo>
                    <a:pt x="1206" y="1"/>
                  </a:lnTo>
                  <a:cubicBezTo>
                    <a:pt x="1198" y="0"/>
                    <a:pt x="1190" y="0"/>
                    <a:pt x="1182" y="1"/>
                  </a:cubicBezTo>
                  <a:lnTo>
                    <a:pt x="159" y="190"/>
                  </a:lnTo>
                  <a:cubicBezTo>
                    <a:pt x="131" y="195"/>
                    <a:pt x="109" y="217"/>
                    <a:pt x="105" y="245"/>
                  </a:cubicBezTo>
                  <a:cubicBezTo>
                    <a:pt x="100" y="274"/>
                    <a:pt x="0" y="961"/>
                    <a:pt x="202" y="1554"/>
                  </a:cubicBezTo>
                  <a:cubicBezTo>
                    <a:pt x="405" y="2155"/>
                    <a:pt x="1128" y="2611"/>
                    <a:pt x="1159" y="2630"/>
                  </a:cubicBezTo>
                  <a:cubicBezTo>
                    <a:pt x="1170" y="2637"/>
                    <a:pt x="1182" y="2641"/>
                    <a:pt x="1194" y="2641"/>
                  </a:cubicBezTo>
                  <a:cubicBezTo>
                    <a:pt x="1207" y="2641"/>
                    <a:pt x="1219" y="2637"/>
                    <a:pt x="1230" y="2630"/>
                  </a:cubicBezTo>
                  <a:cubicBezTo>
                    <a:pt x="1260" y="2611"/>
                    <a:pt x="1983" y="2155"/>
                    <a:pt x="2187" y="1554"/>
                  </a:cubicBezTo>
                  <a:cubicBezTo>
                    <a:pt x="2388" y="961"/>
                    <a:pt x="2288" y="274"/>
                    <a:pt x="2284" y="245"/>
                  </a:cubicBezTo>
                  <a:close/>
                  <a:moveTo>
                    <a:pt x="1994" y="1478"/>
                  </a:moveTo>
                  <a:cubicBezTo>
                    <a:pt x="1824" y="1972"/>
                    <a:pt x="1194" y="2357"/>
                    <a:pt x="1194" y="2357"/>
                  </a:cubicBezTo>
                  <a:lnTo>
                    <a:pt x="1194" y="1299"/>
                  </a:lnTo>
                  <a:lnTo>
                    <a:pt x="344" y="1299"/>
                  </a:lnTo>
                  <a:cubicBezTo>
                    <a:pt x="243" y="854"/>
                    <a:pt x="313" y="400"/>
                    <a:pt x="313" y="400"/>
                  </a:cubicBezTo>
                  <a:lnTo>
                    <a:pt x="1194" y="241"/>
                  </a:lnTo>
                  <a:lnTo>
                    <a:pt x="1194" y="1299"/>
                  </a:lnTo>
                  <a:lnTo>
                    <a:pt x="2045" y="1299"/>
                  </a:lnTo>
                  <a:cubicBezTo>
                    <a:pt x="2031" y="1359"/>
                    <a:pt x="2015" y="1420"/>
                    <a:pt x="1994" y="1478"/>
                  </a:cubicBez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1313" y="6915"/>
              <a:ext cx="720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10521" y="8315"/>
              <a:ext cx="2431" cy="11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10149" y="7783"/>
              <a:ext cx="3160" cy="5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2E75B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2E75B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224530" y="3344545"/>
            <a:ext cx="2353945" cy="2806065"/>
            <a:chOff x="5078" y="5267"/>
            <a:chExt cx="3707" cy="4419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5078" y="5577"/>
              <a:ext cx="0" cy="387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>
              <a:endCxn id="94" idx="4"/>
            </p:cNvCxnSpPr>
            <p:nvPr/>
          </p:nvCxnSpPr>
          <p:spPr>
            <a:xfrm flipV="1">
              <a:off x="7017" y="6360"/>
              <a:ext cx="12" cy="565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椭圆 93"/>
            <p:cNvSpPr/>
            <p:nvPr/>
          </p:nvSpPr>
          <p:spPr>
            <a:xfrm>
              <a:off x="6482" y="5267"/>
              <a:ext cx="1093" cy="1093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0" name="dollar-bag_17794"/>
            <p:cNvSpPr/>
            <p:nvPr/>
          </p:nvSpPr>
          <p:spPr>
            <a:xfrm>
              <a:off x="6860" y="5575"/>
              <a:ext cx="338" cy="476"/>
            </a:xfrm>
            <a:custGeom>
              <a:avLst/>
              <a:gdLst>
                <a:gd name="T0" fmla="*/ 2621 w 8263"/>
                <a:gd name="T1" fmla="*/ 2307 h 12594"/>
                <a:gd name="T2" fmla="*/ 3643 w 8263"/>
                <a:gd name="T3" fmla="*/ 1308 h 12594"/>
                <a:gd name="T4" fmla="*/ 4777 w 8263"/>
                <a:gd name="T5" fmla="*/ 1308 h 12594"/>
                <a:gd name="T6" fmla="*/ 5799 w 8263"/>
                <a:gd name="T7" fmla="*/ 2307 h 12594"/>
                <a:gd name="T8" fmla="*/ 5799 w 8263"/>
                <a:gd name="T9" fmla="*/ 4735 h 12594"/>
                <a:gd name="T10" fmla="*/ 7139 w 8263"/>
                <a:gd name="T11" fmla="*/ 4735 h 12594"/>
                <a:gd name="T12" fmla="*/ 7139 w 8263"/>
                <a:gd name="T13" fmla="*/ 2307 h 12594"/>
                <a:gd name="T14" fmla="*/ 4777 w 8263"/>
                <a:gd name="T15" fmla="*/ 0 h 12594"/>
                <a:gd name="T16" fmla="*/ 3643 w 8263"/>
                <a:gd name="T17" fmla="*/ 0 h 12594"/>
                <a:gd name="T18" fmla="*/ 1282 w 8263"/>
                <a:gd name="T19" fmla="*/ 2307 h 12594"/>
                <a:gd name="T20" fmla="*/ 1282 w 8263"/>
                <a:gd name="T21" fmla="*/ 3426 h 12594"/>
                <a:gd name="T22" fmla="*/ 2621 w 8263"/>
                <a:gd name="T23" fmla="*/ 3426 h 12594"/>
                <a:gd name="T24" fmla="*/ 2621 w 8263"/>
                <a:gd name="T25" fmla="*/ 2307 h 12594"/>
                <a:gd name="T26" fmla="*/ 0 w 8263"/>
                <a:gd name="T27" fmla="*/ 5432 h 12594"/>
                <a:gd name="T28" fmla="*/ 0 w 8263"/>
                <a:gd name="T29" fmla="*/ 9095 h 12594"/>
                <a:gd name="T30" fmla="*/ 3581 w 8263"/>
                <a:gd name="T31" fmla="*/ 12594 h 12594"/>
                <a:gd name="T32" fmla="*/ 4683 w 8263"/>
                <a:gd name="T33" fmla="*/ 12594 h 12594"/>
                <a:gd name="T34" fmla="*/ 8263 w 8263"/>
                <a:gd name="T35" fmla="*/ 9095 h 12594"/>
                <a:gd name="T36" fmla="*/ 8263 w 8263"/>
                <a:gd name="T37" fmla="*/ 5432 h 12594"/>
                <a:gd name="T38" fmla="*/ 0 w 8263"/>
                <a:gd name="T39" fmla="*/ 5432 h 12594"/>
                <a:gd name="T40" fmla="*/ 4656 w 8263"/>
                <a:gd name="T41" fmla="*/ 8691 h 12594"/>
                <a:gd name="T42" fmla="*/ 4656 w 8263"/>
                <a:gd name="T43" fmla="*/ 10294 h 12594"/>
                <a:gd name="T44" fmla="*/ 4299 w 8263"/>
                <a:gd name="T45" fmla="*/ 10643 h 12594"/>
                <a:gd name="T46" fmla="*/ 3942 w 8263"/>
                <a:gd name="T47" fmla="*/ 10294 h 12594"/>
                <a:gd name="T48" fmla="*/ 3942 w 8263"/>
                <a:gd name="T49" fmla="*/ 8691 h 12594"/>
                <a:gd name="T50" fmla="*/ 3369 w 8263"/>
                <a:gd name="T51" fmla="*/ 7851 h 12594"/>
                <a:gd name="T52" fmla="*/ 4301 w 8263"/>
                <a:gd name="T53" fmla="*/ 6940 h 12594"/>
                <a:gd name="T54" fmla="*/ 5232 w 8263"/>
                <a:gd name="T55" fmla="*/ 7851 h 12594"/>
                <a:gd name="T56" fmla="*/ 4656 w 8263"/>
                <a:gd name="T57" fmla="*/ 8691 h 12594"/>
                <a:gd name="T58" fmla="*/ 4656 w 8263"/>
                <a:gd name="T59" fmla="*/ 8691 h 1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63" h="12594">
                  <a:moveTo>
                    <a:pt x="2621" y="2307"/>
                  </a:moveTo>
                  <a:cubicBezTo>
                    <a:pt x="2622" y="1756"/>
                    <a:pt x="3079" y="1309"/>
                    <a:pt x="3643" y="1308"/>
                  </a:cubicBezTo>
                  <a:lnTo>
                    <a:pt x="4777" y="1308"/>
                  </a:lnTo>
                  <a:cubicBezTo>
                    <a:pt x="5341" y="1309"/>
                    <a:pt x="5798" y="1756"/>
                    <a:pt x="5799" y="2307"/>
                  </a:cubicBezTo>
                  <a:lnTo>
                    <a:pt x="5799" y="4735"/>
                  </a:lnTo>
                  <a:lnTo>
                    <a:pt x="7139" y="4735"/>
                  </a:lnTo>
                  <a:lnTo>
                    <a:pt x="7139" y="2307"/>
                  </a:lnTo>
                  <a:cubicBezTo>
                    <a:pt x="7138" y="1033"/>
                    <a:pt x="6082" y="0"/>
                    <a:pt x="4777" y="0"/>
                  </a:cubicBezTo>
                  <a:lnTo>
                    <a:pt x="3643" y="0"/>
                  </a:lnTo>
                  <a:cubicBezTo>
                    <a:pt x="2339" y="0"/>
                    <a:pt x="1282" y="1033"/>
                    <a:pt x="1282" y="2307"/>
                  </a:cubicBezTo>
                  <a:lnTo>
                    <a:pt x="1282" y="3426"/>
                  </a:lnTo>
                  <a:lnTo>
                    <a:pt x="2621" y="3426"/>
                  </a:lnTo>
                  <a:lnTo>
                    <a:pt x="2621" y="2307"/>
                  </a:lnTo>
                  <a:close/>
                  <a:moveTo>
                    <a:pt x="0" y="5432"/>
                  </a:moveTo>
                  <a:lnTo>
                    <a:pt x="0" y="9095"/>
                  </a:lnTo>
                  <a:cubicBezTo>
                    <a:pt x="0" y="11029"/>
                    <a:pt x="1603" y="12594"/>
                    <a:pt x="3581" y="12594"/>
                  </a:cubicBezTo>
                  <a:lnTo>
                    <a:pt x="4683" y="12594"/>
                  </a:lnTo>
                  <a:cubicBezTo>
                    <a:pt x="6660" y="12594"/>
                    <a:pt x="8263" y="11028"/>
                    <a:pt x="8263" y="9095"/>
                  </a:cubicBezTo>
                  <a:lnTo>
                    <a:pt x="8263" y="5432"/>
                  </a:lnTo>
                  <a:lnTo>
                    <a:pt x="0" y="5432"/>
                  </a:lnTo>
                  <a:close/>
                  <a:moveTo>
                    <a:pt x="4656" y="8691"/>
                  </a:moveTo>
                  <a:lnTo>
                    <a:pt x="4656" y="10294"/>
                  </a:lnTo>
                  <a:cubicBezTo>
                    <a:pt x="4656" y="10486"/>
                    <a:pt x="4496" y="10643"/>
                    <a:pt x="4299" y="10643"/>
                  </a:cubicBezTo>
                  <a:cubicBezTo>
                    <a:pt x="4102" y="10643"/>
                    <a:pt x="3942" y="10486"/>
                    <a:pt x="3942" y="10294"/>
                  </a:cubicBezTo>
                  <a:lnTo>
                    <a:pt x="3942" y="8691"/>
                  </a:lnTo>
                  <a:cubicBezTo>
                    <a:pt x="3606" y="8553"/>
                    <a:pt x="3369" y="8229"/>
                    <a:pt x="3369" y="7851"/>
                  </a:cubicBezTo>
                  <a:cubicBezTo>
                    <a:pt x="3369" y="7348"/>
                    <a:pt x="3786" y="6940"/>
                    <a:pt x="4301" y="6940"/>
                  </a:cubicBezTo>
                  <a:cubicBezTo>
                    <a:pt x="4815" y="6940"/>
                    <a:pt x="5232" y="7348"/>
                    <a:pt x="5232" y="7851"/>
                  </a:cubicBezTo>
                  <a:cubicBezTo>
                    <a:pt x="5232" y="8230"/>
                    <a:pt x="4994" y="8555"/>
                    <a:pt x="4656" y="8691"/>
                  </a:cubicBezTo>
                  <a:close/>
                  <a:moveTo>
                    <a:pt x="4656" y="8691"/>
                  </a:move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68" name="Group 14"/>
            <p:cNvGrpSpPr>
              <a:grpSpLocks noChangeAspect="1"/>
            </p:cNvGrpSpPr>
            <p:nvPr/>
          </p:nvGrpSpPr>
          <p:grpSpPr bwMode="auto">
            <a:xfrm>
              <a:off x="5229" y="6655"/>
              <a:ext cx="3556" cy="3031"/>
              <a:chOff x="819" y="756"/>
              <a:chExt cx="1246" cy="1062"/>
            </a:xfrm>
            <a:effectLst>
              <a:outerShdw blurRad="279400" dist="38100" dir="16200000" rotWithShape="0">
                <a:prstClr val="black">
                  <a:alpha val="28000"/>
                </a:prstClr>
              </a:outerShdw>
            </a:effectLst>
          </p:grpSpPr>
          <p:sp>
            <p:nvSpPr>
              <p:cNvPr id="69" name="Freeform 15"/>
              <p:cNvSpPr/>
              <p:nvPr/>
            </p:nvSpPr>
            <p:spPr bwMode="auto">
              <a:xfrm>
                <a:off x="819" y="756"/>
                <a:ext cx="1246" cy="1062"/>
              </a:xfrm>
              <a:custGeom>
                <a:avLst/>
                <a:gdLst>
                  <a:gd name="T0" fmla="*/ 113 w 118"/>
                  <a:gd name="T1" fmla="*/ 69 h 100"/>
                  <a:gd name="T2" fmla="*/ 82 w 118"/>
                  <a:gd name="T3" fmla="*/ 100 h 100"/>
                  <a:gd name="T4" fmla="*/ 37 w 118"/>
                  <a:gd name="T5" fmla="*/ 100 h 100"/>
                  <a:gd name="T6" fmla="*/ 6 w 118"/>
                  <a:gd name="T7" fmla="*/ 69 h 100"/>
                  <a:gd name="T8" fmla="*/ 6 w 118"/>
                  <a:gd name="T9" fmla="*/ 48 h 100"/>
                  <a:gd name="T10" fmla="*/ 49 w 118"/>
                  <a:gd name="T11" fmla="*/ 5 h 100"/>
                  <a:gd name="T12" fmla="*/ 69 w 118"/>
                  <a:gd name="T13" fmla="*/ 5 h 100"/>
                  <a:gd name="T14" fmla="*/ 113 w 118"/>
                  <a:gd name="T15" fmla="*/ 48 h 100"/>
                  <a:gd name="T16" fmla="*/ 113 w 118"/>
                  <a:gd name="T17" fmla="*/ 6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00">
                    <a:moveTo>
                      <a:pt x="113" y="69"/>
                    </a:moveTo>
                    <a:cubicBezTo>
                      <a:pt x="82" y="100"/>
                      <a:pt x="82" y="100"/>
                      <a:pt x="82" y="100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0" y="63"/>
                      <a:pt x="0" y="54"/>
                      <a:pt x="6" y="48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55" y="0"/>
                      <a:pt x="64" y="0"/>
                      <a:pt x="69" y="5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8" y="54"/>
                      <a:pt x="118" y="63"/>
                      <a:pt x="113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16"/>
              <p:cNvSpPr/>
              <p:nvPr/>
            </p:nvSpPr>
            <p:spPr bwMode="auto">
              <a:xfrm>
                <a:off x="1072" y="756"/>
                <a:ext cx="740" cy="318"/>
              </a:xfrm>
              <a:custGeom>
                <a:avLst/>
                <a:gdLst>
                  <a:gd name="T0" fmla="*/ 45 w 70"/>
                  <a:gd name="T1" fmla="*/ 5 h 30"/>
                  <a:gd name="T2" fmla="*/ 25 w 70"/>
                  <a:gd name="T3" fmla="*/ 5 h 30"/>
                  <a:gd name="T4" fmla="*/ 0 w 70"/>
                  <a:gd name="T5" fmla="*/ 30 h 30"/>
                  <a:gd name="T6" fmla="*/ 70 w 70"/>
                  <a:gd name="T7" fmla="*/ 30 h 30"/>
                  <a:gd name="T8" fmla="*/ 45 w 70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0">
                    <a:moveTo>
                      <a:pt x="45" y="5"/>
                    </a:moveTo>
                    <a:cubicBezTo>
                      <a:pt x="40" y="0"/>
                      <a:pt x="31" y="0"/>
                      <a:pt x="25" y="5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70" y="30"/>
                      <a:pt x="70" y="30"/>
                      <a:pt x="70" y="30"/>
                    </a:cubicBezTo>
                    <a:lnTo>
                      <a:pt x="45" y="5"/>
                    </a:lnTo>
                    <a:close/>
                  </a:path>
                </a:pathLst>
              </a:custGeom>
              <a:gradFill>
                <a:gsLst>
                  <a:gs pos="0">
                    <a:srgbClr val="A3E2FA"/>
                  </a:gs>
                  <a:gs pos="100000">
                    <a:srgbClr val="0466C1"/>
                  </a:gs>
                </a:gsLst>
                <a:lin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6631" y="6830"/>
              <a:ext cx="720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5805" y="8364"/>
              <a:ext cx="2431" cy="11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5434" y="7833"/>
              <a:ext cx="3160" cy="5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2E75B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2E75B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2" name="图片 81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9272905" y="6057265"/>
            <a:ext cx="2920365" cy="11493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9621520" y="3365500"/>
            <a:ext cx="2258060" cy="2806065"/>
            <a:chOff x="15152" y="5300"/>
            <a:chExt cx="3556" cy="4419"/>
          </a:xfrm>
        </p:grpSpPr>
        <p:sp>
          <p:nvSpPr>
            <p:cNvPr id="101" name="椭圆 100"/>
            <p:cNvSpPr/>
            <p:nvPr/>
          </p:nvSpPr>
          <p:spPr>
            <a:xfrm>
              <a:off x="16405" y="5300"/>
              <a:ext cx="1093" cy="1093"/>
            </a:xfrm>
            <a:prstGeom prst="ellipse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122" name="直接连接符 121"/>
            <p:cNvCxnSpPr>
              <a:endCxn id="101" idx="4"/>
            </p:cNvCxnSpPr>
            <p:nvPr/>
          </p:nvCxnSpPr>
          <p:spPr>
            <a:xfrm flipV="1">
              <a:off x="16941" y="6393"/>
              <a:ext cx="12" cy="565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dollar-bag_17794"/>
            <p:cNvSpPr/>
            <p:nvPr/>
          </p:nvSpPr>
          <p:spPr>
            <a:xfrm>
              <a:off x="16737" y="5595"/>
              <a:ext cx="431" cy="502"/>
            </a:xfrm>
            <a:custGeom>
              <a:avLst/>
              <a:gdLst>
                <a:gd name="T0" fmla="*/ 9460 w 11005"/>
                <a:gd name="T1" fmla="*/ 7916 h 12825"/>
                <a:gd name="T2" fmla="*/ 10232 w 11005"/>
                <a:gd name="T3" fmla="*/ 8715 h 12825"/>
                <a:gd name="T4" fmla="*/ 11005 w 11005"/>
                <a:gd name="T5" fmla="*/ 7916 h 12825"/>
                <a:gd name="T6" fmla="*/ 11005 w 11005"/>
                <a:gd name="T7" fmla="*/ 4827 h 12825"/>
                <a:gd name="T8" fmla="*/ 10232 w 11005"/>
                <a:gd name="T9" fmla="*/ 4027 h 12825"/>
                <a:gd name="T10" fmla="*/ 9460 w 11005"/>
                <a:gd name="T11" fmla="*/ 4827 h 12825"/>
                <a:gd name="T12" fmla="*/ 9460 w 11005"/>
                <a:gd name="T13" fmla="*/ 7916 h 12825"/>
                <a:gd name="T14" fmla="*/ 6647 w 11005"/>
                <a:gd name="T15" fmla="*/ 2234 h 12825"/>
                <a:gd name="T16" fmla="*/ 7033 w 11005"/>
                <a:gd name="T17" fmla="*/ 1848 h 12825"/>
                <a:gd name="T18" fmla="*/ 7419 w 11005"/>
                <a:gd name="T19" fmla="*/ 2234 h 12825"/>
                <a:gd name="T20" fmla="*/ 7033 w 11005"/>
                <a:gd name="T21" fmla="*/ 2620 h 12825"/>
                <a:gd name="T22" fmla="*/ 6647 w 11005"/>
                <a:gd name="T23" fmla="*/ 2234 h 12825"/>
                <a:gd name="T24" fmla="*/ 3668 w 11005"/>
                <a:gd name="T25" fmla="*/ 2234 h 12825"/>
                <a:gd name="T26" fmla="*/ 4054 w 11005"/>
                <a:gd name="T27" fmla="*/ 1848 h 12825"/>
                <a:gd name="T28" fmla="*/ 4440 w 11005"/>
                <a:gd name="T29" fmla="*/ 2234 h 12825"/>
                <a:gd name="T30" fmla="*/ 4054 w 11005"/>
                <a:gd name="T31" fmla="*/ 2620 h 12825"/>
                <a:gd name="T32" fmla="*/ 3668 w 11005"/>
                <a:gd name="T33" fmla="*/ 2234 h 12825"/>
                <a:gd name="T34" fmla="*/ 2041 w 11005"/>
                <a:gd name="T35" fmla="*/ 9708 h 12825"/>
                <a:gd name="T36" fmla="*/ 2648 w 11005"/>
                <a:gd name="T37" fmla="*/ 10315 h 12825"/>
                <a:gd name="T38" fmla="*/ 3337 w 11005"/>
                <a:gd name="T39" fmla="*/ 10315 h 12825"/>
                <a:gd name="T40" fmla="*/ 3337 w 11005"/>
                <a:gd name="T41" fmla="*/ 12025 h 12825"/>
                <a:gd name="T42" fmla="*/ 4109 w 11005"/>
                <a:gd name="T43" fmla="*/ 12825 h 12825"/>
                <a:gd name="T44" fmla="*/ 4882 w 11005"/>
                <a:gd name="T45" fmla="*/ 12025 h 12825"/>
                <a:gd name="T46" fmla="*/ 4882 w 11005"/>
                <a:gd name="T47" fmla="*/ 10315 h 12825"/>
                <a:gd name="T48" fmla="*/ 6095 w 11005"/>
                <a:gd name="T49" fmla="*/ 10315 h 12825"/>
                <a:gd name="T50" fmla="*/ 6095 w 11005"/>
                <a:gd name="T51" fmla="*/ 12025 h 12825"/>
                <a:gd name="T52" fmla="*/ 6867 w 11005"/>
                <a:gd name="T53" fmla="*/ 12825 h 12825"/>
                <a:gd name="T54" fmla="*/ 7640 w 11005"/>
                <a:gd name="T55" fmla="*/ 12025 h 12825"/>
                <a:gd name="T56" fmla="*/ 7640 w 11005"/>
                <a:gd name="T57" fmla="*/ 10315 h 12825"/>
                <a:gd name="T58" fmla="*/ 8329 w 11005"/>
                <a:gd name="T59" fmla="*/ 10315 h 12825"/>
                <a:gd name="T60" fmla="*/ 8936 w 11005"/>
                <a:gd name="T61" fmla="*/ 9708 h 12825"/>
                <a:gd name="T62" fmla="*/ 8936 w 11005"/>
                <a:gd name="T63" fmla="*/ 4054 h 12825"/>
                <a:gd name="T64" fmla="*/ 2041 w 11005"/>
                <a:gd name="T65" fmla="*/ 4054 h 12825"/>
                <a:gd name="T66" fmla="*/ 2041 w 11005"/>
                <a:gd name="T67" fmla="*/ 9708 h 12825"/>
                <a:gd name="T68" fmla="*/ 9019 w 11005"/>
                <a:gd name="T69" fmla="*/ 3585 h 12825"/>
                <a:gd name="T70" fmla="*/ 7198 w 11005"/>
                <a:gd name="T71" fmla="*/ 1158 h 12825"/>
                <a:gd name="T72" fmla="*/ 7833 w 11005"/>
                <a:gd name="T73" fmla="*/ 221 h 12825"/>
                <a:gd name="T74" fmla="*/ 7805 w 11005"/>
                <a:gd name="T75" fmla="*/ 55 h 12825"/>
                <a:gd name="T76" fmla="*/ 7640 w 11005"/>
                <a:gd name="T77" fmla="*/ 83 h 12825"/>
                <a:gd name="T78" fmla="*/ 6978 w 11005"/>
                <a:gd name="T79" fmla="*/ 1048 h 12825"/>
                <a:gd name="T80" fmla="*/ 5544 w 11005"/>
                <a:gd name="T81" fmla="*/ 772 h 12825"/>
                <a:gd name="T82" fmla="*/ 4082 w 11005"/>
                <a:gd name="T83" fmla="*/ 1048 h 12825"/>
                <a:gd name="T84" fmla="*/ 3420 w 11005"/>
                <a:gd name="T85" fmla="*/ 83 h 12825"/>
                <a:gd name="T86" fmla="*/ 3254 w 11005"/>
                <a:gd name="T87" fmla="*/ 55 h 12825"/>
                <a:gd name="T88" fmla="*/ 3227 w 11005"/>
                <a:gd name="T89" fmla="*/ 221 h 12825"/>
                <a:gd name="T90" fmla="*/ 3861 w 11005"/>
                <a:gd name="T91" fmla="*/ 1158 h 12825"/>
                <a:gd name="T92" fmla="*/ 2041 w 11005"/>
                <a:gd name="T93" fmla="*/ 3585 h 12825"/>
                <a:gd name="T94" fmla="*/ 9019 w 11005"/>
                <a:gd name="T95" fmla="*/ 3585 h 12825"/>
                <a:gd name="T96" fmla="*/ 0 w 11005"/>
                <a:gd name="T97" fmla="*/ 7916 h 12825"/>
                <a:gd name="T98" fmla="*/ 772 w 11005"/>
                <a:gd name="T99" fmla="*/ 8715 h 12825"/>
                <a:gd name="T100" fmla="*/ 1544 w 11005"/>
                <a:gd name="T101" fmla="*/ 7916 h 12825"/>
                <a:gd name="T102" fmla="*/ 1544 w 11005"/>
                <a:gd name="T103" fmla="*/ 4827 h 12825"/>
                <a:gd name="T104" fmla="*/ 772 w 11005"/>
                <a:gd name="T105" fmla="*/ 4027 h 12825"/>
                <a:gd name="T106" fmla="*/ 0 w 11005"/>
                <a:gd name="T107" fmla="*/ 4827 h 12825"/>
                <a:gd name="T108" fmla="*/ 0 w 11005"/>
                <a:gd name="T109" fmla="*/ 7916 h 12825"/>
                <a:gd name="T110" fmla="*/ 0 w 11005"/>
                <a:gd name="T111" fmla="*/ 7916 h 12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05" h="12825">
                  <a:moveTo>
                    <a:pt x="9460" y="7916"/>
                  </a:moveTo>
                  <a:cubicBezTo>
                    <a:pt x="9460" y="8357"/>
                    <a:pt x="9819" y="8715"/>
                    <a:pt x="10232" y="8715"/>
                  </a:cubicBezTo>
                  <a:cubicBezTo>
                    <a:pt x="10674" y="8715"/>
                    <a:pt x="11005" y="8357"/>
                    <a:pt x="11005" y="7916"/>
                  </a:cubicBezTo>
                  <a:lnTo>
                    <a:pt x="11005" y="4827"/>
                  </a:lnTo>
                  <a:cubicBezTo>
                    <a:pt x="11005" y="4385"/>
                    <a:pt x="10646" y="4027"/>
                    <a:pt x="10232" y="4027"/>
                  </a:cubicBezTo>
                  <a:cubicBezTo>
                    <a:pt x="9791" y="4027"/>
                    <a:pt x="9460" y="4385"/>
                    <a:pt x="9460" y="4827"/>
                  </a:cubicBezTo>
                  <a:lnTo>
                    <a:pt x="9460" y="7916"/>
                  </a:lnTo>
                  <a:close/>
                  <a:moveTo>
                    <a:pt x="6647" y="2234"/>
                  </a:moveTo>
                  <a:cubicBezTo>
                    <a:pt x="6647" y="2013"/>
                    <a:pt x="6812" y="1848"/>
                    <a:pt x="7033" y="1848"/>
                  </a:cubicBezTo>
                  <a:cubicBezTo>
                    <a:pt x="7254" y="1848"/>
                    <a:pt x="7419" y="2013"/>
                    <a:pt x="7419" y="2234"/>
                  </a:cubicBezTo>
                  <a:cubicBezTo>
                    <a:pt x="7419" y="2455"/>
                    <a:pt x="7254" y="2620"/>
                    <a:pt x="7033" y="2620"/>
                  </a:cubicBezTo>
                  <a:cubicBezTo>
                    <a:pt x="6812" y="2620"/>
                    <a:pt x="6647" y="2455"/>
                    <a:pt x="6647" y="2234"/>
                  </a:cubicBezTo>
                  <a:close/>
                  <a:moveTo>
                    <a:pt x="3668" y="2234"/>
                  </a:moveTo>
                  <a:cubicBezTo>
                    <a:pt x="3668" y="2013"/>
                    <a:pt x="3834" y="1848"/>
                    <a:pt x="4054" y="1848"/>
                  </a:cubicBezTo>
                  <a:cubicBezTo>
                    <a:pt x="4275" y="1848"/>
                    <a:pt x="4440" y="2013"/>
                    <a:pt x="4440" y="2234"/>
                  </a:cubicBezTo>
                  <a:cubicBezTo>
                    <a:pt x="4440" y="2455"/>
                    <a:pt x="4275" y="2620"/>
                    <a:pt x="4054" y="2620"/>
                  </a:cubicBezTo>
                  <a:cubicBezTo>
                    <a:pt x="3834" y="2620"/>
                    <a:pt x="3668" y="2455"/>
                    <a:pt x="3668" y="2234"/>
                  </a:cubicBezTo>
                  <a:close/>
                  <a:moveTo>
                    <a:pt x="2041" y="9708"/>
                  </a:moveTo>
                  <a:cubicBezTo>
                    <a:pt x="2041" y="10039"/>
                    <a:pt x="2317" y="10315"/>
                    <a:pt x="2648" y="10315"/>
                  </a:cubicBezTo>
                  <a:lnTo>
                    <a:pt x="3337" y="10315"/>
                  </a:lnTo>
                  <a:lnTo>
                    <a:pt x="3337" y="12025"/>
                  </a:lnTo>
                  <a:cubicBezTo>
                    <a:pt x="3337" y="12466"/>
                    <a:pt x="3668" y="12825"/>
                    <a:pt x="4109" y="12825"/>
                  </a:cubicBezTo>
                  <a:cubicBezTo>
                    <a:pt x="4523" y="12825"/>
                    <a:pt x="4882" y="12466"/>
                    <a:pt x="4882" y="12025"/>
                  </a:cubicBezTo>
                  <a:lnTo>
                    <a:pt x="4882" y="10315"/>
                  </a:lnTo>
                  <a:lnTo>
                    <a:pt x="6095" y="10315"/>
                  </a:lnTo>
                  <a:lnTo>
                    <a:pt x="6095" y="12025"/>
                  </a:lnTo>
                  <a:cubicBezTo>
                    <a:pt x="6095" y="12466"/>
                    <a:pt x="6426" y="12825"/>
                    <a:pt x="6867" y="12825"/>
                  </a:cubicBezTo>
                  <a:cubicBezTo>
                    <a:pt x="7309" y="12825"/>
                    <a:pt x="7640" y="12466"/>
                    <a:pt x="7640" y="12025"/>
                  </a:cubicBezTo>
                  <a:lnTo>
                    <a:pt x="7640" y="10315"/>
                  </a:lnTo>
                  <a:lnTo>
                    <a:pt x="8329" y="10315"/>
                  </a:lnTo>
                  <a:cubicBezTo>
                    <a:pt x="8688" y="10315"/>
                    <a:pt x="8936" y="10039"/>
                    <a:pt x="8936" y="9708"/>
                  </a:cubicBezTo>
                  <a:lnTo>
                    <a:pt x="8936" y="4054"/>
                  </a:lnTo>
                  <a:lnTo>
                    <a:pt x="2041" y="4054"/>
                  </a:lnTo>
                  <a:lnTo>
                    <a:pt x="2041" y="9708"/>
                  </a:lnTo>
                  <a:close/>
                  <a:moveTo>
                    <a:pt x="9019" y="3585"/>
                  </a:moveTo>
                  <a:cubicBezTo>
                    <a:pt x="8908" y="2510"/>
                    <a:pt x="8219" y="1627"/>
                    <a:pt x="7198" y="1158"/>
                  </a:cubicBezTo>
                  <a:lnTo>
                    <a:pt x="7833" y="221"/>
                  </a:lnTo>
                  <a:cubicBezTo>
                    <a:pt x="7888" y="165"/>
                    <a:pt x="7860" y="83"/>
                    <a:pt x="7805" y="55"/>
                  </a:cubicBezTo>
                  <a:cubicBezTo>
                    <a:pt x="7750" y="27"/>
                    <a:pt x="7695" y="55"/>
                    <a:pt x="7640" y="83"/>
                  </a:cubicBezTo>
                  <a:lnTo>
                    <a:pt x="6978" y="1048"/>
                  </a:lnTo>
                  <a:cubicBezTo>
                    <a:pt x="6536" y="882"/>
                    <a:pt x="6040" y="772"/>
                    <a:pt x="5544" y="772"/>
                  </a:cubicBezTo>
                  <a:cubicBezTo>
                    <a:pt x="5020" y="772"/>
                    <a:pt x="4523" y="882"/>
                    <a:pt x="4082" y="1048"/>
                  </a:cubicBezTo>
                  <a:lnTo>
                    <a:pt x="3420" y="83"/>
                  </a:lnTo>
                  <a:cubicBezTo>
                    <a:pt x="3365" y="27"/>
                    <a:pt x="3310" y="0"/>
                    <a:pt x="3254" y="55"/>
                  </a:cubicBezTo>
                  <a:cubicBezTo>
                    <a:pt x="3199" y="83"/>
                    <a:pt x="3199" y="165"/>
                    <a:pt x="3227" y="221"/>
                  </a:cubicBezTo>
                  <a:lnTo>
                    <a:pt x="3861" y="1158"/>
                  </a:lnTo>
                  <a:cubicBezTo>
                    <a:pt x="2841" y="1627"/>
                    <a:pt x="2124" y="2510"/>
                    <a:pt x="2041" y="3585"/>
                  </a:cubicBezTo>
                  <a:lnTo>
                    <a:pt x="9019" y="3585"/>
                  </a:lnTo>
                  <a:close/>
                  <a:moveTo>
                    <a:pt x="0" y="7916"/>
                  </a:moveTo>
                  <a:cubicBezTo>
                    <a:pt x="0" y="8357"/>
                    <a:pt x="331" y="8715"/>
                    <a:pt x="772" y="8715"/>
                  </a:cubicBezTo>
                  <a:cubicBezTo>
                    <a:pt x="1186" y="8715"/>
                    <a:pt x="1544" y="8357"/>
                    <a:pt x="1544" y="7916"/>
                  </a:cubicBezTo>
                  <a:lnTo>
                    <a:pt x="1544" y="4827"/>
                  </a:lnTo>
                  <a:cubicBezTo>
                    <a:pt x="1544" y="4385"/>
                    <a:pt x="1186" y="4027"/>
                    <a:pt x="772" y="4027"/>
                  </a:cubicBezTo>
                  <a:cubicBezTo>
                    <a:pt x="331" y="4027"/>
                    <a:pt x="0" y="4385"/>
                    <a:pt x="0" y="4827"/>
                  </a:cubicBezTo>
                  <a:lnTo>
                    <a:pt x="0" y="7916"/>
                  </a:lnTo>
                  <a:close/>
                  <a:moveTo>
                    <a:pt x="0" y="7916"/>
                  </a:move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60" name="Group 14"/>
            <p:cNvGrpSpPr>
              <a:grpSpLocks noChangeAspect="1"/>
            </p:cNvGrpSpPr>
            <p:nvPr/>
          </p:nvGrpSpPr>
          <p:grpSpPr bwMode="auto">
            <a:xfrm>
              <a:off x="15152" y="6688"/>
              <a:ext cx="3556" cy="3031"/>
              <a:chOff x="819" y="756"/>
              <a:chExt cx="1246" cy="1062"/>
            </a:xfrm>
            <a:effectLst>
              <a:outerShdw blurRad="279400" dist="38100" dir="16200000" rotWithShape="0">
                <a:prstClr val="black">
                  <a:alpha val="28000"/>
                </a:prstClr>
              </a:outerShdw>
            </a:effectLst>
          </p:grpSpPr>
          <p:sp>
            <p:nvSpPr>
              <p:cNvPr id="61" name="Freeform 15"/>
              <p:cNvSpPr/>
              <p:nvPr/>
            </p:nvSpPr>
            <p:spPr bwMode="auto">
              <a:xfrm>
                <a:off x="819" y="756"/>
                <a:ext cx="1246" cy="1062"/>
              </a:xfrm>
              <a:custGeom>
                <a:avLst/>
                <a:gdLst>
                  <a:gd name="T0" fmla="*/ 113 w 118"/>
                  <a:gd name="T1" fmla="*/ 69 h 100"/>
                  <a:gd name="T2" fmla="*/ 82 w 118"/>
                  <a:gd name="T3" fmla="*/ 100 h 100"/>
                  <a:gd name="T4" fmla="*/ 37 w 118"/>
                  <a:gd name="T5" fmla="*/ 100 h 100"/>
                  <a:gd name="T6" fmla="*/ 6 w 118"/>
                  <a:gd name="T7" fmla="*/ 69 h 100"/>
                  <a:gd name="T8" fmla="*/ 6 w 118"/>
                  <a:gd name="T9" fmla="*/ 48 h 100"/>
                  <a:gd name="T10" fmla="*/ 49 w 118"/>
                  <a:gd name="T11" fmla="*/ 5 h 100"/>
                  <a:gd name="T12" fmla="*/ 69 w 118"/>
                  <a:gd name="T13" fmla="*/ 5 h 100"/>
                  <a:gd name="T14" fmla="*/ 113 w 118"/>
                  <a:gd name="T15" fmla="*/ 48 h 100"/>
                  <a:gd name="T16" fmla="*/ 113 w 118"/>
                  <a:gd name="T17" fmla="*/ 6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100">
                    <a:moveTo>
                      <a:pt x="113" y="69"/>
                    </a:moveTo>
                    <a:cubicBezTo>
                      <a:pt x="82" y="100"/>
                      <a:pt x="82" y="100"/>
                      <a:pt x="82" y="100"/>
                    </a:cubicBezTo>
                    <a:cubicBezTo>
                      <a:pt x="37" y="100"/>
                      <a:pt x="37" y="100"/>
                      <a:pt x="37" y="100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0" y="63"/>
                      <a:pt x="0" y="54"/>
                      <a:pt x="6" y="48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55" y="0"/>
                      <a:pt x="64" y="0"/>
                      <a:pt x="69" y="5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8" y="54"/>
                      <a:pt x="118" y="63"/>
                      <a:pt x="113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16"/>
              <p:cNvSpPr/>
              <p:nvPr/>
            </p:nvSpPr>
            <p:spPr bwMode="auto">
              <a:xfrm>
                <a:off x="1072" y="756"/>
                <a:ext cx="740" cy="318"/>
              </a:xfrm>
              <a:custGeom>
                <a:avLst/>
                <a:gdLst>
                  <a:gd name="T0" fmla="*/ 45 w 70"/>
                  <a:gd name="T1" fmla="*/ 5 h 30"/>
                  <a:gd name="T2" fmla="*/ 25 w 70"/>
                  <a:gd name="T3" fmla="*/ 5 h 30"/>
                  <a:gd name="T4" fmla="*/ 0 w 70"/>
                  <a:gd name="T5" fmla="*/ 30 h 30"/>
                  <a:gd name="T6" fmla="*/ 70 w 70"/>
                  <a:gd name="T7" fmla="*/ 30 h 30"/>
                  <a:gd name="T8" fmla="*/ 45 w 70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0">
                    <a:moveTo>
                      <a:pt x="45" y="5"/>
                    </a:moveTo>
                    <a:cubicBezTo>
                      <a:pt x="40" y="0"/>
                      <a:pt x="31" y="0"/>
                      <a:pt x="25" y="5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70" y="30"/>
                      <a:pt x="70" y="30"/>
                      <a:pt x="70" y="30"/>
                    </a:cubicBezTo>
                    <a:lnTo>
                      <a:pt x="45" y="5"/>
                    </a:lnTo>
                    <a:close/>
                  </a:path>
                </a:pathLst>
              </a:custGeom>
              <a:gradFill>
                <a:gsLst>
                  <a:gs pos="0">
                    <a:srgbClr val="A3E2FA"/>
                  </a:gs>
                  <a:gs pos="100000">
                    <a:srgbClr val="0466C1"/>
                  </a:gs>
                </a:gsLst>
                <a:lin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16534" y="6914"/>
              <a:ext cx="733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15745" y="8318"/>
              <a:ext cx="2431" cy="11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15374" y="7787"/>
              <a:ext cx="3160" cy="5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rgbClr val="2E75B6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2E75B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 flipV="1">
            <a:off x="3045460" y="6057265"/>
            <a:ext cx="2920365" cy="114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019550" y="1727200"/>
            <a:ext cx="4152900" cy="3790950"/>
            <a:chOff x="6330" y="2720"/>
            <a:chExt cx="6540" cy="5970"/>
          </a:xfrm>
        </p:grpSpPr>
        <p:grpSp>
          <p:nvGrpSpPr>
            <p:cNvPr id="3" name="组合 2"/>
            <p:cNvGrpSpPr/>
            <p:nvPr/>
          </p:nvGrpSpPr>
          <p:grpSpPr>
            <a:xfrm>
              <a:off x="6330" y="2720"/>
              <a:ext cx="6540" cy="5970"/>
              <a:chOff x="990737" y="1574029"/>
              <a:chExt cx="4231503" cy="3862849"/>
            </a:xfrm>
          </p:grpSpPr>
          <p:sp>
            <p:nvSpPr>
              <p:cNvPr id="43" name="Freeform 6"/>
              <p:cNvSpPr/>
              <p:nvPr/>
            </p:nvSpPr>
            <p:spPr bwMode="auto">
              <a:xfrm>
                <a:off x="3103817" y="2399492"/>
                <a:ext cx="2118423" cy="3002657"/>
              </a:xfrm>
              <a:custGeom>
                <a:avLst/>
                <a:gdLst>
                  <a:gd name="T0" fmla="*/ 574 w 1586"/>
                  <a:gd name="T1" fmla="*/ 134 h 2248"/>
                  <a:gd name="T2" fmla="*/ 578 w 1586"/>
                  <a:gd name="T3" fmla="*/ 270 h 2248"/>
                  <a:gd name="T4" fmla="*/ 592 w 1586"/>
                  <a:gd name="T5" fmla="*/ 400 h 2248"/>
                  <a:gd name="T6" fmla="*/ 618 w 1586"/>
                  <a:gd name="T7" fmla="*/ 526 h 2248"/>
                  <a:gd name="T8" fmla="*/ 646 w 1586"/>
                  <a:gd name="T9" fmla="*/ 610 h 2248"/>
                  <a:gd name="T10" fmla="*/ 694 w 1586"/>
                  <a:gd name="T11" fmla="*/ 710 h 2248"/>
                  <a:gd name="T12" fmla="*/ 792 w 1586"/>
                  <a:gd name="T13" fmla="*/ 836 h 2248"/>
                  <a:gd name="T14" fmla="*/ 912 w 1586"/>
                  <a:gd name="T15" fmla="*/ 946 h 2248"/>
                  <a:gd name="T16" fmla="*/ 1002 w 1586"/>
                  <a:gd name="T17" fmla="*/ 1010 h 2248"/>
                  <a:gd name="T18" fmla="*/ 1190 w 1586"/>
                  <a:gd name="T19" fmla="*/ 1122 h 2248"/>
                  <a:gd name="T20" fmla="*/ 1332 w 1586"/>
                  <a:gd name="T21" fmla="*/ 1204 h 2248"/>
                  <a:gd name="T22" fmla="*/ 1416 w 1586"/>
                  <a:gd name="T23" fmla="*/ 1272 h 2248"/>
                  <a:gd name="T24" fmla="*/ 1468 w 1586"/>
                  <a:gd name="T25" fmla="*/ 1332 h 2248"/>
                  <a:gd name="T26" fmla="*/ 1512 w 1586"/>
                  <a:gd name="T27" fmla="*/ 1398 h 2248"/>
                  <a:gd name="T28" fmla="*/ 1548 w 1586"/>
                  <a:gd name="T29" fmla="*/ 1472 h 2248"/>
                  <a:gd name="T30" fmla="*/ 1568 w 1586"/>
                  <a:gd name="T31" fmla="*/ 1532 h 2248"/>
                  <a:gd name="T32" fmla="*/ 1586 w 1586"/>
                  <a:gd name="T33" fmla="*/ 1634 h 2248"/>
                  <a:gd name="T34" fmla="*/ 1582 w 1586"/>
                  <a:gd name="T35" fmla="*/ 1740 h 2248"/>
                  <a:gd name="T36" fmla="*/ 1566 w 1586"/>
                  <a:gd name="T37" fmla="*/ 1824 h 2248"/>
                  <a:gd name="T38" fmla="*/ 1510 w 1586"/>
                  <a:gd name="T39" fmla="*/ 1962 h 2248"/>
                  <a:gd name="T40" fmla="*/ 1420 w 1586"/>
                  <a:gd name="T41" fmla="*/ 2078 h 2248"/>
                  <a:gd name="T42" fmla="*/ 1350 w 1586"/>
                  <a:gd name="T43" fmla="*/ 2138 h 2248"/>
                  <a:gd name="T44" fmla="*/ 1246 w 1586"/>
                  <a:gd name="T45" fmla="*/ 2200 h 2248"/>
                  <a:gd name="T46" fmla="*/ 1130 w 1586"/>
                  <a:gd name="T47" fmla="*/ 2236 h 2248"/>
                  <a:gd name="T48" fmla="*/ 1044 w 1586"/>
                  <a:gd name="T49" fmla="*/ 2246 h 2248"/>
                  <a:gd name="T50" fmla="*/ 912 w 1586"/>
                  <a:gd name="T51" fmla="*/ 2240 h 2248"/>
                  <a:gd name="T52" fmla="*/ 788 w 1586"/>
                  <a:gd name="T53" fmla="*/ 2202 h 2248"/>
                  <a:gd name="T54" fmla="*/ 696 w 1586"/>
                  <a:gd name="T55" fmla="*/ 2156 h 2248"/>
                  <a:gd name="T56" fmla="*/ 650 w 1586"/>
                  <a:gd name="T57" fmla="*/ 2124 h 2248"/>
                  <a:gd name="T58" fmla="*/ 580 w 1586"/>
                  <a:gd name="T59" fmla="*/ 2060 h 2248"/>
                  <a:gd name="T60" fmla="*/ 524 w 1586"/>
                  <a:gd name="T61" fmla="*/ 1984 h 2248"/>
                  <a:gd name="T62" fmla="*/ 492 w 1586"/>
                  <a:gd name="T63" fmla="*/ 1928 h 2248"/>
                  <a:gd name="T64" fmla="*/ 456 w 1586"/>
                  <a:gd name="T65" fmla="*/ 1836 h 2248"/>
                  <a:gd name="T66" fmla="*/ 436 w 1586"/>
                  <a:gd name="T67" fmla="*/ 1740 h 2248"/>
                  <a:gd name="T68" fmla="*/ 432 w 1586"/>
                  <a:gd name="T69" fmla="*/ 1674 h 2248"/>
                  <a:gd name="T70" fmla="*/ 432 w 1586"/>
                  <a:gd name="T71" fmla="*/ 1410 h 2248"/>
                  <a:gd name="T72" fmla="*/ 422 w 1586"/>
                  <a:gd name="T73" fmla="*/ 1364 h 2248"/>
                  <a:gd name="T74" fmla="*/ 420 w 1586"/>
                  <a:gd name="T75" fmla="*/ 1268 h 2248"/>
                  <a:gd name="T76" fmla="*/ 398 w 1586"/>
                  <a:gd name="T77" fmla="*/ 1132 h 2248"/>
                  <a:gd name="T78" fmla="*/ 356 w 1586"/>
                  <a:gd name="T79" fmla="*/ 1006 h 2248"/>
                  <a:gd name="T80" fmla="*/ 294 w 1586"/>
                  <a:gd name="T81" fmla="*/ 890 h 2248"/>
                  <a:gd name="T82" fmla="*/ 206 w 1586"/>
                  <a:gd name="T83" fmla="*/ 784 h 2248"/>
                  <a:gd name="T84" fmla="*/ 134 w 1586"/>
                  <a:gd name="T85" fmla="*/ 718 h 2248"/>
                  <a:gd name="T86" fmla="*/ 28 w 1586"/>
                  <a:gd name="T87" fmla="*/ 640 h 2248"/>
                  <a:gd name="T88" fmla="*/ 0 w 1586"/>
                  <a:gd name="T89" fmla="*/ 618 h 2248"/>
                  <a:gd name="T90" fmla="*/ 4 w 1586"/>
                  <a:gd name="T91" fmla="*/ 606 h 2248"/>
                  <a:gd name="T92" fmla="*/ 28 w 1586"/>
                  <a:gd name="T93" fmla="*/ 590 h 2248"/>
                  <a:gd name="T94" fmla="*/ 170 w 1586"/>
                  <a:gd name="T95" fmla="*/ 504 h 2248"/>
                  <a:gd name="T96" fmla="*/ 312 w 1586"/>
                  <a:gd name="T97" fmla="*/ 418 h 2248"/>
                  <a:gd name="T98" fmla="*/ 362 w 1586"/>
                  <a:gd name="T99" fmla="*/ 382 h 2248"/>
                  <a:gd name="T100" fmla="*/ 428 w 1586"/>
                  <a:gd name="T101" fmla="*/ 318 h 2248"/>
                  <a:gd name="T102" fmla="*/ 480 w 1586"/>
                  <a:gd name="T103" fmla="*/ 248 h 2248"/>
                  <a:gd name="T104" fmla="*/ 520 w 1586"/>
                  <a:gd name="T105" fmla="*/ 170 h 2248"/>
                  <a:gd name="T106" fmla="*/ 548 w 1586"/>
                  <a:gd name="T107" fmla="*/ 84 h 2248"/>
                  <a:gd name="T108" fmla="*/ 558 w 1586"/>
                  <a:gd name="T109" fmla="*/ 22 h 2248"/>
                  <a:gd name="T110" fmla="*/ 562 w 1586"/>
                  <a:gd name="T111" fmla="*/ 2 h 2248"/>
                  <a:gd name="T112" fmla="*/ 570 w 1586"/>
                  <a:gd name="T113" fmla="*/ 0 h 2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86" h="2248">
                    <a:moveTo>
                      <a:pt x="570" y="0"/>
                    </a:moveTo>
                    <a:lnTo>
                      <a:pt x="570" y="0"/>
                    </a:lnTo>
                    <a:lnTo>
                      <a:pt x="574" y="134"/>
                    </a:lnTo>
                    <a:lnTo>
                      <a:pt x="576" y="202"/>
                    </a:lnTo>
                    <a:lnTo>
                      <a:pt x="578" y="270"/>
                    </a:lnTo>
                    <a:lnTo>
                      <a:pt x="578" y="270"/>
                    </a:lnTo>
                    <a:lnTo>
                      <a:pt x="582" y="312"/>
                    </a:lnTo>
                    <a:lnTo>
                      <a:pt x="586" y="356"/>
                    </a:lnTo>
                    <a:lnTo>
                      <a:pt x="592" y="400"/>
                    </a:lnTo>
                    <a:lnTo>
                      <a:pt x="598" y="442"/>
                    </a:lnTo>
                    <a:lnTo>
                      <a:pt x="608" y="484"/>
                    </a:lnTo>
                    <a:lnTo>
                      <a:pt x="618" y="526"/>
                    </a:lnTo>
                    <a:lnTo>
                      <a:pt x="630" y="568"/>
                    </a:lnTo>
                    <a:lnTo>
                      <a:pt x="646" y="610"/>
                    </a:lnTo>
                    <a:lnTo>
                      <a:pt x="646" y="610"/>
                    </a:lnTo>
                    <a:lnTo>
                      <a:pt x="656" y="636"/>
                    </a:lnTo>
                    <a:lnTo>
                      <a:pt x="668" y="660"/>
                    </a:lnTo>
                    <a:lnTo>
                      <a:pt x="694" y="710"/>
                    </a:lnTo>
                    <a:lnTo>
                      <a:pt x="722" y="754"/>
                    </a:lnTo>
                    <a:lnTo>
                      <a:pt x="756" y="796"/>
                    </a:lnTo>
                    <a:lnTo>
                      <a:pt x="792" y="836"/>
                    </a:lnTo>
                    <a:lnTo>
                      <a:pt x="830" y="874"/>
                    </a:lnTo>
                    <a:lnTo>
                      <a:pt x="870" y="912"/>
                    </a:lnTo>
                    <a:lnTo>
                      <a:pt x="912" y="946"/>
                    </a:lnTo>
                    <a:lnTo>
                      <a:pt x="912" y="946"/>
                    </a:lnTo>
                    <a:lnTo>
                      <a:pt x="958" y="978"/>
                    </a:lnTo>
                    <a:lnTo>
                      <a:pt x="1002" y="1010"/>
                    </a:lnTo>
                    <a:lnTo>
                      <a:pt x="1048" y="1038"/>
                    </a:lnTo>
                    <a:lnTo>
                      <a:pt x="1094" y="1068"/>
                    </a:lnTo>
                    <a:lnTo>
                      <a:pt x="1190" y="1122"/>
                    </a:lnTo>
                    <a:lnTo>
                      <a:pt x="1284" y="1176"/>
                    </a:lnTo>
                    <a:lnTo>
                      <a:pt x="1284" y="1176"/>
                    </a:lnTo>
                    <a:lnTo>
                      <a:pt x="1332" y="1204"/>
                    </a:lnTo>
                    <a:lnTo>
                      <a:pt x="1376" y="1236"/>
                    </a:lnTo>
                    <a:lnTo>
                      <a:pt x="1396" y="1254"/>
                    </a:lnTo>
                    <a:lnTo>
                      <a:pt x="1416" y="1272"/>
                    </a:lnTo>
                    <a:lnTo>
                      <a:pt x="1434" y="1292"/>
                    </a:lnTo>
                    <a:lnTo>
                      <a:pt x="1452" y="1310"/>
                    </a:lnTo>
                    <a:lnTo>
                      <a:pt x="1468" y="1332"/>
                    </a:lnTo>
                    <a:lnTo>
                      <a:pt x="1484" y="1352"/>
                    </a:lnTo>
                    <a:lnTo>
                      <a:pt x="1498" y="1374"/>
                    </a:lnTo>
                    <a:lnTo>
                      <a:pt x="1512" y="1398"/>
                    </a:lnTo>
                    <a:lnTo>
                      <a:pt x="1526" y="1422"/>
                    </a:lnTo>
                    <a:lnTo>
                      <a:pt x="1536" y="1446"/>
                    </a:lnTo>
                    <a:lnTo>
                      <a:pt x="1548" y="1472"/>
                    </a:lnTo>
                    <a:lnTo>
                      <a:pt x="1558" y="1498"/>
                    </a:lnTo>
                    <a:lnTo>
                      <a:pt x="1558" y="1498"/>
                    </a:lnTo>
                    <a:lnTo>
                      <a:pt x="1568" y="1532"/>
                    </a:lnTo>
                    <a:lnTo>
                      <a:pt x="1576" y="1566"/>
                    </a:lnTo>
                    <a:lnTo>
                      <a:pt x="1582" y="1600"/>
                    </a:lnTo>
                    <a:lnTo>
                      <a:pt x="1586" y="1634"/>
                    </a:lnTo>
                    <a:lnTo>
                      <a:pt x="1586" y="1668"/>
                    </a:lnTo>
                    <a:lnTo>
                      <a:pt x="1586" y="1704"/>
                    </a:lnTo>
                    <a:lnTo>
                      <a:pt x="1582" y="1740"/>
                    </a:lnTo>
                    <a:lnTo>
                      <a:pt x="1578" y="1774"/>
                    </a:lnTo>
                    <a:lnTo>
                      <a:pt x="1578" y="1774"/>
                    </a:lnTo>
                    <a:lnTo>
                      <a:pt x="1566" y="1824"/>
                    </a:lnTo>
                    <a:lnTo>
                      <a:pt x="1552" y="1872"/>
                    </a:lnTo>
                    <a:lnTo>
                      <a:pt x="1532" y="1918"/>
                    </a:lnTo>
                    <a:lnTo>
                      <a:pt x="1510" y="1962"/>
                    </a:lnTo>
                    <a:lnTo>
                      <a:pt x="1484" y="2002"/>
                    </a:lnTo>
                    <a:lnTo>
                      <a:pt x="1454" y="2042"/>
                    </a:lnTo>
                    <a:lnTo>
                      <a:pt x="1420" y="2078"/>
                    </a:lnTo>
                    <a:lnTo>
                      <a:pt x="1384" y="2112"/>
                    </a:lnTo>
                    <a:lnTo>
                      <a:pt x="1384" y="2112"/>
                    </a:lnTo>
                    <a:lnTo>
                      <a:pt x="1350" y="2138"/>
                    </a:lnTo>
                    <a:lnTo>
                      <a:pt x="1318" y="2162"/>
                    </a:lnTo>
                    <a:lnTo>
                      <a:pt x="1282" y="2182"/>
                    </a:lnTo>
                    <a:lnTo>
                      <a:pt x="1246" y="2200"/>
                    </a:lnTo>
                    <a:lnTo>
                      <a:pt x="1208" y="2214"/>
                    </a:lnTo>
                    <a:lnTo>
                      <a:pt x="1170" y="2226"/>
                    </a:lnTo>
                    <a:lnTo>
                      <a:pt x="1130" y="2236"/>
                    </a:lnTo>
                    <a:lnTo>
                      <a:pt x="1088" y="2242"/>
                    </a:lnTo>
                    <a:lnTo>
                      <a:pt x="1088" y="2242"/>
                    </a:lnTo>
                    <a:lnTo>
                      <a:pt x="1044" y="2246"/>
                    </a:lnTo>
                    <a:lnTo>
                      <a:pt x="998" y="2248"/>
                    </a:lnTo>
                    <a:lnTo>
                      <a:pt x="956" y="2244"/>
                    </a:lnTo>
                    <a:lnTo>
                      <a:pt x="912" y="2240"/>
                    </a:lnTo>
                    <a:lnTo>
                      <a:pt x="870" y="2230"/>
                    </a:lnTo>
                    <a:lnTo>
                      <a:pt x="828" y="2218"/>
                    </a:lnTo>
                    <a:lnTo>
                      <a:pt x="788" y="2202"/>
                    </a:lnTo>
                    <a:lnTo>
                      <a:pt x="746" y="2182"/>
                    </a:lnTo>
                    <a:lnTo>
                      <a:pt x="746" y="2182"/>
                    </a:lnTo>
                    <a:lnTo>
                      <a:pt x="696" y="2156"/>
                    </a:lnTo>
                    <a:lnTo>
                      <a:pt x="672" y="2142"/>
                    </a:lnTo>
                    <a:lnTo>
                      <a:pt x="650" y="2124"/>
                    </a:lnTo>
                    <a:lnTo>
                      <a:pt x="650" y="2124"/>
                    </a:lnTo>
                    <a:lnTo>
                      <a:pt x="626" y="2104"/>
                    </a:lnTo>
                    <a:lnTo>
                      <a:pt x="602" y="2082"/>
                    </a:lnTo>
                    <a:lnTo>
                      <a:pt x="580" y="2060"/>
                    </a:lnTo>
                    <a:lnTo>
                      <a:pt x="560" y="2036"/>
                    </a:lnTo>
                    <a:lnTo>
                      <a:pt x="540" y="2010"/>
                    </a:lnTo>
                    <a:lnTo>
                      <a:pt x="524" y="1984"/>
                    </a:lnTo>
                    <a:lnTo>
                      <a:pt x="508" y="1956"/>
                    </a:lnTo>
                    <a:lnTo>
                      <a:pt x="492" y="1928"/>
                    </a:lnTo>
                    <a:lnTo>
                      <a:pt x="492" y="1928"/>
                    </a:lnTo>
                    <a:lnTo>
                      <a:pt x="478" y="1898"/>
                    </a:lnTo>
                    <a:lnTo>
                      <a:pt x="466" y="1866"/>
                    </a:lnTo>
                    <a:lnTo>
                      <a:pt x="456" y="1836"/>
                    </a:lnTo>
                    <a:lnTo>
                      <a:pt x="448" y="1804"/>
                    </a:lnTo>
                    <a:lnTo>
                      <a:pt x="442" y="1772"/>
                    </a:lnTo>
                    <a:lnTo>
                      <a:pt x="436" y="1740"/>
                    </a:lnTo>
                    <a:lnTo>
                      <a:pt x="434" y="1706"/>
                    </a:lnTo>
                    <a:lnTo>
                      <a:pt x="432" y="1674"/>
                    </a:lnTo>
                    <a:lnTo>
                      <a:pt x="432" y="1674"/>
                    </a:lnTo>
                    <a:lnTo>
                      <a:pt x="432" y="1542"/>
                    </a:lnTo>
                    <a:lnTo>
                      <a:pt x="432" y="1410"/>
                    </a:lnTo>
                    <a:lnTo>
                      <a:pt x="432" y="1410"/>
                    </a:lnTo>
                    <a:lnTo>
                      <a:pt x="430" y="1386"/>
                    </a:lnTo>
                    <a:lnTo>
                      <a:pt x="428" y="1374"/>
                    </a:lnTo>
                    <a:lnTo>
                      <a:pt x="422" y="1364"/>
                    </a:lnTo>
                    <a:lnTo>
                      <a:pt x="422" y="1364"/>
                    </a:lnTo>
                    <a:lnTo>
                      <a:pt x="422" y="1316"/>
                    </a:lnTo>
                    <a:lnTo>
                      <a:pt x="420" y="1268"/>
                    </a:lnTo>
                    <a:lnTo>
                      <a:pt x="414" y="1222"/>
                    </a:lnTo>
                    <a:lnTo>
                      <a:pt x="408" y="1176"/>
                    </a:lnTo>
                    <a:lnTo>
                      <a:pt x="398" y="1132"/>
                    </a:lnTo>
                    <a:lnTo>
                      <a:pt x="388" y="1090"/>
                    </a:lnTo>
                    <a:lnTo>
                      <a:pt x="374" y="1046"/>
                    </a:lnTo>
                    <a:lnTo>
                      <a:pt x="356" y="1006"/>
                    </a:lnTo>
                    <a:lnTo>
                      <a:pt x="338" y="966"/>
                    </a:lnTo>
                    <a:lnTo>
                      <a:pt x="316" y="926"/>
                    </a:lnTo>
                    <a:lnTo>
                      <a:pt x="294" y="890"/>
                    </a:lnTo>
                    <a:lnTo>
                      <a:pt x="266" y="852"/>
                    </a:lnTo>
                    <a:lnTo>
                      <a:pt x="238" y="818"/>
                    </a:lnTo>
                    <a:lnTo>
                      <a:pt x="206" y="784"/>
                    </a:lnTo>
                    <a:lnTo>
                      <a:pt x="172" y="750"/>
                    </a:lnTo>
                    <a:lnTo>
                      <a:pt x="134" y="718"/>
                    </a:lnTo>
                    <a:lnTo>
                      <a:pt x="134" y="718"/>
                    </a:lnTo>
                    <a:lnTo>
                      <a:pt x="82" y="678"/>
                    </a:lnTo>
                    <a:lnTo>
                      <a:pt x="28" y="640"/>
                    </a:lnTo>
                    <a:lnTo>
                      <a:pt x="28" y="640"/>
                    </a:lnTo>
                    <a:lnTo>
                      <a:pt x="14" y="630"/>
                    </a:lnTo>
                    <a:lnTo>
                      <a:pt x="6" y="624"/>
                    </a:lnTo>
                    <a:lnTo>
                      <a:pt x="0" y="618"/>
                    </a:lnTo>
                    <a:lnTo>
                      <a:pt x="0" y="618"/>
                    </a:lnTo>
                    <a:lnTo>
                      <a:pt x="2" y="612"/>
                    </a:lnTo>
                    <a:lnTo>
                      <a:pt x="4" y="606"/>
                    </a:lnTo>
                    <a:lnTo>
                      <a:pt x="10" y="600"/>
                    </a:lnTo>
                    <a:lnTo>
                      <a:pt x="28" y="590"/>
                    </a:lnTo>
                    <a:lnTo>
                      <a:pt x="28" y="590"/>
                    </a:lnTo>
                    <a:lnTo>
                      <a:pt x="62" y="566"/>
                    </a:lnTo>
                    <a:lnTo>
                      <a:pt x="98" y="546"/>
                    </a:lnTo>
                    <a:lnTo>
                      <a:pt x="170" y="504"/>
                    </a:lnTo>
                    <a:lnTo>
                      <a:pt x="242" y="464"/>
                    </a:lnTo>
                    <a:lnTo>
                      <a:pt x="278" y="442"/>
                    </a:lnTo>
                    <a:lnTo>
                      <a:pt x="312" y="418"/>
                    </a:lnTo>
                    <a:lnTo>
                      <a:pt x="312" y="418"/>
                    </a:lnTo>
                    <a:lnTo>
                      <a:pt x="338" y="400"/>
                    </a:lnTo>
                    <a:lnTo>
                      <a:pt x="362" y="382"/>
                    </a:lnTo>
                    <a:lnTo>
                      <a:pt x="386" y="362"/>
                    </a:lnTo>
                    <a:lnTo>
                      <a:pt x="406" y="340"/>
                    </a:lnTo>
                    <a:lnTo>
                      <a:pt x="428" y="318"/>
                    </a:lnTo>
                    <a:lnTo>
                      <a:pt x="446" y="296"/>
                    </a:lnTo>
                    <a:lnTo>
                      <a:pt x="464" y="272"/>
                    </a:lnTo>
                    <a:lnTo>
                      <a:pt x="480" y="248"/>
                    </a:lnTo>
                    <a:lnTo>
                      <a:pt x="494" y="222"/>
                    </a:lnTo>
                    <a:lnTo>
                      <a:pt x="508" y="196"/>
                    </a:lnTo>
                    <a:lnTo>
                      <a:pt x="520" y="170"/>
                    </a:lnTo>
                    <a:lnTo>
                      <a:pt x="530" y="142"/>
                    </a:lnTo>
                    <a:lnTo>
                      <a:pt x="540" y="114"/>
                    </a:lnTo>
                    <a:lnTo>
                      <a:pt x="548" y="84"/>
                    </a:lnTo>
                    <a:lnTo>
                      <a:pt x="554" y="54"/>
                    </a:lnTo>
                    <a:lnTo>
                      <a:pt x="558" y="22"/>
                    </a:lnTo>
                    <a:lnTo>
                      <a:pt x="558" y="22"/>
                    </a:lnTo>
                    <a:lnTo>
                      <a:pt x="560" y="8"/>
                    </a:lnTo>
                    <a:lnTo>
                      <a:pt x="560" y="4"/>
                    </a:lnTo>
                    <a:lnTo>
                      <a:pt x="562" y="2"/>
                    </a:lnTo>
                    <a:lnTo>
                      <a:pt x="566" y="0"/>
                    </a:lnTo>
                    <a:lnTo>
                      <a:pt x="570" y="0"/>
                    </a:lnTo>
                    <a:lnTo>
                      <a:pt x="570" y="0"/>
                    </a:lnTo>
                    <a:close/>
                  </a:path>
                </a:pathLst>
              </a:custGeom>
              <a:gradFill flip="none" rotWithShape="1">
                <a:gsLst>
                  <a:gs pos="41000">
                    <a:srgbClr val="0671BA"/>
                  </a:gs>
                  <a:gs pos="0">
                    <a:srgbClr val="055B95"/>
                  </a:gs>
                  <a:gs pos="87000">
                    <a:srgbClr val="4EDBF2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500" hangingPunct="0"/>
                <a:endParaRPr lang="zh-CN" altLang="en-US" sz="5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7"/>
              <p:cNvSpPr/>
              <p:nvPr/>
            </p:nvSpPr>
            <p:spPr bwMode="auto">
              <a:xfrm>
                <a:off x="990737" y="3900821"/>
                <a:ext cx="2981286" cy="1536057"/>
              </a:xfrm>
              <a:custGeom>
                <a:avLst/>
                <a:gdLst>
                  <a:gd name="T0" fmla="*/ 2012 w 2232"/>
                  <a:gd name="T1" fmla="*/ 236 h 1150"/>
                  <a:gd name="T2" fmla="*/ 2022 w 2232"/>
                  <a:gd name="T3" fmla="*/ 246 h 1150"/>
                  <a:gd name="T4" fmla="*/ 2022 w 2232"/>
                  <a:gd name="T5" fmla="*/ 264 h 1150"/>
                  <a:gd name="T6" fmla="*/ 2022 w 2232"/>
                  <a:gd name="T7" fmla="*/ 546 h 1150"/>
                  <a:gd name="T8" fmla="*/ 2030 w 2232"/>
                  <a:gd name="T9" fmla="*/ 634 h 1150"/>
                  <a:gd name="T10" fmla="*/ 2050 w 2232"/>
                  <a:gd name="T11" fmla="*/ 718 h 1150"/>
                  <a:gd name="T12" fmla="*/ 2080 w 2232"/>
                  <a:gd name="T13" fmla="*/ 798 h 1150"/>
                  <a:gd name="T14" fmla="*/ 2124 w 2232"/>
                  <a:gd name="T15" fmla="*/ 872 h 1150"/>
                  <a:gd name="T16" fmla="*/ 2178 w 2232"/>
                  <a:gd name="T17" fmla="*/ 940 h 1150"/>
                  <a:gd name="T18" fmla="*/ 2218 w 2232"/>
                  <a:gd name="T19" fmla="*/ 980 h 1150"/>
                  <a:gd name="T20" fmla="*/ 2232 w 2232"/>
                  <a:gd name="T21" fmla="*/ 1000 h 1150"/>
                  <a:gd name="T22" fmla="*/ 1984 w 2232"/>
                  <a:gd name="T23" fmla="*/ 872 h 1150"/>
                  <a:gd name="T24" fmla="*/ 1898 w 2232"/>
                  <a:gd name="T25" fmla="*/ 836 h 1150"/>
                  <a:gd name="T26" fmla="*/ 1784 w 2232"/>
                  <a:gd name="T27" fmla="*/ 800 h 1150"/>
                  <a:gd name="T28" fmla="*/ 1672 w 2232"/>
                  <a:gd name="T29" fmla="*/ 780 h 1150"/>
                  <a:gd name="T30" fmla="*/ 1560 w 2232"/>
                  <a:gd name="T31" fmla="*/ 776 h 1150"/>
                  <a:gd name="T32" fmla="*/ 1448 w 2232"/>
                  <a:gd name="T33" fmla="*/ 790 h 1150"/>
                  <a:gd name="T34" fmla="*/ 1334 w 2232"/>
                  <a:gd name="T35" fmla="*/ 822 h 1150"/>
                  <a:gd name="T36" fmla="*/ 1242 w 2232"/>
                  <a:gd name="T37" fmla="*/ 860 h 1150"/>
                  <a:gd name="T38" fmla="*/ 1082 w 2232"/>
                  <a:gd name="T39" fmla="*/ 942 h 1150"/>
                  <a:gd name="T40" fmla="*/ 876 w 2232"/>
                  <a:gd name="T41" fmla="*/ 1062 h 1150"/>
                  <a:gd name="T42" fmla="*/ 732 w 2232"/>
                  <a:gd name="T43" fmla="*/ 1126 h 1150"/>
                  <a:gd name="T44" fmla="*/ 584 w 2232"/>
                  <a:gd name="T45" fmla="*/ 1150 h 1150"/>
                  <a:gd name="T46" fmla="*/ 438 w 2232"/>
                  <a:gd name="T47" fmla="*/ 1134 h 1150"/>
                  <a:gd name="T48" fmla="*/ 300 w 2232"/>
                  <a:gd name="T49" fmla="*/ 1080 h 1150"/>
                  <a:gd name="T50" fmla="*/ 176 w 2232"/>
                  <a:gd name="T51" fmla="*/ 988 h 1150"/>
                  <a:gd name="T52" fmla="*/ 118 w 2232"/>
                  <a:gd name="T53" fmla="*/ 924 h 1150"/>
                  <a:gd name="T54" fmla="*/ 66 w 2232"/>
                  <a:gd name="T55" fmla="*/ 846 h 1150"/>
                  <a:gd name="T56" fmla="*/ 30 w 2232"/>
                  <a:gd name="T57" fmla="*/ 764 h 1150"/>
                  <a:gd name="T58" fmla="*/ 8 w 2232"/>
                  <a:gd name="T59" fmla="*/ 678 h 1150"/>
                  <a:gd name="T60" fmla="*/ 0 w 2232"/>
                  <a:gd name="T61" fmla="*/ 586 h 1150"/>
                  <a:gd name="T62" fmla="*/ 8 w 2232"/>
                  <a:gd name="T63" fmla="*/ 490 h 1150"/>
                  <a:gd name="T64" fmla="*/ 26 w 2232"/>
                  <a:gd name="T65" fmla="*/ 416 h 1150"/>
                  <a:gd name="T66" fmla="*/ 66 w 2232"/>
                  <a:gd name="T67" fmla="*/ 316 h 1150"/>
                  <a:gd name="T68" fmla="*/ 122 w 2232"/>
                  <a:gd name="T69" fmla="*/ 228 h 1150"/>
                  <a:gd name="T70" fmla="*/ 194 w 2232"/>
                  <a:gd name="T71" fmla="*/ 152 h 1150"/>
                  <a:gd name="T72" fmla="*/ 282 w 2232"/>
                  <a:gd name="T73" fmla="*/ 88 h 1150"/>
                  <a:gd name="T74" fmla="*/ 348 w 2232"/>
                  <a:gd name="T75" fmla="*/ 52 h 1150"/>
                  <a:gd name="T76" fmla="*/ 408 w 2232"/>
                  <a:gd name="T77" fmla="*/ 26 h 1150"/>
                  <a:gd name="T78" fmla="*/ 482 w 2232"/>
                  <a:gd name="T79" fmla="*/ 8 h 1150"/>
                  <a:gd name="T80" fmla="*/ 586 w 2232"/>
                  <a:gd name="T81" fmla="*/ 0 h 1150"/>
                  <a:gd name="T82" fmla="*/ 684 w 2232"/>
                  <a:gd name="T83" fmla="*/ 8 h 1150"/>
                  <a:gd name="T84" fmla="*/ 780 w 2232"/>
                  <a:gd name="T85" fmla="*/ 34 h 1150"/>
                  <a:gd name="T86" fmla="*/ 838 w 2232"/>
                  <a:gd name="T87" fmla="*/ 62 h 1150"/>
                  <a:gd name="T88" fmla="*/ 1152 w 2232"/>
                  <a:gd name="T89" fmla="*/ 236 h 1150"/>
                  <a:gd name="T90" fmla="*/ 1314 w 2232"/>
                  <a:gd name="T91" fmla="*/ 302 h 1150"/>
                  <a:gd name="T92" fmla="*/ 1484 w 2232"/>
                  <a:gd name="T93" fmla="*/ 344 h 1150"/>
                  <a:gd name="T94" fmla="*/ 1572 w 2232"/>
                  <a:gd name="T95" fmla="*/ 348 h 1150"/>
                  <a:gd name="T96" fmla="*/ 1642 w 2232"/>
                  <a:gd name="T97" fmla="*/ 346 h 1150"/>
                  <a:gd name="T98" fmla="*/ 1760 w 2232"/>
                  <a:gd name="T99" fmla="*/ 324 h 1150"/>
                  <a:gd name="T100" fmla="*/ 1874 w 2232"/>
                  <a:gd name="T101" fmla="*/ 286 h 1150"/>
                  <a:gd name="T102" fmla="*/ 1956 w 2232"/>
                  <a:gd name="T103" fmla="*/ 248 h 1150"/>
                  <a:gd name="T104" fmla="*/ 2006 w 2232"/>
                  <a:gd name="T105" fmla="*/ 236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32" h="1150">
                    <a:moveTo>
                      <a:pt x="2006" y="236"/>
                    </a:moveTo>
                    <a:lnTo>
                      <a:pt x="2006" y="236"/>
                    </a:lnTo>
                    <a:lnTo>
                      <a:pt x="2012" y="236"/>
                    </a:lnTo>
                    <a:lnTo>
                      <a:pt x="2018" y="238"/>
                    </a:lnTo>
                    <a:lnTo>
                      <a:pt x="2020" y="242"/>
                    </a:lnTo>
                    <a:lnTo>
                      <a:pt x="2022" y="246"/>
                    </a:lnTo>
                    <a:lnTo>
                      <a:pt x="2022" y="254"/>
                    </a:lnTo>
                    <a:lnTo>
                      <a:pt x="2022" y="264"/>
                    </a:lnTo>
                    <a:lnTo>
                      <a:pt x="2022" y="264"/>
                    </a:lnTo>
                    <a:lnTo>
                      <a:pt x="2022" y="404"/>
                    </a:lnTo>
                    <a:lnTo>
                      <a:pt x="2022" y="546"/>
                    </a:lnTo>
                    <a:lnTo>
                      <a:pt x="2022" y="546"/>
                    </a:lnTo>
                    <a:lnTo>
                      <a:pt x="2024" y="576"/>
                    </a:lnTo>
                    <a:lnTo>
                      <a:pt x="2026" y="606"/>
                    </a:lnTo>
                    <a:lnTo>
                      <a:pt x="2030" y="634"/>
                    </a:lnTo>
                    <a:lnTo>
                      <a:pt x="2036" y="662"/>
                    </a:lnTo>
                    <a:lnTo>
                      <a:pt x="2042" y="690"/>
                    </a:lnTo>
                    <a:lnTo>
                      <a:pt x="2050" y="718"/>
                    </a:lnTo>
                    <a:lnTo>
                      <a:pt x="2058" y="746"/>
                    </a:lnTo>
                    <a:lnTo>
                      <a:pt x="2068" y="772"/>
                    </a:lnTo>
                    <a:lnTo>
                      <a:pt x="2080" y="798"/>
                    </a:lnTo>
                    <a:lnTo>
                      <a:pt x="2094" y="822"/>
                    </a:lnTo>
                    <a:lnTo>
                      <a:pt x="2108" y="848"/>
                    </a:lnTo>
                    <a:lnTo>
                      <a:pt x="2124" y="872"/>
                    </a:lnTo>
                    <a:lnTo>
                      <a:pt x="2140" y="896"/>
                    </a:lnTo>
                    <a:lnTo>
                      <a:pt x="2158" y="918"/>
                    </a:lnTo>
                    <a:lnTo>
                      <a:pt x="2178" y="940"/>
                    </a:lnTo>
                    <a:lnTo>
                      <a:pt x="2200" y="962"/>
                    </a:lnTo>
                    <a:lnTo>
                      <a:pt x="2200" y="962"/>
                    </a:lnTo>
                    <a:lnTo>
                      <a:pt x="2218" y="980"/>
                    </a:lnTo>
                    <a:lnTo>
                      <a:pt x="2226" y="988"/>
                    </a:lnTo>
                    <a:lnTo>
                      <a:pt x="2232" y="1000"/>
                    </a:lnTo>
                    <a:lnTo>
                      <a:pt x="2232" y="1000"/>
                    </a:lnTo>
                    <a:lnTo>
                      <a:pt x="2150" y="956"/>
                    </a:lnTo>
                    <a:lnTo>
                      <a:pt x="2066" y="914"/>
                    </a:lnTo>
                    <a:lnTo>
                      <a:pt x="1984" y="872"/>
                    </a:lnTo>
                    <a:lnTo>
                      <a:pt x="1940" y="854"/>
                    </a:lnTo>
                    <a:lnTo>
                      <a:pt x="1898" y="836"/>
                    </a:lnTo>
                    <a:lnTo>
                      <a:pt x="1898" y="836"/>
                    </a:lnTo>
                    <a:lnTo>
                      <a:pt x="1860" y="822"/>
                    </a:lnTo>
                    <a:lnTo>
                      <a:pt x="1822" y="810"/>
                    </a:lnTo>
                    <a:lnTo>
                      <a:pt x="1784" y="800"/>
                    </a:lnTo>
                    <a:lnTo>
                      <a:pt x="1748" y="790"/>
                    </a:lnTo>
                    <a:lnTo>
                      <a:pt x="1710" y="784"/>
                    </a:lnTo>
                    <a:lnTo>
                      <a:pt x="1672" y="780"/>
                    </a:lnTo>
                    <a:lnTo>
                      <a:pt x="1634" y="776"/>
                    </a:lnTo>
                    <a:lnTo>
                      <a:pt x="1598" y="776"/>
                    </a:lnTo>
                    <a:lnTo>
                      <a:pt x="1560" y="776"/>
                    </a:lnTo>
                    <a:lnTo>
                      <a:pt x="1522" y="780"/>
                    </a:lnTo>
                    <a:lnTo>
                      <a:pt x="1484" y="784"/>
                    </a:lnTo>
                    <a:lnTo>
                      <a:pt x="1448" y="790"/>
                    </a:lnTo>
                    <a:lnTo>
                      <a:pt x="1410" y="800"/>
                    </a:lnTo>
                    <a:lnTo>
                      <a:pt x="1372" y="810"/>
                    </a:lnTo>
                    <a:lnTo>
                      <a:pt x="1334" y="822"/>
                    </a:lnTo>
                    <a:lnTo>
                      <a:pt x="1298" y="836"/>
                    </a:lnTo>
                    <a:lnTo>
                      <a:pt x="1298" y="836"/>
                    </a:lnTo>
                    <a:lnTo>
                      <a:pt x="1242" y="860"/>
                    </a:lnTo>
                    <a:lnTo>
                      <a:pt x="1188" y="886"/>
                    </a:lnTo>
                    <a:lnTo>
                      <a:pt x="1136" y="912"/>
                    </a:lnTo>
                    <a:lnTo>
                      <a:pt x="1082" y="942"/>
                    </a:lnTo>
                    <a:lnTo>
                      <a:pt x="980" y="1000"/>
                    </a:lnTo>
                    <a:lnTo>
                      <a:pt x="876" y="1062"/>
                    </a:lnTo>
                    <a:lnTo>
                      <a:pt x="876" y="1062"/>
                    </a:lnTo>
                    <a:lnTo>
                      <a:pt x="830" y="1088"/>
                    </a:lnTo>
                    <a:lnTo>
                      <a:pt x="782" y="1108"/>
                    </a:lnTo>
                    <a:lnTo>
                      <a:pt x="732" y="1126"/>
                    </a:lnTo>
                    <a:lnTo>
                      <a:pt x="684" y="1138"/>
                    </a:lnTo>
                    <a:lnTo>
                      <a:pt x="634" y="1146"/>
                    </a:lnTo>
                    <a:lnTo>
                      <a:pt x="584" y="1150"/>
                    </a:lnTo>
                    <a:lnTo>
                      <a:pt x="534" y="1148"/>
                    </a:lnTo>
                    <a:lnTo>
                      <a:pt x="486" y="1144"/>
                    </a:lnTo>
                    <a:lnTo>
                      <a:pt x="438" y="1134"/>
                    </a:lnTo>
                    <a:lnTo>
                      <a:pt x="390" y="1120"/>
                    </a:lnTo>
                    <a:lnTo>
                      <a:pt x="344" y="1102"/>
                    </a:lnTo>
                    <a:lnTo>
                      <a:pt x="300" y="1080"/>
                    </a:lnTo>
                    <a:lnTo>
                      <a:pt x="256" y="1054"/>
                    </a:lnTo>
                    <a:lnTo>
                      <a:pt x="216" y="1022"/>
                    </a:lnTo>
                    <a:lnTo>
                      <a:pt x="176" y="988"/>
                    </a:lnTo>
                    <a:lnTo>
                      <a:pt x="138" y="950"/>
                    </a:lnTo>
                    <a:lnTo>
                      <a:pt x="138" y="950"/>
                    </a:lnTo>
                    <a:lnTo>
                      <a:pt x="118" y="924"/>
                    </a:lnTo>
                    <a:lnTo>
                      <a:pt x="100" y="900"/>
                    </a:lnTo>
                    <a:lnTo>
                      <a:pt x="82" y="874"/>
                    </a:lnTo>
                    <a:lnTo>
                      <a:pt x="66" y="846"/>
                    </a:lnTo>
                    <a:lnTo>
                      <a:pt x="52" y="820"/>
                    </a:lnTo>
                    <a:lnTo>
                      <a:pt x="40" y="792"/>
                    </a:lnTo>
                    <a:lnTo>
                      <a:pt x="30" y="764"/>
                    </a:lnTo>
                    <a:lnTo>
                      <a:pt x="20" y="736"/>
                    </a:lnTo>
                    <a:lnTo>
                      <a:pt x="12" y="706"/>
                    </a:lnTo>
                    <a:lnTo>
                      <a:pt x="8" y="678"/>
                    </a:lnTo>
                    <a:lnTo>
                      <a:pt x="4" y="648"/>
                    </a:lnTo>
                    <a:lnTo>
                      <a:pt x="0" y="616"/>
                    </a:lnTo>
                    <a:lnTo>
                      <a:pt x="0" y="586"/>
                    </a:lnTo>
                    <a:lnTo>
                      <a:pt x="2" y="554"/>
                    </a:lnTo>
                    <a:lnTo>
                      <a:pt x="4" y="522"/>
                    </a:lnTo>
                    <a:lnTo>
                      <a:pt x="8" y="490"/>
                    </a:lnTo>
                    <a:lnTo>
                      <a:pt x="8" y="490"/>
                    </a:lnTo>
                    <a:lnTo>
                      <a:pt x="16" y="452"/>
                    </a:lnTo>
                    <a:lnTo>
                      <a:pt x="26" y="416"/>
                    </a:lnTo>
                    <a:lnTo>
                      <a:pt x="36" y="380"/>
                    </a:lnTo>
                    <a:lnTo>
                      <a:pt x="50" y="348"/>
                    </a:lnTo>
                    <a:lnTo>
                      <a:pt x="66" y="316"/>
                    </a:lnTo>
                    <a:lnTo>
                      <a:pt x="82" y="284"/>
                    </a:lnTo>
                    <a:lnTo>
                      <a:pt x="102" y="256"/>
                    </a:lnTo>
                    <a:lnTo>
                      <a:pt x="122" y="228"/>
                    </a:lnTo>
                    <a:lnTo>
                      <a:pt x="144" y="200"/>
                    </a:lnTo>
                    <a:lnTo>
                      <a:pt x="168" y="176"/>
                    </a:lnTo>
                    <a:lnTo>
                      <a:pt x="194" y="152"/>
                    </a:lnTo>
                    <a:lnTo>
                      <a:pt x="222" y="130"/>
                    </a:lnTo>
                    <a:lnTo>
                      <a:pt x="252" y="108"/>
                    </a:lnTo>
                    <a:lnTo>
                      <a:pt x="282" y="88"/>
                    </a:lnTo>
                    <a:lnTo>
                      <a:pt x="314" y="68"/>
                    </a:lnTo>
                    <a:lnTo>
                      <a:pt x="348" y="52"/>
                    </a:lnTo>
                    <a:lnTo>
                      <a:pt x="348" y="52"/>
                    </a:lnTo>
                    <a:lnTo>
                      <a:pt x="384" y="34"/>
                    </a:lnTo>
                    <a:lnTo>
                      <a:pt x="384" y="34"/>
                    </a:lnTo>
                    <a:lnTo>
                      <a:pt x="408" y="26"/>
                    </a:lnTo>
                    <a:lnTo>
                      <a:pt x="432" y="18"/>
                    </a:lnTo>
                    <a:lnTo>
                      <a:pt x="458" y="12"/>
                    </a:lnTo>
                    <a:lnTo>
                      <a:pt x="482" y="8"/>
                    </a:lnTo>
                    <a:lnTo>
                      <a:pt x="534" y="2"/>
                    </a:lnTo>
                    <a:lnTo>
                      <a:pt x="586" y="0"/>
                    </a:lnTo>
                    <a:lnTo>
                      <a:pt x="586" y="0"/>
                    </a:lnTo>
                    <a:lnTo>
                      <a:pt x="618" y="0"/>
                    </a:lnTo>
                    <a:lnTo>
                      <a:pt x="652" y="4"/>
                    </a:lnTo>
                    <a:lnTo>
                      <a:pt x="684" y="8"/>
                    </a:lnTo>
                    <a:lnTo>
                      <a:pt x="716" y="16"/>
                    </a:lnTo>
                    <a:lnTo>
                      <a:pt x="748" y="24"/>
                    </a:lnTo>
                    <a:lnTo>
                      <a:pt x="780" y="34"/>
                    </a:lnTo>
                    <a:lnTo>
                      <a:pt x="810" y="48"/>
                    </a:lnTo>
                    <a:lnTo>
                      <a:pt x="838" y="62"/>
                    </a:lnTo>
                    <a:lnTo>
                      <a:pt x="838" y="62"/>
                    </a:lnTo>
                    <a:lnTo>
                      <a:pt x="994" y="150"/>
                    </a:lnTo>
                    <a:lnTo>
                      <a:pt x="1152" y="236"/>
                    </a:lnTo>
                    <a:lnTo>
                      <a:pt x="1152" y="236"/>
                    </a:lnTo>
                    <a:lnTo>
                      <a:pt x="1204" y="260"/>
                    </a:lnTo>
                    <a:lnTo>
                      <a:pt x="1260" y="282"/>
                    </a:lnTo>
                    <a:lnTo>
                      <a:pt x="1314" y="302"/>
                    </a:lnTo>
                    <a:lnTo>
                      <a:pt x="1370" y="320"/>
                    </a:lnTo>
                    <a:lnTo>
                      <a:pt x="1426" y="334"/>
                    </a:lnTo>
                    <a:lnTo>
                      <a:pt x="1484" y="344"/>
                    </a:lnTo>
                    <a:lnTo>
                      <a:pt x="1512" y="346"/>
                    </a:lnTo>
                    <a:lnTo>
                      <a:pt x="1542" y="348"/>
                    </a:lnTo>
                    <a:lnTo>
                      <a:pt x="1572" y="348"/>
                    </a:lnTo>
                    <a:lnTo>
                      <a:pt x="1602" y="348"/>
                    </a:lnTo>
                    <a:lnTo>
                      <a:pt x="1602" y="348"/>
                    </a:lnTo>
                    <a:lnTo>
                      <a:pt x="1642" y="346"/>
                    </a:lnTo>
                    <a:lnTo>
                      <a:pt x="1682" y="340"/>
                    </a:lnTo>
                    <a:lnTo>
                      <a:pt x="1722" y="332"/>
                    </a:lnTo>
                    <a:lnTo>
                      <a:pt x="1760" y="324"/>
                    </a:lnTo>
                    <a:lnTo>
                      <a:pt x="1798" y="314"/>
                    </a:lnTo>
                    <a:lnTo>
                      <a:pt x="1836" y="300"/>
                    </a:lnTo>
                    <a:lnTo>
                      <a:pt x="1874" y="286"/>
                    </a:lnTo>
                    <a:lnTo>
                      <a:pt x="1912" y="270"/>
                    </a:lnTo>
                    <a:lnTo>
                      <a:pt x="1912" y="270"/>
                    </a:lnTo>
                    <a:lnTo>
                      <a:pt x="1956" y="248"/>
                    </a:lnTo>
                    <a:lnTo>
                      <a:pt x="1980" y="240"/>
                    </a:lnTo>
                    <a:lnTo>
                      <a:pt x="1992" y="238"/>
                    </a:lnTo>
                    <a:lnTo>
                      <a:pt x="2006" y="236"/>
                    </a:lnTo>
                    <a:lnTo>
                      <a:pt x="2006" y="236"/>
                    </a:lnTo>
                    <a:close/>
                  </a:path>
                </a:pathLst>
              </a:custGeom>
              <a:gradFill flip="none" rotWithShape="1">
                <a:gsLst>
                  <a:gs pos="41000">
                    <a:srgbClr val="0671BA"/>
                  </a:gs>
                  <a:gs pos="0">
                    <a:srgbClr val="055B95"/>
                  </a:gs>
                  <a:gs pos="87000">
                    <a:srgbClr val="4EDBF2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500" hangingPunct="0"/>
                <a:endParaRPr lang="zh-CN" altLang="en-US" sz="5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8"/>
              <p:cNvSpPr/>
              <p:nvPr/>
            </p:nvSpPr>
            <p:spPr bwMode="auto">
              <a:xfrm>
                <a:off x="1503647" y="1574029"/>
                <a:ext cx="2364192" cy="2650032"/>
              </a:xfrm>
              <a:custGeom>
                <a:avLst/>
                <a:gdLst>
                  <a:gd name="T0" fmla="*/ 686 w 1770"/>
                  <a:gd name="T1" fmla="*/ 1942 h 1984"/>
                  <a:gd name="T2" fmla="*/ 454 w 1770"/>
                  <a:gd name="T3" fmla="*/ 1814 h 1984"/>
                  <a:gd name="T4" fmla="*/ 338 w 1770"/>
                  <a:gd name="T5" fmla="*/ 1766 h 1984"/>
                  <a:gd name="T6" fmla="*/ 214 w 1770"/>
                  <a:gd name="T7" fmla="*/ 1750 h 1984"/>
                  <a:gd name="T8" fmla="*/ 128 w 1770"/>
                  <a:gd name="T9" fmla="*/ 1754 h 1984"/>
                  <a:gd name="T10" fmla="*/ 16 w 1770"/>
                  <a:gd name="T11" fmla="*/ 1778 h 1984"/>
                  <a:gd name="T12" fmla="*/ 4 w 1770"/>
                  <a:gd name="T13" fmla="*/ 1778 h 1984"/>
                  <a:gd name="T14" fmla="*/ 84 w 1770"/>
                  <a:gd name="T15" fmla="*/ 1726 h 1984"/>
                  <a:gd name="T16" fmla="*/ 286 w 1770"/>
                  <a:gd name="T17" fmla="*/ 1592 h 1984"/>
                  <a:gd name="T18" fmla="*/ 354 w 1770"/>
                  <a:gd name="T19" fmla="*/ 1536 h 1984"/>
                  <a:gd name="T20" fmla="*/ 434 w 1770"/>
                  <a:gd name="T21" fmla="*/ 1456 h 1984"/>
                  <a:gd name="T22" fmla="*/ 500 w 1770"/>
                  <a:gd name="T23" fmla="*/ 1366 h 1984"/>
                  <a:gd name="T24" fmla="*/ 552 w 1770"/>
                  <a:gd name="T25" fmla="*/ 1268 h 1984"/>
                  <a:gd name="T26" fmla="*/ 588 w 1770"/>
                  <a:gd name="T27" fmla="*/ 1162 h 1984"/>
                  <a:gd name="T28" fmla="*/ 612 w 1770"/>
                  <a:gd name="T29" fmla="*/ 1048 h 1984"/>
                  <a:gd name="T30" fmla="*/ 624 w 1770"/>
                  <a:gd name="T31" fmla="*/ 938 h 1984"/>
                  <a:gd name="T32" fmla="*/ 632 w 1770"/>
                  <a:gd name="T33" fmla="*/ 714 h 1984"/>
                  <a:gd name="T34" fmla="*/ 630 w 1770"/>
                  <a:gd name="T35" fmla="*/ 550 h 1984"/>
                  <a:gd name="T36" fmla="*/ 656 w 1770"/>
                  <a:gd name="T37" fmla="*/ 402 h 1984"/>
                  <a:gd name="T38" fmla="*/ 718 w 1770"/>
                  <a:gd name="T39" fmla="*/ 266 h 1984"/>
                  <a:gd name="T40" fmla="*/ 766 w 1770"/>
                  <a:gd name="T41" fmla="*/ 198 h 1984"/>
                  <a:gd name="T42" fmla="*/ 830 w 1770"/>
                  <a:gd name="T43" fmla="*/ 134 h 1984"/>
                  <a:gd name="T44" fmla="*/ 902 w 1770"/>
                  <a:gd name="T45" fmla="*/ 82 h 1984"/>
                  <a:gd name="T46" fmla="*/ 980 w 1770"/>
                  <a:gd name="T47" fmla="*/ 44 h 1984"/>
                  <a:gd name="T48" fmla="*/ 1062 w 1770"/>
                  <a:gd name="T49" fmla="*/ 16 h 1984"/>
                  <a:gd name="T50" fmla="*/ 1148 w 1770"/>
                  <a:gd name="T51" fmla="*/ 2 h 1984"/>
                  <a:gd name="T52" fmla="*/ 1234 w 1770"/>
                  <a:gd name="T53" fmla="*/ 0 h 1984"/>
                  <a:gd name="T54" fmla="*/ 1320 w 1770"/>
                  <a:gd name="T55" fmla="*/ 12 h 1984"/>
                  <a:gd name="T56" fmla="*/ 1404 w 1770"/>
                  <a:gd name="T57" fmla="*/ 36 h 1984"/>
                  <a:gd name="T58" fmla="*/ 1484 w 1770"/>
                  <a:gd name="T59" fmla="*/ 74 h 1984"/>
                  <a:gd name="T60" fmla="*/ 1558 w 1770"/>
                  <a:gd name="T61" fmla="*/ 126 h 1984"/>
                  <a:gd name="T62" fmla="*/ 1606 w 1770"/>
                  <a:gd name="T63" fmla="*/ 170 h 1984"/>
                  <a:gd name="T64" fmla="*/ 1670 w 1770"/>
                  <a:gd name="T65" fmla="*/ 246 h 1984"/>
                  <a:gd name="T66" fmla="*/ 1718 w 1770"/>
                  <a:gd name="T67" fmla="*/ 330 h 1984"/>
                  <a:gd name="T68" fmla="*/ 1750 w 1770"/>
                  <a:gd name="T69" fmla="*/ 420 h 1984"/>
                  <a:gd name="T70" fmla="*/ 1768 w 1770"/>
                  <a:gd name="T71" fmla="*/ 516 h 1984"/>
                  <a:gd name="T72" fmla="*/ 1768 w 1770"/>
                  <a:gd name="T73" fmla="*/ 618 h 1984"/>
                  <a:gd name="T74" fmla="*/ 1750 w 1770"/>
                  <a:gd name="T75" fmla="*/ 714 h 1984"/>
                  <a:gd name="T76" fmla="*/ 1718 w 1770"/>
                  <a:gd name="T77" fmla="*/ 806 h 1984"/>
                  <a:gd name="T78" fmla="*/ 1668 w 1770"/>
                  <a:gd name="T79" fmla="*/ 894 h 1984"/>
                  <a:gd name="T80" fmla="*/ 1570 w 1770"/>
                  <a:gd name="T81" fmla="*/ 1002 h 1984"/>
                  <a:gd name="T82" fmla="*/ 1446 w 1770"/>
                  <a:gd name="T83" fmla="*/ 1086 h 1984"/>
                  <a:gd name="T84" fmla="*/ 1322 w 1770"/>
                  <a:gd name="T85" fmla="*/ 1156 h 1984"/>
                  <a:gd name="T86" fmla="*/ 1200 w 1770"/>
                  <a:gd name="T87" fmla="*/ 1234 h 1984"/>
                  <a:gd name="T88" fmla="*/ 1174 w 1770"/>
                  <a:gd name="T89" fmla="*/ 1260 h 1984"/>
                  <a:gd name="T90" fmla="*/ 1054 w 1770"/>
                  <a:gd name="T91" fmla="*/ 1350 h 1984"/>
                  <a:gd name="T92" fmla="*/ 974 w 1770"/>
                  <a:gd name="T93" fmla="*/ 1428 h 1984"/>
                  <a:gd name="T94" fmla="*/ 928 w 1770"/>
                  <a:gd name="T95" fmla="*/ 1484 h 1984"/>
                  <a:gd name="T96" fmla="*/ 870 w 1770"/>
                  <a:gd name="T97" fmla="*/ 1574 h 1984"/>
                  <a:gd name="T98" fmla="*/ 828 w 1770"/>
                  <a:gd name="T99" fmla="*/ 1672 h 1984"/>
                  <a:gd name="T100" fmla="*/ 802 w 1770"/>
                  <a:gd name="T101" fmla="*/ 1764 h 1984"/>
                  <a:gd name="T102" fmla="*/ 774 w 1770"/>
                  <a:gd name="T103" fmla="*/ 1940 h 1984"/>
                  <a:gd name="T104" fmla="*/ 768 w 1770"/>
                  <a:gd name="T105" fmla="*/ 1974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70" h="1984">
                    <a:moveTo>
                      <a:pt x="762" y="1984"/>
                    </a:moveTo>
                    <a:lnTo>
                      <a:pt x="762" y="1984"/>
                    </a:lnTo>
                    <a:lnTo>
                      <a:pt x="686" y="1942"/>
                    </a:lnTo>
                    <a:lnTo>
                      <a:pt x="608" y="1900"/>
                    </a:lnTo>
                    <a:lnTo>
                      <a:pt x="454" y="1814"/>
                    </a:lnTo>
                    <a:lnTo>
                      <a:pt x="454" y="1814"/>
                    </a:lnTo>
                    <a:lnTo>
                      <a:pt x="416" y="1794"/>
                    </a:lnTo>
                    <a:lnTo>
                      <a:pt x="378" y="1780"/>
                    </a:lnTo>
                    <a:lnTo>
                      <a:pt x="338" y="1766"/>
                    </a:lnTo>
                    <a:lnTo>
                      <a:pt x="298" y="1758"/>
                    </a:lnTo>
                    <a:lnTo>
                      <a:pt x="256" y="1752"/>
                    </a:lnTo>
                    <a:lnTo>
                      <a:pt x="214" y="1750"/>
                    </a:lnTo>
                    <a:lnTo>
                      <a:pt x="172" y="1750"/>
                    </a:lnTo>
                    <a:lnTo>
                      <a:pt x="128" y="1754"/>
                    </a:lnTo>
                    <a:lnTo>
                      <a:pt x="128" y="1754"/>
                    </a:lnTo>
                    <a:lnTo>
                      <a:pt x="72" y="1762"/>
                    </a:lnTo>
                    <a:lnTo>
                      <a:pt x="44" y="1770"/>
                    </a:lnTo>
                    <a:lnTo>
                      <a:pt x="16" y="1778"/>
                    </a:lnTo>
                    <a:lnTo>
                      <a:pt x="16" y="1778"/>
                    </a:lnTo>
                    <a:lnTo>
                      <a:pt x="8" y="1780"/>
                    </a:lnTo>
                    <a:lnTo>
                      <a:pt x="4" y="1778"/>
                    </a:lnTo>
                    <a:lnTo>
                      <a:pt x="0" y="1776"/>
                    </a:lnTo>
                    <a:lnTo>
                      <a:pt x="0" y="1776"/>
                    </a:lnTo>
                    <a:lnTo>
                      <a:pt x="84" y="1726"/>
                    </a:lnTo>
                    <a:lnTo>
                      <a:pt x="166" y="1676"/>
                    </a:lnTo>
                    <a:lnTo>
                      <a:pt x="246" y="1620"/>
                    </a:lnTo>
                    <a:lnTo>
                      <a:pt x="286" y="1592"/>
                    </a:lnTo>
                    <a:lnTo>
                      <a:pt x="324" y="1562"/>
                    </a:lnTo>
                    <a:lnTo>
                      <a:pt x="324" y="1562"/>
                    </a:lnTo>
                    <a:lnTo>
                      <a:pt x="354" y="1536"/>
                    </a:lnTo>
                    <a:lnTo>
                      <a:pt x="382" y="1510"/>
                    </a:lnTo>
                    <a:lnTo>
                      <a:pt x="410" y="1484"/>
                    </a:lnTo>
                    <a:lnTo>
                      <a:pt x="434" y="1456"/>
                    </a:lnTo>
                    <a:lnTo>
                      <a:pt x="458" y="1426"/>
                    </a:lnTo>
                    <a:lnTo>
                      <a:pt x="480" y="1396"/>
                    </a:lnTo>
                    <a:lnTo>
                      <a:pt x="500" y="1366"/>
                    </a:lnTo>
                    <a:lnTo>
                      <a:pt x="518" y="1334"/>
                    </a:lnTo>
                    <a:lnTo>
                      <a:pt x="536" y="1302"/>
                    </a:lnTo>
                    <a:lnTo>
                      <a:pt x="552" y="1268"/>
                    </a:lnTo>
                    <a:lnTo>
                      <a:pt x="566" y="1234"/>
                    </a:lnTo>
                    <a:lnTo>
                      <a:pt x="578" y="1198"/>
                    </a:lnTo>
                    <a:lnTo>
                      <a:pt x="588" y="1162"/>
                    </a:lnTo>
                    <a:lnTo>
                      <a:pt x="598" y="1124"/>
                    </a:lnTo>
                    <a:lnTo>
                      <a:pt x="606" y="1088"/>
                    </a:lnTo>
                    <a:lnTo>
                      <a:pt x="612" y="1048"/>
                    </a:lnTo>
                    <a:lnTo>
                      <a:pt x="612" y="1048"/>
                    </a:lnTo>
                    <a:lnTo>
                      <a:pt x="620" y="992"/>
                    </a:lnTo>
                    <a:lnTo>
                      <a:pt x="624" y="938"/>
                    </a:lnTo>
                    <a:lnTo>
                      <a:pt x="628" y="882"/>
                    </a:lnTo>
                    <a:lnTo>
                      <a:pt x="630" y="826"/>
                    </a:lnTo>
                    <a:lnTo>
                      <a:pt x="632" y="714"/>
                    </a:lnTo>
                    <a:lnTo>
                      <a:pt x="630" y="602"/>
                    </a:lnTo>
                    <a:lnTo>
                      <a:pt x="630" y="602"/>
                    </a:lnTo>
                    <a:lnTo>
                      <a:pt x="630" y="550"/>
                    </a:lnTo>
                    <a:lnTo>
                      <a:pt x="634" y="500"/>
                    </a:lnTo>
                    <a:lnTo>
                      <a:pt x="644" y="450"/>
                    </a:lnTo>
                    <a:lnTo>
                      <a:pt x="656" y="402"/>
                    </a:lnTo>
                    <a:lnTo>
                      <a:pt x="672" y="356"/>
                    </a:lnTo>
                    <a:lnTo>
                      <a:pt x="692" y="310"/>
                    </a:lnTo>
                    <a:lnTo>
                      <a:pt x="718" y="266"/>
                    </a:lnTo>
                    <a:lnTo>
                      <a:pt x="748" y="222"/>
                    </a:lnTo>
                    <a:lnTo>
                      <a:pt x="748" y="222"/>
                    </a:lnTo>
                    <a:lnTo>
                      <a:pt x="766" y="198"/>
                    </a:lnTo>
                    <a:lnTo>
                      <a:pt x="788" y="176"/>
                    </a:lnTo>
                    <a:lnTo>
                      <a:pt x="808" y="154"/>
                    </a:lnTo>
                    <a:lnTo>
                      <a:pt x="830" y="134"/>
                    </a:lnTo>
                    <a:lnTo>
                      <a:pt x="854" y="116"/>
                    </a:lnTo>
                    <a:lnTo>
                      <a:pt x="878" y="98"/>
                    </a:lnTo>
                    <a:lnTo>
                      <a:pt x="902" y="82"/>
                    </a:lnTo>
                    <a:lnTo>
                      <a:pt x="928" y="68"/>
                    </a:lnTo>
                    <a:lnTo>
                      <a:pt x="954" y="56"/>
                    </a:lnTo>
                    <a:lnTo>
                      <a:pt x="980" y="44"/>
                    </a:lnTo>
                    <a:lnTo>
                      <a:pt x="1008" y="32"/>
                    </a:lnTo>
                    <a:lnTo>
                      <a:pt x="1034" y="24"/>
                    </a:lnTo>
                    <a:lnTo>
                      <a:pt x="1062" y="16"/>
                    </a:lnTo>
                    <a:lnTo>
                      <a:pt x="1090" y="10"/>
                    </a:lnTo>
                    <a:lnTo>
                      <a:pt x="1118" y="6"/>
                    </a:lnTo>
                    <a:lnTo>
                      <a:pt x="1148" y="2"/>
                    </a:lnTo>
                    <a:lnTo>
                      <a:pt x="1176" y="0"/>
                    </a:lnTo>
                    <a:lnTo>
                      <a:pt x="1206" y="0"/>
                    </a:lnTo>
                    <a:lnTo>
                      <a:pt x="1234" y="0"/>
                    </a:lnTo>
                    <a:lnTo>
                      <a:pt x="1262" y="2"/>
                    </a:lnTo>
                    <a:lnTo>
                      <a:pt x="1292" y="6"/>
                    </a:lnTo>
                    <a:lnTo>
                      <a:pt x="1320" y="12"/>
                    </a:lnTo>
                    <a:lnTo>
                      <a:pt x="1348" y="18"/>
                    </a:lnTo>
                    <a:lnTo>
                      <a:pt x="1376" y="26"/>
                    </a:lnTo>
                    <a:lnTo>
                      <a:pt x="1404" y="36"/>
                    </a:lnTo>
                    <a:lnTo>
                      <a:pt x="1430" y="48"/>
                    </a:lnTo>
                    <a:lnTo>
                      <a:pt x="1458" y="60"/>
                    </a:lnTo>
                    <a:lnTo>
                      <a:pt x="1484" y="74"/>
                    </a:lnTo>
                    <a:lnTo>
                      <a:pt x="1508" y="90"/>
                    </a:lnTo>
                    <a:lnTo>
                      <a:pt x="1534" y="106"/>
                    </a:lnTo>
                    <a:lnTo>
                      <a:pt x="1558" y="126"/>
                    </a:lnTo>
                    <a:lnTo>
                      <a:pt x="1580" y="146"/>
                    </a:lnTo>
                    <a:lnTo>
                      <a:pt x="1580" y="146"/>
                    </a:lnTo>
                    <a:lnTo>
                      <a:pt x="1606" y="170"/>
                    </a:lnTo>
                    <a:lnTo>
                      <a:pt x="1630" y="194"/>
                    </a:lnTo>
                    <a:lnTo>
                      <a:pt x="1650" y="220"/>
                    </a:lnTo>
                    <a:lnTo>
                      <a:pt x="1670" y="246"/>
                    </a:lnTo>
                    <a:lnTo>
                      <a:pt x="1688" y="274"/>
                    </a:lnTo>
                    <a:lnTo>
                      <a:pt x="1704" y="302"/>
                    </a:lnTo>
                    <a:lnTo>
                      <a:pt x="1718" y="330"/>
                    </a:lnTo>
                    <a:lnTo>
                      <a:pt x="1730" y="360"/>
                    </a:lnTo>
                    <a:lnTo>
                      <a:pt x="1742" y="390"/>
                    </a:lnTo>
                    <a:lnTo>
                      <a:pt x="1750" y="420"/>
                    </a:lnTo>
                    <a:lnTo>
                      <a:pt x="1758" y="452"/>
                    </a:lnTo>
                    <a:lnTo>
                      <a:pt x="1764" y="484"/>
                    </a:lnTo>
                    <a:lnTo>
                      <a:pt x="1768" y="516"/>
                    </a:lnTo>
                    <a:lnTo>
                      <a:pt x="1770" y="550"/>
                    </a:lnTo>
                    <a:lnTo>
                      <a:pt x="1770" y="584"/>
                    </a:lnTo>
                    <a:lnTo>
                      <a:pt x="1768" y="618"/>
                    </a:lnTo>
                    <a:lnTo>
                      <a:pt x="1768" y="618"/>
                    </a:lnTo>
                    <a:lnTo>
                      <a:pt x="1760" y="666"/>
                    </a:lnTo>
                    <a:lnTo>
                      <a:pt x="1750" y="714"/>
                    </a:lnTo>
                    <a:lnTo>
                      <a:pt x="1736" y="760"/>
                    </a:lnTo>
                    <a:lnTo>
                      <a:pt x="1728" y="784"/>
                    </a:lnTo>
                    <a:lnTo>
                      <a:pt x="1718" y="806"/>
                    </a:lnTo>
                    <a:lnTo>
                      <a:pt x="1718" y="806"/>
                    </a:lnTo>
                    <a:lnTo>
                      <a:pt x="1694" y="852"/>
                    </a:lnTo>
                    <a:lnTo>
                      <a:pt x="1668" y="894"/>
                    </a:lnTo>
                    <a:lnTo>
                      <a:pt x="1638" y="932"/>
                    </a:lnTo>
                    <a:lnTo>
                      <a:pt x="1604" y="968"/>
                    </a:lnTo>
                    <a:lnTo>
                      <a:pt x="1570" y="1002"/>
                    </a:lnTo>
                    <a:lnTo>
                      <a:pt x="1530" y="1032"/>
                    </a:lnTo>
                    <a:lnTo>
                      <a:pt x="1490" y="1060"/>
                    </a:lnTo>
                    <a:lnTo>
                      <a:pt x="1446" y="1086"/>
                    </a:lnTo>
                    <a:lnTo>
                      <a:pt x="1446" y="1086"/>
                    </a:lnTo>
                    <a:lnTo>
                      <a:pt x="1384" y="1122"/>
                    </a:lnTo>
                    <a:lnTo>
                      <a:pt x="1322" y="1156"/>
                    </a:lnTo>
                    <a:lnTo>
                      <a:pt x="1260" y="1194"/>
                    </a:lnTo>
                    <a:lnTo>
                      <a:pt x="1200" y="1234"/>
                    </a:lnTo>
                    <a:lnTo>
                      <a:pt x="1200" y="1234"/>
                    </a:lnTo>
                    <a:lnTo>
                      <a:pt x="1196" y="1244"/>
                    </a:lnTo>
                    <a:lnTo>
                      <a:pt x="1190" y="1250"/>
                    </a:lnTo>
                    <a:lnTo>
                      <a:pt x="1174" y="1260"/>
                    </a:lnTo>
                    <a:lnTo>
                      <a:pt x="1174" y="1260"/>
                    </a:lnTo>
                    <a:lnTo>
                      <a:pt x="1114" y="1304"/>
                    </a:lnTo>
                    <a:lnTo>
                      <a:pt x="1054" y="1350"/>
                    </a:lnTo>
                    <a:lnTo>
                      <a:pt x="1026" y="1376"/>
                    </a:lnTo>
                    <a:lnTo>
                      <a:pt x="1000" y="1402"/>
                    </a:lnTo>
                    <a:lnTo>
                      <a:pt x="974" y="1428"/>
                    </a:lnTo>
                    <a:lnTo>
                      <a:pt x="950" y="1456"/>
                    </a:lnTo>
                    <a:lnTo>
                      <a:pt x="950" y="1456"/>
                    </a:lnTo>
                    <a:lnTo>
                      <a:pt x="928" y="1484"/>
                    </a:lnTo>
                    <a:lnTo>
                      <a:pt x="906" y="1514"/>
                    </a:lnTo>
                    <a:lnTo>
                      <a:pt x="888" y="1544"/>
                    </a:lnTo>
                    <a:lnTo>
                      <a:pt x="870" y="1574"/>
                    </a:lnTo>
                    <a:lnTo>
                      <a:pt x="854" y="1606"/>
                    </a:lnTo>
                    <a:lnTo>
                      <a:pt x="840" y="1638"/>
                    </a:lnTo>
                    <a:lnTo>
                      <a:pt x="828" y="1672"/>
                    </a:lnTo>
                    <a:lnTo>
                      <a:pt x="818" y="1706"/>
                    </a:lnTo>
                    <a:lnTo>
                      <a:pt x="818" y="1706"/>
                    </a:lnTo>
                    <a:lnTo>
                      <a:pt x="802" y="1764"/>
                    </a:lnTo>
                    <a:lnTo>
                      <a:pt x="790" y="1822"/>
                    </a:lnTo>
                    <a:lnTo>
                      <a:pt x="782" y="1882"/>
                    </a:lnTo>
                    <a:lnTo>
                      <a:pt x="774" y="1940"/>
                    </a:lnTo>
                    <a:lnTo>
                      <a:pt x="774" y="1940"/>
                    </a:lnTo>
                    <a:lnTo>
                      <a:pt x="772" y="1962"/>
                    </a:lnTo>
                    <a:lnTo>
                      <a:pt x="768" y="1974"/>
                    </a:lnTo>
                    <a:lnTo>
                      <a:pt x="762" y="1984"/>
                    </a:lnTo>
                    <a:lnTo>
                      <a:pt x="762" y="1984"/>
                    </a:lnTo>
                    <a:close/>
                  </a:path>
                </a:pathLst>
              </a:custGeom>
              <a:gradFill flip="none" rotWithShape="1">
                <a:gsLst>
                  <a:gs pos="41000">
                    <a:srgbClr val="0671BA"/>
                  </a:gs>
                  <a:gs pos="0">
                    <a:srgbClr val="055B95"/>
                  </a:gs>
                  <a:gs pos="87000">
                    <a:srgbClr val="4EDBF2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25500" hangingPunct="0"/>
                <a:endParaRPr lang="zh-CN" altLang="en-US" sz="50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347"/>
              <p:cNvSpPr/>
              <p:nvPr/>
            </p:nvSpPr>
            <p:spPr bwMode="auto">
              <a:xfrm>
                <a:off x="2521451" y="3222285"/>
                <a:ext cx="1162060" cy="1156718"/>
              </a:xfrm>
              <a:custGeom>
                <a:avLst/>
                <a:gdLst>
                  <a:gd name="T0" fmla="*/ 0 w 870"/>
                  <a:gd name="T1" fmla="*/ 750 h 866"/>
                  <a:gd name="T2" fmla="*/ 10 w 870"/>
                  <a:gd name="T3" fmla="*/ 650 h 866"/>
                  <a:gd name="T4" fmla="*/ 26 w 870"/>
                  <a:gd name="T5" fmla="*/ 552 h 866"/>
                  <a:gd name="T6" fmla="*/ 52 w 870"/>
                  <a:gd name="T7" fmla="*/ 460 h 866"/>
                  <a:gd name="T8" fmla="*/ 86 w 870"/>
                  <a:gd name="T9" fmla="*/ 374 h 866"/>
                  <a:gd name="T10" fmla="*/ 130 w 870"/>
                  <a:gd name="T11" fmla="*/ 290 h 866"/>
                  <a:gd name="T12" fmla="*/ 184 w 870"/>
                  <a:gd name="T13" fmla="*/ 212 h 866"/>
                  <a:gd name="T14" fmla="*/ 252 w 870"/>
                  <a:gd name="T15" fmla="*/ 142 h 866"/>
                  <a:gd name="T16" fmla="*/ 330 w 870"/>
                  <a:gd name="T17" fmla="*/ 76 h 866"/>
                  <a:gd name="T18" fmla="*/ 384 w 870"/>
                  <a:gd name="T19" fmla="*/ 36 h 866"/>
                  <a:gd name="T20" fmla="*/ 438 w 870"/>
                  <a:gd name="T21" fmla="*/ 0 h 866"/>
                  <a:gd name="T22" fmla="*/ 490 w 870"/>
                  <a:gd name="T23" fmla="*/ 34 h 866"/>
                  <a:gd name="T24" fmla="*/ 588 w 870"/>
                  <a:gd name="T25" fmla="*/ 106 h 866"/>
                  <a:gd name="T26" fmla="*/ 676 w 870"/>
                  <a:gd name="T27" fmla="*/ 192 h 866"/>
                  <a:gd name="T28" fmla="*/ 732 w 870"/>
                  <a:gd name="T29" fmla="*/ 262 h 866"/>
                  <a:gd name="T30" fmla="*/ 766 w 870"/>
                  <a:gd name="T31" fmla="*/ 316 h 866"/>
                  <a:gd name="T32" fmla="*/ 780 w 870"/>
                  <a:gd name="T33" fmla="*/ 342 h 866"/>
                  <a:gd name="T34" fmla="*/ 814 w 870"/>
                  <a:gd name="T35" fmla="*/ 420 h 866"/>
                  <a:gd name="T36" fmla="*/ 838 w 870"/>
                  <a:gd name="T37" fmla="*/ 502 h 866"/>
                  <a:gd name="T38" fmla="*/ 848 w 870"/>
                  <a:gd name="T39" fmla="*/ 554 h 866"/>
                  <a:gd name="T40" fmla="*/ 866 w 870"/>
                  <a:gd name="T41" fmla="*/ 662 h 866"/>
                  <a:gd name="T42" fmla="*/ 870 w 870"/>
                  <a:gd name="T43" fmla="*/ 716 h 866"/>
                  <a:gd name="T44" fmla="*/ 868 w 870"/>
                  <a:gd name="T45" fmla="*/ 732 h 866"/>
                  <a:gd name="T46" fmla="*/ 860 w 870"/>
                  <a:gd name="T47" fmla="*/ 744 h 866"/>
                  <a:gd name="T48" fmla="*/ 788 w 870"/>
                  <a:gd name="T49" fmla="*/ 778 h 866"/>
                  <a:gd name="T50" fmla="*/ 678 w 870"/>
                  <a:gd name="T51" fmla="*/ 822 h 866"/>
                  <a:gd name="T52" fmla="*/ 602 w 870"/>
                  <a:gd name="T53" fmla="*/ 844 h 866"/>
                  <a:gd name="T54" fmla="*/ 564 w 870"/>
                  <a:gd name="T55" fmla="*/ 852 h 866"/>
                  <a:gd name="T56" fmla="*/ 484 w 870"/>
                  <a:gd name="T57" fmla="*/ 864 h 866"/>
                  <a:gd name="T58" fmla="*/ 404 w 870"/>
                  <a:gd name="T59" fmla="*/ 866 h 866"/>
                  <a:gd name="T60" fmla="*/ 324 w 870"/>
                  <a:gd name="T61" fmla="*/ 858 h 866"/>
                  <a:gd name="T62" fmla="*/ 246 w 870"/>
                  <a:gd name="T63" fmla="*/ 842 h 866"/>
                  <a:gd name="T64" fmla="*/ 182 w 870"/>
                  <a:gd name="T65" fmla="*/ 824 h 866"/>
                  <a:gd name="T66" fmla="*/ 60 w 870"/>
                  <a:gd name="T67" fmla="*/ 778 h 866"/>
                  <a:gd name="T68" fmla="*/ 0 w 870"/>
                  <a:gd name="T69" fmla="*/ 75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866">
                    <a:moveTo>
                      <a:pt x="0" y="750"/>
                    </a:moveTo>
                    <a:lnTo>
                      <a:pt x="0" y="750"/>
                    </a:lnTo>
                    <a:lnTo>
                      <a:pt x="4" y="698"/>
                    </a:lnTo>
                    <a:lnTo>
                      <a:pt x="10" y="650"/>
                    </a:lnTo>
                    <a:lnTo>
                      <a:pt x="18" y="600"/>
                    </a:lnTo>
                    <a:lnTo>
                      <a:pt x="26" y="552"/>
                    </a:lnTo>
                    <a:lnTo>
                      <a:pt x="38" y="506"/>
                    </a:lnTo>
                    <a:lnTo>
                      <a:pt x="52" y="460"/>
                    </a:lnTo>
                    <a:lnTo>
                      <a:pt x="68" y="416"/>
                    </a:lnTo>
                    <a:lnTo>
                      <a:pt x="86" y="374"/>
                    </a:lnTo>
                    <a:lnTo>
                      <a:pt x="106" y="332"/>
                    </a:lnTo>
                    <a:lnTo>
                      <a:pt x="130" y="290"/>
                    </a:lnTo>
                    <a:lnTo>
                      <a:pt x="156" y="250"/>
                    </a:lnTo>
                    <a:lnTo>
                      <a:pt x="184" y="212"/>
                    </a:lnTo>
                    <a:lnTo>
                      <a:pt x="216" y="176"/>
                    </a:lnTo>
                    <a:lnTo>
                      <a:pt x="252" y="142"/>
                    </a:lnTo>
                    <a:lnTo>
                      <a:pt x="290" y="108"/>
                    </a:lnTo>
                    <a:lnTo>
                      <a:pt x="330" y="76"/>
                    </a:lnTo>
                    <a:lnTo>
                      <a:pt x="330" y="76"/>
                    </a:lnTo>
                    <a:lnTo>
                      <a:pt x="384" y="36"/>
                    </a:lnTo>
                    <a:lnTo>
                      <a:pt x="410" y="18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90" y="34"/>
                    </a:lnTo>
                    <a:lnTo>
                      <a:pt x="542" y="68"/>
                    </a:lnTo>
                    <a:lnTo>
                      <a:pt x="588" y="106"/>
                    </a:lnTo>
                    <a:lnTo>
                      <a:pt x="634" y="148"/>
                    </a:lnTo>
                    <a:lnTo>
                      <a:pt x="676" y="192"/>
                    </a:lnTo>
                    <a:lnTo>
                      <a:pt x="714" y="238"/>
                    </a:lnTo>
                    <a:lnTo>
                      <a:pt x="732" y="262"/>
                    </a:lnTo>
                    <a:lnTo>
                      <a:pt x="750" y="288"/>
                    </a:lnTo>
                    <a:lnTo>
                      <a:pt x="766" y="316"/>
                    </a:lnTo>
                    <a:lnTo>
                      <a:pt x="780" y="342"/>
                    </a:lnTo>
                    <a:lnTo>
                      <a:pt x="780" y="342"/>
                    </a:lnTo>
                    <a:lnTo>
                      <a:pt x="798" y="380"/>
                    </a:lnTo>
                    <a:lnTo>
                      <a:pt x="814" y="420"/>
                    </a:lnTo>
                    <a:lnTo>
                      <a:pt x="826" y="460"/>
                    </a:lnTo>
                    <a:lnTo>
                      <a:pt x="838" y="502"/>
                    </a:lnTo>
                    <a:lnTo>
                      <a:pt x="838" y="502"/>
                    </a:lnTo>
                    <a:lnTo>
                      <a:pt x="848" y="554"/>
                    </a:lnTo>
                    <a:lnTo>
                      <a:pt x="858" y="608"/>
                    </a:lnTo>
                    <a:lnTo>
                      <a:pt x="866" y="662"/>
                    </a:lnTo>
                    <a:lnTo>
                      <a:pt x="870" y="716"/>
                    </a:lnTo>
                    <a:lnTo>
                      <a:pt x="870" y="716"/>
                    </a:lnTo>
                    <a:lnTo>
                      <a:pt x="870" y="724"/>
                    </a:lnTo>
                    <a:lnTo>
                      <a:pt x="868" y="732"/>
                    </a:lnTo>
                    <a:lnTo>
                      <a:pt x="864" y="738"/>
                    </a:lnTo>
                    <a:lnTo>
                      <a:pt x="860" y="744"/>
                    </a:lnTo>
                    <a:lnTo>
                      <a:pt x="860" y="744"/>
                    </a:lnTo>
                    <a:lnTo>
                      <a:pt x="788" y="778"/>
                    </a:lnTo>
                    <a:lnTo>
                      <a:pt x="714" y="808"/>
                    </a:lnTo>
                    <a:lnTo>
                      <a:pt x="678" y="822"/>
                    </a:lnTo>
                    <a:lnTo>
                      <a:pt x="640" y="834"/>
                    </a:lnTo>
                    <a:lnTo>
                      <a:pt x="602" y="844"/>
                    </a:lnTo>
                    <a:lnTo>
                      <a:pt x="564" y="852"/>
                    </a:lnTo>
                    <a:lnTo>
                      <a:pt x="564" y="852"/>
                    </a:lnTo>
                    <a:lnTo>
                      <a:pt x="524" y="860"/>
                    </a:lnTo>
                    <a:lnTo>
                      <a:pt x="484" y="864"/>
                    </a:lnTo>
                    <a:lnTo>
                      <a:pt x="444" y="866"/>
                    </a:lnTo>
                    <a:lnTo>
                      <a:pt x="404" y="866"/>
                    </a:lnTo>
                    <a:lnTo>
                      <a:pt x="364" y="862"/>
                    </a:lnTo>
                    <a:lnTo>
                      <a:pt x="324" y="858"/>
                    </a:lnTo>
                    <a:lnTo>
                      <a:pt x="284" y="852"/>
                    </a:lnTo>
                    <a:lnTo>
                      <a:pt x="246" y="842"/>
                    </a:lnTo>
                    <a:lnTo>
                      <a:pt x="246" y="842"/>
                    </a:lnTo>
                    <a:lnTo>
                      <a:pt x="182" y="824"/>
                    </a:lnTo>
                    <a:lnTo>
                      <a:pt x="120" y="804"/>
                    </a:lnTo>
                    <a:lnTo>
                      <a:pt x="60" y="778"/>
                    </a:lnTo>
                    <a:lnTo>
                      <a:pt x="0" y="750"/>
                    </a:lnTo>
                    <a:lnTo>
                      <a:pt x="0" y="75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11440" y="7182"/>
              <a:ext cx="598" cy="597"/>
              <a:chOff x="6527801" y="3652838"/>
              <a:chExt cx="577850" cy="576263"/>
            </a:xfrm>
          </p:grpSpPr>
          <p:sp>
            <p:nvSpPr>
              <p:cNvPr id="5" name="Freeform 85"/>
              <p:cNvSpPr/>
              <p:nvPr/>
            </p:nvSpPr>
            <p:spPr bwMode="auto">
              <a:xfrm>
                <a:off x="6527801" y="3652838"/>
                <a:ext cx="577850" cy="576263"/>
              </a:xfrm>
              <a:custGeom>
                <a:avLst/>
                <a:gdLst>
                  <a:gd name="T0" fmla="*/ 558 w 726"/>
                  <a:gd name="T1" fmla="*/ 29 h 725"/>
                  <a:gd name="T2" fmla="*/ 564 w 726"/>
                  <a:gd name="T3" fmla="*/ 23 h 725"/>
                  <a:gd name="T4" fmla="*/ 590 w 726"/>
                  <a:gd name="T5" fmla="*/ 8 h 725"/>
                  <a:gd name="T6" fmla="*/ 626 w 726"/>
                  <a:gd name="T7" fmla="*/ 0 h 725"/>
                  <a:gd name="T8" fmla="*/ 664 w 726"/>
                  <a:gd name="T9" fmla="*/ 8 h 725"/>
                  <a:gd name="T10" fmla="*/ 689 w 726"/>
                  <a:gd name="T11" fmla="*/ 23 h 725"/>
                  <a:gd name="T12" fmla="*/ 697 w 726"/>
                  <a:gd name="T13" fmla="*/ 29 h 725"/>
                  <a:gd name="T14" fmla="*/ 703 w 726"/>
                  <a:gd name="T15" fmla="*/ 36 h 725"/>
                  <a:gd name="T16" fmla="*/ 718 w 726"/>
                  <a:gd name="T17" fmla="*/ 62 h 725"/>
                  <a:gd name="T18" fmla="*/ 726 w 726"/>
                  <a:gd name="T19" fmla="*/ 98 h 725"/>
                  <a:gd name="T20" fmla="*/ 718 w 726"/>
                  <a:gd name="T21" fmla="*/ 136 h 725"/>
                  <a:gd name="T22" fmla="*/ 703 w 726"/>
                  <a:gd name="T23" fmla="*/ 160 h 725"/>
                  <a:gd name="T24" fmla="*/ 348 w 726"/>
                  <a:gd name="T25" fmla="*/ 517 h 725"/>
                  <a:gd name="T26" fmla="*/ 343 w 726"/>
                  <a:gd name="T27" fmla="*/ 522 h 725"/>
                  <a:gd name="T28" fmla="*/ 347 w 726"/>
                  <a:gd name="T29" fmla="*/ 565 h 725"/>
                  <a:gd name="T30" fmla="*/ 340 w 726"/>
                  <a:gd name="T31" fmla="*/ 604 h 725"/>
                  <a:gd name="T32" fmla="*/ 322 w 726"/>
                  <a:gd name="T33" fmla="*/ 642 h 725"/>
                  <a:gd name="T34" fmla="*/ 296 w 726"/>
                  <a:gd name="T35" fmla="*/ 674 h 725"/>
                  <a:gd name="T36" fmla="*/ 283 w 726"/>
                  <a:gd name="T37" fmla="*/ 687 h 725"/>
                  <a:gd name="T38" fmla="*/ 253 w 726"/>
                  <a:gd name="T39" fmla="*/ 705 h 725"/>
                  <a:gd name="T40" fmla="*/ 222 w 726"/>
                  <a:gd name="T41" fmla="*/ 719 h 725"/>
                  <a:gd name="T42" fmla="*/ 190 w 726"/>
                  <a:gd name="T43" fmla="*/ 725 h 725"/>
                  <a:gd name="T44" fmla="*/ 157 w 726"/>
                  <a:gd name="T45" fmla="*/ 725 h 725"/>
                  <a:gd name="T46" fmla="*/ 124 w 726"/>
                  <a:gd name="T47" fmla="*/ 719 h 725"/>
                  <a:gd name="T48" fmla="*/ 93 w 726"/>
                  <a:gd name="T49" fmla="*/ 705 h 725"/>
                  <a:gd name="T50" fmla="*/ 64 w 726"/>
                  <a:gd name="T51" fmla="*/ 687 h 725"/>
                  <a:gd name="T52" fmla="*/ 50 w 726"/>
                  <a:gd name="T53" fmla="*/ 674 h 725"/>
                  <a:gd name="T54" fmla="*/ 29 w 726"/>
                  <a:gd name="T55" fmla="*/ 648 h 725"/>
                  <a:gd name="T56" fmla="*/ 13 w 726"/>
                  <a:gd name="T57" fmla="*/ 617 h 725"/>
                  <a:gd name="T58" fmla="*/ 3 w 726"/>
                  <a:gd name="T59" fmla="*/ 586 h 725"/>
                  <a:gd name="T60" fmla="*/ 0 w 726"/>
                  <a:gd name="T61" fmla="*/ 553 h 725"/>
                  <a:gd name="T62" fmla="*/ 3 w 726"/>
                  <a:gd name="T63" fmla="*/ 519 h 725"/>
                  <a:gd name="T64" fmla="*/ 13 w 726"/>
                  <a:gd name="T65" fmla="*/ 488 h 725"/>
                  <a:gd name="T66" fmla="*/ 29 w 726"/>
                  <a:gd name="T67" fmla="*/ 458 h 725"/>
                  <a:gd name="T68" fmla="*/ 50 w 726"/>
                  <a:gd name="T69" fmla="*/ 430 h 725"/>
                  <a:gd name="T70" fmla="*/ 67 w 726"/>
                  <a:gd name="T71" fmla="*/ 416 h 725"/>
                  <a:gd name="T72" fmla="*/ 103 w 726"/>
                  <a:gd name="T73" fmla="*/ 394 h 725"/>
                  <a:gd name="T74" fmla="*/ 142 w 726"/>
                  <a:gd name="T75" fmla="*/ 381 h 725"/>
                  <a:gd name="T76" fmla="*/ 183 w 726"/>
                  <a:gd name="T77" fmla="*/ 380 h 725"/>
                  <a:gd name="T78" fmla="*/ 208 w 726"/>
                  <a:gd name="T79" fmla="*/ 378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6" h="725">
                    <a:moveTo>
                      <a:pt x="208" y="378"/>
                    </a:moveTo>
                    <a:lnTo>
                      <a:pt x="558" y="29"/>
                    </a:lnTo>
                    <a:lnTo>
                      <a:pt x="558" y="29"/>
                    </a:lnTo>
                    <a:lnTo>
                      <a:pt x="564" y="23"/>
                    </a:lnTo>
                    <a:lnTo>
                      <a:pt x="572" y="16"/>
                    </a:lnTo>
                    <a:lnTo>
                      <a:pt x="590" y="8"/>
                    </a:lnTo>
                    <a:lnTo>
                      <a:pt x="608" y="2"/>
                    </a:lnTo>
                    <a:lnTo>
                      <a:pt x="626" y="0"/>
                    </a:lnTo>
                    <a:lnTo>
                      <a:pt x="646" y="2"/>
                    </a:lnTo>
                    <a:lnTo>
                      <a:pt x="664" y="8"/>
                    </a:lnTo>
                    <a:lnTo>
                      <a:pt x="680" y="16"/>
                    </a:lnTo>
                    <a:lnTo>
                      <a:pt x="689" y="23"/>
                    </a:lnTo>
                    <a:lnTo>
                      <a:pt x="697" y="29"/>
                    </a:lnTo>
                    <a:lnTo>
                      <a:pt x="697" y="29"/>
                    </a:lnTo>
                    <a:lnTo>
                      <a:pt x="697" y="29"/>
                    </a:lnTo>
                    <a:lnTo>
                      <a:pt x="703" y="36"/>
                    </a:lnTo>
                    <a:lnTo>
                      <a:pt x="710" y="44"/>
                    </a:lnTo>
                    <a:lnTo>
                      <a:pt x="718" y="62"/>
                    </a:lnTo>
                    <a:lnTo>
                      <a:pt x="723" y="80"/>
                    </a:lnTo>
                    <a:lnTo>
                      <a:pt x="726" y="98"/>
                    </a:lnTo>
                    <a:lnTo>
                      <a:pt x="723" y="118"/>
                    </a:lnTo>
                    <a:lnTo>
                      <a:pt x="718" y="136"/>
                    </a:lnTo>
                    <a:lnTo>
                      <a:pt x="710" y="154"/>
                    </a:lnTo>
                    <a:lnTo>
                      <a:pt x="703" y="160"/>
                    </a:lnTo>
                    <a:lnTo>
                      <a:pt x="697" y="169"/>
                    </a:lnTo>
                    <a:lnTo>
                      <a:pt x="348" y="517"/>
                    </a:lnTo>
                    <a:lnTo>
                      <a:pt x="343" y="522"/>
                    </a:lnTo>
                    <a:lnTo>
                      <a:pt x="343" y="522"/>
                    </a:lnTo>
                    <a:lnTo>
                      <a:pt x="347" y="543"/>
                    </a:lnTo>
                    <a:lnTo>
                      <a:pt x="347" y="565"/>
                    </a:lnTo>
                    <a:lnTo>
                      <a:pt x="345" y="584"/>
                    </a:lnTo>
                    <a:lnTo>
                      <a:pt x="340" y="604"/>
                    </a:lnTo>
                    <a:lnTo>
                      <a:pt x="332" y="624"/>
                    </a:lnTo>
                    <a:lnTo>
                      <a:pt x="322" y="642"/>
                    </a:lnTo>
                    <a:lnTo>
                      <a:pt x="311" y="658"/>
                    </a:lnTo>
                    <a:lnTo>
                      <a:pt x="296" y="674"/>
                    </a:lnTo>
                    <a:lnTo>
                      <a:pt x="296" y="674"/>
                    </a:lnTo>
                    <a:lnTo>
                      <a:pt x="283" y="687"/>
                    </a:lnTo>
                    <a:lnTo>
                      <a:pt x="268" y="697"/>
                    </a:lnTo>
                    <a:lnTo>
                      <a:pt x="253" y="705"/>
                    </a:lnTo>
                    <a:lnTo>
                      <a:pt x="239" y="712"/>
                    </a:lnTo>
                    <a:lnTo>
                      <a:pt x="222" y="719"/>
                    </a:lnTo>
                    <a:lnTo>
                      <a:pt x="206" y="722"/>
                    </a:lnTo>
                    <a:lnTo>
                      <a:pt x="190" y="725"/>
                    </a:lnTo>
                    <a:lnTo>
                      <a:pt x="173" y="725"/>
                    </a:lnTo>
                    <a:lnTo>
                      <a:pt x="157" y="725"/>
                    </a:lnTo>
                    <a:lnTo>
                      <a:pt x="140" y="722"/>
                    </a:lnTo>
                    <a:lnTo>
                      <a:pt x="124" y="719"/>
                    </a:lnTo>
                    <a:lnTo>
                      <a:pt x="108" y="712"/>
                    </a:lnTo>
                    <a:lnTo>
                      <a:pt x="93" y="705"/>
                    </a:lnTo>
                    <a:lnTo>
                      <a:pt x="78" y="697"/>
                    </a:lnTo>
                    <a:lnTo>
                      <a:pt x="64" y="687"/>
                    </a:lnTo>
                    <a:lnTo>
                      <a:pt x="50" y="674"/>
                    </a:lnTo>
                    <a:lnTo>
                      <a:pt x="50" y="674"/>
                    </a:lnTo>
                    <a:lnTo>
                      <a:pt x="39" y="661"/>
                    </a:lnTo>
                    <a:lnTo>
                      <a:pt x="29" y="648"/>
                    </a:lnTo>
                    <a:lnTo>
                      <a:pt x="21" y="633"/>
                    </a:lnTo>
                    <a:lnTo>
                      <a:pt x="13" y="617"/>
                    </a:lnTo>
                    <a:lnTo>
                      <a:pt x="8" y="602"/>
                    </a:lnTo>
                    <a:lnTo>
                      <a:pt x="3" y="586"/>
                    </a:lnTo>
                    <a:lnTo>
                      <a:pt x="1" y="570"/>
                    </a:lnTo>
                    <a:lnTo>
                      <a:pt x="0" y="553"/>
                    </a:lnTo>
                    <a:lnTo>
                      <a:pt x="1" y="537"/>
                    </a:lnTo>
                    <a:lnTo>
                      <a:pt x="3" y="519"/>
                    </a:lnTo>
                    <a:lnTo>
                      <a:pt x="8" y="504"/>
                    </a:lnTo>
                    <a:lnTo>
                      <a:pt x="13" y="488"/>
                    </a:lnTo>
                    <a:lnTo>
                      <a:pt x="21" y="473"/>
                    </a:lnTo>
                    <a:lnTo>
                      <a:pt x="29" y="458"/>
                    </a:lnTo>
                    <a:lnTo>
                      <a:pt x="39" y="444"/>
                    </a:lnTo>
                    <a:lnTo>
                      <a:pt x="50" y="430"/>
                    </a:lnTo>
                    <a:lnTo>
                      <a:pt x="50" y="430"/>
                    </a:lnTo>
                    <a:lnTo>
                      <a:pt x="67" y="416"/>
                    </a:lnTo>
                    <a:lnTo>
                      <a:pt x="85" y="404"/>
                    </a:lnTo>
                    <a:lnTo>
                      <a:pt x="103" y="394"/>
                    </a:lnTo>
                    <a:lnTo>
                      <a:pt x="121" y="386"/>
                    </a:lnTo>
                    <a:lnTo>
                      <a:pt x="142" y="381"/>
                    </a:lnTo>
                    <a:lnTo>
                      <a:pt x="162" y="378"/>
                    </a:lnTo>
                    <a:lnTo>
                      <a:pt x="183" y="380"/>
                    </a:lnTo>
                    <a:lnTo>
                      <a:pt x="204" y="383"/>
                    </a:lnTo>
                    <a:lnTo>
                      <a:pt x="208" y="378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Freeform 86"/>
              <p:cNvSpPr/>
              <p:nvPr/>
            </p:nvSpPr>
            <p:spPr bwMode="auto">
              <a:xfrm>
                <a:off x="6626226" y="4051301"/>
                <a:ext cx="77788" cy="77788"/>
              </a:xfrm>
              <a:custGeom>
                <a:avLst/>
                <a:gdLst>
                  <a:gd name="T0" fmla="*/ 84 w 99"/>
                  <a:gd name="T1" fmla="*/ 84 h 99"/>
                  <a:gd name="T2" fmla="*/ 84 w 99"/>
                  <a:gd name="T3" fmla="*/ 84 h 99"/>
                  <a:gd name="T4" fmla="*/ 77 w 99"/>
                  <a:gd name="T5" fmla="*/ 91 h 99"/>
                  <a:gd name="T6" fmla="*/ 68 w 99"/>
                  <a:gd name="T7" fmla="*/ 95 h 99"/>
                  <a:gd name="T8" fmla="*/ 59 w 99"/>
                  <a:gd name="T9" fmla="*/ 97 h 99"/>
                  <a:gd name="T10" fmla="*/ 50 w 99"/>
                  <a:gd name="T11" fmla="*/ 99 h 99"/>
                  <a:gd name="T12" fmla="*/ 40 w 99"/>
                  <a:gd name="T13" fmla="*/ 97 h 99"/>
                  <a:gd name="T14" fmla="*/ 32 w 99"/>
                  <a:gd name="T15" fmla="*/ 95 h 99"/>
                  <a:gd name="T16" fmla="*/ 23 w 99"/>
                  <a:gd name="T17" fmla="*/ 91 h 99"/>
                  <a:gd name="T18" fmla="*/ 15 w 99"/>
                  <a:gd name="T19" fmla="*/ 84 h 99"/>
                  <a:gd name="T20" fmla="*/ 15 w 99"/>
                  <a:gd name="T21" fmla="*/ 84 h 99"/>
                  <a:gd name="T22" fmla="*/ 9 w 99"/>
                  <a:gd name="T23" fmla="*/ 76 h 99"/>
                  <a:gd name="T24" fmla="*/ 4 w 99"/>
                  <a:gd name="T25" fmla="*/ 68 h 99"/>
                  <a:gd name="T26" fmla="*/ 2 w 99"/>
                  <a:gd name="T27" fmla="*/ 58 h 99"/>
                  <a:gd name="T28" fmla="*/ 0 w 99"/>
                  <a:gd name="T29" fmla="*/ 50 h 99"/>
                  <a:gd name="T30" fmla="*/ 2 w 99"/>
                  <a:gd name="T31" fmla="*/ 40 h 99"/>
                  <a:gd name="T32" fmla="*/ 4 w 99"/>
                  <a:gd name="T33" fmla="*/ 30 h 99"/>
                  <a:gd name="T34" fmla="*/ 9 w 99"/>
                  <a:gd name="T35" fmla="*/ 22 h 99"/>
                  <a:gd name="T36" fmla="*/ 15 w 99"/>
                  <a:gd name="T37" fmla="*/ 14 h 99"/>
                  <a:gd name="T38" fmla="*/ 15 w 99"/>
                  <a:gd name="T39" fmla="*/ 14 h 99"/>
                  <a:gd name="T40" fmla="*/ 23 w 99"/>
                  <a:gd name="T41" fmla="*/ 9 h 99"/>
                  <a:gd name="T42" fmla="*/ 32 w 99"/>
                  <a:gd name="T43" fmla="*/ 4 h 99"/>
                  <a:gd name="T44" fmla="*/ 40 w 99"/>
                  <a:gd name="T45" fmla="*/ 0 h 99"/>
                  <a:gd name="T46" fmla="*/ 50 w 99"/>
                  <a:gd name="T47" fmla="*/ 0 h 99"/>
                  <a:gd name="T48" fmla="*/ 59 w 99"/>
                  <a:gd name="T49" fmla="*/ 0 h 99"/>
                  <a:gd name="T50" fmla="*/ 68 w 99"/>
                  <a:gd name="T51" fmla="*/ 4 h 99"/>
                  <a:gd name="T52" fmla="*/ 77 w 99"/>
                  <a:gd name="T53" fmla="*/ 9 h 99"/>
                  <a:gd name="T54" fmla="*/ 84 w 99"/>
                  <a:gd name="T55" fmla="*/ 14 h 99"/>
                  <a:gd name="T56" fmla="*/ 84 w 99"/>
                  <a:gd name="T57" fmla="*/ 14 h 99"/>
                  <a:gd name="T58" fmla="*/ 90 w 99"/>
                  <a:gd name="T59" fmla="*/ 22 h 99"/>
                  <a:gd name="T60" fmla="*/ 95 w 99"/>
                  <a:gd name="T61" fmla="*/ 30 h 99"/>
                  <a:gd name="T62" fmla="*/ 99 w 99"/>
                  <a:gd name="T63" fmla="*/ 40 h 99"/>
                  <a:gd name="T64" fmla="*/ 99 w 99"/>
                  <a:gd name="T65" fmla="*/ 50 h 99"/>
                  <a:gd name="T66" fmla="*/ 99 w 99"/>
                  <a:gd name="T67" fmla="*/ 59 h 99"/>
                  <a:gd name="T68" fmla="*/ 95 w 99"/>
                  <a:gd name="T69" fmla="*/ 68 h 99"/>
                  <a:gd name="T70" fmla="*/ 90 w 99"/>
                  <a:gd name="T71" fmla="*/ 76 h 99"/>
                  <a:gd name="T72" fmla="*/ 84 w 99"/>
                  <a:gd name="T73" fmla="*/ 84 h 99"/>
                  <a:gd name="T74" fmla="*/ 84 w 99"/>
                  <a:gd name="T75" fmla="*/ 8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9" h="99">
                    <a:moveTo>
                      <a:pt x="84" y="84"/>
                    </a:moveTo>
                    <a:lnTo>
                      <a:pt x="84" y="84"/>
                    </a:lnTo>
                    <a:lnTo>
                      <a:pt x="77" y="91"/>
                    </a:lnTo>
                    <a:lnTo>
                      <a:pt x="68" y="95"/>
                    </a:lnTo>
                    <a:lnTo>
                      <a:pt x="59" y="97"/>
                    </a:lnTo>
                    <a:lnTo>
                      <a:pt x="50" y="99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3" y="91"/>
                    </a:lnTo>
                    <a:lnTo>
                      <a:pt x="15" y="84"/>
                    </a:lnTo>
                    <a:lnTo>
                      <a:pt x="15" y="84"/>
                    </a:lnTo>
                    <a:lnTo>
                      <a:pt x="9" y="76"/>
                    </a:lnTo>
                    <a:lnTo>
                      <a:pt x="4" y="68"/>
                    </a:lnTo>
                    <a:lnTo>
                      <a:pt x="2" y="58"/>
                    </a:lnTo>
                    <a:lnTo>
                      <a:pt x="0" y="50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9" y="22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23" y="9"/>
                    </a:lnTo>
                    <a:lnTo>
                      <a:pt x="32" y="4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59" y="0"/>
                    </a:lnTo>
                    <a:lnTo>
                      <a:pt x="68" y="4"/>
                    </a:lnTo>
                    <a:lnTo>
                      <a:pt x="77" y="9"/>
                    </a:lnTo>
                    <a:lnTo>
                      <a:pt x="84" y="14"/>
                    </a:lnTo>
                    <a:lnTo>
                      <a:pt x="84" y="14"/>
                    </a:lnTo>
                    <a:lnTo>
                      <a:pt x="90" y="22"/>
                    </a:lnTo>
                    <a:lnTo>
                      <a:pt x="95" y="30"/>
                    </a:lnTo>
                    <a:lnTo>
                      <a:pt x="99" y="40"/>
                    </a:lnTo>
                    <a:lnTo>
                      <a:pt x="99" y="50"/>
                    </a:lnTo>
                    <a:lnTo>
                      <a:pt x="99" y="59"/>
                    </a:lnTo>
                    <a:lnTo>
                      <a:pt x="95" y="68"/>
                    </a:lnTo>
                    <a:lnTo>
                      <a:pt x="90" y="76"/>
                    </a:lnTo>
                    <a:lnTo>
                      <a:pt x="84" y="84"/>
                    </a:lnTo>
                    <a:lnTo>
                      <a:pt x="84" y="8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Line 87"/>
              <p:cNvSpPr>
                <a:spLocks noChangeShapeType="1"/>
              </p:cNvSpPr>
              <p:nvPr/>
            </p:nvSpPr>
            <p:spPr bwMode="auto">
              <a:xfrm flipV="1">
                <a:off x="6692901" y="3744913"/>
                <a:ext cx="320675" cy="3190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Line 88"/>
              <p:cNvSpPr>
                <a:spLocks noChangeShapeType="1"/>
              </p:cNvSpPr>
              <p:nvPr/>
            </p:nvSpPr>
            <p:spPr bwMode="auto">
              <a:xfrm>
                <a:off x="6929438" y="3884613"/>
                <a:ext cx="26988" cy="269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Line 89"/>
              <p:cNvSpPr>
                <a:spLocks noChangeShapeType="1"/>
              </p:cNvSpPr>
              <p:nvPr/>
            </p:nvSpPr>
            <p:spPr bwMode="auto">
              <a:xfrm>
                <a:off x="6985001" y="3827463"/>
                <a:ext cx="28575" cy="2857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Line 90"/>
              <p:cNvSpPr>
                <a:spLocks noChangeShapeType="1"/>
              </p:cNvSpPr>
              <p:nvPr/>
            </p:nvSpPr>
            <p:spPr bwMode="auto">
              <a:xfrm>
                <a:off x="6873876" y="3938588"/>
                <a:ext cx="26988" cy="2857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Line 91"/>
              <p:cNvSpPr>
                <a:spLocks noChangeShapeType="1"/>
              </p:cNvSpPr>
              <p:nvPr/>
            </p:nvSpPr>
            <p:spPr bwMode="auto">
              <a:xfrm>
                <a:off x="6818313" y="3994151"/>
                <a:ext cx="28575" cy="269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9287" y="3487"/>
              <a:ext cx="585" cy="547"/>
              <a:chOff x="2652713" y="2411413"/>
              <a:chExt cx="514350" cy="481012"/>
            </a:xfrm>
          </p:grpSpPr>
          <p:sp>
            <p:nvSpPr>
              <p:cNvPr id="66" name="Freeform 77"/>
              <p:cNvSpPr/>
              <p:nvPr/>
            </p:nvSpPr>
            <p:spPr bwMode="auto">
              <a:xfrm>
                <a:off x="2652713" y="2482850"/>
                <a:ext cx="514350" cy="409575"/>
              </a:xfrm>
              <a:custGeom>
                <a:avLst/>
                <a:gdLst>
                  <a:gd name="T0" fmla="*/ 646 w 646"/>
                  <a:gd name="T1" fmla="*/ 259 h 518"/>
                  <a:gd name="T2" fmla="*/ 642 w 646"/>
                  <a:gd name="T3" fmla="*/ 289 h 518"/>
                  <a:gd name="T4" fmla="*/ 626 w 646"/>
                  <a:gd name="T5" fmla="*/ 328 h 518"/>
                  <a:gd name="T6" fmla="*/ 602 w 646"/>
                  <a:gd name="T7" fmla="*/ 369 h 518"/>
                  <a:gd name="T8" fmla="*/ 566 w 646"/>
                  <a:gd name="T9" fmla="*/ 413 h 518"/>
                  <a:gd name="T10" fmla="*/ 520 w 646"/>
                  <a:gd name="T11" fmla="*/ 453 h 518"/>
                  <a:gd name="T12" fmla="*/ 465 w 646"/>
                  <a:gd name="T13" fmla="*/ 486 h 518"/>
                  <a:gd name="T14" fmla="*/ 433 w 646"/>
                  <a:gd name="T15" fmla="*/ 499 h 518"/>
                  <a:gd name="T16" fmla="*/ 399 w 646"/>
                  <a:gd name="T17" fmla="*/ 509 h 518"/>
                  <a:gd name="T18" fmla="*/ 363 w 646"/>
                  <a:gd name="T19" fmla="*/ 516 h 518"/>
                  <a:gd name="T20" fmla="*/ 323 w 646"/>
                  <a:gd name="T21" fmla="*/ 518 h 518"/>
                  <a:gd name="T22" fmla="*/ 303 w 646"/>
                  <a:gd name="T23" fmla="*/ 518 h 518"/>
                  <a:gd name="T24" fmla="*/ 266 w 646"/>
                  <a:gd name="T25" fmla="*/ 513 h 518"/>
                  <a:gd name="T26" fmla="*/ 230 w 646"/>
                  <a:gd name="T27" fmla="*/ 505 h 518"/>
                  <a:gd name="T28" fmla="*/ 197 w 646"/>
                  <a:gd name="T29" fmla="*/ 493 h 518"/>
                  <a:gd name="T30" fmla="*/ 153 w 646"/>
                  <a:gd name="T31" fmla="*/ 471 h 518"/>
                  <a:gd name="T32" fmla="*/ 103 w 646"/>
                  <a:gd name="T33" fmla="*/ 433 h 518"/>
                  <a:gd name="T34" fmla="*/ 61 w 646"/>
                  <a:gd name="T35" fmla="*/ 392 h 518"/>
                  <a:gd name="T36" fmla="*/ 31 w 646"/>
                  <a:gd name="T37" fmla="*/ 348 h 518"/>
                  <a:gd name="T38" fmla="*/ 11 w 646"/>
                  <a:gd name="T39" fmla="*/ 308 h 518"/>
                  <a:gd name="T40" fmla="*/ 1 w 646"/>
                  <a:gd name="T41" fmla="*/ 273 h 518"/>
                  <a:gd name="T42" fmla="*/ 0 w 646"/>
                  <a:gd name="T43" fmla="*/ 259 h 518"/>
                  <a:gd name="T44" fmla="*/ 6 w 646"/>
                  <a:gd name="T45" fmla="*/ 229 h 518"/>
                  <a:gd name="T46" fmla="*/ 20 w 646"/>
                  <a:gd name="T47" fmla="*/ 192 h 518"/>
                  <a:gd name="T48" fmla="*/ 46 w 646"/>
                  <a:gd name="T49" fmla="*/ 149 h 518"/>
                  <a:gd name="T50" fmla="*/ 81 w 646"/>
                  <a:gd name="T51" fmla="*/ 106 h 518"/>
                  <a:gd name="T52" fmla="*/ 126 w 646"/>
                  <a:gd name="T53" fmla="*/ 66 h 518"/>
                  <a:gd name="T54" fmla="*/ 181 w 646"/>
                  <a:gd name="T55" fmla="*/ 32 h 518"/>
                  <a:gd name="T56" fmla="*/ 213 w 646"/>
                  <a:gd name="T57" fmla="*/ 19 h 518"/>
                  <a:gd name="T58" fmla="*/ 247 w 646"/>
                  <a:gd name="T59" fmla="*/ 9 h 518"/>
                  <a:gd name="T60" fmla="*/ 284 w 646"/>
                  <a:gd name="T61" fmla="*/ 3 h 518"/>
                  <a:gd name="T62" fmla="*/ 323 w 646"/>
                  <a:gd name="T63" fmla="*/ 0 h 518"/>
                  <a:gd name="T64" fmla="*/ 343 w 646"/>
                  <a:gd name="T65" fmla="*/ 2 h 518"/>
                  <a:gd name="T66" fmla="*/ 382 w 646"/>
                  <a:gd name="T67" fmla="*/ 6 h 518"/>
                  <a:gd name="T68" fmla="*/ 416 w 646"/>
                  <a:gd name="T69" fmla="*/ 13 h 518"/>
                  <a:gd name="T70" fmla="*/ 449 w 646"/>
                  <a:gd name="T71" fmla="*/ 24 h 518"/>
                  <a:gd name="T72" fmla="*/ 493 w 646"/>
                  <a:gd name="T73" fmla="*/ 47 h 518"/>
                  <a:gd name="T74" fmla="*/ 545 w 646"/>
                  <a:gd name="T75" fmla="*/ 84 h 518"/>
                  <a:gd name="T76" fmla="*/ 585 w 646"/>
                  <a:gd name="T77" fmla="*/ 127 h 518"/>
                  <a:gd name="T78" fmla="*/ 615 w 646"/>
                  <a:gd name="T79" fmla="*/ 170 h 518"/>
                  <a:gd name="T80" fmla="*/ 635 w 646"/>
                  <a:gd name="T81" fmla="*/ 212 h 518"/>
                  <a:gd name="T82" fmla="*/ 645 w 646"/>
                  <a:gd name="T83" fmla="*/ 246 h 518"/>
                  <a:gd name="T84" fmla="*/ 646 w 646"/>
                  <a:gd name="T85" fmla="*/ 259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6" h="518">
                    <a:moveTo>
                      <a:pt x="646" y="259"/>
                    </a:moveTo>
                    <a:lnTo>
                      <a:pt x="646" y="259"/>
                    </a:lnTo>
                    <a:lnTo>
                      <a:pt x="645" y="273"/>
                    </a:lnTo>
                    <a:lnTo>
                      <a:pt x="642" y="289"/>
                    </a:lnTo>
                    <a:lnTo>
                      <a:pt x="635" y="308"/>
                    </a:lnTo>
                    <a:lnTo>
                      <a:pt x="626" y="328"/>
                    </a:lnTo>
                    <a:lnTo>
                      <a:pt x="615" y="348"/>
                    </a:lnTo>
                    <a:lnTo>
                      <a:pt x="602" y="369"/>
                    </a:lnTo>
                    <a:lnTo>
                      <a:pt x="585" y="392"/>
                    </a:lnTo>
                    <a:lnTo>
                      <a:pt x="566" y="413"/>
                    </a:lnTo>
                    <a:lnTo>
                      <a:pt x="545" y="433"/>
                    </a:lnTo>
                    <a:lnTo>
                      <a:pt x="520" y="453"/>
                    </a:lnTo>
                    <a:lnTo>
                      <a:pt x="493" y="471"/>
                    </a:lnTo>
                    <a:lnTo>
                      <a:pt x="465" y="486"/>
                    </a:lnTo>
                    <a:lnTo>
                      <a:pt x="449" y="493"/>
                    </a:lnTo>
                    <a:lnTo>
                      <a:pt x="433" y="499"/>
                    </a:lnTo>
                    <a:lnTo>
                      <a:pt x="416" y="505"/>
                    </a:lnTo>
                    <a:lnTo>
                      <a:pt x="399" y="509"/>
                    </a:lnTo>
                    <a:lnTo>
                      <a:pt x="382" y="513"/>
                    </a:lnTo>
                    <a:lnTo>
                      <a:pt x="363" y="516"/>
                    </a:lnTo>
                    <a:lnTo>
                      <a:pt x="343" y="518"/>
                    </a:lnTo>
                    <a:lnTo>
                      <a:pt x="323" y="518"/>
                    </a:lnTo>
                    <a:lnTo>
                      <a:pt x="323" y="518"/>
                    </a:lnTo>
                    <a:lnTo>
                      <a:pt x="303" y="518"/>
                    </a:lnTo>
                    <a:lnTo>
                      <a:pt x="284" y="516"/>
                    </a:lnTo>
                    <a:lnTo>
                      <a:pt x="266" y="513"/>
                    </a:lnTo>
                    <a:lnTo>
                      <a:pt x="247" y="509"/>
                    </a:lnTo>
                    <a:lnTo>
                      <a:pt x="230" y="505"/>
                    </a:lnTo>
                    <a:lnTo>
                      <a:pt x="213" y="499"/>
                    </a:lnTo>
                    <a:lnTo>
                      <a:pt x="197" y="493"/>
                    </a:lnTo>
                    <a:lnTo>
                      <a:pt x="181" y="486"/>
                    </a:lnTo>
                    <a:lnTo>
                      <a:pt x="153" y="471"/>
                    </a:lnTo>
                    <a:lnTo>
                      <a:pt x="126" y="453"/>
                    </a:lnTo>
                    <a:lnTo>
                      <a:pt x="103" y="433"/>
                    </a:lnTo>
                    <a:lnTo>
                      <a:pt x="81" y="413"/>
                    </a:lnTo>
                    <a:lnTo>
                      <a:pt x="61" y="392"/>
                    </a:lnTo>
                    <a:lnTo>
                      <a:pt x="46" y="369"/>
                    </a:lnTo>
                    <a:lnTo>
                      <a:pt x="31" y="348"/>
                    </a:lnTo>
                    <a:lnTo>
                      <a:pt x="20" y="328"/>
                    </a:lnTo>
                    <a:lnTo>
                      <a:pt x="11" y="308"/>
                    </a:lnTo>
                    <a:lnTo>
                      <a:pt x="6" y="289"/>
                    </a:lnTo>
                    <a:lnTo>
                      <a:pt x="1" y="273"/>
                    </a:lnTo>
                    <a:lnTo>
                      <a:pt x="0" y="259"/>
                    </a:lnTo>
                    <a:lnTo>
                      <a:pt x="0" y="259"/>
                    </a:lnTo>
                    <a:lnTo>
                      <a:pt x="1" y="246"/>
                    </a:lnTo>
                    <a:lnTo>
                      <a:pt x="6" y="229"/>
                    </a:lnTo>
                    <a:lnTo>
                      <a:pt x="11" y="212"/>
                    </a:lnTo>
                    <a:lnTo>
                      <a:pt x="20" y="192"/>
                    </a:lnTo>
                    <a:lnTo>
                      <a:pt x="31" y="170"/>
                    </a:lnTo>
                    <a:lnTo>
                      <a:pt x="46" y="149"/>
                    </a:lnTo>
                    <a:lnTo>
                      <a:pt x="61" y="127"/>
                    </a:lnTo>
                    <a:lnTo>
                      <a:pt x="81" y="106"/>
                    </a:lnTo>
                    <a:lnTo>
                      <a:pt x="103" y="84"/>
                    </a:lnTo>
                    <a:lnTo>
                      <a:pt x="126" y="66"/>
                    </a:lnTo>
                    <a:lnTo>
                      <a:pt x="153" y="47"/>
                    </a:lnTo>
                    <a:lnTo>
                      <a:pt x="181" y="32"/>
                    </a:lnTo>
                    <a:lnTo>
                      <a:pt x="197" y="24"/>
                    </a:lnTo>
                    <a:lnTo>
                      <a:pt x="213" y="19"/>
                    </a:lnTo>
                    <a:lnTo>
                      <a:pt x="230" y="13"/>
                    </a:lnTo>
                    <a:lnTo>
                      <a:pt x="247" y="9"/>
                    </a:lnTo>
                    <a:lnTo>
                      <a:pt x="266" y="6"/>
                    </a:lnTo>
                    <a:lnTo>
                      <a:pt x="284" y="3"/>
                    </a:lnTo>
                    <a:lnTo>
                      <a:pt x="303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43" y="2"/>
                    </a:lnTo>
                    <a:lnTo>
                      <a:pt x="363" y="3"/>
                    </a:lnTo>
                    <a:lnTo>
                      <a:pt x="382" y="6"/>
                    </a:lnTo>
                    <a:lnTo>
                      <a:pt x="399" y="9"/>
                    </a:lnTo>
                    <a:lnTo>
                      <a:pt x="416" y="13"/>
                    </a:lnTo>
                    <a:lnTo>
                      <a:pt x="433" y="19"/>
                    </a:lnTo>
                    <a:lnTo>
                      <a:pt x="449" y="24"/>
                    </a:lnTo>
                    <a:lnTo>
                      <a:pt x="465" y="32"/>
                    </a:lnTo>
                    <a:lnTo>
                      <a:pt x="493" y="47"/>
                    </a:lnTo>
                    <a:lnTo>
                      <a:pt x="520" y="66"/>
                    </a:lnTo>
                    <a:lnTo>
                      <a:pt x="545" y="84"/>
                    </a:lnTo>
                    <a:lnTo>
                      <a:pt x="566" y="106"/>
                    </a:lnTo>
                    <a:lnTo>
                      <a:pt x="585" y="127"/>
                    </a:lnTo>
                    <a:lnTo>
                      <a:pt x="602" y="149"/>
                    </a:lnTo>
                    <a:lnTo>
                      <a:pt x="615" y="170"/>
                    </a:lnTo>
                    <a:lnTo>
                      <a:pt x="626" y="192"/>
                    </a:lnTo>
                    <a:lnTo>
                      <a:pt x="635" y="212"/>
                    </a:lnTo>
                    <a:lnTo>
                      <a:pt x="642" y="229"/>
                    </a:lnTo>
                    <a:lnTo>
                      <a:pt x="645" y="246"/>
                    </a:lnTo>
                    <a:lnTo>
                      <a:pt x="646" y="259"/>
                    </a:lnTo>
                    <a:lnTo>
                      <a:pt x="646" y="259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2697163" y="2411413"/>
                <a:ext cx="417513" cy="396875"/>
                <a:chOff x="2697163" y="2411413"/>
                <a:chExt cx="417513" cy="396875"/>
              </a:xfrm>
            </p:grpSpPr>
            <p:sp>
              <p:nvSpPr>
                <p:cNvPr id="102" name="Freeform 78"/>
                <p:cNvSpPr/>
                <p:nvPr/>
              </p:nvSpPr>
              <p:spPr bwMode="auto">
                <a:xfrm>
                  <a:off x="2790825" y="2568575"/>
                  <a:ext cx="239713" cy="239713"/>
                </a:xfrm>
                <a:custGeom>
                  <a:avLst/>
                  <a:gdLst>
                    <a:gd name="T0" fmla="*/ 57 w 302"/>
                    <a:gd name="T1" fmla="*/ 31 h 301"/>
                    <a:gd name="T2" fmla="*/ 57 w 302"/>
                    <a:gd name="T3" fmla="*/ 31 h 301"/>
                    <a:gd name="T4" fmla="*/ 67 w 302"/>
                    <a:gd name="T5" fmla="*/ 24 h 301"/>
                    <a:gd name="T6" fmla="*/ 77 w 302"/>
                    <a:gd name="T7" fmla="*/ 18 h 301"/>
                    <a:gd name="T8" fmla="*/ 89 w 302"/>
                    <a:gd name="T9" fmla="*/ 13 h 301"/>
                    <a:gd name="T10" fmla="*/ 100 w 302"/>
                    <a:gd name="T11" fmla="*/ 8 h 301"/>
                    <a:gd name="T12" fmla="*/ 111 w 302"/>
                    <a:gd name="T13" fmla="*/ 4 h 301"/>
                    <a:gd name="T14" fmla="*/ 124 w 302"/>
                    <a:gd name="T15" fmla="*/ 1 h 301"/>
                    <a:gd name="T16" fmla="*/ 137 w 302"/>
                    <a:gd name="T17" fmla="*/ 0 h 301"/>
                    <a:gd name="T18" fmla="*/ 150 w 302"/>
                    <a:gd name="T19" fmla="*/ 0 h 301"/>
                    <a:gd name="T20" fmla="*/ 150 w 302"/>
                    <a:gd name="T21" fmla="*/ 0 h 301"/>
                    <a:gd name="T22" fmla="*/ 166 w 302"/>
                    <a:gd name="T23" fmla="*/ 0 h 301"/>
                    <a:gd name="T24" fmla="*/ 180 w 302"/>
                    <a:gd name="T25" fmla="*/ 3 h 301"/>
                    <a:gd name="T26" fmla="*/ 196 w 302"/>
                    <a:gd name="T27" fmla="*/ 5 h 301"/>
                    <a:gd name="T28" fmla="*/ 209 w 302"/>
                    <a:gd name="T29" fmla="*/ 11 h 301"/>
                    <a:gd name="T30" fmla="*/ 223 w 302"/>
                    <a:gd name="T31" fmla="*/ 17 h 301"/>
                    <a:gd name="T32" fmla="*/ 234 w 302"/>
                    <a:gd name="T33" fmla="*/ 26 h 301"/>
                    <a:gd name="T34" fmla="*/ 246 w 302"/>
                    <a:gd name="T35" fmla="*/ 34 h 301"/>
                    <a:gd name="T36" fmla="*/ 257 w 302"/>
                    <a:gd name="T37" fmla="*/ 44 h 301"/>
                    <a:gd name="T38" fmla="*/ 267 w 302"/>
                    <a:gd name="T39" fmla="*/ 54 h 301"/>
                    <a:gd name="T40" fmla="*/ 276 w 302"/>
                    <a:gd name="T41" fmla="*/ 66 h 301"/>
                    <a:gd name="T42" fmla="*/ 283 w 302"/>
                    <a:gd name="T43" fmla="*/ 78 h 301"/>
                    <a:gd name="T44" fmla="*/ 289 w 302"/>
                    <a:gd name="T45" fmla="*/ 91 h 301"/>
                    <a:gd name="T46" fmla="*/ 294 w 302"/>
                    <a:gd name="T47" fmla="*/ 106 h 301"/>
                    <a:gd name="T48" fmla="*/ 299 w 302"/>
                    <a:gd name="T49" fmla="*/ 120 h 301"/>
                    <a:gd name="T50" fmla="*/ 300 w 302"/>
                    <a:gd name="T51" fmla="*/ 134 h 301"/>
                    <a:gd name="T52" fmla="*/ 302 w 302"/>
                    <a:gd name="T53" fmla="*/ 150 h 301"/>
                    <a:gd name="T54" fmla="*/ 302 w 302"/>
                    <a:gd name="T55" fmla="*/ 150 h 301"/>
                    <a:gd name="T56" fmla="*/ 300 w 302"/>
                    <a:gd name="T57" fmla="*/ 166 h 301"/>
                    <a:gd name="T58" fmla="*/ 299 w 302"/>
                    <a:gd name="T59" fmla="*/ 181 h 301"/>
                    <a:gd name="T60" fmla="*/ 294 w 302"/>
                    <a:gd name="T61" fmla="*/ 196 h 301"/>
                    <a:gd name="T62" fmla="*/ 289 w 302"/>
                    <a:gd name="T63" fmla="*/ 209 h 301"/>
                    <a:gd name="T64" fmla="*/ 283 w 302"/>
                    <a:gd name="T65" fmla="*/ 223 h 301"/>
                    <a:gd name="T66" fmla="*/ 276 w 302"/>
                    <a:gd name="T67" fmla="*/ 234 h 301"/>
                    <a:gd name="T68" fmla="*/ 267 w 302"/>
                    <a:gd name="T69" fmla="*/ 246 h 301"/>
                    <a:gd name="T70" fmla="*/ 257 w 302"/>
                    <a:gd name="T71" fmla="*/ 257 h 301"/>
                    <a:gd name="T72" fmla="*/ 246 w 302"/>
                    <a:gd name="T73" fmla="*/ 267 h 301"/>
                    <a:gd name="T74" fmla="*/ 234 w 302"/>
                    <a:gd name="T75" fmla="*/ 276 h 301"/>
                    <a:gd name="T76" fmla="*/ 223 w 302"/>
                    <a:gd name="T77" fmla="*/ 283 h 301"/>
                    <a:gd name="T78" fmla="*/ 209 w 302"/>
                    <a:gd name="T79" fmla="*/ 290 h 301"/>
                    <a:gd name="T80" fmla="*/ 196 w 302"/>
                    <a:gd name="T81" fmla="*/ 294 h 301"/>
                    <a:gd name="T82" fmla="*/ 180 w 302"/>
                    <a:gd name="T83" fmla="*/ 299 h 301"/>
                    <a:gd name="T84" fmla="*/ 166 w 302"/>
                    <a:gd name="T85" fmla="*/ 300 h 301"/>
                    <a:gd name="T86" fmla="*/ 150 w 302"/>
                    <a:gd name="T87" fmla="*/ 301 h 301"/>
                    <a:gd name="T88" fmla="*/ 150 w 302"/>
                    <a:gd name="T89" fmla="*/ 301 h 301"/>
                    <a:gd name="T90" fmla="*/ 134 w 302"/>
                    <a:gd name="T91" fmla="*/ 300 h 301"/>
                    <a:gd name="T92" fmla="*/ 120 w 302"/>
                    <a:gd name="T93" fmla="*/ 299 h 301"/>
                    <a:gd name="T94" fmla="*/ 106 w 302"/>
                    <a:gd name="T95" fmla="*/ 294 h 301"/>
                    <a:gd name="T96" fmla="*/ 91 w 302"/>
                    <a:gd name="T97" fmla="*/ 290 h 301"/>
                    <a:gd name="T98" fmla="*/ 79 w 302"/>
                    <a:gd name="T99" fmla="*/ 283 h 301"/>
                    <a:gd name="T100" fmla="*/ 66 w 302"/>
                    <a:gd name="T101" fmla="*/ 276 h 301"/>
                    <a:gd name="T102" fmla="*/ 54 w 302"/>
                    <a:gd name="T103" fmla="*/ 267 h 301"/>
                    <a:gd name="T104" fmla="*/ 44 w 302"/>
                    <a:gd name="T105" fmla="*/ 257 h 301"/>
                    <a:gd name="T106" fmla="*/ 34 w 302"/>
                    <a:gd name="T107" fmla="*/ 246 h 301"/>
                    <a:gd name="T108" fmla="*/ 26 w 302"/>
                    <a:gd name="T109" fmla="*/ 234 h 301"/>
                    <a:gd name="T110" fmla="*/ 17 w 302"/>
                    <a:gd name="T111" fmla="*/ 223 h 301"/>
                    <a:gd name="T112" fmla="*/ 11 w 302"/>
                    <a:gd name="T113" fmla="*/ 209 h 301"/>
                    <a:gd name="T114" fmla="*/ 6 w 302"/>
                    <a:gd name="T115" fmla="*/ 196 h 301"/>
                    <a:gd name="T116" fmla="*/ 3 w 302"/>
                    <a:gd name="T117" fmla="*/ 181 h 301"/>
                    <a:gd name="T118" fmla="*/ 0 w 302"/>
                    <a:gd name="T119" fmla="*/ 166 h 301"/>
                    <a:gd name="T120" fmla="*/ 0 w 302"/>
                    <a:gd name="T121" fmla="*/ 150 h 301"/>
                    <a:gd name="T122" fmla="*/ 0 w 302"/>
                    <a:gd name="T123" fmla="*/ 150 h 301"/>
                    <a:gd name="T124" fmla="*/ 0 w 302"/>
                    <a:gd name="T125" fmla="*/ 147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02" h="301">
                      <a:moveTo>
                        <a:pt x="57" y="31"/>
                      </a:moveTo>
                      <a:lnTo>
                        <a:pt x="57" y="31"/>
                      </a:lnTo>
                      <a:lnTo>
                        <a:pt x="67" y="24"/>
                      </a:lnTo>
                      <a:lnTo>
                        <a:pt x="77" y="18"/>
                      </a:lnTo>
                      <a:lnTo>
                        <a:pt x="89" y="13"/>
                      </a:lnTo>
                      <a:lnTo>
                        <a:pt x="100" y="8"/>
                      </a:lnTo>
                      <a:lnTo>
                        <a:pt x="111" y="4"/>
                      </a:lnTo>
                      <a:lnTo>
                        <a:pt x="124" y="1"/>
                      </a:lnTo>
                      <a:lnTo>
                        <a:pt x="137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66" y="0"/>
                      </a:lnTo>
                      <a:lnTo>
                        <a:pt x="180" y="3"/>
                      </a:lnTo>
                      <a:lnTo>
                        <a:pt x="196" y="5"/>
                      </a:lnTo>
                      <a:lnTo>
                        <a:pt x="209" y="11"/>
                      </a:lnTo>
                      <a:lnTo>
                        <a:pt x="223" y="17"/>
                      </a:lnTo>
                      <a:lnTo>
                        <a:pt x="234" y="26"/>
                      </a:lnTo>
                      <a:lnTo>
                        <a:pt x="246" y="34"/>
                      </a:lnTo>
                      <a:lnTo>
                        <a:pt x="257" y="44"/>
                      </a:lnTo>
                      <a:lnTo>
                        <a:pt x="267" y="54"/>
                      </a:lnTo>
                      <a:lnTo>
                        <a:pt x="276" y="66"/>
                      </a:lnTo>
                      <a:lnTo>
                        <a:pt x="283" y="78"/>
                      </a:lnTo>
                      <a:lnTo>
                        <a:pt x="289" y="91"/>
                      </a:lnTo>
                      <a:lnTo>
                        <a:pt x="294" y="106"/>
                      </a:lnTo>
                      <a:lnTo>
                        <a:pt x="299" y="120"/>
                      </a:lnTo>
                      <a:lnTo>
                        <a:pt x="300" y="134"/>
                      </a:lnTo>
                      <a:lnTo>
                        <a:pt x="302" y="150"/>
                      </a:lnTo>
                      <a:lnTo>
                        <a:pt x="302" y="150"/>
                      </a:lnTo>
                      <a:lnTo>
                        <a:pt x="300" y="166"/>
                      </a:lnTo>
                      <a:lnTo>
                        <a:pt x="299" y="181"/>
                      </a:lnTo>
                      <a:lnTo>
                        <a:pt x="294" y="196"/>
                      </a:lnTo>
                      <a:lnTo>
                        <a:pt x="289" y="209"/>
                      </a:lnTo>
                      <a:lnTo>
                        <a:pt x="283" y="223"/>
                      </a:lnTo>
                      <a:lnTo>
                        <a:pt x="276" y="234"/>
                      </a:lnTo>
                      <a:lnTo>
                        <a:pt x="267" y="246"/>
                      </a:lnTo>
                      <a:lnTo>
                        <a:pt x="257" y="257"/>
                      </a:lnTo>
                      <a:lnTo>
                        <a:pt x="246" y="267"/>
                      </a:lnTo>
                      <a:lnTo>
                        <a:pt x="234" y="276"/>
                      </a:lnTo>
                      <a:lnTo>
                        <a:pt x="223" y="283"/>
                      </a:lnTo>
                      <a:lnTo>
                        <a:pt x="209" y="290"/>
                      </a:lnTo>
                      <a:lnTo>
                        <a:pt x="196" y="294"/>
                      </a:lnTo>
                      <a:lnTo>
                        <a:pt x="180" y="299"/>
                      </a:lnTo>
                      <a:lnTo>
                        <a:pt x="166" y="300"/>
                      </a:lnTo>
                      <a:lnTo>
                        <a:pt x="150" y="301"/>
                      </a:lnTo>
                      <a:lnTo>
                        <a:pt x="150" y="301"/>
                      </a:lnTo>
                      <a:lnTo>
                        <a:pt x="134" y="300"/>
                      </a:lnTo>
                      <a:lnTo>
                        <a:pt x="120" y="299"/>
                      </a:lnTo>
                      <a:lnTo>
                        <a:pt x="106" y="294"/>
                      </a:lnTo>
                      <a:lnTo>
                        <a:pt x="91" y="290"/>
                      </a:lnTo>
                      <a:lnTo>
                        <a:pt x="79" y="283"/>
                      </a:lnTo>
                      <a:lnTo>
                        <a:pt x="66" y="276"/>
                      </a:lnTo>
                      <a:lnTo>
                        <a:pt x="54" y="267"/>
                      </a:lnTo>
                      <a:lnTo>
                        <a:pt x="44" y="257"/>
                      </a:lnTo>
                      <a:lnTo>
                        <a:pt x="34" y="246"/>
                      </a:lnTo>
                      <a:lnTo>
                        <a:pt x="26" y="234"/>
                      </a:lnTo>
                      <a:lnTo>
                        <a:pt x="17" y="223"/>
                      </a:lnTo>
                      <a:lnTo>
                        <a:pt x="11" y="209"/>
                      </a:lnTo>
                      <a:lnTo>
                        <a:pt x="6" y="196"/>
                      </a:lnTo>
                      <a:lnTo>
                        <a:pt x="3" y="181"/>
                      </a:lnTo>
                      <a:lnTo>
                        <a:pt x="0" y="166"/>
                      </a:ln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0" y="147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79"/>
                <p:cNvSpPr/>
                <p:nvPr/>
              </p:nvSpPr>
              <p:spPr bwMode="auto">
                <a:xfrm>
                  <a:off x="2755900" y="2586038"/>
                  <a:ext cx="103188" cy="101600"/>
                </a:xfrm>
                <a:custGeom>
                  <a:avLst/>
                  <a:gdLst>
                    <a:gd name="T0" fmla="*/ 130 w 130"/>
                    <a:gd name="T1" fmla="*/ 65 h 129"/>
                    <a:gd name="T2" fmla="*/ 130 w 130"/>
                    <a:gd name="T3" fmla="*/ 65 h 129"/>
                    <a:gd name="T4" fmla="*/ 128 w 130"/>
                    <a:gd name="T5" fmla="*/ 77 h 129"/>
                    <a:gd name="T6" fmla="*/ 124 w 130"/>
                    <a:gd name="T7" fmla="*/ 90 h 129"/>
                    <a:gd name="T8" fmla="*/ 118 w 130"/>
                    <a:gd name="T9" fmla="*/ 100 h 129"/>
                    <a:gd name="T10" fmla="*/ 111 w 130"/>
                    <a:gd name="T11" fmla="*/ 110 h 129"/>
                    <a:gd name="T12" fmla="*/ 101 w 130"/>
                    <a:gd name="T13" fmla="*/ 119 h 129"/>
                    <a:gd name="T14" fmla="*/ 90 w 130"/>
                    <a:gd name="T15" fmla="*/ 125 h 129"/>
                    <a:gd name="T16" fmla="*/ 78 w 130"/>
                    <a:gd name="T17" fmla="*/ 127 h 129"/>
                    <a:gd name="T18" fmla="*/ 65 w 130"/>
                    <a:gd name="T19" fmla="*/ 129 h 129"/>
                    <a:gd name="T20" fmla="*/ 65 w 130"/>
                    <a:gd name="T21" fmla="*/ 129 h 129"/>
                    <a:gd name="T22" fmla="*/ 52 w 130"/>
                    <a:gd name="T23" fmla="*/ 127 h 129"/>
                    <a:gd name="T24" fmla="*/ 40 w 130"/>
                    <a:gd name="T25" fmla="*/ 125 h 129"/>
                    <a:gd name="T26" fmla="*/ 28 w 130"/>
                    <a:gd name="T27" fmla="*/ 119 h 129"/>
                    <a:gd name="T28" fmla="*/ 20 w 130"/>
                    <a:gd name="T29" fmla="*/ 110 h 129"/>
                    <a:gd name="T30" fmla="*/ 11 w 130"/>
                    <a:gd name="T31" fmla="*/ 100 h 129"/>
                    <a:gd name="T32" fmla="*/ 5 w 130"/>
                    <a:gd name="T33" fmla="*/ 90 h 129"/>
                    <a:gd name="T34" fmla="*/ 1 w 130"/>
                    <a:gd name="T35" fmla="*/ 77 h 129"/>
                    <a:gd name="T36" fmla="*/ 0 w 130"/>
                    <a:gd name="T37" fmla="*/ 65 h 129"/>
                    <a:gd name="T38" fmla="*/ 0 w 130"/>
                    <a:gd name="T39" fmla="*/ 65 h 129"/>
                    <a:gd name="T40" fmla="*/ 1 w 130"/>
                    <a:gd name="T41" fmla="*/ 52 h 129"/>
                    <a:gd name="T42" fmla="*/ 5 w 130"/>
                    <a:gd name="T43" fmla="*/ 39 h 129"/>
                    <a:gd name="T44" fmla="*/ 11 w 130"/>
                    <a:gd name="T45" fmla="*/ 29 h 129"/>
                    <a:gd name="T46" fmla="*/ 20 w 130"/>
                    <a:gd name="T47" fmla="*/ 19 h 129"/>
                    <a:gd name="T48" fmla="*/ 28 w 130"/>
                    <a:gd name="T49" fmla="*/ 12 h 129"/>
                    <a:gd name="T50" fmla="*/ 40 w 130"/>
                    <a:gd name="T51" fmla="*/ 5 h 129"/>
                    <a:gd name="T52" fmla="*/ 52 w 130"/>
                    <a:gd name="T53" fmla="*/ 2 h 129"/>
                    <a:gd name="T54" fmla="*/ 65 w 130"/>
                    <a:gd name="T55" fmla="*/ 0 h 129"/>
                    <a:gd name="T56" fmla="*/ 65 w 130"/>
                    <a:gd name="T57" fmla="*/ 0 h 129"/>
                    <a:gd name="T58" fmla="*/ 78 w 130"/>
                    <a:gd name="T59" fmla="*/ 2 h 129"/>
                    <a:gd name="T60" fmla="*/ 90 w 130"/>
                    <a:gd name="T61" fmla="*/ 5 h 129"/>
                    <a:gd name="T62" fmla="*/ 101 w 130"/>
                    <a:gd name="T63" fmla="*/ 12 h 129"/>
                    <a:gd name="T64" fmla="*/ 111 w 130"/>
                    <a:gd name="T65" fmla="*/ 19 h 129"/>
                    <a:gd name="T66" fmla="*/ 118 w 130"/>
                    <a:gd name="T67" fmla="*/ 29 h 129"/>
                    <a:gd name="T68" fmla="*/ 124 w 130"/>
                    <a:gd name="T69" fmla="*/ 39 h 129"/>
                    <a:gd name="T70" fmla="*/ 128 w 130"/>
                    <a:gd name="T71" fmla="*/ 52 h 129"/>
                    <a:gd name="T72" fmla="*/ 130 w 130"/>
                    <a:gd name="T73" fmla="*/ 65 h 129"/>
                    <a:gd name="T74" fmla="*/ 130 w 130"/>
                    <a:gd name="T75" fmla="*/ 65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0" h="129">
                      <a:moveTo>
                        <a:pt x="130" y="65"/>
                      </a:moveTo>
                      <a:lnTo>
                        <a:pt x="130" y="65"/>
                      </a:lnTo>
                      <a:lnTo>
                        <a:pt x="128" y="77"/>
                      </a:lnTo>
                      <a:lnTo>
                        <a:pt x="124" y="90"/>
                      </a:lnTo>
                      <a:lnTo>
                        <a:pt x="118" y="100"/>
                      </a:lnTo>
                      <a:lnTo>
                        <a:pt x="111" y="110"/>
                      </a:lnTo>
                      <a:lnTo>
                        <a:pt x="101" y="119"/>
                      </a:lnTo>
                      <a:lnTo>
                        <a:pt x="90" y="125"/>
                      </a:lnTo>
                      <a:lnTo>
                        <a:pt x="78" y="127"/>
                      </a:lnTo>
                      <a:lnTo>
                        <a:pt x="65" y="129"/>
                      </a:lnTo>
                      <a:lnTo>
                        <a:pt x="65" y="129"/>
                      </a:lnTo>
                      <a:lnTo>
                        <a:pt x="52" y="127"/>
                      </a:lnTo>
                      <a:lnTo>
                        <a:pt x="40" y="125"/>
                      </a:lnTo>
                      <a:lnTo>
                        <a:pt x="28" y="119"/>
                      </a:lnTo>
                      <a:lnTo>
                        <a:pt x="20" y="110"/>
                      </a:lnTo>
                      <a:lnTo>
                        <a:pt x="11" y="100"/>
                      </a:lnTo>
                      <a:lnTo>
                        <a:pt x="5" y="90"/>
                      </a:lnTo>
                      <a:lnTo>
                        <a:pt x="1" y="77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1" y="52"/>
                      </a:lnTo>
                      <a:lnTo>
                        <a:pt x="5" y="39"/>
                      </a:lnTo>
                      <a:lnTo>
                        <a:pt x="11" y="29"/>
                      </a:lnTo>
                      <a:lnTo>
                        <a:pt x="20" y="19"/>
                      </a:lnTo>
                      <a:lnTo>
                        <a:pt x="28" y="12"/>
                      </a:lnTo>
                      <a:lnTo>
                        <a:pt x="40" y="5"/>
                      </a:lnTo>
                      <a:lnTo>
                        <a:pt x="52" y="2"/>
                      </a:ln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78" y="2"/>
                      </a:lnTo>
                      <a:lnTo>
                        <a:pt x="90" y="5"/>
                      </a:lnTo>
                      <a:lnTo>
                        <a:pt x="101" y="12"/>
                      </a:lnTo>
                      <a:lnTo>
                        <a:pt x="111" y="19"/>
                      </a:lnTo>
                      <a:lnTo>
                        <a:pt x="118" y="29"/>
                      </a:lnTo>
                      <a:lnTo>
                        <a:pt x="124" y="39"/>
                      </a:lnTo>
                      <a:lnTo>
                        <a:pt x="128" y="52"/>
                      </a:lnTo>
                      <a:lnTo>
                        <a:pt x="130" y="65"/>
                      </a:lnTo>
                      <a:lnTo>
                        <a:pt x="130" y="6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911475" y="2411413"/>
                  <a:ext cx="0" cy="73025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3074988" y="2486025"/>
                  <a:ext cx="39688" cy="53975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Line 82"/>
                <p:cNvSpPr>
                  <a:spLocks noChangeShapeType="1"/>
                </p:cNvSpPr>
                <p:nvPr/>
              </p:nvSpPr>
              <p:spPr bwMode="auto">
                <a:xfrm flipH="1" flipV="1">
                  <a:off x="2697163" y="2486025"/>
                  <a:ext cx="46038" cy="5556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7" name="组合 106"/>
            <p:cNvGrpSpPr/>
            <p:nvPr/>
          </p:nvGrpSpPr>
          <p:grpSpPr>
            <a:xfrm>
              <a:off x="7152" y="7188"/>
              <a:ext cx="583" cy="583"/>
              <a:chOff x="4246563" y="2397125"/>
              <a:chExt cx="512762" cy="512763"/>
            </a:xfrm>
          </p:grpSpPr>
          <p:sp>
            <p:nvSpPr>
              <p:cNvPr id="108" name="Freeform 104"/>
              <p:cNvSpPr/>
              <p:nvPr/>
            </p:nvSpPr>
            <p:spPr bwMode="auto">
              <a:xfrm>
                <a:off x="4246563" y="2397125"/>
                <a:ext cx="409575" cy="411163"/>
              </a:xfrm>
              <a:custGeom>
                <a:avLst/>
                <a:gdLst>
                  <a:gd name="T0" fmla="*/ 442 w 518"/>
                  <a:gd name="T1" fmla="*/ 442 h 517"/>
                  <a:gd name="T2" fmla="*/ 401 w 518"/>
                  <a:gd name="T3" fmla="*/ 475 h 517"/>
                  <a:gd name="T4" fmla="*/ 356 w 518"/>
                  <a:gd name="T5" fmla="*/ 499 h 517"/>
                  <a:gd name="T6" fmla="*/ 308 w 518"/>
                  <a:gd name="T7" fmla="*/ 512 h 517"/>
                  <a:gd name="T8" fmla="*/ 259 w 518"/>
                  <a:gd name="T9" fmla="*/ 517 h 517"/>
                  <a:gd name="T10" fmla="*/ 209 w 518"/>
                  <a:gd name="T11" fmla="*/ 512 h 517"/>
                  <a:gd name="T12" fmla="*/ 162 w 518"/>
                  <a:gd name="T13" fmla="*/ 499 h 517"/>
                  <a:gd name="T14" fmla="*/ 116 w 518"/>
                  <a:gd name="T15" fmla="*/ 475 h 517"/>
                  <a:gd name="T16" fmla="*/ 76 w 518"/>
                  <a:gd name="T17" fmla="*/ 442 h 517"/>
                  <a:gd name="T18" fmla="*/ 57 w 518"/>
                  <a:gd name="T19" fmla="*/ 422 h 517"/>
                  <a:gd name="T20" fmla="*/ 29 w 518"/>
                  <a:gd name="T21" fmla="*/ 379 h 517"/>
                  <a:gd name="T22" fmla="*/ 10 w 518"/>
                  <a:gd name="T23" fmla="*/ 332 h 517"/>
                  <a:gd name="T24" fmla="*/ 2 w 518"/>
                  <a:gd name="T25" fmla="*/ 283 h 517"/>
                  <a:gd name="T26" fmla="*/ 2 w 518"/>
                  <a:gd name="T27" fmla="*/ 234 h 517"/>
                  <a:gd name="T28" fmla="*/ 10 w 518"/>
                  <a:gd name="T29" fmla="*/ 184 h 517"/>
                  <a:gd name="T30" fmla="*/ 29 w 518"/>
                  <a:gd name="T31" fmla="*/ 139 h 517"/>
                  <a:gd name="T32" fmla="*/ 57 w 518"/>
                  <a:gd name="T33" fmla="*/ 96 h 517"/>
                  <a:gd name="T34" fmla="*/ 76 w 518"/>
                  <a:gd name="T35" fmla="*/ 76 h 517"/>
                  <a:gd name="T36" fmla="*/ 116 w 518"/>
                  <a:gd name="T37" fmla="*/ 43 h 517"/>
                  <a:gd name="T38" fmla="*/ 162 w 518"/>
                  <a:gd name="T39" fmla="*/ 18 h 517"/>
                  <a:gd name="T40" fmla="*/ 209 w 518"/>
                  <a:gd name="T41" fmla="*/ 4 h 517"/>
                  <a:gd name="T42" fmla="*/ 259 w 518"/>
                  <a:gd name="T43" fmla="*/ 0 h 517"/>
                  <a:gd name="T44" fmla="*/ 308 w 518"/>
                  <a:gd name="T45" fmla="*/ 4 h 517"/>
                  <a:gd name="T46" fmla="*/ 356 w 518"/>
                  <a:gd name="T47" fmla="*/ 18 h 517"/>
                  <a:gd name="T48" fmla="*/ 401 w 518"/>
                  <a:gd name="T49" fmla="*/ 43 h 517"/>
                  <a:gd name="T50" fmla="*/ 442 w 518"/>
                  <a:gd name="T51" fmla="*/ 76 h 517"/>
                  <a:gd name="T52" fmla="*/ 459 w 518"/>
                  <a:gd name="T53" fmla="*/ 96 h 517"/>
                  <a:gd name="T54" fmla="*/ 488 w 518"/>
                  <a:gd name="T55" fmla="*/ 139 h 517"/>
                  <a:gd name="T56" fmla="*/ 506 w 518"/>
                  <a:gd name="T57" fmla="*/ 184 h 517"/>
                  <a:gd name="T58" fmla="*/ 516 w 518"/>
                  <a:gd name="T59" fmla="*/ 234 h 517"/>
                  <a:gd name="T60" fmla="*/ 516 w 518"/>
                  <a:gd name="T61" fmla="*/ 283 h 517"/>
                  <a:gd name="T62" fmla="*/ 506 w 518"/>
                  <a:gd name="T63" fmla="*/ 332 h 517"/>
                  <a:gd name="T64" fmla="*/ 488 w 518"/>
                  <a:gd name="T65" fmla="*/ 379 h 517"/>
                  <a:gd name="T66" fmla="*/ 459 w 518"/>
                  <a:gd name="T67" fmla="*/ 422 h 517"/>
                  <a:gd name="T68" fmla="*/ 442 w 518"/>
                  <a:gd name="T69" fmla="*/ 442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8" h="517">
                    <a:moveTo>
                      <a:pt x="442" y="442"/>
                    </a:moveTo>
                    <a:lnTo>
                      <a:pt x="442" y="442"/>
                    </a:lnTo>
                    <a:lnTo>
                      <a:pt x="422" y="459"/>
                    </a:lnTo>
                    <a:lnTo>
                      <a:pt x="401" y="475"/>
                    </a:lnTo>
                    <a:lnTo>
                      <a:pt x="379" y="487"/>
                    </a:lnTo>
                    <a:lnTo>
                      <a:pt x="356" y="499"/>
                    </a:lnTo>
                    <a:lnTo>
                      <a:pt x="332" y="506"/>
                    </a:lnTo>
                    <a:lnTo>
                      <a:pt x="308" y="512"/>
                    </a:lnTo>
                    <a:lnTo>
                      <a:pt x="283" y="516"/>
                    </a:lnTo>
                    <a:lnTo>
                      <a:pt x="259" y="517"/>
                    </a:lnTo>
                    <a:lnTo>
                      <a:pt x="233" y="516"/>
                    </a:lnTo>
                    <a:lnTo>
                      <a:pt x="209" y="512"/>
                    </a:lnTo>
                    <a:lnTo>
                      <a:pt x="185" y="506"/>
                    </a:lnTo>
                    <a:lnTo>
                      <a:pt x="162" y="499"/>
                    </a:lnTo>
                    <a:lnTo>
                      <a:pt x="139" y="487"/>
                    </a:lnTo>
                    <a:lnTo>
                      <a:pt x="116" y="475"/>
                    </a:lnTo>
                    <a:lnTo>
                      <a:pt x="95" y="459"/>
                    </a:lnTo>
                    <a:lnTo>
                      <a:pt x="76" y="442"/>
                    </a:lnTo>
                    <a:lnTo>
                      <a:pt x="76" y="442"/>
                    </a:lnTo>
                    <a:lnTo>
                      <a:pt x="57" y="422"/>
                    </a:lnTo>
                    <a:lnTo>
                      <a:pt x="43" y="400"/>
                    </a:lnTo>
                    <a:lnTo>
                      <a:pt x="29" y="379"/>
                    </a:lnTo>
                    <a:lnTo>
                      <a:pt x="19" y="356"/>
                    </a:lnTo>
                    <a:lnTo>
                      <a:pt x="10" y="332"/>
                    </a:lnTo>
                    <a:lnTo>
                      <a:pt x="4" y="307"/>
                    </a:lnTo>
                    <a:lnTo>
                      <a:pt x="2" y="283"/>
                    </a:lnTo>
                    <a:lnTo>
                      <a:pt x="0" y="259"/>
                    </a:lnTo>
                    <a:lnTo>
                      <a:pt x="2" y="234"/>
                    </a:lnTo>
                    <a:lnTo>
                      <a:pt x="4" y="209"/>
                    </a:lnTo>
                    <a:lnTo>
                      <a:pt x="10" y="184"/>
                    </a:lnTo>
                    <a:lnTo>
                      <a:pt x="19" y="161"/>
                    </a:lnTo>
                    <a:lnTo>
                      <a:pt x="29" y="139"/>
                    </a:lnTo>
                    <a:lnTo>
                      <a:pt x="43" y="116"/>
                    </a:lnTo>
                    <a:lnTo>
                      <a:pt x="57" y="96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95" y="57"/>
                    </a:lnTo>
                    <a:lnTo>
                      <a:pt x="116" y="43"/>
                    </a:lnTo>
                    <a:lnTo>
                      <a:pt x="139" y="30"/>
                    </a:lnTo>
                    <a:lnTo>
                      <a:pt x="162" y="18"/>
                    </a:lnTo>
                    <a:lnTo>
                      <a:pt x="185" y="10"/>
                    </a:lnTo>
                    <a:lnTo>
                      <a:pt x="209" y="4"/>
                    </a:lnTo>
                    <a:lnTo>
                      <a:pt x="233" y="1"/>
                    </a:lnTo>
                    <a:lnTo>
                      <a:pt x="259" y="0"/>
                    </a:lnTo>
                    <a:lnTo>
                      <a:pt x="283" y="1"/>
                    </a:lnTo>
                    <a:lnTo>
                      <a:pt x="308" y="4"/>
                    </a:lnTo>
                    <a:lnTo>
                      <a:pt x="332" y="10"/>
                    </a:lnTo>
                    <a:lnTo>
                      <a:pt x="356" y="18"/>
                    </a:lnTo>
                    <a:lnTo>
                      <a:pt x="379" y="30"/>
                    </a:lnTo>
                    <a:lnTo>
                      <a:pt x="401" y="43"/>
                    </a:lnTo>
                    <a:lnTo>
                      <a:pt x="422" y="57"/>
                    </a:lnTo>
                    <a:lnTo>
                      <a:pt x="442" y="76"/>
                    </a:lnTo>
                    <a:lnTo>
                      <a:pt x="442" y="76"/>
                    </a:lnTo>
                    <a:lnTo>
                      <a:pt x="459" y="96"/>
                    </a:lnTo>
                    <a:lnTo>
                      <a:pt x="475" y="116"/>
                    </a:lnTo>
                    <a:lnTo>
                      <a:pt x="488" y="139"/>
                    </a:lnTo>
                    <a:lnTo>
                      <a:pt x="498" y="161"/>
                    </a:lnTo>
                    <a:lnTo>
                      <a:pt x="506" y="184"/>
                    </a:lnTo>
                    <a:lnTo>
                      <a:pt x="512" y="209"/>
                    </a:lnTo>
                    <a:lnTo>
                      <a:pt x="516" y="234"/>
                    </a:lnTo>
                    <a:lnTo>
                      <a:pt x="518" y="259"/>
                    </a:lnTo>
                    <a:lnTo>
                      <a:pt x="516" y="283"/>
                    </a:lnTo>
                    <a:lnTo>
                      <a:pt x="512" y="307"/>
                    </a:lnTo>
                    <a:lnTo>
                      <a:pt x="506" y="332"/>
                    </a:lnTo>
                    <a:lnTo>
                      <a:pt x="498" y="356"/>
                    </a:lnTo>
                    <a:lnTo>
                      <a:pt x="488" y="379"/>
                    </a:lnTo>
                    <a:lnTo>
                      <a:pt x="475" y="400"/>
                    </a:lnTo>
                    <a:lnTo>
                      <a:pt x="459" y="422"/>
                    </a:lnTo>
                    <a:lnTo>
                      <a:pt x="442" y="442"/>
                    </a:lnTo>
                    <a:lnTo>
                      <a:pt x="442" y="442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Line 105"/>
              <p:cNvSpPr>
                <a:spLocks noChangeShapeType="1"/>
              </p:cNvSpPr>
              <p:nvPr/>
            </p:nvSpPr>
            <p:spPr bwMode="auto">
              <a:xfrm flipH="1" flipV="1">
                <a:off x="4597400" y="2747963"/>
                <a:ext cx="161925" cy="16192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Line 106"/>
              <p:cNvSpPr>
                <a:spLocks noChangeShapeType="1"/>
              </p:cNvSpPr>
              <p:nvPr/>
            </p:nvSpPr>
            <p:spPr bwMode="auto">
              <a:xfrm flipH="1">
                <a:off x="4624388" y="2779713"/>
                <a:ext cx="131763" cy="13017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75615" y="344170"/>
            <a:ext cx="2345690" cy="721995"/>
            <a:chOff x="749" y="542"/>
            <a:chExt cx="3694" cy="11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49" y="591"/>
              <a:ext cx="755" cy="755"/>
              <a:chOff x="3195687" y="4609707"/>
              <a:chExt cx="820132" cy="820132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3195687" y="4609707"/>
                <a:ext cx="820132" cy="820132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2"/>
              <p:cNvSpPr>
                <a:spLocks noChangeAspect="1"/>
              </p:cNvSpPr>
              <p:nvPr/>
            </p:nvSpPr>
            <p:spPr bwMode="auto">
              <a:xfrm>
                <a:off x="3394414" y="4795824"/>
                <a:ext cx="422678" cy="422677"/>
              </a:xfrm>
              <a:custGeom>
                <a:avLst/>
                <a:gdLst>
                  <a:gd name="connsiteX0" fmla="*/ 199497 w 331788"/>
                  <a:gd name="connsiteY0" fmla="*/ 265112 h 331787"/>
                  <a:gd name="connsiteX1" fmla="*/ 209798 w 331788"/>
                  <a:gd name="connsiteY1" fmla="*/ 279217 h 331787"/>
                  <a:gd name="connsiteX2" fmla="*/ 238126 w 331788"/>
                  <a:gd name="connsiteY2" fmla="*/ 315118 h 331787"/>
                  <a:gd name="connsiteX3" fmla="*/ 166018 w 331788"/>
                  <a:gd name="connsiteY3" fmla="*/ 331787 h 331787"/>
                  <a:gd name="connsiteX4" fmla="*/ 122238 w 331788"/>
                  <a:gd name="connsiteY4" fmla="*/ 325376 h 331787"/>
                  <a:gd name="connsiteX5" fmla="*/ 199497 w 331788"/>
                  <a:gd name="connsiteY5" fmla="*/ 265112 h 331787"/>
                  <a:gd name="connsiteX6" fmla="*/ 190500 w 331788"/>
                  <a:gd name="connsiteY6" fmla="*/ 228600 h 331787"/>
                  <a:gd name="connsiteX7" fmla="*/ 201490 w 331788"/>
                  <a:gd name="connsiteY7" fmla="*/ 228600 h 331787"/>
                  <a:gd name="connsiteX8" fmla="*/ 206375 w 331788"/>
                  <a:gd name="connsiteY8" fmla="*/ 236394 h 331787"/>
                  <a:gd name="connsiteX9" fmla="*/ 200269 w 331788"/>
                  <a:gd name="connsiteY9" fmla="*/ 242888 h 331787"/>
                  <a:gd name="connsiteX10" fmla="*/ 190500 w 331788"/>
                  <a:gd name="connsiteY10" fmla="*/ 228600 h 331787"/>
                  <a:gd name="connsiteX11" fmla="*/ 146452 w 331788"/>
                  <a:gd name="connsiteY11" fmla="*/ 228600 h 331787"/>
                  <a:gd name="connsiteX12" fmla="*/ 164590 w 331788"/>
                  <a:gd name="connsiteY12" fmla="*/ 229897 h 331787"/>
                  <a:gd name="connsiteX13" fmla="*/ 165885 w 331788"/>
                  <a:gd name="connsiteY13" fmla="*/ 229897 h 331787"/>
                  <a:gd name="connsiteX14" fmla="*/ 173659 w 331788"/>
                  <a:gd name="connsiteY14" fmla="*/ 229897 h 331787"/>
                  <a:gd name="connsiteX15" fmla="*/ 190501 w 331788"/>
                  <a:gd name="connsiteY15" fmla="*/ 253240 h 331787"/>
                  <a:gd name="connsiteX16" fmla="*/ 103699 w 331788"/>
                  <a:gd name="connsiteY16" fmla="*/ 320675 h 331787"/>
                  <a:gd name="connsiteX17" fmla="*/ 77788 w 331788"/>
                  <a:gd name="connsiteY17" fmla="*/ 306410 h 331787"/>
                  <a:gd name="connsiteX18" fmla="*/ 112768 w 331788"/>
                  <a:gd name="connsiteY18" fmla="*/ 244162 h 331787"/>
                  <a:gd name="connsiteX19" fmla="*/ 121837 w 331788"/>
                  <a:gd name="connsiteY19" fmla="*/ 245459 h 331787"/>
                  <a:gd name="connsiteX20" fmla="*/ 146452 w 331788"/>
                  <a:gd name="connsiteY20" fmla="*/ 228600 h 331787"/>
                  <a:gd name="connsiteX21" fmla="*/ 323851 w 331788"/>
                  <a:gd name="connsiteY21" fmla="*/ 217487 h 331787"/>
                  <a:gd name="connsiteX22" fmla="*/ 249631 w 331788"/>
                  <a:gd name="connsiteY22" fmla="*/ 307975 h 331787"/>
                  <a:gd name="connsiteX23" fmla="*/ 207963 w 331788"/>
                  <a:gd name="connsiteY23" fmla="*/ 253682 h 331787"/>
                  <a:gd name="connsiteX24" fmla="*/ 218380 w 331788"/>
                  <a:gd name="connsiteY24" fmla="*/ 243341 h 331787"/>
                  <a:gd name="connsiteX25" fmla="*/ 227495 w 331788"/>
                  <a:gd name="connsiteY25" fmla="*/ 244634 h 331787"/>
                  <a:gd name="connsiteX26" fmla="*/ 253537 w 331788"/>
                  <a:gd name="connsiteY26" fmla="*/ 225243 h 331787"/>
                  <a:gd name="connsiteX27" fmla="*/ 323851 w 331788"/>
                  <a:gd name="connsiteY27" fmla="*/ 217487 h 331787"/>
                  <a:gd name="connsiteX28" fmla="*/ 3175 w 331788"/>
                  <a:gd name="connsiteY28" fmla="*/ 196850 h 331787"/>
                  <a:gd name="connsiteX29" fmla="*/ 93642 w 331788"/>
                  <a:gd name="connsiteY29" fmla="*/ 222902 h 331787"/>
                  <a:gd name="connsiteX30" fmla="*/ 100013 w 331788"/>
                  <a:gd name="connsiteY30" fmla="*/ 235927 h 331787"/>
                  <a:gd name="connsiteX31" fmla="*/ 65610 w 331788"/>
                  <a:gd name="connsiteY31" fmla="*/ 298450 h 331787"/>
                  <a:gd name="connsiteX32" fmla="*/ 3175 w 331788"/>
                  <a:gd name="connsiteY32" fmla="*/ 196850 h 331787"/>
                  <a:gd name="connsiteX33" fmla="*/ 146517 w 331788"/>
                  <a:gd name="connsiteY33" fmla="*/ 192087 h 331787"/>
                  <a:gd name="connsiteX34" fmla="*/ 163513 w 331788"/>
                  <a:gd name="connsiteY34" fmla="*/ 215900 h 331787"/>
                  <a:gd name="connsiteX35" fmla="*/ 147825 w 331788"/>
                  <a:gd name="connsiteY35" fmla="*/ 214577 h 331787"/>
                  <a:gd name="connsiteX36" fmla="*/ 141288 w 331788"/>
                  <a:gd name="connsiteY36" fmla="*/ 200025 h 331787"/>
                  <a:gd name="connsiteX37" fmla="*/ 146517 w 331788"/>
                  <a:gd name="connsiteY37" fmla="*/ 192087 h 331787"/>
                  <a:gd name="connsiteX38" fmla="*/ 277877 w 331788"/>
                  <a:gd name="connsiteY38" fmla="*/ 160337 h 331787"/>
                  <a:gd name="connsiteX39" fmla="*/ 314326 w 331788"/>
                  <a:gd name="connsiteY39" fmla="*/ 204624 h 331787"/>
                  <a:gd name="connsiteX40" fmla="*/ 253143 w 331788"/>
                  <a:gd name="connsiteY40" fmla="*/ 211137 h 331787"/>
                  <a:gd name="connsiteX41" fmla="*/ 249238 w 331788"/>
                  <a:gd name="connsiteY41" fmla="*/ 203322 h 331787"/>
                  <a:gd name="connsiteX42" fmla="*/ 277877 w 331788"/>
                  <a:gd name="connsiteY42" fmla="*/ 160337 h 331787"/>
                  <a:gd name="connsiteX43" fmla="*/ 290513 w 331788"/>
                  <a:gd name="connsiteY43" fmla="*/ 153987 h 331787"/>
                  <a:gd name="connsiteX44" fmla="*/ 331788 w 331788"/>
                  <a:gd name="connsiteY44" fmla="*/ 167061 h 331787"/>
                  <a:gd name="connsiteX45" fmla="*/ 329125 w 331788"/>
                  <a:gd name="connsiteY45" fmla="*/ 198437 h 331787"/>
                  <a:gd name="connsiteX46" fmla="*/ 290513 w 331788"/>
                  <a:gd name="connsiteY46" fmla="*/ 153987 h 331787"/>
                  <a:gd name="connsiteX47" fmla="*/ 113341 w 331788"/>
                  <a:gd name="connsiteY47" fmla="*/ 139700 h 331787"/>
                  <a:gd name="connsiteX48" fmla="*/ 130085 w 331788"/>
                  <a:gd name="connsiteY48" fmla="*/ 169324 h 331787"/>
                  <a:gd name="connsiteX49" fmla="*/ 136525 w 331788"/>
                  <a:gd name="connsiteY49" fmla="*/ 178340 h 331787"/>
                  <a:gd name="connsiteX50" fmla="*/ 128797 w 331788"/>
                  <a:gd name="connsiteY50" fmla="*/ 191219 h 331787"/>
                  <a:gd name="connsiteX51" fmla="*/ 121069 w 331788"/>
                  <a:gd name="connsiteY51" fmla="*/ 189932 h 331787"/>
                  <a:gd name="connsiteX52" fmla="*/ 95310 w 331788"/>
                  <a:gd name="connsiteY52" fmla="*/ 207963 h 331787"/>
                  <a:gd name="connsiteX53" fmla="*/ 1288 w 331788"/>
                  <a:gd name="connsiteY53" fmla="*/ 179628 h 331787"/>
                  <a:gd name="connsiteX54" fmla="*/ 0 w 331788"/>
                  <a:gd name="connsiteY54" fmla="*/ 165460 h 331787"/>
                  <a:gd name="connsiteX55" fmla="*/ 1288 w 331788"/>
                  <a:gd name="connsiteY55" fmla="*/ 151292 h 331787"/>
                  <a:gd name="connsiteX56" fmla="*/ 113341 w 331788"/>
                  <a:gd name="connsiteY56" fmla="*/ 139700 h 331787"/>
                  <a:gd name="connsiteX57" fmla="*/ 186315 w 331788"/>
                  <a:gd name="connsiteY57" fmla="*/ 138112 h 331787"/>
                  <a:gd name="connsiteX58" fmla="*/ 268288 w 331788"/>
                  <a:gd name="connsiteY58" fmla="*/ 149780 h 331787"/>
                  <a:gd name="connsiteX59" fmla="*/ 238829 w 331788"/>
                  <a:gd name="connsiteY59" fmla="*/ 193860 h 331787"/>
                  <a:gd name="connsiteX60" fmla="*/ 227301 w 331788"/>
                  <a:gd name="connsiteY60" fmla="*/ 191267 h 331787"/>
                  <a:gd name="connsiteX61" fmla="*/ 200404 w 331788"/>
                  <a:gd name="connsiteY61" fmla="*/ 214604 h 331787"/>
                  <a:gd name="connsiteX62" fmla="*/ 179911 w 331788"/>
                  <a:gd name="connsiteY62" fmla="*/ 215900 h 331787"/>
                  <a:gd name="connsiteX63" fmla="*/ 155575 w 331788"/>
                  <a:gd name="connsiteY63" fmla="*/ 179599 h 331787"/>
                  <a:gd name="connsiteX64" fmla="*/ 173507 w 331788"/>
                  <a:gd name="connsiteY64" fmla="*/ 154966 h 331787"/>
                  <a:gd name="connsiteX65" fmla="*/ 186315 w 331788"/>
                  <a:gd name="connsiteY65" fmla="*/ 138112 h 331787"/>
                  <a:gd name="connsiteX66" fmla="*/ 168276 w 331788"/>
                  <a:gd name="connsiteY66" fmla="*/ 138112 h 331787"/>
                  <a:gd name="connsiteX67" fmla="*/ 161661 w 331788"/>
                  <a:gd name="connsiteY67" fmla="*/ 145566 h 331787"/>
                  <a:gd name="connsiteX68" fmla="*/ 145786 w 331788"/>
                  <a:gd name="connsiteY68" fmla="*/ 166687 h 331787"/>
                  <a:gd name="connsiteX69" fmla="*/ 141817 w 331788"/>
                  <a:gd name="connsiteY69" fmla="*/ 161718 h 331787"/>
                  <a:gd name="connsiteX70" fmla="*/ 128588 w 331788"/>
                  <a:gd name="connsiteY70" fmla="*/ 139354 h 331787"/>
                  <a:gd name="connsiteX71" fmla="*/ 168276 w 331788"/>
                  <a:gd name="connsiteY71" fmla="*/ 138112 h 331787"/>
                  <a:gd name="connsiteX72" fmla="*/ 220028 w 331788"/>
                  <a:gd name="connsiteY72" fmla="*/ 103187 h 331787"/>
                  <a:gd name="connsiteX73" fmla="*/ 232728 w 331788"/>
                  <a:gd name="connsiteY73" fmla="*/ 105784 h 331787"/>
                  <a:gd name="connsiteX74" fmla="*/ 237808 w 331788"/>
                  <a:gd name="connsiteY74" fmla="*/ 105784 h 331787"/>
                  <a:gd name="connsiteX75" fmla="*/ 246698 w 331788"/>
                  <a:gd name="connsiteY75" fmla="*/ 118773 h 331787"/>
                  <a:gd name="connsiteX76" fmla="*/ 255588 w 331788"/>
                  <a:gd name="connsiteY76" fmla="*/ 131762 h 331787"/>
                  <a:gd name="connsiteX77" fmla="*/ 198438 w 331788"/>
                  <a:gd name="connsiteY77" fmla="*/ 125267 h 331787"/>
                  <a:gd name="connsiteX78" fmla="*/ 220028 w 331788"/>
                  <a:gd name="connsiteY78" fmla="*/ 103187 h 331787"/>
                  <a:gd name="connsiteX79" fmla="*/ 317236 w 331788"/>
                  <a:gd name="connsiteY79" fmla="*/ 98425 h 331787"/>
                  <a:gd name="connsiteX80" fmla="*/ 331788 w 331788"/>
                  <a:gd name="connsiteY80" fmla="*/ 152400 h 331787"/>
                  <a:gd name="connsiteX81" fmla="*/ 292100 w 331788"/>
                  <a:gd name="connsiteY81" fmla="*/ 140552 h 331787"/>
                  <a:gd name="connsiteX82" fmla="*/ 317236 w 331788"/>
                  <a:gd name="connsiteY82" fmla="*/ 98425 h 331787"/>
                  <a:gd name="connsiteX83" fmla="*/ 286068 w 331788"/>
                  <a:gd name="connsiteY83" fmla="*/ 52387 h 331787"/>
                  <a:gd name="connsiteX84" fmla="*/ 309563 w 331788"/>
                  <a:gd name="connsiteY84" fmla="*/ 84748 h 331787"/>
                  <a:gd name="connsiteX85" fmla="*/ 278236 w 331788"/>
                  <a:gd name="connsiteY85" fmla="*/ 136525 h 331787"/>
                  <a:gd name="connsiteX86" fmla="*/ 276931 w 331788"/>
                  <a:gd name="connsiteY86" fmla="*/ 136525 h 331787"/>
                  <a:gd name="connsiteX87" fmla="*/ 258657 w 331788"/>
                  <a:gd name="connsiteY87" fmla="*/ 110636 h 331787"/>
                  <a:gd name="connsiteX88" fmla="*/ 250825 w 331788"/>
                  <a:gd name="connsiteY88" fmla="*/ 98986 h 331787"/>
                  <a:gd name="connsiteX89" fmla="*/ 259962 w 331788"/>
                  <a:gd name="connsiteY89" fmla="*/ 78275 h 331787"/>
                  <a:gd name="connsiteX90" fmla="*/ 258657 w 331788"/>
                  <a:gd name="connsiteY90" fmla="*/ 70509 h 331787"/>
                  <a:gd name="connsiteX91" fmla="*/ 286068 w 331788"/>
                  <a:gd name="connsiteY91" fmla="*/ 52387 h 331787"/>
                  <a:gd name="connsiteX92" fmla="*/ 73025 w 331788"/>
                  <a:gd name="connsiteY92" fmla="*/ 28575 h 331787"/>
                  <a:gd name="connsiteX93" fmla="*/ 107950 w 331788"/>
                  <a:gd name="connsiteY93" fmla="*/ 126377 h 331787"/>
                  <a:gd name="connsiteX94" fmla="*/ 3175 w 331788"/>
                  <a:gd name="connsiteY94" fmla="*/ 138113 h 331787"/>
                  <a:gd name="connsiteX95" fmla="*/ 73025 w 331788"/>
                  <a:gd name="connsiteY95" fmla="*/ 28575 h 331787"/>
                  <a:gd name="connsiteX96" fmla="*/ 203200 w 331788"/>
                  <a:gd name="connsiteY96" fmla="*/ 4762 h 331787"/>
                  <a:gd name="connsiteX97" fmla="*/ 274638 w 331788"/>
                  <a:gd name="connsiteY97" fmla="*/ 41817 h 331787"/>
                  <a:gd name="connsiteX98" fmla="*/ 251258 w 331788"/>
                  <a:gd name="connsiteY98" fmla="*/ 57150 h 331787"/>
                  <a:gd name="connsiteX99" fmla="*/ 233074 w 331788"/>
                  <a:gd name="connsiteY99" fmla="*/ 50761 h 331787"/>
                  <a:gd name="connsiteX100" fmla="*/ 225281 w 331788"/>
                  <a:gd name="connsiteY100" fmla="*/ 52039 h 331787"/>
                  <a:gd name="connsiteX101" fmla="*/ 203200 w 331788"/>
                  <a:gd name="connsiteY101" fmla="*/ 4762 h 331787"/>
                  <a:gd name="connsiteX102" fmla="*/ 165260 w 331788"/>
                  <a:gd name="connsiteY102" fmla="*/ 0 h 331787"/>
                  <a:gd name="connsiteX103" fmla="*/ 185786 w 331788"/>
                  <a:gd name="connsiteY103" fmla="*/ 1290 h 331787"/>
                  <a:gd name="connsiteX104" fmla="*/ 212725 w 331788"/>
                  <a:gd name="connsiteY104" fmla="*/ 59333 h 331787"/>
                  <a:gd name="connsiteX105" fmla="*/ 205028 w 331788"/>
                  <a:gd name="connsiteY105" fmla="*/ 77390 h 331787"/>
                  <a:gd name="connsiteX106" fmla="*/ 208876 w 331788"/>
                  <a:gd name="connsiteY106" fmla="*/ 91579 h 331787"/>
                  <a:gd name="connsiteX107" fmla="*/ 179371 w 331788"/>
                  <a:gd name="connsiteY107" fmla="*/ 122535 h 331787"/>
                  <a:gd name="connsiteX108" fmla="*/ 176806 w 331788"/>
                  <a:gd name="connsiteY108" fmla="*/ 122535 h 331787"/>
                  <a:gd name="connsiteX109" fmla="*/ 122927 w 331788"/>
                  <a:gd name="connsiteY109" fmla="*/ 123825 h 331787"/>
                  <a:gd name="connsiteX110" fmla="*/ 85725 w 331788"/>
                  <a:gd name="connsiteY110" fmla="*/ 20637 h 331787"/>
                  <a:gd name="connsiteX111" fmla="*/ 165260 w 331788"/>
                  <a:gd name="connsiteY111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1788" h="331787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599" y="542"/>
              <a:ext cx="2844" cy="1137"/>
              <a:chOff x="11519" y="3016"/>
              <a:chExt cx="2844" cy="1137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1519" y="3016"/>
                <a:ext cx="2522" cy="6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1542" y="3523"/>
                <a:ext cx="2821" cy="6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zh-CN" sz="1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8441690" y="1579245"/>
            <a:ext cx="2649220" cy="1536065"/>
            <a:chOff x="13579" y="2517"/>
            <a:chExt cx="4172" cy="2419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13579" y="3340"/>
              <a:ext cx="4025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14125" y="2517"/>
              <a:ext cx="3626" cy="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accent1"/>
                  </a:solidFill>
                  <a:cs typeface="+mn-ea"/>
                  <a:sym typeface="+mn-lt"/>
                </a:rPr>
                <a:t>81% / 2,378,000</a:t>
              </a:r>
              <a:endParaRPr lang="zh-CN" altLang="en-US" sz="2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3734" y="4065"/>
              <a:ext cx="3870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3734" y="3482"/>
              <a:ext cx="3160" cy="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116965" y="4238625"/>
            <a:ext cx="2649220" cy="1577340"/>
            <a:chOff x="1559" y="7029"/>
            <a:chExt cx="4172" cy="2484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1559" y="7859"/>
              <a:ext cx="4025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2083" y="7029"/>
              <a:ext cx="3648" cy="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accent1"/>
                  </a:solidFill>
                  <a:cs typeface="+mn-ea"/>
                  <a:sym typeface="+mn-lt"/>
                </a:rPr>
                <a:t>82% / 1,254,000</a:t>
              </a:r>
              <a:endParaRPr lang="zh-CN" altLang="en-US" sz="2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714" y="8642"/>
              <a:ext cx="3870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714" y="8060"/>
              <a:ext cx="3160" cy="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441690" y="4238625"/>
            <a:ext cx="2649220" cy="1573530"/>
            <a:chOff x="15604" y="7755"/>
            <a:chExt cx="4172" cy="2478"/>
          </a:xfrm>
        </p:grpSpPr>
        <p:cxnSp>
          <p:nvCxnSpPr>
            <p:cNvPr id="90" name="直接连接符 89"/>
            <p:cNvCxnSpPr/>
            <p:nvPr/>
          </p:nvCxnSpPr>
          <p:spPr>
            <a:xfrm>
              <a:off x="15604" y="8585"/>
              <a:ext cx="4025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矩形 90"/>
            <p:cNvSpPr/>
            <p:nvPr/>
          </p:nvSpPr>
          <p:spPr>
            <a:xfrm>
              <a:off x="16128" y="7755"/>
              <a:ext cx="3648" cy="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accent1"/>
                  </a:solidFill>
                  <a:cs typeface="+mn-ea"/>
                  <a:sym typeface="+mn-lt"/>
                </a:rPr>
                <a:t>82% / 1,254,000</a:t>
              </a:r>
              <a:endParaRPr lang="zh-CN" altLang="en-US" sz="2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5759" y="9362"/>
              <a:ext cx="3870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5759" y="8780"/>
              <a:ext cx="3160" cy="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116965" y="1579245"/>
            <a:ext cx="2649220" cy="1577340"/>
            <a:chOff x="1559" y="7029"/>
            <a:chExt cx="4172" cy="2484"/>
          </a:xfrm>
        </p:grpSpPr>
        <p:cxnSp>
          <p:nvCxnSpPr>
            <p:cNvPr id="101" name="直接连接符 100"/>
            <p:cNvCxnSpPr/>
            <p:nvPr/>
          </p:nvCxnSpPr>
          <p:spPr>
            <a:xfrm>
              <a:off x="1559" y="7859"/>
              <a:ext cx="4025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矩形 110"/>
            <p:cNvSpPr/>
            <p:nvPr/>
          </p:nvSpPr>
          <p:spPr>
            <a:xfrm>
              <a:off x="2083" y="7029"/>
              <a:ext cx="3648" cy="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accent1"/>
                  </a:solidFill>
                  <a:cs typeface="+mn-ea"/>
                  <a:sym typeface="+mn-lt"/>
                </a:rPr>
                <a:t>82% / 1,254,000</a:t>
              </a:r>
              <a:endParaRPr lang="zh-CN" altLang="en-US" sz="24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1714" y="8642"/>
              <a:ext cx="3870" cy="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714" y="8060"/>
              <a:ext cx="3160" cy="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639244"/>
            <a:ext cx="4271927" cy="4101353"/>
            <a:chOff x="0" y="1707776"/>
            <a:chExt cx="5210350" cy="5002306"/>
          </a:xfrm>
        </p:grpSpPr>
        <p:sp>
          <p:nvSpPr>
            <p:cNvPr id="3" name="Freeform 5"/>
            <p:cNvSpPr/>
            <p:nvPr/>
          </p:nvSpPr>
          <p:spPr bwMode="auto">
            <a:xfrm rot="5400000">
              <a:off x="1293359" y="4401045"/>
              <a:ext cx="2448229" cy="21698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5400000">
              <a:off x="487449" y="2774707"/>
              <a:ext cx="1936703" cy="171648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5400000">
              <a:off x="-83727" y="4443340"/>
              <a:ext cx="1472659" cy="130520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5400000">
              <a:off x="2313001" y="1882432"/>
              <a:ext cx="3072005" cy="272269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25400">
              <a:solidFill>
                <a:srgbClr val="164B72">
                  <a:alpha val="11000"/>
                </a:srgbClr>
              </a:solidFill>
            </a:ln>
            <a:effectLst>
              <a:outerShdw blurRad="444500" dist="152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 rot="5400000">
            <a:off x="2576993" y="2559784"/>
            <a:ext cx="2268244" cy="201032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33367" y="2943355"/>
            <a:ext cx="146073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60645" y="2447290"/>
            <a:ext cx="4987925" cy="984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l"/>
            <a:r>
              <a:rPr lang="en-US" altLang="zh-CN" sz="6000" b="1" spc="133" dirty="0">
                <a:solidFill>
                  <a:srgbClr val="15559A"/>
                </a:solidFill>
                <a:cs typeface="+mn-ea"/>
                <a:sym typeface="+mn-lt"/>
              </a:rPr>
              <a:t>Add Title Text</a:t>
            </a:r>
            <a:endParaRPr lang="zh-CN" altLang="en-US" sz="6000" b="1" spc="133" dirty="0">
              <a:solidFill>
                <a:srgbClr val="15559A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57800" y="3397885"/>
            <a:ext cx="4548505" cy="19050"/>
          </a:xfrm>
          <a:prstGeom prst="line">
            <a:avLst/>
          </a:prstGeom>
          <a:ln>
            <a:solidFill>
              <a:srgbClr val="1555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193569" y="3514833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69766" y="3488606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93569" y="3932935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69766" y="3906706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93569" y="4336295"/>
            <a:ext cx="1525867" cy="30777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477500" y="288290"/>
            <a:ext cx="1382395" cy="390525"/>
            <a:chOff x="455" y="472"/>
            <a:chExt cx="2177" cy="615"/>
          </a:xfrm>
        </p:grpSpPr>
        <p:grpSp>
          <p:nvGrpSpPr>
            <p:cNvPr id="17" name="组合 16"/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34" name="Freeform 5"/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46" name="Freeform 5"/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47" name="Freeform 5"/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1273" y="505"/>
              <a:ext cx="1359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36" name="Freeform 5"/>
          <p:cNvSpPr/>
          <p:nvPr/>
        </p:nvSpPr>
        <p:spPr bwMode="auto">
          <a:xfrm rot="5400000">
            <a:off x="11449050" y="241109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/>
            </a:solidFill>
          </a:ln>
          <a:effectLst>
            <a:outerShdw blurRad="444500" dist="1524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40" name="Freeform 5"/>
          <p:cNvSpPr/>
          <p:nvPr/>
        </p:nvSpPr>
        <p:spPr bwMode="auto">
          <a:xfrm rot="5400000">
            <a:off x="426085" y="-873760"/>
            <a:ext cx="2011680" cy="169418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27000"/>
            </a:schemeClr>
          </a:solidFill>
          <a:ln w="25400">
            <a:noFill/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sp>
        <p:nvSpPr>
          <p:cNvPr id="18" name="Freeform 5"/>
          <p:cNvSpPr/>
          <p:nvPr/>
        </p:nvSpPr>
        <p:spPr bwMode="auto">
          <a:xfrm rot="5400000">
            <a:off x="2019300" y="-1938655"/>
            <a:ext cx="2475230" cy="219392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noFill/>
          <a:ln w="25400">
            <a:solidFill>
              <a:srgbClr val="E7E7E7">
                <a:alpha val="31000"/>
              </a:srgbClr>
            </a:solidFill>
          </a:ln>
          <a:effectLst/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200" b="1" dirty="0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B980E30-3E2B-7E11-2875-D9775523A919}"/>
              </a:ext>
            </a:extLst>
          </p:cNvPr>
          <p:cNvGrpSpPr/>
          <p:nvPr/>
        </p:nvGrpSpPr>
        <p:grpSpPr>
          <a:xfrm>
            <a:off x="5257800" y="6286435"/>
            <a:ext cx="6868160" cy="279400"/>
            <a:chOff x="995" y="9825"/>
            <a:chExt cx="10816" cy="44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661297B-25A6-BFE3-F4A4-D8372ACFB7CD}"/>
                </a:ext>
              </a:extLst>
            </p:cNvPr>
            <p:cNvGrpSpPr/>
            <p:nvPr/>
          </p:nvGrpSpPr>
          <p:grpSpPr>
            <a:xfrm>
              <a:off x="4342" y="9825"/>
              <a:ext cx="420" cy="420"/>
              <a:chOff x="5839110" y="3859306"/>
              <a:chExt cx="1707777" cy="1707776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2554708F-A304-90EB-EA3D-39F96C077F00}"/>
                  </a:ext>
                </a:extLst>
              </p:cNvPr>
              <p:cNvSpPr/>
              <p:nvPr/>
            </p:nvSpPr>
            <p:spPr>
              <a:xfrm>
                <a:off x="5839110" y="3859306"/>
                <a:ext cx="1707777" cy="1707776"/>
              </a:xfrm>
              <a:prstGeom prst="ellipse">
                <a:avLst/>
              </a:prstGeom>
              <a:solidFill>
                <a:srgbClr val="E7E7E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telephone-call_74451">
                <a:extLst>
                  <a:ext uri="{FF2B5EF4-FFF2-40B4-BE49-F238E27FC236}">
                    <a16:creationId xmlns:a16="http://schemas.microsoft.com/office/drawing/2014/main" id="{97473960-AD37-88FA-43FB-F5AF6AFB26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62323" y="4291644"/>
                <a:ext cx="883512" cy="1005681"/>
              </a:xfrm>
              <a:custGeom>
                <a:avLst/>
                <a:gdLst>
                  <a:gd name="T0" fmla="*/ 3295 w 3369"/>
                  <a:gd name="T1" fmla="*/ 3138 h 3840"/>
                  <a:gd name="T2" fmla="*/ 2771 w 3369"/>
                  <a:gd name="T3" fmla="*/ 2472 h 3840"/>
                  <a:gd name="T4" fmla="*/ 2469 w 3369"/>
                  <a:gd name="T5" fmla="*/ 2437 h 3840"/>
                  <a:gd name="T6" fmla="*/ 2267 w 3369"/>
                  <a:gd name="T7" fmla="*/ 2596 h 3840"/>
                  <a:gd name="T8" fmla="*/ 1368 w 3369"/>
                  <a:gd name="T9" fmla="*/ 2197 h 3840"/>
                  <a:gd name="T10" fmla="*/ 1184 w 3369"/>
                  <a:gd name="T11" fmla="*/ 1236 h 3840"/>
                  <a:gd name="T12" fmla="*/ 1386 w 3369"/>
                  <a:gd name="T13" fmla="*/ 1076 h 3840"/>
                  <a:gd name="T14" fmla="*/ 1422 w 3369"/>
                  <a:gd name="T15" fmla="*/ 775 h 3840"/>
                  <a:gd name="T16" fmla="*/ 897 w 3369"/>
                  <a:gd name="T17" fmla="*/ 109 h 3840"/>
                  <a:gd name="T18" fmla="*/ 595 w 3369"/>
                  <a:gd name="T19" fmla="*/ 73 h 3840"/>
                  <a:gd name="T20" fmla="*/ 388 w 3369"/>
                  <a:gd name="T21" fmla="*/ 237 h 3840"/>
                  <a:gd name="T22" fmla="*/ 97 w 3369"/>
                  <a:gd name="T23" fmla="*/ 1370 h 3840"/>
                  <a:gd name="T24" fmla="*/ 744 w 3369"/>
                  <a:gd name="T25" fmla="*/ 2689 h 3840"/>
                  <a:gd name="T26" fmla="*/ 1877 w 3369"/>
                  <a:gd name="T27" fmla="*/ 3626 h 3840"/>
                  <a:gd name="T28" fmla="*/ 3056 w 3369"/>
                  <a:gd name="T29" fmla="*/ 3600 h 3840"/>
                  <a:gd name="T30" fmla="*/ 3057 w 3369"/>
                  <a:gd name="T31" fmla="*/ 3599 h 3840"/>
                  <a:gd name="T32" fmla="*/ 3260 w 3369"/>
                  <a:gd name="T33" fmla="*/ 3440 h 3840"/>
                  <a:gd name="T34" fmla="*/ 3295 w 3369"/>
                  <a:gd name="T35" fmla="*/ 3138 h 3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69" h="3840">
                    <a:moveTo>
                      <a:pt x="3295" y="3138"/>
                    </a:moveTo>
                    <a:lnTo>
                      <a:pt x="2771" y="2472"/>
                    </a:lnTo>
                    <a:cubicBezTo>
                      <a:pt x="2697" y="2379"/>
                      <a:pt x="2562" y="2363"/>
                      <a:pt x="2469" y="2437"/>
                    </a:cubicBezTo>
                    <a:lnTo>
                      <a:pt x="2267" y="2596"/>
                    </a:lnTo>
                    <a:cubicBezTo>
                      <a:pt x="2173" y="2669"/>
                      <a:pt x="1774" y="2712"/>
                      <a:pt x="1368" y="2197"/>
                    </a:cubicBezTo>
                    <a:cubicBezTo>
                      <a:pt x="963" y="1683"/>
                      <a:pt x="1091" y="1309"/>
                      <a:pt x="1184" y="1236"/>
                    </a:cubicBezTo>
                    <a:lnTo>
                      <a:pt x="1386" y="1076"/>
                    </a:lnTo>
                    <a:cubicBezTo>
                      <a:pt x="1479" y="1003"/>
                      <a:pt x="1495" y="868"/>
                      <a:pt x="1422" y="775"/>
                    </a:cubicBezTo>
                    <a:lnTo>
                      <a:pt x="897" y="109"/>
                    </a:lnTo>
                    <a:cubicBezTo>
                      <a:pt x="824" y="16"/>
                      <a:pt x="689" y="0"/>
                      <a:pt x="595" y="73"/>
                    </a:cubicBezTo>
                    <a:cubicBezTo>
                      <a:pt x="595" y="73"/>
                      <a:pt x="389" y="236"/>
                      <a:pt x="388" y="237"/>
                    </a:cubicBezTo>
                    <a:cubicBezTo>
                      <a:pt x="103" y="472"/>
                      <a:pt x="0" y="873"/>
                      <a:pt x="97" y="1370"/>
                    </a:cubicBezTo>
                    <a:cubicBezTo>
                      <a:pt x="182" y="1798"/>
                      <a:pt x="412" y="2267"/>
                      <a:pt x="744" y="2689"/>
                    </a:cubicBezTo>
                    <a:cubicBezTo>
                      <a:pt x="1077" y="3111"/>
                      <a:pt x="1479" y="3444"/>
                      <a:pt x="1877" y="3626"/>
                    </a:cubicBezTo>
                    <a:cubicBezTo>
                      <a:pt x="2342" y="3840"/>
                      <a:pt x="2761" y="3831"/>
                      <a:pt x="3056" y="3600"/>
                    </a:cubicBezTo>
                    <a:cubicBezTo>
                      <a:pt x="3056" y="3600"/>
                      <a:pt x="3057" y="3599"/>
                      <a:pt x="3057" y="3599"/>
                    </a:cubicBezTo>
                    <a:lnTo>
                      <a:pt x="3260" y="3440"/>
                    </a:lnTo>
                    <a:cubicBezTo>
                      <a:pt x="3353" y="3366"/>
                      <a:pt x="3369" y="3231"/>
                      <a:pt x="3295" y="31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791665B-1A0D-B7C0-917D-0DDAFEF3076D}"/>
                </a:ext>
              </a:extLst>
            </p:cNvPr>
            <p:cNvSpPr txBox="1"/>
            <p:nvPr/>
          </p:nvSpPr>
          <p:spPr>
            <a:xfrm>
              <a:off x="4819" y="9879"/>
              <a:ext cx="2369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800055555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7A7A73BA-85C2-F7B4-F60E-F1FFB951461C}"/>
                </a:ext>
              </a:extLst>
            </p:cNvPr>
            <p:cNvGrpSpPr/>
            <p:nvPr/>
          </p:nvGrpSpPr>
          <p:grpSpPr>
            <a:xfrm>
              <a:off x="995" y="9825"/>
              <a:ext cx="421" cy="421"/>
              <a:chOff x="1045617" y="3859306"/>
              <a:chExt cx="1707774" cy="1707776"/>
            </a:xfrm>
            <a:solidFill>
              <a:srgbClr val="E7E7E7"/>
            </a:solidFill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7CD8DC18-98F5-CE95-F1DC-642878AADDCB}"/>
                  </a:ext>
                </a:extLst>
              </p:cNvPr>
              <p:cNvSpPr/>
              <p:nvPr/>
            </p:nvSpPr>
            <p:spPr>
              <a:xfrm>
                <a:off x="1045617" y="3859306"/>
                <a:ext cx="1707774" cy="1707776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internet-explorer-logo-on-laptop-computer_67777">
                <a:extLst>
                  <a:ext uri="{FF2B5EF4-FFF2-40B4-BE49-F238E27FC236}">
                    <a16:creationId xmlns:a16="http://schemas.microsoft.com/office/drawing/2014/main" id="{29927CBE-98CE-4C67-F383-9E3A74461E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26113" y="4330479"/>
                <a:ext cx="988914" cy="836595"/>
              </a:xfrm>
              <a:custGeom>
                <a:avLst/>
                <a:gdLst>
                  <a:gd name="connsiteX0" fmla="*/ 248836 w 605747"/>
                  <a:gd name="connsiteY0" fmla="*/ 407710 h 512446"/>
                  <a:gd name="connsiteX1" fmla="*/ 243880 w 605747"/>
                  <a:gd name="connsiteY1" fmla="*/ 411730 h 512446"/>
                  <a:gd name="connsiteX2" fmla="*/ 233866 w 605747"/>
                  <a:gd name="connsiteY2" fmla="*/ 467088 h 512446"/>
                  <a:gd name="connsiteX3" fmla="*/ 235002 w 605747"/>
                  <a:gd name="connsiteY3" fmla="*/ 471211 h 512446"/>
                  <a:gd name="connsiteX4" fmla="*/ 238822 w 605747"/>
                  <a:gd name="connsiteY4" fmla="*/ 472964 h 512446"/>
                  <a:gd name="connsiteX5" fmla="*/ 366946 w 605747"/>
                  <a:gd name="connsiteY5" fmla="*/ 472964 h 512446"/>
                  <a:gd name="connsiteX6" fmla="*/ 371902 w 605747"/>
                  <a:gd name="connsiteY6" fmla="*/ 468015 h 512446"/>
                  <a:gd name="connsiteX7" fmla="*/ 371695 w 605747"/>
                  <a:gd name="connsiteY7" fmla="*/ 466675 h 512446"/>
                  <a:gd name="connsiteX8" fmla="*/ 361887 w 605747"/>
                  <a:gd name="connsiteY8" fmla="*/ 411730 h 512446"/>
                  <a:gd name="connsiteX9" fmla="*/ 356932 w 605747"/>
                  <a:gd name="connsiteY9" fmla="*/ 407710 h 512446"/>
                  <a:gd name="connsiteX10" fmla="*/ 206831 w 605747"/>
                  <a:gd name="connsiteY10" fmla="*/ 178107 h 512446"/>
                  <a:gd name="connsiteX11" fmla="*/ 206831 w 605747"/>
                  <a:gd name="connsiteY11" fmla="*/ 181097 h 512446"/>
                  <a:gd name="connsiteX12" fmla="*/ 211372 w 605747"/>
                  <a:gd name="connsiteY12" fmla="*/ 212962 h 512446"/>
                  <a:gd name="connsiteX13" fmla="*/ 209824 w 605747"/>
                  <a:gd name="connsiteY13" fmla="*/ 217499 h 512446"/>
                  <a:gd name="connsiteX14" fmla="*/ 213952 w 605747"/>
                  <a:gd name="connsiteY14" fmla="*/ 270090 h 512446"/>
                  <a:gd name="connsiteX15" fmla="*/ 239547 w 605747"/>
                  <a:gd name="connsiteY15" fmla="*/ 279062 h 512446"/>
                  <a:gd name="connsiteX16" fmla="*/ 266587 w 605747"/>
                  <a:gd name="connsiteY16" fmla="*/ 274215 h 512446"/>
                  <a:gd name="connsiteX17" fmla="*/ 298787 w 605747"/>
                  <a:gd name="connsiteY17" fmla="*/ 281227 h 512446"/>
                  <a:gd name="connsiteX18" fmla="*/ 239547 w 605747"/>
                  <a:gd name="connsiteY18" fmla="*/ 298139 h 512446"/>
                  <a:gd name="connsiteX19" fmla="*/ 200432 w 605747"/>
                  <a:gd name="connsiteY19" fmla="*/ 283599 h 512446"/>
                  <a:gd name="connsiteX20" fmla="*/ 191660 w 605747"/>
                  <a:gd name="connsiteY20" fmla="*/ 211518 h 512446"/>
                  <a:gd name="connsiteX21" fmla="*/ 206831 w 605747"/>
                  <a:gd name="connsiteY21" fmla="*/ 178107 h 512446"/>
                  <a:gd name="connsiteX22" fmla="*/ 304170 w 605747"/>
                  <a:gd name="connsiteY22" fmla="*/ 123656 h 512446"/>
                  <a:gd name="connsiteX23" fmla="*/ 266386 w 605747"/>
                  <a:gd name="connsiteY23" fmla="*/ 137985 h 512446"/>
                  <a:gd name="connsiteX24" fmla="*/ 251829 w 605747"/>
                  <a:gd name="connsiteY24" fmla="*/ 162727 h 512446"/>
                  <a:gd name="connsiteX25" fmla="*/ 354344 w 605747"/>
                  <a:gd name="connsiteY25" fmla="*/ 162727 h 512446"/>
                  <a:gd name="connsiteX26" fmla="*/ 304170 w 605747"/>
                  <a:gd name="connsiteY26" fmla="*/ 123656 h 512446"/>
                  <a:gd name="connsiteX27" fmla="*/ 304170 w 605747"/>
                  <a:gd name="connsiteY27" fmla="*/ 92935 h 512446"/>
                  <a:gd name="connsiteX28" fmla="*/ 363635 w 605747"/>
                  <a:gd name="connsiteY28" fmla="*/ 117573 h 512446"/>
                  <a:gd name="connsiteX29" fmla="*/ 387173 w 605747"/>
                  <a:gd name="connsiteY29" fmla="*/ 179324 h 512446"/>
                  <a:gd name="connsiteX30" fmla="*/ 383147 w 605747"/>
                  <a:gd name="connsiteY30" fmla="*/ 189427 h 512446"/>
                  <a:gd name="connsiteX31" fmla="*/ 373133 w 605747"/>
                  <a:gd name="connsiteY31" fmla="*/ 193551 h 512446"/>
                  <a:gd name="connsiteX32" fmla="*/ 250384 w 605747"/>
                  <a:gd name="connsiteY32" fmla="*/ 193551 h 512446"/>
                  <a:gd name="connsiteX33" fmla="*/ 264837 w 605747"/>
                  <a:gd name="connsiteY33" fmla="*/ 223034 h 512446"/>
                  <a:gd name="connsiteX34" fmla="*/ 304170 w 605747"/>
                  <a:gd name="connsiteY34" fmla="*/ 238807 h 512446"/>
                  <a:gd name="connsiteX35" fmla="*/ 347840 w 605747"/>
                  <a:gd name="connsiteY35" fmla="*/ 221900 h 512446"/>
                  <a:gd name="connsiteX36" fmla="*/ 357854 w 605747"/>
                  <a:gd name="connsiteY36" fmla="*/ 217468 h 512446"/>
                  <a:gd name="connsiteX37" fmla="*/ 367971 w 605747"/>
                  <a:gd name="connsiteY37" fmla="*/ 221591 h 512446"/>
                  <a:gd name="connsiteX38" fmla="*/ 369829 w 605747"/>
                  <a:gd name="connsiteY38" fmla="*/ 223447 h 512446"/>
                  <a:gd name="connsiteX39" fmla="*/ 370035 w 605747"/>
                  <a:gd name="connsiteY39" fmla="*/ 243137 h 512446"/>
                  <a:gd name="connsiteX40" fmla="*/ 304170 w 605747"/>
                  <a:gd name="connsiteY40" fmla="*/ 269631 h 512446"/>
                  <a:gd name="connsiteX41" fmla="*/ 242641 w 605747"/>
                  <a:gd name="connsiteY41" fmla="*/ 244271 h 512446"/>
                  <a:gd name="connsiteX42" fmla="*/ 218484 w 605747"/>
                  <a:gd name="connsiteY42" fmla="*/ 181077 h 512446"/>
                  <a:gd name="connsiteX43" fmla="*/ 242745 w 605747"/>
                  <a:gd name="connsiteY43" fmla="*/ 118192 h 512446"/>
                  <a:gd name="connsiteX44" fmla="*/ 304170 w 605747"/>
                  <a:gd name="connsiteY44" fmla="*/ 92935 h 512446"/>
                  <a:gd name="connsiteX45" fmla="*/ 366216 w 605747"/>
                  <a:gd name="connsiteY45" fmla="*/ 64497 h 512446"/>
                  <a:gd name="connsiteX46" fmla="*/ 405329 w 605747"/>
                  <a:gd name="connsiteY46" fmla="*/ 78929 h 512446"/>
                  <a:gd name="connsiteX47" fmla="*/ 413998 w 605747"/>
                  <a:gd name="connsiteY47" fmla="*/ 150987 h 512446"/>
                  <a:gd name="connsiteX48" fmla="*/ 398105 w 605747"/>
                  <a:gd name="connsiteY48" fmla="*/ 185728 h 512446"/>
                  <a:gd name="connsiteX49" fmla="*/ 398931 w 605747"/>
                  <a:gd name="connsiteY49" fmla="*/ 179130 h 512446"/>
                  <a:gd name="connsiteX50" fmla="*/ 394493 w 605747"/>
                  <a:gd name="connsiteY50" fmla="*/ 149132 h 512446"/>
                  <a:gd name="connsiteX51" fmla="*/ 395835 w 605747"/>
                  <a:gd name="connsiteY51" fmla="*/ 145111 h 512446"/>
                  <a:gd name="connsiteX52" fmla="*/ 391810 w 605747"/>
                  <a:gd name="connsiteY52" fmla="*/ 92434 h 512446"/>
                  <a:gd name="connsiteX53" fmla="*/ 366216 w 605747"/>
                  <a:gd name="connsiteY53" fmla="*/ 83568 h 512446"/>
                  <a:gd name="connsiteX54" fmla="*/ 340313 w 605747"/>
                  <a:gd name="connsiteY54" fmla="*/ 88001 h 512446"/>
                  <a:gd name="connsiteX55" fmla="*/ 307185 w 605747"/>
                  <a:gd name="connsiteY55" fmla="*/ 81300 h 512446"/>
                  <a:gd name="connsiteX56" fmla="*/ 366216 w 605747"/>
                  <a:gd name="connsiteY56" fmla="*/ 64497 h 512446"/>
                  <a:gd name="connsiteX57" fmla="*/ 94488 w 605747"/>
                  <a:gd name="connsiteY57" fmla="*/ 49173 h 512446"/>
                  <a:gd name="connsiteX58" fmla="*/ 87261 w 605747"/>
                  <a:gd name="connsiteY58" fmla="*/ 56286 h 512446"/>
                  <a:gd name="connsiteX59" fmla="*/ 87261 w 605747"/>
                  <a:gd name="connsiteY59" fmla="*/ 304004 h 512446"/>
                  <a:gd name="connsiteX60" fmla="*/ 91494 w 605747"/>
                  <a:gd name="connsiteY60" fmla="*/ 310498 h 512446"/>
                  <a:gd name="connsiteX61" fmla="*/ 514170 w 605747"/>
                  <a:gd name="connsiteY61" fmla="*/ 310498 h 512446"/>
                  <a:gd name="connsiteX62" fmla="*/ 518403 w 605747"/>
                  <a:gd name="connsiteY62" fmla="*/ 304004 h 512446"/>
                  <a:gd name="connsiteX63" fmla="*/ 518403 w 605747"/>
                  <a:gd name="connsiteY63" fmla="*/ 56286 h 512446"/>
                  <a:gd name="connsiteX64" fmla="*/ 511280 w 605747"/>
                  <a:gd name="connsiteY64" fmla="*/ 49173 h 512446"/>
                  <a:gd name="connsiteX65" fmla="*/ 94488 w 605747"/>
                  <a:gd name="connsiteY65" fmla="*/ 0 h 512446"/>
                  <a:gd name="connsiteX66" fmla="*/ 511280 w 605747"/>
                  <a:gd name="connsiteY66" fmla="*/ 0 h 512446"/>
                  <a:gd name="connsiteX67" fmla="*/ 567650 w 605747"/>
                  <a:gd name="connsiteY67" fmla="*/ 56286 h 512446"/>
                  <a:gd name="connsiteX68" fmla="*/ 567650 w 605747"/>
                  <a:gd name="connsiteY68" fmla="*/ 304004 h 512446"/>
                  <a:gd name="connsiteX69" fmla="*/ 564347 w 605747"/>
                  <a:gd name="connsiteY69" fmla="*/ 323075 h 512446"/>
                  <a:gd name="connsiteX70" fmla="*/ 567031 w 605747"/>
                  <a:gd name="connsiteY70" fmla="*/ 329569 h 512446"/>
                  <a:gd name="connsiteX71" fmla="*/ 604611 w 605747"/>
                  <a:gd name="connsiteY71" fmla="*/ 479870 h 512446"/>
                  <a:gd name="connsiteX72" fmla="*/ 605747 w 605747"/>
                  <a:gd name="connsiteY72" fmla="*/ 487190 h 512446"/>
                  <a:gd name="connsiteX73" fmla="*/ 580452 w 605747"/>
                  <a:gd name="connsiteY73" fmla="*/ 512446 h 512446"/>
                  <a:gd name="connsiteX74" fmla="*/ 25315 w 605747"/>
                  <a:gd name="connsiteY74" fmla="*/ 512446 h 512446"/>
                  <a:gd name="connsiteX75" fmla="*/ 5389 w 605747"/>
                  <a:gd name="connsiteY75" fmla="*/ 502756 h 512446"/>
                  <a:gd name="connsiteX76" fmla="*/ 743 w 605747"/>
                  <a:gd name="connsiteY76" fmla="*/ 481108 h 512446"/>
                  <a:gd name="connsiteX77" fmla="*/ 38737 w 605747"/>
                  <a:gd name="connsiteY77" fmla="*/ 329569 h 512446"/>
                  <a:gd name="connsiteX78" fmla="*/ 41421 w 605747"/>
                  <a:gd name="connsiteY78" fmla="*/ 323075 h 512446"/>
                  <a:gd name="connsiteX79" fmla="*/ 38014 w 605747"/>
                  <a:gd name="connsiteY79" fmla="*/ 304004 h 512446"/>
                  <a:gd name="connsiteX80" fmla="*/ 38014 w 605747"/>
                  <a:gd name="connsiteY80" fmla="*/ 56286 h 512446"/>
                  <a:gd name="connsiteX81" fmla="*/ 94488 w 605747"/>
                  <a:gd name="connsiteY81" fmla="*/ 0 h 51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605747" h="512446">
                    <a:moveTo>
                      <a:pt x="248836" y="407710"/>
                    </a:moveTo>
                    <a:cubicBezTo>
                      <a:pt x="246358" y="407710"/>
                      <a:pt x="244293" y="409359"/>
                      <a:pt x="243880" y="411730"/>
                    </a:cubicBezTo>
                    <a:lnTo>
                      <a:pt x="233866" y="467088"/>
                    </a:lnTo>
                    <a:cubicBezTo>
                      <a:pt x="233659" y="468531"/>
                      <a:pt x="234072" y="470077"/>
                      <a:pt x="235002" y="471211"/>
                    </a:cubicBezTo>
                    <a:cubicBezTo>
                      <a:pt x="235931" y="472345"/>
                      <a:pt x="237273" y="472964"/>
                      <a:pt x="238822" y="472964"/>
                    </a:cubicBezTo>
                    <a:lnTo>
                      <a:pt x="366946" y="472964"/>
                    </a:lnTo>
                    <a:cubicBezTo>
                      <a:pt x="369734" y="472964"/>
                      <a:pt x="371902" y="470696"/>
                      <a:pt x="371902" y="468015"/>
                    </a:cubicBezTo>
                    <a:cubicBezTo>
                      <a:pt x="371902" y="467500"/>
                      <a:pt x="371902" y="467088"/>
                      <a:pt x="371695" y="466675"/>
                    </a:cubicBezTo>
                    <a:lnTo>
                      <a:pt x="361887" y="411730"/>
                    </a:lnTo>
                    <a:cubicBezTo>
                      <a:pt x="361371" y="409359"/>
                      <a:pt x="359306" y="407710"/>
                      <a:pt x="356932" y="407710"/>
                    </a:cubicBezTo>
                    <a:close/>
                    <a:moveTo>
                      <a:pt x="206831" y="178107"/>
                    </a:moveTo>
                    <a:cubicBezTo>
                      <a:pt x="206831" y="179035"/>
                      <a:pt x="206831" y="180066"/>
                      <a:pt x="206831" y="181097"/>
                    </a:cubicBezTo>
                    <a:cubicBezTo>
                      <a:pt x="206831" y="192234"/>
                      <a:pt x="208379" y="202856"/>
                      <a:pt x="211372" y="212962"/>
                    </a:cubicBezTo>
                    <a:cubicBezTo>
                      <a:pt x="210856" y="214405"/>
                      <a:pt x="210340" y="215952"/>
                      <a:pt x="209824" y="217499"/>
                    </a:cubicBezTo>
                    <a:cubicBezTo>
                      <a:pt x="202290" y="240804"/>
                      <a:pt x="203735" y="259984"/>
                      <a:pt x="213952" y="270090"/>
                    </a:cubicBezTo>
                    <a:cubicBezTo>
                      <a:pt x="219835" y="276071"/>
                      <a:pt x="228401" y="279062"/>
                      <a:pt x="239547" y="279062"/>
                    </a:cubicBezTo>
                    <a:cubicBezTo>
                      <a:pt x="247700" y="279062"/>
                      <a:pt x="256886" y="277309"/>
                      <a:pt x="266587" y="274215"/>
                    </a:cubicBezTo>
                    <a:cubicBezTo>
                      <a:pt x="276598" y="278237"/>
                      <a:pt x="287434" y="280609"/>
                      <a:pt x="298787" y="281227"/>
                    </a:cubicBezTo>
                    <a:cubicBezTo>
                      <a:pt x="277733" y="292261"/>
                      <a:pt x="257298" y="298139"/>
                      <a:pt x="239547" y="298139"/>
                    </a:cubicBezTo>
                    <a:cubicBezTo>
                      <a:pt x="223447" y="298139"/>
                      <a:pt x="209927" y="293086"/>
                      <a:pt x="200432" y="283599"/>
                    </a:cubicBezTo>
                    <a:cubicBezTo>
                      <a:pt x="184745" y="268028"/>
                      <a:pt x="181649" y="242351"/>
                      <a:pt x="191660" y="211518"/>
                    </a:cubicBezTo>
                    <a:cubicBezTo>
                      <a:pt x="195272" y="200484"/>
                      <a:pt x="200432" y="189244"/>
                      <a:pt x="206831" y="178107"/>
                    </a:cubicBezTo>
                    <a:close/>
                    <a:moveTo>
                      <a:pt x="304170" y="123656"/>
                    </a:moveTo>
                    <a:cubicBezTo>
                      <a:pt x="289304" y="123656"/>
                      <a:pt x="276193" y="128604"/>
                      <a:pt x="266386" y="137985"/>
                    </a:cubicBezTo>
                    <a:cubicBezTo>
                      <a:pt x="259469" y="144686"/>
                      <a:pt x="254514" y="153036"/>
                      <a:pt x="251829" y="162727"/>
                    </a:cubicBezTo>
                    <a:lnTo>
                      <a:pt x="354344" y="162727"/>
                    </a:lnTo>
                    <a:cubicBezTo>
                      <a:pt x="348149" y="138295"/>
                      <a:pt x="329773" y="123656"/>
                      <a:pt x="304170" y="123656"/>
                    </a:cubicBezTo>
                    <a:close/>
                    <a:moveTo>
                      <a:pt x="304170" y="92935"/>
                    </a:moveTo>
                    <a:cubicBezTo>
                      <a:pt x="327502" y="92935"/>
                      <a:pt x="348665" y="101595"/>
                      <a:pt x="363635" y="117573"/>
                    </a:cubicBezTo>
                    <a:cubicBezTo>
                      <a:pt x="378501" y="133140"/>
                      <a:pt x="386863" y="155098"/>
                      <a:pt x="387173" y="179324"/>
                    </a:cubicBezTo>
                    <a:cubicBezTo>
                      <a:pt x="387276" y="183139"/>
                      <a:pt x="385831" y="186747"/>
                      <a:pt x="383147" y="189427"/>
                    </a:cubicBezTo>
                    <a:cubicBezTo>
                      <a:pt x="380566" y="192107"/>
                      <a:pt x="376952" y="193551"/>
                      <a:pt x="373133" y="193551"/>
                    </a:cubicBezTo>
                    <a:lnTo>
                      <a:pt x="250384" y="193551"/>
                    </a:lnTo>
                    <a:cubicBezTo>
                      <a:pt x="252449" y="205200"/>
                      <a:pt x="257404" y="215406"/>
                      <a:pt x="264837" y="223034"/>
                    </a:cubicBezTo>
                    <a:cubicBezTo>
                      <a:pt x="274645" y="233240"/>
                      <a:pt x="288582" y="238807"/>
                      <a:pt x="304170" y="238807"/>
                    </a:cubicBezTo>
                    <a:cubicBezTo>
                      <a:pt x="322030" y="238807"/>
                      <a:pt x="337516" y="232828"/>
                      <a:pt x="347840" y="221900"/>
                    </a:cubicBezTo>
                    <a:cubicBezTo>
                      <a:pt x="350420" y="219117"/>
                      <a:pt x="354034" y="217571"/>
                      <a:pt x="357854" y="217468"/>
                    </a:cubicBezTo>
                    <a:cubicBezTo>
                      <a:pt x="361673" y="217468"/>
                      <a:pt x="365287" y="218911"/>
                      <a:pt x="367971" y="221591"/>
                    </a:cubicBezTo>
                    <a:lnTo>
                      <a:pt x="369829" y="223447"/>
                    </a:lnTo>
                    <a:cubicBezTo>
                      <a:pt x="375301" y="228911"/>
                      <a:pt x="375404" y="237570"/>
                      <a:pt x="370035" y="243137"/>
                    </a:cubicBezTo>
                    <a:cubicBezTo>
                      <a:pt x="353621" y="260250"/>
                      <a:pt x="330186" y="269631"/>
                      <a:pt x="304170" y="269631"/>
                    </a:cubicBezTo>
                    <a:cubicBezTo>
                      <a:pt x="280220" y="269631"/>
                      <a:pt x="258437" y="260559"/>
                      <a:pt x="242641" y="244271"/>
                    </a:cubicBezTo>
                    <a:cubicBezTo>
                      <a:pt x="227053" y="228086"/>
                      <a:pt x="218484" y="205612"/>
                      <a:pt x="218484" y="181077"/>
                    </a:cubicBezTo>
                    <a:cubicBezTo>
                      <a:pt x="218484" y="156645"/>
                      <a:pt x="227053" y="134274"/>
                      <a:pt x="242745" y="118192"/>
                    </a:cubicBezTo>
                    <a:cubicBezTo>
                      <a:pt x="258437" y="101904"/>
                      <a:pt x="280220" y="92935"/>
                      <a:pt x="304170" y="92935"/>
                    </a:cubicBezTo>
                    <a:close/>
                    <a:moveTo>
                      <a:pt x="366216" y="64497"/>
                    </a:moveTo>
                    <a:cubicBezTo>
                      <a:pt x="382316" y="64497"/>
                      <a:pt x="395835" y="69445"/>
                      <a:pt x="405329" y="78929"/>
                    </a:cubicBezTo>
                    <a:cubicBezTo>
                      <a:pt x="421016" y="94599"/>
                      <a:pt x="424112" y="120164"/>
                      <a:pt x="413998" y="150987"/>
                    </a:cubicBezTo>
                    <a:cubicBezTo>
                      <a:pt x="410283" y="162430"/>
                      <a:pt x="404917" y="174079"/>
                      <a:pt x="398105" y="185728"/>
                    </a:cubicBezTo>
                    <a:cubicBezTo>
                      <a:pt x="398724" y="183563"/>
                      <a:pt x="398931" y="181398"/>
                      <a:pt x="398931" y="179130"/>
                    </a:cubicBezTo>
                    <a:cubicBezTo>
                      <a:pt x="398724" y="168719"/>
                      <a:pt x="397280" y="158616"/>
                      <a:pt x="394493" y="149132"/>
                    </a:cubicBezTo>
                    <a:cubicBezTo>
                      <a:pt x="395009" y="147792"/>
                      <a:pt x="395422" y="146452"/>
                      <a:pt x="395835" y="145111"/>
                    </a:cubicBezTo>
                    <a:cubicBezTo>
                      <a:pt x="403472" y="121814"/>
                      <a:pt x="402027" y="102639"/>
                      <a:pt x="391810" y="92434"/>
                    </a:cubicBezTo>
                    <a:cubicBezTo>
                      <a:pt x="385928" y="86558"/>
                      <a:pt x="377259" y="83568"/>
                      <a:pt x="366216" y="83568"/>
                    </a:cubicBezTo>
                    <a:cubicBezTo>
                      <a:pt x="358270" y="83568"/>
                      <a:pt x="349498" y="85115"/>
                      <a:pt x="340313" y="88001"/>
                    </a:cubicBezTo>
                    <a:cubicBezTo>
                      <a:pt x="330096" y="83877"/>
                      <a:pt x="318847" y="81610"/>
                      <a:pt x="307185" y="81300"/>
                    </a:cubicBezTo>
                    <a:cubicBezTo>
                      <a:pt x="327928" y="70476"/>
                      <a:pt x="348362" y="64497"/>
                      <a:pt x="366216" y="64497"/>
                    </a:cubicBezTo>
                    <a:close/>
                    <a:moveTo>
                      <a:pt x="94488" y="49173"/>
                    </a:moveTo>
                    <a:cubicBezTo>
                      <a:pt x="90565" y="49173"/>
                      <a:pt x="87261" y="52368"/>
                      <a:pt x="87261" y="56286"/>
                    </a:cubicBezTo>
                    <a:lnTo>
                      <a:pt x="87261" y="304004"/>
                    </a:lnTo>
                    <a:cubicBezTo>
                      <a:pt x="87261" y="306890"/>
                      <a:pt x="89016" y="309364"/>
                      <a:pt x="91494" y="310498"/>
                    </a:cubicBezTo>
                    <a:lnTo>
                      <a:pt x="514170" y="310498"/>
                    </a:lnTo>
                    <a:cubicBezTo>
                      <a:pt x="516648" y="309364"/>
                      <a:pt x="518403" y="306890"/>
                      <a:pt x="518403" y="304004"/>
                    </a:cubicBezTo>
                    <a:lnTo>
                      <a:pt x="518403" y="56286"/>
                    </a:lnTo>
                    <a:cubicBezTo>
                      <a:pt x="518403" y="52368"/>
                      <a:pt x="515203" y="49173"/>
                      <a:pt x="511280" y="49173"/>
                    </a:cubicBezTo>
                    <a:close/>
                    <a:moveTo>
                      <a:pt x="94488" y="0"/>
                    </a:moveTo>
                    <a:lnTo>
                      <a:pt x="511280" y="0"/>
                    </a:lnTo>
                    <a:cubicBezTo>
                      <a:pt x="542356" y="0"/>
                      <a:pt x="567650" y="25256"/>
                      <a:pt x="567650" y="56286"/>
                    </a:cubicBezTo>
                    <a:lnTo>
                      <a:pt x="567650" y="304004"/>
                    </a:lnTo>
                    <a:cubicBezTo>
                      <a:pt x="567650" y="310705"/>
                      <a:pt x="566515" y="317096"/>
                      <a:pt x="564347" y="323075"/>
                    </a:cubicBezTo>
                    <a:cubicBezTo>
                      <a:pt x="565482" y="325034"/>
                      <a:pt x="566411" y="327302"/>
                      <a:pt x="567031" y="329569"/>
                    </a:cubicBezTo>
                    <a:lnTo>
                      <a:pt x="604611" y="479870"/>
                    </a:lnTo>
                    <a:cubicBezTo>
                      <a:pt x="605334" y="482138"/>
                      <a:pt x="605747" y="484612"/>
                      <a:pt x="605747" y="487190"/>
                    </a:cubicBezTo>
                    <a:cubicBezTo>
                      <a:pt x="605747" y="501106"/>
                      <a:pt x="594390" y="512446"/>
                      <a:pt x="580452" y="512446"/>
                    </a:cubicBezTo>
                    <a:lnTo>
                      <a:pt x="25315" y="512446"/>
                    </a:lnTo>
                    <a:cubicBezTo>
                      <a:pt x="17469" y="512446"/>
                      <a:pt x="10138" y="508838"/>
                      <a:pt x="5389" y="502756"/>
                    </a:cubicBezTo>
                    <a:cubicBezTo>
                      <a:pt x="537" y="496571"/>
                      <a:pt x="-1115" y="488633"/>
                      <a:pt x="743" y="481108"/>
                    </a:cubicBezTo>
                    <a:lnTo>
                      <a:pt x="38737" y="329569"/>
                    </a:lnTo>
                    <a:cubicBezTo>
                      <a:pt x="39253" y="327302"/>
                      <a:pt x="40182" y="325034"/>
                      <a:pt x="41421" y="323075"/>
                    </a:cubicBezTo>
                    <a:cubicBezTo>
                      <a:pt x="39253" y="317096"/>
                      <a:pt x="38014" y="310705"/>
                      <a:pt x="38014" y="304004"/>
                    </a:cubicBezTo>
                    <a:lnTo>
                      <a:pt x="38014" y="56286"/>
                    </a:lnTo>
                    <a:cubicBezTo>
                      <a:pt x="38014" y="25256"/>
                      <a:pt x="63309" y="0"/>
                      <a:pt x="9448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21F2546-AA0C-C40F-CA97-CACC5E8AE740}"/>
                </a:ext>
              </a:extLst>
            </p:cNvPr>
            <p:cNvSpPr txBox="1"/>
            <p:nvPr/>
          </p:nvSpPr>
          <p:spPr>
            <a:xfrm>
              <a:off x="1427" y="9879"/>
              <a:ext cx="2887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  <a:hlinkClick r:id="rId2"/>
                </a:rPr>
                <a:t>https://www.freeppt7.com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5B4CCD8E-D571-C7F1-521D-AFDED58E04F9}"/>
                </a:ext>
              </a:extLst>
            </p:cNvPr>
            <p:cNvGrpSpPr/>
            <p:nvPr/>
          </p:nvGrpSpPr>
          <p:grpSpPr>
            <a:xfrm>
              <a:off x="6587" y="9825"/>
              <a:ext cx="420" cy="420"/>
              <a:chOff x="4844355" y="4211043"/>
              <a:chExt cx="1707776" cy="1707776"/>
            </a:xfrm>
            <a:solidFill>
              <a:srgbClr val="E7E7E7"/>
            </a:solidFill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22FEB02-2A8A-B1C1-52BB-67700664C498}"/>
                  </a:ext>
                </a:extLst>
              </p:cNvPr>
              <p:cNvSpPr/>
              <p:nvPr/>
            </p:nvSpPr>
            <p:spPr>
              <a:xfrm>
                <a:off x="4844355" y="4211043"/>
                <a:ext cx="1707776" cy="1707776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add-location-point_501">
                <a:extLst>
                  <a:ext uri="{FF2B5EF4-FFF2-40B4-BE49-F238E27FC236}">
                    <a16:creationId xmlns:a16="http://schemas.microsoft.com/office/drawing/2014/main" id="{1A91971F-343F-10D7-3D60-A1D9D2D410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04753" y="4570080"/>
                <a:ext cx="752822" cy="1110017"/>
              </a:xfrm>
              <a:custGeom>
                <a:avLst/>
                <a:gdLst>
                  <a:gd name="connsiteX0" fmla="*/ 178196 w 401555"/>
                  <a:gd name="connsiteY0" fmla="*/ 123842 h 592082"/>
                  <a:gd name="connsiteX1" fmla="*/ 223359 w 401555"/>
                  <a:gd name="connsiteY1" fmla="*/ 123842 h 592082"/>
                  <a:gd name="connsiteX2" fmla="*/ 223359 w 401555"/>
                  <a:gd name="connsiteY2" fmla="*/ 176747 h 592082"/>
                  <a:gd name="connsiteX3" fmla="*/ 276263 w 401555"/>
                  <a:gd name="connsiteY3" fmla="*/ 176747 h 592082"/>
                  <a:gd name="connsiteX4" fmla="*/ 276263 w 401555"/>
                  <a:gd name="connsiteY4" fmla="*/ 221909 h 592082"/>
                  <a:gd name="connsiteX5" fmla="*/ 223359 w 401555"/>
                  <a:gd name="connsiteY5" fmla="*/ 221909 h 592082"/>
                  <a:gd name="connsiteX6" fmla="*/ 223359 w 401555"/>
                  <a:gd name="connsiteY6" fmla="*/ 274814 h 592082"/>
                  <a:gd name="connsiteX7" fmla="*/ 178196 w 401555"/>
                  <a:gd name="connsiteY7" fmla="*/ 274814 h 592082"/>
                  <a:gd name="connsiteX8" fmla="*/ 178196 w 401555"/>
                  <a:gd name="connsiteY8" fmla="*/ 221909 h 592082"/>
                  <a:gd name="connsiteX9" fmla="*/ 125292 w 401555"/>
                  <a:gd name="connsiteY9" fmla="*/ 221909 h 592082"/>
                  <a:gd name="connsiteX10" fmla="*/ 125292 w 401555"/>
                  <a:gd name="connsiteY10" fmla="*/ 176747 h 592082"/>
                  <a:gd name="connsiteX11" fmla="*/ 178196 w 401555"/>
                  <a:gd name="connsiteY11" fmla="*/ 176747 h 592082"/>
                  <a:gd name="connsiteX12" fmla="*/ 200132 w 401555"/>
                  <a:gd name="connsiteY12" fmla="*/ 79976 h 592082"/>
                  <a:gd name="connsiteX13" fmla="*/ 83926 w 401555"/>
                  <a:gd name="connsiteY13" fmla="*/ 194781 h 592082"/>
                  <a:gd name="connsiteX14" fmla="*/ 200132 w 401555"/>
                  <a:gd name="connsiteY14" fmla="*/ 309585 h 592082"/>
                  <a:gd name="connsiteX15" fmla="*/ 315046 w 401555"/>
                  <a:gd name="connsiteY15" fmla="*/ 194781 h 592082"/>
                  <a:gd name="connsiteX16" fmla="*/ 200132 w 401555"/>
                  <a:gd name="connsiteY16" fmla="*/ 79976 h 592082"/>
                  <a:gd name="connsiteX17" fmla="*/ 200132 w 401555"/>
                  <a:gd name="connsiteY17" fmla="*/ 0 h 592082"/>
                  <a:gd name="connsiteX18" fmla="*/ 401555 w 401555"/>
                  <a:gd name="connsiteY18" fmla="*/ 199941 h 592082"/>
                  <a:gd name="connsiteX19" fmla="*/ 336996 w 401555"/>
                  <a:gd name="connsiteY19" fmla="*/ 359893 h 592082"/>
                  <a:gd name="connsiteX20" fmla="*/ 193676 w 401555"/>
                  <a:gd name="connsiteY20" fmla="*/ 592082 h 592082"/>
                  <a:gd name="connsiteX21" fmla="*/ 54229 w 401555"/>
                  <a:gd name="connsiteY21" fmla="*/ 357313 h 592082"/>
                  <a:gd name="connsiteX22" fmla="*/ 0 w 401555"/>
                  <a:gd name="connsiteY22" fmla="*/ 199941 h 592082"/>
                  <a:gd name="connsiteX23" fmla="*/ 200132 w 401555"/>
                  <a:gd name="connsiteY23" fmla="*/ 0 h 59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1555" h="592082">
                    <a:moveTo>
                      <a:pt x="178196" y="123842"/>
                    </a:moveTo>
                    <a:lnTo>
                      <a:pt x="223359" y="123842"/>
                    </a:lnTo>
                    <a:lnTo>
                      <a:pt x="223359" y="176747"/>
                    </a:lnTo>
                    <a:lnTo>
                      <a:pt x="276263" y="176747"/>
                    </a:lnTo>
                    <a:lnTo>
                      <a:pt x="276263" y="221909"/>
                    </a:lnTo>
                    <a:lnTo>
                      <a:pt x="223359" y="221909"/>
                    </a:lnTo>
                    <a:lnTo>
                      <a:pt x="223359" y="274814"/>
                    </a:lnTo>
                    <a:lnTo>
                      <a:pt x="178196" y="274814"/>
                    </a:lnTo>
                    <a:lnTo>
                      <a:pt x="178196" y="221909"/>
                    </a:lnTo>
                    <a:lnTo>
                      <a:pt x="125292" y="221909"/>
                    </a:lnTo>
                    <a:lnTo>
                      <a:pt x="125292" y="176747"/>
                    </a:lnTo>
                    <a:lnTo>
                      <a:pt x="178196" y="176747"/>
                    </a:lnTo>
                    <a:close/>
                    <a:moveTo>
                      <a:pt x="200132" y="79976"/>
                    </a:moveTo>
                    <a:cubicBezTo>
                      <a:pt x="135573" y="79976"/>
                      <a:pt x="83926" y="131574"/>
                      <a:pt x="83926" y="194781"/>
                    </a:cubicBezTo>
                    <a:cubicBezTo>
                      <a:pt x="83926" y="257988"/>
                      <a:pt x="135573" y="309585"/>
                      <a:pt x="200132" y="309585"/>
                    </a:cubicBezTo>
                    <a:cubicBezTo>
                      <a:pt x="263399" y="309585"/>
                      <a:pt x="315046" y="257988"/>
                      <a:pt x="315046" y="194781"/>
                    </a:cubicBezTo>
                    <a:cubicBezTo>
                      <a:pt x="315046" y="131574"/>
                      <a:pt x="263399" y="79976"/>
                      <a:pt x="200132" y="79976"/>
                    </a:cubicBezTo>
                    <a:close/>
                    <a:moveTo>
                      <a:pt x="200132" y="0"/>
                    </a:moveTo>
                    <a:cubicBezTo>
                      <a:pt x="311173" y="0"/>
                      <a:pt x="401555" y="89006"/>
                      <a:pt x="401555" y="199941"/>
                    </a:cubicBezTo>
                    <a:cubicBezTo>
                      <a:pt x="401555" y="263148"/>
                      <a:pt x="336996" y="359893"/>
                      <a:pt x="336996" y="359893"/>
                    </a:cubicBezTo>
                    <a:lnTo>
                      <a:pt x="193676" y="592082"/>
                    </a:lnTo>
                    <a:lnTo>
                      <a:pt x="54229" y="357313"/>
                    </a:lnTo>
                    <a:cubicBezTo>
                      <a:pt x="54229" y="357313"/>
                      <a:pt x="0" y="256698"/>
                      <a:pt x="0" y="199941"/>
                    </a:cubicBezTo>
                    <a:cubicBezTo>
                      <a:pt x="0" y="89006"/>
                      <a:pt x="89091" y="0"/>
                      <a:pt x="2001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3A4FF"/>
                  </a:gs>
                  <a:gs pos="85000">
                    <a:srgbClr val="67CFFF"/>
                  </a:gs>
                  <a:gs pos="40000">
                    <a:srgbClr val="60B9FF"/>
                  </a:gs>
                </a:gsLst>
                <a:lin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0A6C330-A82F-DBF6-D8E3-07E573998CE3}"/>
                </a:ext>
              </a:extLst>
            </p:cNvPr>
            <p:cNvSpPr txBox="1"/>
            <p:nvPr/>
          </p:nvSpPr>
          <p:spPr>
            <a:xfrm>
              <a:off x="7113" y="9879"/>
              <a:ext cx="4699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888 A8-888, New York City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5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/>
      <p:bldP spid="8" grpId="1"/>
      <p:bldP spid="10" grpId="0"/>
      <p:bldP spid="12" grpId="0"/>
      <p:bldP spid="13" grpId="0"/>
      <p:bldP spid="14" grpId="0"/>
      <p:bldP spid="15" grpId="0"/>
      <p:bldP spid="16" grpId="0"/>
      <p:bldP spid="36" grpId="1" animBg="1"/>
      <p:bldP spid="40" grpId="1" animBg="1"/>
      <p:bldP spid="1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15"/>
  <p:tag name="KSO_WM_UNIT_FILL_FORE_SCHEMECOLOR_INDEX" val="14"/>
  <p:tag name="KSO_WM_UNI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dh0w1x0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2040</Words>
  <Application>Microsoft Office PowerPoint</Application>
  <PresentationFormat>宽屏</PresentationFormat>
  <Paragraphs>368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Quicksand Bold</vt:lpstr>
      <vt:lpstr>等线</vt:lpstr>
      <vt:lpstr>微软雅黑</vt:lpstr>
      <vt:lpstr>印品黑体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之灵</cp:lastModifiedBy>
  <cp:revision>42</cp:revision>
  <dcterms:created xsi:type="dcterms:W3CDTF">2022-03-15T03:38:00Z</dcterms:created>
  <dcterms:modified xsi:type="dcterms:W3CDTF">2023-02-07T08:59:43Z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9F027F3BE91B4B6DA0087176B8A59639</vt:lpwstr>
  </property>
  <property fmtid="{D5CDD505-2E9C-101B-9397-08002B2CF9AE}" pid="3" name="KSOProductBuildVer">
    <vt:lpwstr>2052-11.1.0.11365</vt:lpwstr>
  </property>
</Properties>
</file>