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257" r:id="rId5"/>
    <p:sldId id="259" r:id="rId6"/>
    <p:sldId id="264" r:id="rId7"/>
    <p:sldId id="261" r:id="rId8"/>
    <p:sldId id="263" r:id="rId9"/>
    <p:sldId id="285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2" r:id="rId18"/>
    <p:sldId id="273" r:id="rId19"/>
    <p:sldId id="275" r:id="rId20"/>
    <p:sldId id="276" r:id="rId21"/>
    <p:sldId id="287" r:id="rId22"/>
    <p:sldId id="277" r:id="rId23"/>
    <p:sldId id="278" r:id="rId24"/>
    <p:sldId id="279" r:id="rId25"/>
    <p:sldId id="280" r:id="rId26"/>
    <p:sldId id="284" r:id="rId27"/>
  </p:sldIdLst>
  <p:sldSz cx="9001125" cy="5040313"/>
  <p:notesSz cx="6858000" cy="9144000"/>
  <p:custDataLst>
    <p:tags r:id="rId29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94" d="100"/>
          <a:sy n="94" d="100"/>
        </p:scale>
        <p:origin x="702" y="72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1DD1-6180-4E99-888B-B741A3C8CD57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5009-B3D7-436D-890B-A7E79A9498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6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929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3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9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6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2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65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7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8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99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2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564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8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59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43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61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14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69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5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2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0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4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4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0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25009-B3D7-436D-890B-A7E79A9498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8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F98ECEF-F445-F8BD-C618-C505BFF9D888}"/>
              </a:ext>
            </a:extLst>
          </p:cNvPr>
          <p:cNvSpPr txBox="1"/>
          <p:nvPr userDrawn="1"/>
        </p:nvSpPr>
        <p:spPr>
          <a:xfrm>
            <a:off x="1826518" y="498109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189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34) 复件 4\6feb42c88e76bda3 (1)41414P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2" y="-72132"/>
            <a:ext cx="9197975" cy="51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0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672084" rtl="0" eaLnBrk="1" latinLnBrk="0" hangingPunct="1"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46068" indent="-210026" algn="l" defTabSz="6720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»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2" y="-72132"/>
            <a:ext cx="9181082" cy="51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84138" y="1525707"/>
            <a:ext cx="2304256" cy="397486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4800" dirty="0">
                <a:solidFill>
                  <a:srgbClr val="00B0F0"/>
                </a:solidFill>
                <a:cs typeface="+mn-ea"/>
                <a:sym typeface="+mn-lt"/>
              </a:rPr>
              <a:t>Free </a:t>
            </a:r>
          </a:p>
        </p:txBody>
      </p:sp>
      <p:sp>
        <p:nvSpPr>
          <p:cNvPr id="5" name="矩形 4"/>
          <p:cNvSpPr/>
          <p:nvPr/>
        </p:nvSpPr>
        <p:spPr>
          <a:xfrm>
            <a:off x="684138" y="2185165"/>
            <a:ext cx="7560840" cy="38395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PowerPoint Templates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00162" y="273618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4138" y="2836788"/>
            <a:ext cx="5112568" cy="30271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89858" tIns="44929" rIns="89858" bIns="44929">
            <a:spAutoFit/>
          </a:bodyPr>
          <a:lstStyle/>
          <a:p>
            <a:pPr algn="dist">
              <a:lnSpc>
                <a:spcPts val="1459"/>
              </a:lnSpc>
            </a:pPr>
            <a:r>
              <a:rPr lang="en-US" altLang="zh-CN" sz="2000" dirty="0">
                <a:solidFill>
                  <a:srgbClr val="57D3F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5E426E-BC7B-1DAA-9FBC-188AA9D5EC26}"/>
              </a:ext>
            </a:extLst>
          </p:cNvPr>
          <p:cNvGrpSpPr/>
          <p:nvPr/>
        </p:nvGrpSpPr>
        <p:grpSpPr>
          <a:xfrm>
            <a:off x="288925" y="143892"/>
            <a:ext cx="1307465" cy="421005"/>
            <a:chOff x="455" y="472"/>
            <a:chExt cx="2059" cy="66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6774364-6371-723D-2110-BDFB2F6B921E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FB96A0B-2B32-AA5A-86CB-96FDDD28E341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8117DF-84B7-CB07-E7B6-9ECAF0AA1497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BC7C54B0-D74F-04DE-75C9-EE1059CB948F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1B2BA3C-D9B4-55B4-6746-F4507536AD17}"/>
                </a:ext>
              </a:extLst>
            </p:cNvPr>
            <p:cNvSpPr txBox="1"/>
            <p:nvPr/>
          </p:nvSpPr>
          <p:spPr>
            <a:xfrm>
              <a:off x="1273" y="505"/>
              <a:ext cx="124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18A636-3027-2148-FD5D-93B0FAB67178}"/>
              </a:ext>
            </a:extLst>
          </p:cNvPr>
          <p:cNvGrpSpPr/>
          <p:nvPr/>
        </p:nvGrpSpPr>
        <p:grpSpPr>
          <a:xfrm>
            <a:off x="799246" y="3436458"/>
            <a:ext cx="3667957" cy="318653"/>
            <a:chOff x="4414802" y="4741055"/>
            <a:chExt cx="3667957" cy="31865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1D26F8C-79C5-FB80-2A52-90900F288FF9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E7E5C465-28AA-F7C2-4474-D1CDE7394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97396244-39AF-F1C8-93EE-3E1710884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57B9F1C7-6A81-E204-F494-32D5826E4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60F84542-0419-F6EF-CA94-C9437510F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301102A-50F9-3C57-EC13-069EC2C94D3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56A4B61E-531C-AA03-4711-799126077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5E391736-D7FE-FE72-1E85-C178F6455E5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D9716048-3F30-DF91-31A9-1E5AAC40D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EFF5DBBA-9E66-2E9D-76ED-767CBBD03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9331C802-9F9F-02AF-122C-6A07232BAE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0D764B-3D6F-350F-0AA0-AC35AF9D931F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317">
        <p14:vortex dir="r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  <p:extLst>
    <p:ext uri="{E180D4A7-C9FB-4DFB-919C-405C955672EB}">
      <p14:showEvtLst xmlns:p14="http://schemas.microsoft.com/office/powerpoint/2010/main">
        <p14:playEvt time="6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/>
          <p:nvPr/>
        </p:nvSpPr>
        <p:spPr>
          <a:xfrm>
            <a:off x="807893" y="3570208"/>
            <a:ext cx="2021351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7893" y="3298765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21"/>
          <p:cNvSpPr txBox="1"/>
          <p:nvPr/>
        </p:nvSpPr>
        <p:spPr>
          <a:xfrm>
            <a:off x="2767257" y="2776825"/>
            <a:ext cx="2021351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67258" y="2505383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4595373" y="3920861"/>
            <a:ext cx="2021351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5373" y="3649419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43"/>
          <p:cNvSpPr txBox="1"/>
          <p:nvPr/>
        </p:nvSpPr>
        <p:spPr>
          <a:xfrm>
            <a:off x="6340635" y="2804500"/>
            <a:ext cx="2021351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0635" y="2533057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67266" y="1290380"/>
            <a:ext cx="1475857" cy="1127104"/>
            <a:chOff x="3747949" y="1755727"/>
            <a:chExt cx="1999304" cy="1533571"/>
          </a:xfrm>
        </p:grpSpPr>
        <p:grpSp>
          <p:nvGrpSpPr>
            <p:cNvPr id="11" name="组合 10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6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13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821"/>
              <p:cNvSpPr>
                <a:spLocks/>
              </p:cNvSpPr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07902" y="2083763"/>
            <a:ext cx="1475857" cy="1127104"/>
            <a:chOff x="1093649" y="2835227"/>
            <a:chExt cx="1999304" cy="1533571"/>
          </a:xfrm>
        </p:grpSpPr>
        <p:grpSp>
          <p:nvGrpSpPr>
            <p:cNvPr id="25" name="组合 24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9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27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95382" y="2434416"/>
            <a:ext cx="1475857" cy="1127104"/>
            <a:chOff x="6224449" y="3312337"/>
            <a:chExt cx="1999304" cy="1533571"/>
          </a:xfrm>
        </p:grpSpPr>
        <p:grpSp>
          <p:nvGrpSpPr>
            <p:cNvPr id="38" name="组合 37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46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40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40643" y="1318055"/>
            <a:ext cx="1475857" cy="1127104"/>
            <a:chOff x="8588709" y="1793382"/>
            <a:chExt cx="1999304" cy="1533571"/>
          </a:xfrm>
        </p:grpSpPr>
        <p:grpSp>
          <p:nvGrpSpPr>
            <p:cNvPr id="55" name="组合 5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57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52090" y="298970"/>
            <a:ext cx="2232248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9">
            <a:extLst>
              <a:ext uri="{FF2B5EF4-FFF2-40B4-BE49-F238E27FC236}">
                <a16:creationId xmlns:a16="http://schemas.microsoft.com/office/drawing/2014/main" id="{745D3290-5966-E28F-355F-57C196D375C4}"/>
              </a:ext>
            </a:extLst>
          </p:cNvPr>
          <p:cNvSpPr txBox="1"/>
          <p:nvPr/>
        </p:nvSpPr>
        <p:spPr>
          <a:xfrm>
            <a:off x="7637303" y="490910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962928" y="2387079"/>
            <a:ext cx="1005871" cy="736797"/>
          </a:xfrm>
          <a:prstGeom prst="line">
            <a:avLst/>
          </a:prstGeom>
          <a:ln w="635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45042" y="2507001"/>
            <a:ext cx="454685" cy="39486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1517" y="2511919"/>
            <a:ext cx="646872" cy="681376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341280" y="2826357"/>
            <a:ext cx="489841" cy="49936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001437" y="2833356"/>
            <a:ext cx="360935" cy="36135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791276" y="2544005"/>
            <a:ext cx="644527" cy="781716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12367" y="2547506"/>
            <a:ext cx="1578507" cy="572286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>
            <a:spLocks noChangeAspect="1"/>
          </p:cNvSpPr>
          <p:nvPr/>
        </p:nvSpPr>
        <p:spPr>
          <a:xfrm>
            <a:off x="293882" y="2452415"/>
            <a:ext cx="186023" cy="185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726859" y="3170894"/>
            <a:ext cx="186023" cy="185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18391" y="2093662"/>
            <a:ext cx="3548160" cy="496501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18391" y="3325721"/>
            <a:ext cx="3548160" cy="496501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1782" y="1811894"/>
            <a:ext cx="1420830" cy="314271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21782" y="3043537"/>
            <a:ext cx="1420830" cy="314271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822436" y="1781906"/>
            <a:ext cx="1167892" cy="1649185"/>
            <a:chOff x="3822683" y="2424514"/>
            <a:chExt cx="1582113" cy="2243930"/>
          </a:xfrm>
        </p:grpSpPr>
        <p:sp>
          <p:nvSpPr>
            <p:cNvPr id="16" name="五边形 15"/>
            <p:cNvSpPr/>
            <p:nvPr/>
          </p:nvSpPr>
          <p:spPr>
            <a:xfrm rot="16200000" flipV="1">
              <a:off x="3500193" y="2763841"/>
              <a:ext cx="2243930" cy="1565275"/>
            </a:xfrm>
            <a:prstGeom prst="homePlate">
              <a:avLst>
                <a:gd name="adj" fmla="val 1872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22683" y="2759057"/>
              <a:ext cx="1582113" cy="928608"/>
              <a:chOff x="3822683" y="2759057"/>
              <a:chExt cx="1582113" cy="92860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972664" y="2759057"/>
                <a:ext cx="1282150" cy="56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schemeClr val="bg1"/>
                    </a:solidFill>
                    <a:cs typeface="+mn-ea"/>
                    <a:sym typeface="+mn-lt"/>
                  </a:rPr>
                  <a:t>85%</a:t>
                </a:r>
                <a:endParaRPr lang="zh-CN" altLang="en-US" sz="2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683" y="3261742"/>
                <a:ext cx="1582113" cy="425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198691" y="2901864"/>
            <a:ext cx="1195199" cy="1084765"/>
            <a:chOff x="4332387" y="3948361"/>
            <a:chExt cx="1619105" cy="1475963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430276" y="3903705"/>
              <a:ext cx="1475963" cy="1565275"/>
            </a:xfrm>
            <a:prstGeom prst="homePlate">
              <a:avLst>
                <a:gd name="adj" fmla="val 1872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182" y="4685048"/>
              <a:ext cx="1282150" cy="56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32387" y="4173893"/>
              <a:ext cx="1619105" cy="425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52089" y="298970"/>
            <a:ext cx="2160277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conveyor dir="l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5365" y="2047800"/>
            <a:ext cx="858981" cy="1284580"/>
            <a:chOff x="2052030" y="3002321"/>
            <a:chExt cx="1163638" cy="1747838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2531455" y="3975458"/>
              <a:ext cx="432571" cy="3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45437" y="2291649"/>
            <a:ext cx="993745" cy="1450256"/>
            <a:chOff x="3853843" y="3334109"/>
            <a:chExt cx="1346200" cy="1973262"/>
          </a:xfrm>
        </p:grpSpPr>
        <p:sp>
          <p:nvSpPr>
            <p:cNvPr id="7" name="任意多边形 6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525949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51681" y="1914791"/>
            <a:ext cx="1072260" cy="1512094"/>
            <a:chOff x="5352443" y="2821346"/>
            <a:chExt cx="1452562" cy="2057400"/>
          </a:xfrm>
        </p:grpSpPr>
        <p:sp>
          <p:nvSpPr>
            <p:cNvPr id="11" name="任意多边形 10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6143018" y="3913547"/>
              <a:ext cx="580236" cy="5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96204" y="2291649"/>
            <a:ext cx="992573" cy="1552929"/>
            <a:chOff x="7444768" y="3334109"/>
            <a:chExt cx="1344612" cy="2112962"/>
          </a:xfrm>
        </p:grpSpPr>
        <p:sp>
          <p:nvSpPr>
            <p:cNvPr id="15" name="任意多边形 14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7886093" y="3883385"/>
              <a:ext cx="775676" cy="71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88384" y="1711780"/>
            <a:ext cx="1301946" cy="1767610"/>
            <a:chOff x="9330718" y="2545121"/>
            <a:chExt cx="1763712" cy="2405063"/>
          </a:xfrm>
        </p:grpSpPr>
        <p:sp>
          <p:nvSpPr>
            <p:cNvPr id="19" name="任意多边形 18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9"/>
            <p:cNvSpPr txBox="1">
              <a:spLocks noChangeArrowheads="1"/>
            </p:cNvSpPr>
            <p:nvPr/>
          </p:nvSpPr>
          <p:spPr bwMode="auto">
            <a:xfrm>
              <a:off x="9968893" y="3851635"/>
              <a:ext cx="693158" cy="62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1005485" y="1103339"/>
            <a:ext cx="1673664" cy="29888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0796" y="1393258"/>
            <a:ext cx="2063040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31"/>
          <p:cNvSpPr txBox="1"/>
          <p:nvPr/>
        </p:nvSpPr>
        <p:spPr>
          <a:xfrm>
            <a:off x="3536997" y="1027517"/>
            <a:ext cx="1673664" cy="29888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2308" y="1317437"/>
            <a:ext cx="2063040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34"/>
          <p:cNvSpPr txBox="1"/>
          <p:nvPr/>
        </p:nvSpPr>
        <p:spPr>
          <a:xfrm>
            <a:off x="6304297" y="826635"/>
            <a:ext cx="1673664" cy="29888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09609" y="1116555"/>
            <a:ext cx="2063040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4755465" y="4000677"/>
            <a:ext cx="1673664" cy="29888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60777" y="4290596"/>
            <a:ext cx="2063040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40"/>
          <p:cNvSpPr txBox="1"/>
          <p:nvPr/>
        </p:nvSpPr>
        <p:spPr>
          <a:xfrm>
            <a:off x="2116416" y="3897500"/>
            <a:ext cx="1673664" cy="29888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21728" y="4187420"/>
            <a:ext cx="2063040" cy="718100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2090" y="298970"/>
            <a:ext cx="2263212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/>
          <p:nvPr/>
        </p:nvSpPr>
        <p:spPr>
          <a:xfrm>
            <a:off x="5363059" y="1303562"/>
            <a:ext cx="1678676" cy="54611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defTabSz="898559">
              <a:lnSpc>
                <a:spcPct val="150000"/>
              </a:lnSpc>
            </a:pPr>
            <a:r>
              <a:rPr lang="en-US" altLang="zh-CN" sz="22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02206" y="1218599"/>
            <a:ext cx="2622666" cy="2610846"/>
          </a:xfrm>
          <a:prstGeom prst="ellipse">
            <a:avLst/>
          </a:prstGeom>
          <a:noFill/>
          <a:ln w="9525">
            <a:solidFill>
              <a:srgbClr val="394C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 defTabSz="898559"/>
            <a:endParaRPr lang="zh-CN" altLang="en-US" sz="18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弧形 3"/>
          <p:cNvSpPr/>
          <p:nvPr/>
        </p:nvSpPr>
        <p:spPr>
          <a:xfrm flipH="1" flipV="1">
            <a:off x="1961819" y="1377493"/>
            <a:ext cx="2303438" cy="2293056"/>
          </a:xfrm>
          <a:prstGeom prst="arc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858" tIns="44929" rIns="89858" bIns="44929" rtlCol="0" anchor="ctr"/>
          <a:lstStyle/>
          <a:p>
            <a:pPr algn="ctr" defTabSz="898559"/>
            <a:endParaRPr lang="zh-CN" altLang="en-US" sz="18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2078019" y="2206488"/>
            <a:ext cx="2285004" cy="737066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 defTabSz="898559"/>
            <a:r>
              <a:rPr lang="zh-CN" altLang="en-US" sz="18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8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 defTabSz="898559"/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683398" y="1303562"/>
            <a:ext cx="860281" cy="856212"/>
            <a:chOff x="5825710" y="2332989"/>
            <a:chExt cx="1663687" cy="166331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25710" y="2332989"/>
              <a:ext cx="1663687" cy="16633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00B0F0"/>
            </a:solidFill>
            <a:ln w="31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defTabSz="898559" fontAlgn="base">
                <a:lnSpc>
                  <a:spcPct val="120000"/>
                </a:lnSpc>
                <a:spcBef>
                  <a:spcPts val="590"/>
                </a:spcBef>
                <a:spcAft>
                  <a:spcPts val="590"/>
                </a:spcAft>
                <a:defRPr/>
              </a:pPr>
              <a:endParaRPr lang="en-US" sz="2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155761" y="2665950"/>
              <a:ext cx="1003589" cy="99739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98559">
                <a:defRPr/>
              </a:pPr>
              <a:endParaRPr lang="en-US" sz="1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2493" y="3247014"/>
            <a:ext cx="1275892" cy="652995"/>
            <a:chOff x="251520" y="3705587"/>
            <a:chExt cx="1296144" cy="666363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043608" y="3705587"/>
              <a:ext cx="504056" cy="666363"/>
            </a:xfrm>
            <a:prstGeom prst="line">
              <a:avLst/>
            </a:prstGeom>
            <a:ln w="127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51520" y="4371950"/>
              <a:ext cx="792088" cy="0"/>
            </a:xfrm>
            <a:prstGeom prst="line">
              <a:avLst/>
            </a:prstGeom>
            <a:ln w="127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4"/>
          <p:cNvSpPr txBox="1"/>
          <p:nvPr/>
        </p:nvSpPr>
        <p:spPr>
          <a:xfrm>
            <a:off x="951613" y="3598407"/>
            <a:ext cx="742522" cy="306179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defTabSz="898559"/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Up 25%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55"/>
          <p:cNvSpPr txBox="1"/>
          <p:nvPr/>
        </p:nvSpPr>
        <p:spPr>
          <a:xfrm>
            <a:off x="5321527" y="1908892"/>
            <a:ext cx="3060375" cy="1349991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898559"/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defTabSz="898559"/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090" y="298970"/>
            <a:ext cx="2304256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8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扑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8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扑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001124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051941" y="3367678"/>
            <a:ext cx="917116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276426" y="2808188"/>
            <a:ext cx="9643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-110" dirty="0">
                <a:solidFill>
                  <a:srgbClr val="00B0F0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572570" y="2952204"/>
            <a:ext cx="3985290" cy="788965"/>
            <a:chOff x="6938527" y="1614779"/>
            <a:chExt cx="3128515" cy="1073492"/>
          </a:xfrm>
        </p:grpSpPr>
        <p:sp>
          <p:nvSpPr>
            <p:cNvPr id="16" name="矩形 1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986249" y="2300617"/>
              <a:ext cx="3080793" cy="387654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4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7">
        <p14:prism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894E-6 -4.96063E-6 L 1.79894E-6 -0.07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578497" y="1057783"/>
            <a:ext cx="1243731" cy="1238193"/>
          </a:xfrm>
          <a:custGeom>
            <a:avLst/>
            <a:gdLst>
              <a:gd name="connsiteX0" fmla="*/ 0 w 1776758"/>
              <a:gd name="connsiteY0" fmla="*/ 888379 h 1776758"/>
              <a:gd name="connsiteX1" fmla="*/ 888379 w 1776758"/>
              <a:gd name="connsiteY1" fmla="*/ 0 h 1776758"/>
              <a:gd name="connsiteX2" fmla="*/ 1776758 w 1776758"/>
              <a:gd name="connsiteY2" fmla="*/ 888379 h 1776758"/>
              <a:gd name="connsiteX3" fmla="*/ 888379 w 1776758"/>
              <a:gd name="connsiteY3" fmla="*/ 1776758 h 1776758"/>
              <a:gd name="connsiteX4" fmla="*/ 0 w 1776758"/>
              <a:gd name="connsiteY4" fmla="*/ 888379 h 17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758" h="1776758">
                <a:moveTo>
                  <a:pt x="0" y="888379"/>
                </a:moveTo>
                <a:cubicBezTo>
                  <a:pt x="0" y="397741"/>
                  <a:pt x="397741" y="0"/>
                  <a:pt x="888379" y="0"/>
                </a:cubicBezTo>
                <a:cubicBezTo>
                  <a:pt x="1379017" y="0"/>
                  <a:pt x="1776758" y="397741"/>
                  <a:pt x="1776758" y="888379"/>
                </a:cubicBezTo>
                <a:cubicBezTo>
                  <a:pt x="1776758" y="1379017"/>
                  <a:pt x="1379017" y="1776758"/>
                  <a:pt x="888379" y="1776758"/>
                </a:cubicBezTo>
                <a:cubicBezTo>
                  <a:pt x="397741" y="1776758"/>
                  <a:pt x="0" y="1379017"/>
                  <a:pt x="0" y="888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439" tIns="216439" rIns="216439" bIns="216439" numCol="1" spcCol="887" anchor="ctr" anchorCtr="0">
            <a:noAutofit/>
          </a:bodyPr>
          <a:lstStyle/>
          <a:p>
            <a:pPr algn="ctr" defTabSz="1211405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839681" y="2396518"/>
            <a:ext cx="721364" cy="718152"/>
          </a:xfrm>
          <a:custGeom>
            <a:avLst/>
            <a:gdLst>
              <a:gd name="connsiteX0" fmla="*/ 136595 w 1030520"/>
              <a:gd name="connsiteY0" fmla="*/ 394071 h 1030520"/>
              <a:gd name="connsiteX1" fmla="*/ 394071 w 1030520"/>
              <a:gd name="connsiteY1" fmla="*/ 394071 h 1030520"/>
              <a:gd name="connsiteX2" fmla="*/ 394071 w 1030520"/>
              <a:gd name="connsiteY2" fmla="*/ 136595 h 1030520"/>
              <a:gd name="connsiteX3" fmla="*/ 636449 w 1030520"/>
              <a:gd name="connsiteY3" fmla="*/ 136595 h 1030520"/>
              <a:gd name="connsiteX4" fmla="*/ 636449 w 1030520"/>
              <a:gd name="connsiteY4" fmla="*/ 394071 h 1030520"/>
              <a:gd name="connsiteX5" fmla="*/ 893925 w 1030520"/>
              <a:gd name="connsiteY5" fmla="*/ 394071 h 1030520"/>
              <a:gd name="connsiteX6" fmla="*/ 893925 w 1030520"/>
              <a:gd name="connsiteY6" fmla="*/ 636449 h 1030520"/>
              <a:gd name="connsiteX7" fmla="*/ 636449 w 1030520"/>
              <a:gd name="connsiteY7" fmla="*/ 636449 h 1030520"/>
              <a:gd name="connsiteX8" fmla="*/ 636449 w 1030520"/>
              <a:gd name="connsiteY8" fmla="*/ 893925 h 1030520"/>
              <a:gd name="connsiteX9" fmla="*/ 394071 w 1030520"/>
              <a:gd name="connsiteY9" fmla="*/ 893925 h 1030520"/>
              <a:gd name="connsiteX10" fmla="*/ 394071 w 1030520"/>
              <a:gd name="connsiteY10" fmla="*/ 636449 h 1030520"/>
              <a:gd name="connsiteX11" fmla="*/ 136595 w 1030520"/>
              <a:gd name="connsiteY11" fmla="*/ 636449 h 1030520"/>
              <a:gd name="connsiteX12" fmla="*/ 136595 w 1030520"/>
              <a:gd name="connsiteY12" fmla="*/ 394071 h 10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520" h="1030520">
                <a:moveTo>
                  <a:pt x="136595" y="394071"/>
                </a:moveTo>
                <a:lnTo>
                  <a:pt x="394071" y="394071"/>
                </a:lnTo>
                <a:lnTo>
                  <a:pt x="394071" y="136595"/>
                </a:lnTo>
                <a:lnTo>
                  <a:pt x="636449" y="136595"/>
                </a:lnTo>
                <a:lnTo>
                  <a:pt x="636449" y="394071"/>
                </a:lnTo>
                <a:lnTo>
                  <a:pt x="893925" y="394071"/>
                </a:lnTo>
                <a:lnTo>
                  <a:pt x="893925" y="636449"/>
                </a:lnTo>
                <a:lnTo>
                  <a:pt x="636449" y="636449"/>
                </a:lnTo>
                <a:lnTo>
                  <a:pt x="636449" y="893925"/>
                </a:lnTo>
                <a:lnTo>
                  <a:pt x="394071" y="893925"/>
                </a:lnTo>
                <a:lnTo>
                  <a:pt x="394071" y="636449"/>
                </a:lnTo>
                <a:lnTo>
                  <a:pt x="136595" y="636449"/>
                </a:lnTo>
                <a:lnTo>
                  <a:pt x="136595" y="394071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53" tIns="275377" rIns="95453" bIns="275377" numCol="1" spcCol="887" anchor="ctr" anchorCtr="0">
            <a:noAutofit/>
          </a:bodyPr>
          <a:lstStyle/>
          <a:p>
            <a:pPr algn="ctr" defTabSz="528048">
              <a:lnSpc>
                <a:spcPct val="90000"/>
              </a:lnSpc>
              <a:spcAft>
                <a:spcPct val="35000"/>
              </a:spcAft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578497" y="3215211"/>
            <a:ext cx="1243731" cy="1238193"/>
          </a:xfrm>
          <a:custGeom>
            <a:avLst/>
            <a:gdLst>
              <a:gd name="connsiteX0" fmla="*/ 0 w 1776758"/>
              <a:gd name="connsiteY0" fmla="*/ 888379 h 1776758"/>
              <a:gd name="connsiteX1" fmla="*/ 888379 w 1776758"/>
              <a:gd name="connsiteY1" fmla="*/ 0 h 1776758"/>
              <a:gd name="connsiteX2" fmla="*/ 1776758 w 1776758"/>
              <a:gd name="connsiteY2" fmla="*/ 888379 h 1776758"/>
              <a:gd name="connsiteX3" fmla="*/ 888379 w 1776758"/>
              <a:gd name="connsiteY3" fmla="*/ 1776758 h 1776758"/>
              <a:gd name="connsiteX4" fmla="*/ 0 w 1776758"/>
              <a:gd name="connsiteY4" fmla="*/ 888379 h 17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758" h="1776758">
                <a:moveTo>
                  <a:pt x="0" y="888379"/>
                </a:moveTo>
                <a:cubicBezTo>
                  <a:pt x="0" y="397741"/>
                  <a:pt x="397741" y="0"/>
                  <a:pt x="888379" y="0"/>
                </a:cubicBezTo>
                <a:cubicBezTo>
                  <a:pt x="1379017" y="0"/>
                  <a:pt x="1776758" y="397741"/>
                  <a:pt x="1776758" y="888379"/>
                </a:cubicBezTo>
                <a:cubicBezTo>
                  <a:pt x="1776758" y="1379017"/>
                  <a:pt x="1379017" y="1776758"/>
                  <a:pt x="888379" y="1776758"/>
                </a:cubicBezTo>
                <a:cubicBezTo>
                  <a:pt x="397741" y="1776758"/>
                  <a:pt x="0" y="1379017"/>
                  <a:pt x="0" y="888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439" tIns="216439" rIns="216439" bIns="216439" numCol="1" spcCol="887" anchor="ctr" anchorCtr="0">
            <a:noAutofit/>
          </a:bodyPr>
          <a:lstStyle/>
          <a:p>
            <a:pPr algn="ctr" defTabSz="1211405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08789" y="2525290"/>
            <a:ext cx="395506" cy="460608"/>
          </a:xfrm>
          <a:custGeom>
            <a:avLst/>
            <a:gdLst>
              <a:gd name="connsiteX0" fmla="*/ 0 w 565009"/>
              <a:gd name="connsiteY0" fmla="*/ 132191 h 660954"/>
              <a:gd name="connsiteX1" fmla="*/ 282505 w 565009"/>
              <a:gd name="connsiteY1" fmla="*/ 132191 h 660954"/>
              <a:gd name="connsiteX2" fmla="*/ 282505 w 565009"/>
              <a:gd name="connsiteY2" fmla="*/ 0 h 660954"/>
              <a:gd name="connsiteX3" fmla="*/ 565009 w 565009"/>
              <a:gd name="connsiteY3" fmla="*/ 330477 h 660954"/>
              <a:gd name="connsiteX4" fmla="*/ 282505 w 565009"/>
              <a:gd name="connsiteY4" fmla="*/ 660954 h 660954"/>
              <a:gd name="connsiteX5" fmla="*/ 282505 w 565009"/>
              <a:gd name="connsiteY5" fmla="*/ 528763 h 660954"/>
              <a:gd name="connsiteX6" fmla="*/ 0 w 565009"/>
              <a:gd name="connsiteY6" fmla="*/ 528763 h 660954"/>
              <a:gd name="connsiteX7" fmla="*/ 0 w 565009"/>
              <a:gd name="connsiteY7" fmla="*/ 132191 h 6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009" h="660954">
                <a:moveTo>
                  <a:pt x="0" y="132191"/>
                </a:moveTo>
                <a:lnTo>
                  <a:pt x="282505" y="132191"/>
                </a:lnTo>
                <a:lnTo>
                  <a:pt x="282505" y="0"/>
                </a:lnTo>
                <a:lnTo>
                  <a:pt x="565009" y="330477"/>
                </a:lnTo>
                <a:lnTo>
                  <a:pt x="282505" y="660954"/>
                </a:lnTo>
                <a:lnTo>
                  <a:pt x="282505" y="528763"/>
                </a:lnTo>
                <a:lnTo>
                  <a:pt x="0" y="528763"/>
                </a:lnTo>
                <a:lnTo>
                  <a:pt x="0" y="132191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375" rIns="118449" bIns="92375" numCol="1" spcCol="887" anchor="ctr" anchorCtr="0">
            <a:noAutofit/>
          </a:bodyPr>
          <a:lstStyle/>
          <a:p>
            <a:pPr algn="ctr" defTabSz="869726">
              <a:lnSpc>
                <a:spcPct val="90000"/>
              </a:lnSpc>
              <a:spcAft>
                <a:spcPct val="35000"/>
              </a:spcAft>
            </a:pP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568467" y="1517400"/>
            <a:ext cx="2487462" cy="2476387"/>
          </a:xfrm>
          <a:custGeom>
            <a:avLst/>
            <a:gdLst>
              <a:gd name="connsiteX0" fmla="*/ 0 w 3553517"/>
              <a:gd name="connsiteY0" fmla="*/ 1776759 h 3553517"/>
              <a:gd name="connsiteX1" fmla="*/ 1776759 w 3553517"/>
              <a:gd name="connsiteY1" fmla="*/ 0 h 3553517"/>
              <a:gd name="connsiteX2" fmla="*/ 3553518 w 3553517"/>
              <a:gd name="connsiteY2" fmla="*/ 1776759 h 3553517"/>
              <a:gd name="connsiteX3" fmla="*/ 1776759 w 3553517"/>
              <a:gd name="connsiteY3" fmla="*/ 3553518 h 3553517"/>
              <a:gd name="connsiteX4" fmla="*/ 0 w 3553517"/>
              <a:gd name="connsiteY4" fmla="*/ 1776759 h 35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517" h="3553517">
                <a:moveTo>
                  <a:pt x="0" y="1776759"/>
                </a:moveTo>
                <a:cubicBezTo>
                  <a:pt x="0" y="795482"/>
                  <a:pt x="795482" y="0"/>
                  <a:pt x="1776759" y="0"/>
                </a:cubicBezTo>
                <a:cubicBezTo>
                  <a:pt x="2758036" y="0"/>
                  <a:pt x="3553518" y="795482"/>
                  <a:pt x="3553518" y="1776759"/>
                </a:cubicBezTo>
                <a:cubicBezTo>
                  <a:pt x="3553518" y="2758036"/>
                  <a:pt x="2758036" y="3553518"/>
                  <a:pt x="1776759" y="3553518"/>
                </a:cubicBezTo>
                <a:cubicBezTo>
                  <a:pt x="795482" y="3553518"/>
                  <a:pt x="0" y="2758036"/>
                  <a:pt x="0" y="17767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342" tIns="421342" rIns="421342" bIns="421342" numCol="1" spcCol="887" anchor="ctr" anchorCtr="0">
            <a:noAutofit/>
          </a:bodyPr>
          <a:lstStyle/>
          <a:p>
            <a:pPr algn="ctr" defTabSz="2019008">
              <a:lnSpc>
                <a:spcPct val="90000"/>
              </a:lnSpc>
              <a:spcAft>
                <a:spcPct val="35000"/>
              </a:spcAft>
            </a:pPr>
            <a:endParaRPr lang="zh-CN" altLang="en-US" sz="4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6068892" y="1939421"/>
            <a:ext cx="1486612" cy="1632343"/>
          </a:xfrm>
          <a:custGeom>
            <a:avLst/>
            <a:gdLst>
              <a:gd name="T0" fmla="*/ 1087103 w 2087563"/>
              <a:gd name="T1" fmla="*/ 1121484 h 2301875"/>
              <a:gd name="T2" fmla="*/ 1274364 w 2087563"/>
              <a:gd name="T3" fmla="*/ 983302 h 2301875"/>
              <a:gd name="T4" fmla="*/ 987564 w 2087563"/>
              <a:gd name="T5" fmla="*/ 1138298 h 2301875"/>
              <a:gd name="T6" fmla="*/ 625386 w 2087563"/>
              <a:gd name="T7" fmla="*/ 988031 h 2301875"/>
              <a:gd name="T8" fmla="*/ 753028 w 2087563"/>
              <a:gd name="T9" fmla="*/ 1156424 h 2301875"/>
              <a:gd name="T10" fmla="*/ 488289 w 2087563"/>
              <a:gd name="T11" fmla="*/ 1030589 h 2301875"/>
              <a:gd name="T12" fmla="*/ 606476 w 2087563"/>
              <a:gd name="T13" fmla="*/ 1085757 h 2301875"/>
              <a:gd name="T14" fmla="*/ 1663953 w 2087563"/>
              <a:gd name="T15" fmla="*/ 838990 h 2301875"/>
              <a:gd name="T16" fmla="*/ 1726412 w 2087563"/>
              <a:gd name="T17" fmla="*/ 901587 h 2301875"/>
              <a:gd name="T18" fmla="*/ 958788 w 2087563"/>
              <a:gd name="T19" fmla="*/ 1531252 h 2301875"/>
              <a:gd name="T20" fmla="*/ 1298905 w 2087563"/>
              <a:gd name="T21" fmla="*/ 1204321 h 2301875"/>
              <a:gd name="T22" fmla="*/ 1396005 w 2087563"/>
              <a:gd name="T23" fmla="*/ 1204321 h 2301875"/>
              <a:gd name="T24" fmla="*/ 1416213 w 2087563"/>
              <a:gd name="T25" fmla="*/ 1291116 h 2301875"/>
              <a:gd name="T26" fmla="*/ 1201541 w 2087563"/>
              <a:gd name="T27" fmla="*/ 1560710 h 2301875"/>
              <a:gd name="T28" fmla="*/ 1578661 w 2087563"/>
              <a:gd name="T29" fmla="*/ 905269 h 2301875"/>
              <a:gd name="T30" fmla="*/ 1637709 w 2087563"/>
              <a:gd name="T31" fmla="*/ 839515 h 2301875"/>
              <a:gd name="T32" fmla="*/ 127282 w 2087563"/>
              <a:gd name="T33" fmla="*/ 860031 h 2301875"/>
              <a:gd name="T34" fmla="*/ 510700 w 2087563"/>
              <a:gd name="T35" fmla="*/ 1603056 h 2301875"/>
              <a:gd name="T36" fmla="*/ 518574 w 2087563"/>
              <a:gd name="T37" fmla="*/ 1539142 h 2301875"/>
              <a:gd name="T38" fmla="*/ 307838 w 2087563"/>
              <a:gd name="T39" fmla="*/ 1241407 h 2301875"/>
              <a:gd name="T40" fmla="*/ 373446 w 2087563"/>
              <a:gd name="T41" fmla="*/ 1186699 h 2301875"/>
              <a:gd name="T42" fmla="*/ 725899 w 2087563"/>
              <a:gd name="T43" fmla="*/ 1463657 h 2301875"/>
              <a:gd name="T44" fmla="*/ 804367 w 2087563"/>
              <a:gd name="T45" fmla="*/ 1859235 h 2301875"/>
              <a:gd name="T46" fmla="*/ 17058 w 2087563"/>
              <a:gd name="T47" fmla="*/ 865291 h 2301875"/>
              <a:gd name="T48" fmla="*/ 1221311 w 2087563"/>
              <a:gd name="T49" fmla="*/ 720072 h 2301875"/>
              <a:gd name="T50" fmla="*/ 1341073 w 2087563"/>
              <a:gd name="T51" fmla="*/ 882686 h 2301875"/>
              <a:gd name="T52" fmla="*/ 889337 w 2087563"/>
              <a:gd name="T53" fmla="*/ 672785 h 2301875"/>
              <a:gd name="T54" fmla="*/ 1161167 w 2087563"/>
              <a:gd name="T55" fmla="*/ 704573 h 2301875"/>
              <a:gd name="T56" fmla="*/ 579950 w 2087563"/>
              <a:gd name="T57" fmla="*/ 854314 h 2301875"/>
              <a:gd name="T58" fmla="*/ 341475 w 2087563"/>
              <a:gd name="T59" fmla="*/ 796782 h 2301875"/>
              <a:gd name="T60" fmla="*/ 507987 w 2087563"/>
              <a:gd name="T61" fmla="*/ 810967 h 2301875"/>
              <a:gd name="T62" fmla="*/ 1206603 w 2087563"/>
              <a:gd name="T63" fmla="*/ 438979 h 2301875"/>
              <a:gd name="T64" fmla="*/ 1393863 w 2087563"/>
              <a:gd name="T65" fmla="*/ 546162 h 2301875"/>
              <a:gd name="T66" fmla="*/ 1163268 w 2087563"/>
              <a:gd name="T67" fmla="*/ 611575 h 2301875"/>
              <a:gd name="T68" fmla="*/ 1125185 w 2087563"/>
              <a:gd name="T69" fmla="*/ 367260 h 2301875"/>
              <a:gd name="T70" fmla="*/ 556050 w 2087563"/>
              <a:gd name="T71" fmla="*/ 579000 h 2301875"/>
              <a:gd name="T72" fmla="*/ 330182 w 2087563"/>
              <a:gd name="T73" fmla="*/ 514375 h 2301875"/>
              <a:gd name="T74" fmla="*/ 506149 w 2087563"/>
              <a:gd name="T75" fmla="*/ 468927 h 2301875"/>
              <a:gd name="T76" fmla="*/ 1124660 w 2087563"/>
              <a:gd name="T77" fmla="*/ 205172 h 2301875"/>
              <a:gd name="T78" fmla="*/ 1221836 w 2087563"/>
              <a:gd name="T79" fmla="*/ 231967 h 2301875"/>
              <a:gd name="T80" fmla="*/ 562878 w 2087563"/>
              <a:gd name="T81" fmla="*/ 180215 h 2301875"/>
              <a:gd name="T82" fmla="*/ 566555 w 2087563"/>
              <a:gd name="T83" fmla="*/ 259026 h 2301875"/>
              <a:gd name="T84" fmla="*/ 1095770 w 2087563"/>
              <a:gd name="T85" fmla="*/ 287924 h 2301875"/>
              <a:gd name="T86" fmla="*/ 971542 w 2087563"/>
              <a:gd name="T87" fmla="*/ 117691 h 2301875"/>
              <a:gd name="T88" fmla="*/ 764321 w 2087563"/>
              <a:gd name="T89" fmla="*/ 105607 h 2301875"/>
              <a:gd name="T90" fmla="*/ 647711 w 2087563"/>
              <a:gd name="T91" fmla="*/ 236959 h 2301875"/>
              <a:gd name="T92" fmla="*/ 986775 w 2087563"/>
              <a:gd name="T93" fmla="*/ 12872 h 2301875"/>
              <a:gd name="T94" fmla="*/ 1213432 w 2087563"/>
              <a:gd name="T95" fmla="*/ 108497 h 2301875"/>
              <a:gd name="T96" fmla="*/ 1385197 w 2087563"/>
              <a:gd name="T97" fmla="*/ 280043 h 2301875"/>
              <a:gd name="T98" fmla="*/ 1480534 w 2087563"/>
              <a:gd name="T99" fmla="*/ 506757 h 2301875"/>
              <a:gd name="T100" fmla="*/ 1480534 w 2087563"/>
              <a:gd name="T101" fmla="*/ 762367 h 2301875"/>
              <a:gd name="T102" fmla="*/ 1385197 w 2087563"/>
              <a:gd name="T103" fmla="*/ 989081 h 2301875"/>
              <a:gd name="T104" fmla="*/ 1213432 w 2087563"/>
              <a:gd name="T105" fmla="*/ 1160628 h 2301875"/>
              <a:gd name="T106" fmla="*/ 986775 w 2087563"/>
              <a:gd name="T107" fmla="*/ 1256514 h 2301875"/>
              <a:gd name="T108" fmla="*/ 731492 w 2087563"/>
              <a:gd name="T109" fmla="*/ 1256514 h 2301875"/>
              <a:gd name="T110" fmla="*/ 504573 w 2087563"/>
              <a:gd name="T111" fmla="*/ 1160628 h 2301875"/>
              <a:gd name="T112" fmla="*/ 333070 w 2087563"/>
              <a:gd name="T113" fmla="*/ 989081 h 2301875"/>
              <a:gd name="T114" fmla="*/ 237470 w 2087563"/>
              <a:gd name="T115" fmla="*/ 762367 h 2301875"/>
              <a:gd name="T116" fmla="*/ 237470 w 2087563"/>
              <a:gd name="T117" fmla="*/ 506757 h 2301875"/>
              <a:gd name="T118" fmla="*/ 333070 w 2087563"/>
              <a:gd name="T119" fmla="*/ 280043 h 2301875"/>
              <a:gd name="T120" fmla="*/ 504573 w 2087563"/>
              <a:gd name="T121" fmla="*/ 108497 h 2301875"/>
              <a:gd name="T122" fmla="*/ 731492 w 2087563"/>
              <a:gd name="T123" fmla="*/ 12872 h 230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87563" h="2301875">
                <a:moveTo>
                  <a:pt x="1411686" y="1172602"/>
                </a:moveTo>
                <a:lnTo>
                  <a:pt x="1405972" y="1186570"/>
                </a:lnTo>
                <a:lnTo>
                  <a:pt x="1400576" y="1200219"/>
                </a:lnTo>
                <a:lnTo>
                  <a:pt x="1394862" y="1213551"/>
                </a:lnTo>
                <a:lnTo>
                  <a:pt x="1389148" y="1226884"/>
                </a:lnTo>
                <a:lnTo>
                  <a:pt x="1383117" y="1239898"/>
                </a:lnTo>
                <a:lnTo>
                  <a:pt x="1377086" y="1252278"/>
                </a:lnTo>
                <a:lnTo>
                  <a:pt x="1370737" y="1264976"/>
                </a:lnTo>
                <a:lnTo>
                  <a:pt x="1364071" y="1277038"/>
                </a:lnTo>
                <a:lnTo>
                  <a:pt x="1357405" y="1288783"/>
                </a:lnTo>
                <a:lnTo>
                  <a:pt x="1350421" y="1300528"/>
                </a:lnTo>
                <a:lnTo>
                  <a:pt x="1343438" y="1311956"/>
                </a:lnTo>
                <a:lnTo>
                  <a:pt x="1336454" y="1323066"/>
                </a:lnTo>
                <a:lnTo>
                  <a:pt x="1329153" y="1334176"/>
                </a:lnTo>
                <a:lnTo>
                  <a:pt x="1321535" y="1344969"/>
                </a:lnTo>
                <a:lnTo>
                  <a:pt x="1313916" y="1355127"/>
                </a:lnTo>
                <a:lnTo>
                  <a:pt x="1306615" y="1365285"/>
                </a:lnTo>
                <a:lnTo>
                  <a:pt x="1324392" y="1356714"/>
                </a:lnTo>
                <a:lnTo>
                  <a:pt x="1341850" y="1347826"/>
                </a:lnTo>
                <a:lnTo>
                  <a:pt x="1359627" y="1338303"/>
                </a:lnTo>
                <a:lnTo>
                  <a:pt x="1376451" y="1328145"/>
                </a:lnTo>
                <a:lnTo>
                  <a:pt x="1393275" y="1317987"/>
                </a:lnTo>
                <a:lnTo>
                  <a:pt x="1409781" y="1306877"/>
                </a:lnTo>
                <a:lnTo>
                  <a:pt x="1425653" y="1295449"/>
                </a:lnTo>
                <a:lnTo>
                  <a:pt x="1441525" y="1283704"/>
                </a:lnTo>
                <a:lnTo>
                  <a:pt x="1456444" y="1271007"/>
                </a:lnTo>
                <a:lnTo>
                  <a:pt x="1471681" y="1258310"/>
                </a:lnTo>
                <a:lnTo>
                  <a:pt x="1485966" y="1245295"/>
                </a:lnTo>
                <a:lnTo>
                  <a:pt x="1500568" y="1231328"/>
                </a:lnTo>
                <a:lnTo>
                  <a:pt x="1514217" y="1217361"/>
                </a:lnTo>
                <a:lnTo>
                  <a:pt x="1527232" y="1203076"/>
                </a:lnTo>
                <a:lnTo>
                  <a:pt x="1540247" y="1188157"/>
                </a:lnTo>
                <a:lnTo>
                  <a:pt x="1552944" y="1172602"/>
                </a:lnTo>
                <a:lnTo>
                  <a:pt x="1411686" y="1172602"/>
                </a:lnTo>
                <a:close/>
                <a:moveTo>
                  <a:pt x="1074888" y="1172602"/>
                </a:moveTo>
                <a:lnTo>
                  <a:pt x="1074888" y="1421153"/>
                </a:lnTo>
                <a:lnTo>
                  <a:pt x="1090760" y="1420201"/>
                </a:lnTo>
                <a:lnTo>
                  <a:pt x="1106632" y="1418614"/>
                </a:lnTo>
                <a:lnTo>
                  <a:pt x="1122503" y="1416709"/>
                </a:lnTo>
                <a:lnTo>
                  <a:pt x="1138058" y="1414487"/>
                </a:lnTo>
                <a:lnTo>
                  <a:pt x="1145041" y="1410361"/>
                </a:lnTo>
                <a:lnTo>
                  <a:pt x="1152342" y="1406551"/>
                </a:lnTo>
                <a:lnTo>
                  <a:pt x="1159326" y="1402107"/>
                </a:lnTo>
                <a:lnTo>
                  <a:pt x="1166309" y="1397346"/>
                </a:lnTo>
                <a:lnTo>
                  <a:pt x="1172975" y="1391949"/>
                </a:lnTo>
                <a:lnTo>
                  <a:pt x="1179959" y="1386871"/>
                </a:lnTo>
                <a:lnTo>
                  <a:pt x="1186625" y="1381474"/>
                </a:lnTo>
                <a:lnTo>
                  <a:pt x="1193609" y="1375443"/>
                </a:lnTo>
                <a:lnTo>
                  <a:pt x="1200275" y="1369729"/>
                </a:lnTo>
                <a:lnTo>
                  <a:pt x="1206623" y="1363380"/>
                </a:lnTo>
                <a:lnTo>
                  <a:pt x="1219956" y="1350048"/>
                </a:lnTo>
                <a:lnTo>
                  <a:pt x="1232336" y="1336081"/>
                </a:lnTo>
                <a:lnTo>
                  <a:pt x="1244716" y="1321162"/>
                </a:lnTo>
                <a:lnTo>
                  <a:pt x="1256778" y="1305290"/>
                </a:lnTo>
                <a:lnTo>
                  <a:pt x="1268206" y="1288783"/>
                </a:lnTo>
                <a:lnTo>
                  <a:pt x="1279633" y="1271007"/>
                </a:lnTo>
                <a:lnTo>
                  <a:pt x="1290426" y="1252913"/>
                </a:lnTo>
                <a:lnTo>
                  <a:pt x="1300901" y="1233867"/>
                </a:lnTo>
                <a:lnTo>
                  <a:pt x="1311059" y="1214504"/>
                </a:lnTo>
                <a:lnTo>
                  <a:pt x="1320582" y="1193871"/>
                </a:lnTo>
                <a:lnTo>
                  <a:pt x="1329788" y="1172602"/>
                </a:lnTo>
                <a:lnTo>
                  <a:pt x="1074888" y="1172602"/>
                </a:lnTo>
                <a:close/>
                <a:moveTo>
                  <a:pt x="746661" y="1172602"/>
                </a:moveTo>
                <a:lnTo>
                  <a:pt x="755867" y="1193871"/>
                </a:lnTo>
                <a:lnTo>
                  <a:pt x="765390" y="1214504"/>
                </a:lnTo>
                <a:lnTo>
                  <a:pt x="775865" y="1233867"/>
                </a:lnTo>
                <a:lnTo>
                  <a:pt x="786023" y="1252913"/>
                </a:lnTo>
                <a:lnTo>
                  <a:pt x="797133" y="1271007"/>
                </a:lnTo>
                <a:lnTo>
                  <a:pt x="808243" y="1288783"/>
                </a:lnTo>
                <a:lnTo>
                  <a:pt x="819988" y="1305290"/>
                </a:lnTo>
                <a:lnTo>
                  <a:pt x="831734" y="1321162"/>
                </a:lnTo>
                <a:lnTo>
                  <a:pt x="843796" y="1336081"/>
                </a:lnTo>
                <a:lnTo>
                  <a:pt x="856811" y="1350048"/>
                </a:lnTo>
                <a:lnTo>
                  <a:pt x="869826" y="1363380"/>
                </a:lnTo>
                <a:lnTo>
                  <a:pt x="876492" y="1369729"/>
                </a:lnTo>
                <a:lnTo>
                  <a:pt x="882840" y="1375443"/>
                </a:lnTo>
                <a:lnTo>
                  <a:pt x="889507" y="1381474"/>
                </a:lnTo>
                <a:lnTo>
                  <a:pt x="896173" y="1386871"/>
                </a:lnTo>
                <a:lnTo>
                  <a:pt x="903156" y="1391949"/>
                </a:lnTo>
                <a:lnTo>
                  <a:pt x="910140" y="1397346"/>
                </a:lnTo>
                <a:lnTo>
                  <a:pt x="916806" y="1402107"/>
                </a:lnTo>
                <a:lnTo>
                  <a:pt x="924424" y="1406551"/>
                </a:lnTo>
                <a:lnTo>
                  <a:pt x="931408" y="1410361"/>
                </a:lnTo>
                <a:lnTo>
                  <a:pt x="938391" y="1414487"/>
                </a:lnTo>
                <a:lnTo>
                  <a:pt x="953628" y="1416709"/>
                </a:lnTo>
                <a:lnTo>
                  <a:pt x="969500" y="1418614"/>
                </a:lnTo>
                <a:lnTo>
                  <a:pt x="985372" y="1420201"/>
                </a:lnTo>
                <a:lnTo>
                  <a:pt x="1001243" y="1421153"/>
                </a:lnTo>
                <a:lnTo>
                  <a:pt x="1001243" y="1172602"/>
                </a:lnTo>
                <a:lnTo>
                  <a:pt x="746661" y="1172602"/>
                </a:lnTo>
                <a:close/>
                <a:moveTo>
                  <a:pt x="523822" y="1172602"/>
                </a:moveTo>
                <a:lnTo>
                  <a:pt x="536202" y="1188157"/>
                </a:lnTo>
                <a:lnTo>
                  <a:pt x="548900" y="1203076"/>
                </a:lnTo>
                <a:lnTo>
                  <a:pt x="562232" y="1217361"/>
                </a:lnTo>
                <a:lnTo>
                  <a:pt x="576199" y="1231328"/>
                </a:lnTo>
                <a:lnTo>
                  <a:pt x="590166" y="1245295"/>
                </a:lnTo>
                <a:lnTo>
                  <a:pt x="604768" y="1258310"/>
                </a:lnTo>
                <a:lnTo>
                  <a:pt x="619687" y="1271007"/>
                </a:lnTo>
                <a:lnTo>
                  <a:pt x="634924" y="1283704"/>
                </a:lnTo>
                <a:lnTo>
                  <a:pt x="650796" y="1295449"/>
                </a:lnTo>
                <a:lnTo>
                  <a:pt x="666668" y="1306877"/>
                </a:lnTo>
                <a:lnTo>
                  <a:pt x="683174" y="1317987"/>
                </a:lnTo>
                <a:lnTo>
                  <a:pt x="699681" y="1328145"/>
                </a:lnTo>
                <a:lnTo>
                  <a:pt x="717140" y="1338303"/>
                </a:lnTo>
                <a:lnTo>
                  <a:pt x="734281" y="1347826"/>
                </a:lnTo>
                <a:lnTo>
                  <a:pt x="752058" y="1356714"/>
                </a:lnTo>
                <a:lnTo>
                  <a:pt x="770151" y="1365285"/>
                </a:lnTo>
                <a:lnTo>
                  <a:pt x="762533" y="1355127"/>
                </a:lnTo>
                <a:lnTo>
                  <a:pt x="754597" y="1344969"/>
                </a:lnTo>
                <a:lnTo>
                  <a:pt x="747296" y="1334176"/>
                </a:lnTo>
                <a:lnTo>
                  <a:pt x="739995" y="1323066"/>
                </a:lnTo>
                <a:lnTo>
                  <a:pt x="733011" y="1311956"/>
                </a:lnTo>
                <a:lnTo>
                  <a:pt x="726028" y="1300528"/>
                </a:lnTo>
                <a:lnTo>
                  <a:pt x="719362" y="1288783"/>
                </a:lnTo>
                <a:lnTo>
                  <a:pt x="712378" y="1277038"/>
                </a:lnTo>
                <a:lnTo>
                  <a:pt x="706030" y="1264976"/>
                </a:lnTo>
                <a:lnTo>
                  <a:pt x="699681" y="1252278"/>
                </a:lnTo>
                <a:lnTo>
                  <a:pt x="693650" y="1239898"/>
                </a:lnTo>
                <a:lnTo>
                  <a:pt x="687301" y="1226884"/>
                </a:lnTo>
                <a:lnTo>
                  <a:pt x="681587" y="1213551"/>
                </a:lnTo>
                <a:lnTo>
                  <a:pt x="675873" y="1200219"/>
                </a:lnTo>
                <a:lnTo>
                  <a:pt x="670159" y="1186570"/>
                </a:lnTo>
                <a:lnTo>
                  <a:pt x="665080" y="1172602"/>
                </a:lnTo>
                <a:lnTo>
                  <a:pt x="523822" y="1172602"/>
                </a:lnTo>
                <a:close/>
                <a:moveTo>
                  <a:pt x="1997481" y="1012825"/>
                </a:moveTo>
                <a:lnTo>
                  <a:pt x="2002239" y="1013143"/>
                </a:lnTo>
                <a:lnTo>
                  <a:pt x="2006679" y="1013461"/>
                </a:lnTo>
                <a:lnTo>
                  <a:pt x="2011120" y="1013779"/>
                </a:lnTo>
                <a:lnTo>
                  <a:pt x="2015561" y="1014414"/>
                </a:lnTo>
                <a:lnTo>
                  <a:pt x="2020001" y="1015685"/>
                </a:lnTo>
                <a:lnTo>
                  <a:pt x="2024442" y="1016639"/>
                </a:lnTo>
                <a:lnTo>
                  <a:pt x="2032372" y="1020135"/>
                </a:lnTo>
                <a:lnTo>
                  <a:pt x="2040619" y="1023631"/>
                </a:lnTo>
                <a:lnTo>
                  <a:pt x="2047914" y="1028080"/>
                </a:lnTo>
                <a:lnTo>
                  <a:pt x="2054892" y="1033483"/>
                </a:lnTo>
                <a:lnTo>
                  <a:pt x="2061236" y="1039204"/>
                </a:lnTo>
                <a:lnTo>
                  <a:pt x="2066946" y="1045560"/>
                </a:lnTo>
                <a:lnTo>
                  <a:pt x="2072338" y="1052552"/>
                </a:lnTo>
                <a:lnTo>
                  <a:pt x="2076778" y="1059861"/>
                </a:lnTo>
                <a:lnTo>
                  <a:pt x="2080268" y="1068125"/>
                </a:lnTo>
                <a:lnTo>
                  <a:pt x="2083757" y="1076070"/>
                </a:lnTo>
                <a:lnTo>
                  <a:pt x="2084708" y="1080519"/>
                </a:lnTo>
                <a:lnTo>
                  <a:pt x="2085977" y="1084969"/>
                </a:lnTo>
                <a:lnTo>
                  <a:pt x="2086611" y="1089418"/>
                </a:lnTo>
                <a:lnTo>
                  <a:pt x="2086929" y="1093867"/>
                </a:lnTo>
                <a:lnTo>
                  <a:pt x="2087246" y="1098635"/>
                </a:lnTo>
                <a:lnTo>
                  <a:pt x="2087563" y="1103084"/>
                </a:lnTo>
                <a:lnTo>
                  <a:pt x="2087563" y="1647816"/>
                </a:lnTo>
                <a:lnTo>
                  <a:pt x="2087563" y="1676419"/>
                </a:lnTo>
                <a:lnTo>
                  <a:pt x="2062505" y="1710425"/>
                </a:lnTo>
                <a:lnTo>
                  <a:pt x="1627954" y="2301875"/>
                </a:lnTo>
                <a:lnTo>
                  <a:pt x="1111250" y="2301875"/>
                </a:lnTo>
                <a:lnTo>
                  <a:pt x="1115373" y="2246576"/>
                </a:lnTo>
                <a:lnTo>
                  <a:pt x="1140432" y="1924313"/>
                </a:lnTo>
                <a:lnTo>
                  <a:pt x="1141383" y="1909376"/>
                </a:lnTo>
                <a:lnTo>
                  <a:pt x="1143286" y="1898252"/>
                </a:lnTo>
                <a:lnTo>
                  <a:pt x="1145824" y="1887129"/>
                </a:lnTo>
                <a:lnTo>
                  <a:pt x="1150582" y="1871874"/>
                </a:lnTo>
                <a:lnTo>
                  <a:pt x="1155657" y="1857572"/>
                </a:lnTo>
                <a:lnTo>
                  <a:pt x="1158829" y="1850263"/>
                </a:lnTo>
                <a:lnTo>
                  <a:pt x="1161683" y="1843271"/>
                </a:lnTo>
                <a:lnTo>
                  <a:pt x="1168662" y="1829923"/>
                </a:lnTo>
                <a:lnTo>
                  <a:pt x="1175640" y="1816892"/>
                </a:lnTo>
                <a:lnTo>
                  <a:pt x="1179446" y="1810218"/>
                </a:lnTo>
                <a:lnTo>
                  <a:pt x="1182935" y="1804180"/>
                </a:lnTo>
                <a:lnTo>
                  <a:pt x="1187059" y="1797824"/>
                </a:lnTo>
                <a:lnTo>
                  <a:pt x="1191499" y="1791785"/>
                </a:lnTo>
                <a:lnTo>
                  <a:pt x="1200698" y="1780026"/>
                </a:lnTo>
                <a:lnTo>
                  <a:pt x="1210531" y="1768585"/>
                </a:lnTo>
                <a:lnTo>
                  <a:pt x="1220364" y="1757461"/>
                </a:lnTo>
                <a:lnTo>
                  <a:pt x="1230514" y="1746973"/>
                </a:lnTo>
                <a:lnTo>
                  <a:pt x="1237492" y="1740299"/>
                </a:lnTo>
                <a:lnTo>
                  <a:pt x="1244153" y="1734261"/>
                </a:lnTo>
                <a:lnTo>
                  <a:pt x="1257158" y="1723137"/>
                </a:lnTo>
                <a:lnTo>
                  <a:pt x="1361196" y="1633832"/>
                </a:lnTo>
                <a:lnTo>
                  <a:pt x="1569908" y="1455221"/>
                </a:lnTo>
                <a:lnTo>
                  <a:pt x="1575934" y="1450454"/>
                </a:lnTo>
                <a:lnTo>
                  <a:pt x="1582913" y="1446004"/>
                </a:lnTo>
                <a:lnTo>
                  <a:pt x="1589891" y="1442191"/>
                </a:lnTo>
                <a:lnTo>
                  <a:pt x="1597503" y="1439013"/>
                </a:lnTo>
                <a:lnTo>
                  <a:pt x="1604799" y="1436788"/>
                </a:lnTo>
                <a:lnTo>
                  <a:pt x="1612411" y="1434881"/>
                </a:lnTo>
                <a:lnTo>
                  <a:pt x="1620341" y="1433928"/>
                </a:lnTo>
                <a:lnTo>
                  <a:pt x="1627954" y="1433610"/>
                </a:lnTo>
                <a:lnTo>
                  <a:pt x="1636201" y="1433928"/>
                </a:lnTo>
                <a:lnTo>
                  <a:pt x="1643813" y="1434881"/>
                </a:lnTo>
                <a:lnTo>
                  <a:pt x="1651426" y="1436470"/>
                </a:lnTo>
                <a:lnTo>
                  <a:pt x="1659038" y="1439013"/>
                </a:lnTo>
                <a:lnTo>
                  <a:pt x="1666651" y="1441873"/>
                </a:lnTo>
                <a:lnTo>
                  <a:pt x="1673629" y="1445687"/>
                </a:lnTo>
                <a:lnTo>
                  <a:pt x="1680607" y="1450136"/>
                </a:lnTo>
                <a:lnTo>
                  <a:pt x="1687268" y="1455221"/>
                </a:lnTo>
                <a:lnTo>
                  <a:pt x="1690757" y="1458717"/>
                </a:lnTo>
                <a:lnTo>
                  <a:pt x="1693929" y="1461895"/>
                </a:lnTo>
                <a:lnTo>
                  <a:pt x="1696784" y="1465073"/>
                </a:lnTo>
                <a:lnTo>
                  <a:pt x="1699956" y="1468569"/>
                </a:lnTo>
                <a:lnTo>
                  <a:pt x="1702494" y="1472383"/>
                </a:lnTo>
                <a:lnTo>
                  <a:pt x="1705031" y="1475879"/>
                </a:lnTo>
                <a:lnTo>
                  <a:pt x="1709472" y="1483824"/>
                </a:lnTo>
                <a:lnTo>
                  <a:pt x="1712961" y="1491770"/>
                </a:lnTo>
                <a:lnTo>
                  <a:pt x="1715498" y="1500033"/>
                </a:lnTo>
                <a:lnTo>
                  <a:pt x="1717401" y="1508296"/>
                </a:lnTo>
                <a:lnTo>
                  <a:pt x="1718670" y="1517195"/>
                </a:lnTo>
                <a:lnTo>
                  <a:pt x="1718987" y="1525776"/>
                </a:lnTo>
                <a:lnTo>
                  <a:pt x="1718353" y="1534674"/>
                </a:lnTo>
                <a:lnTo>
                  <a:pt x="1717084" y="1543255"/>
                </a:lnTo>
                <a:lnTo>
                  <a:pt x="1714547" y="1551518"/>
                </a:lnTo>
                <a:lnTo>
                  <a:pt x="1711692" y="1560099"/>
                </a:lnTo>
                <a:lnTo>
                  <a:pt x="1709789" y="1564231"/>
                </a:lnTo>
                <a:lnTo>
                  <a:pt x="1707569" y="1568362"/>
                </a:lnTo>
                <a:lnTo>
                  <a:pt x="1705348" y="1571858"/>
                </a:lnTo>
                <a:lnTo>
                  <a:pt x="1702811" y="1575990"/>
                </a:lnTo>
                <a:lnTo>
                  <a:pt x="1700273" y="1579804"/>
                </a:lnTo>
                <a:lnTo>
                  <a:pt x="1697101" y="1582982"/>
                </a:lnTo>
                <a:lnTo>
                  <a:pt x="1552779" y="1752376"/>
                </a:lnTo>
                <a:lnTo>
                  <a:pt x="1463649" y="1856937"/>
                </a:lnTo>
                <a:lnTo>
                  <a:pt x="1460794" y="1859797"/>
                </a:lnTo>
                <a:lnTo>
                  <a:pt x="1458257" y="1863611"/>
                </a:lnTo>
                <a:lnTo>
                  <a:pt x="1456354" y="1866789"/>
                </a:lnTo>
                <a:lnTo>
                  <a:pt x="1454768" y="1870603"/>
                </a:lnTo>
                <a:lnTo>
                  <a:pt x="1453499" y="1874099"/>
                </a:lnTo>
                <a:lnTo>
                  <a:pt x="1452547" y="1878230"/>
                </a:lnTo>
                <a:lnTo>
                  <a:pt x="1452230" y="1882044"/>
                </a:lnTo>
                <a:lnTo>
                  <a:pt x="1452230" y="1885858"/>
                </a:lnTo>
                <a:lnTo>
                  <a:pt x="1452230" y="1889989"/>
                </a:lnTo>
                <a:lnTo>
                  <a:pt x="1452547" y="1893803"/>
                </a:lnTo>
                <a:lnTo>
                  <a:pt x="1453499" y="1897935"/>
                </a:lnTo>
                <a:lnTo>
                  <a:pt x="1454450" y="1901748"/>
                </a:lnTo>
                <a:lnTo>
                  <a:pt x="1456671" y="1909694"/>
                </a:lnTo>
                <a:lnTo>
                  <a:pt x="1459525" y="1917003"/>
                </a:lnTo>
                <a:lnTo>
                  <a:pt x="1463014" y="1924313"/>
                </a:lnTo>
                <a:lnTo>
                  <a:pt x="1466504" y="1930987"/>
                </a:lnTo>
                <a:lnTo>
                  <a:pt x="1470310" y="1937026"/>
                </a:lnTo>
                <a:lnTo>
                  <a:pt x="1473799" y="1942111"/>
                </a:lnTo>
                <a:lnTo>
                  <a:pt x="1479191" y="1949420"/>
                </a:lnTo>
                <a:lnTo>
                  <a:pt x="1481094" y="1951963"/>
                </a:lnTo>
                <a:lnTo>
                  <a:pt x="1907399" y="1605864"/>
                </a:lnTo>
                <a:lnTo>
                  <a:pt x="1907399" y="1103084"/>
                </a:lnTo>
                <a:lnTo>
                  <a:pt x="1907399" y="1098635"/>
                </a:lnTo>
                <a:lnTo>
                  <a:pt x="1908033" y="1093867"/>
                </a:lnTo>
                <a:lnTo>
                  <a:pt x="1908350" y="1089418"/>
                </a:lnTo>
                <a:lnTo>
                  <a:pt x="1909302" y="1084969"/>
                </a:lnTo>
                <a:lnTo>
                  <a:pt x="1910253" y="1080519"/>
                </a:lnTo>
                <a:lnTo>
                  <a:pt x="1911522" y="1076070"/>
                </a:lnTo>
                <a:lnTo>
                  <a:pt x="1914694" y="1068125"/>
                </a:lnTo>
                <a:lnTo>
                  <a:pt x="1918183" y="1059861"/>
                </a:lnTo>
                <a:lnTo>
                  <a:pt x="1922624" y="1052552"/>
                </a:lnTo>
                <a:lnTo>
                  <a:pt x="1927699" y="1045560"/>
                </a:lnTo>
                <a:lnTo>
                  <a:pt x="1933726" y="1039204"/>
                </a:lnTo>
                <a:lnTo>
                  <a:pt x="1940069" y="1033483"/>
                </a:lnTo>
                <a:lnTo>
                  <a:pt x="1947048" y="1028080"/>
                </a:lnTo>
                <a:lnTo>
                  <a:pt x="1954343" y="1023631"/>
                </a:lnTo>
                <a:lnTo>
                  <a:pt x="1962590" y="1020135"/>
                </a:lnTo>
                <a:lnTo>
                  <a:pt x="1970520" y="1016639"/>
                </a:lnTo>
                <a:lnTo>
                  <a:pt x="1974960" y="1015685"/>
                </a:lnTo>
                <a:lnTo>
                  <a:pt x="1979401" y="1014414"/>
                </a:lnTo>
                <a:lnTo>
                  <a:pt x="1983842" y="1013779"/>
                </a:lnTo>
                <a:lnTo>
                  <a:pt x="1988282" y="1013461"/>
                </a:lnTo>
                <a:lnTo>
                  <a:pt x="1992723" y="1013143"/>
                </a:lnTo>
                <a:lnTo>
                  <a:pt x="1997481" y="1012825"/>
                </a:lnTo>
                <a:close/>
                <a:moveTo>
                  <a:pt x="90082" y="1012825"/>
                </a:moveTo>
                <a:lnTo>
                  <a:pt x="94523" y="1013143"/>
                </a:lnTo>
                <a:lnTo>
                  <a:pt x="99281" y="1013461"/>
                </a:lnTo>
                <a:lnTo>
                  <a:pt x="103721" y="1013779"/>
                </a:lnTo>
                <a:lnTo>
                  <a:pt x="108162" y="1014414"/>
                </a:lnTo>
                <a:lnTo>
                  <a:pt x="112603" y="1015685"/>
                </a:lnTo>
                <a:lnTo>
                  <a:pt x="117043" y="1016639"/>
                </a:lnTo>
                <a:lnTo>
                  <a:pt x="125290" y="1020135"/>
                </a:lnTo>
                <a:lnTo>
                  <a:pt x="133220" y="1023631"/>
                </a:lnTo>
                <a:lnTo>
                  <a:pt x="140515" y="1028080"/>
                </a:lnTo>
                <a:lnTo>
                  <a:pt x="147494" y="1033483"/>
                </a:lnTo>
                <a:lnTo>
                  <a:pt x="153838" y="1039204"/>
                </a:lnTo>
                <a:lnTo>
                  <a:pt x="159864" y="1045560"/>
                </a:lnTo>
                <a:lnTo>
                  <a:pt x="164939" y="1052552"/>
                </a:lnTo>
                <a:lnTo>
                  <a:pt x="169380" y="1059861"/>
                </a:lnTo>
                <a:lnTo>
                  <a:pt x="173186" y="1068125"/>
                </a:lnTo>
                <a:lnTo>
                  <a:pt x="176358" y="1076070"/>
                </a:lnTo>
                <a:lnTo>
                  <a:pt x="177310" y="1080519"/>
                </a:lnTo>
                <a:lnTo>
                  <a:pt x="178578" y="1084969"/>
                </a:lnTo>
                <a:lnTo>
                  <a:pt x="179213" y="1089418"/>
                </a:lnTo>
                <a:lnTo>
                  <a:pt x="179530" y="1093867"/>
                </a:lnTo>
                <a:lnTo>
                  <a:pt x="180164" y="1098635"/>
                </a:lnTo>
                <a:lnTo>
                  <a:pt x="180482" y="1103084"/>
                </a:lnTo>
                <a:lnTo>
                  <a:pt x="180482" y="1605864"/>
                </a:lnTo>
                <a:lnTo>
                  <a:pt x="606151" y="1951963"/>
                </a:lnTo>
                <a:lnTo>
                  <a:pt x="608372" y="1949420"/>
                </a:lnTo>
                <a:lnTo>
                  <a:pt x="614081" y="1942111"/>
                </a:lnTo>
                <a:lnTo>
                  <a:pt x="617253" y="1937026"/>
                </a:lnTo>
                <a:lnTo>
                  <a:pt x="621059" y="1930987"/>
                </a:lnTo>
                <a:lnTo>
                  <a:pt x="624548" y="1924313"/>
                </a:lnTo>
                <a:lnTo>
                  <a:pt x="628038" y="1917003"/>
                </a:lnTo>
                <a:lnTo>
                  <a:pt x="630892" y="1909694"/>
                </a:lnTo>
                <a:lnTo>
                  <a:pt x="633113" y="1901748"/>
                </a:lnTo>
                <a:lnTo>
                  <a:pt x="634064" y="1897935"/>
                </a:lnTo>
                <a:lnTo>
                  <a:pt x="635016" y="1893803"/>
                </a:lnTo>
                <a:lnTo>
                  <a:pt x="635333" y="1889989"/>
                </a:lnTo>
                <a:lnTo>
                  <a:pt x="635333" y="1885858"/>
                </a:lnTo>
                <a:lnTo>
                  <a:pt x="635333" y="1882044"/>
                </a:lnTo>
                <a:lnTo>
                  <a:pt x="635016" y="1878230"/>
                </a:lnTo>
                <a:lnTo>
                  <a:pt x="634064" y="1874099"/>
                </a:lnTo>
                <a:lnTo>
                  <a:pt x="632795" y="1870603"/>
                </a:lnTo>
                <a:lnTo>
                  <a:pt x="631210" y="1866789"/>
                </a:lnTo>
                <a:lnTo>
                  <a:pt x="629306" y="1863611"/>
                </a:lnTo>
                <a:lnTo>
                  <a:pt x="626769" y="1859797"/>
                </a:lnTo>
                <a:lnTo>
                  <a:pt x="623914" y="1856937"/>
                </a:lnTo>
                <a:lnTo>
                  <a:pt x="534784" y="1752376"/>
                </a:lnTo>
                <a:lnTo>
                  <a:pt x="390462" y="1582982"/>
                </a:lnTo>
                <a:lnTo>
                  <a:pt x="387290" y="1579804"/>
                </a:lnTo>
                <a:lnTo>
                  <a:pt x="384752" y="1575990"/>
                </a:lnTo>
                <a:lnTo>
                  <a:pt x="382215" y="1571858"/>
                </a:lnTo>
                <a:lnTo>
                  <a:pt x="379994" y="1568362"/>
                </a:lnTo>
                <a:lnTo>
                  <a:pt x="377774" y="1564231"/>
                </a:lnTo>
                <a:lnTo>
                  <a:pt x="375871" y="1560099"/>
                </a:lnTo>
                <a:lnTo>
                  <a:pt x="373016" y="1551518"/>
                </a:lnTo>
                <a:lnTo>
                  <a:pt x="370479" y="1543255"/>
                </a:lnTo>
                <a:lnTo>
                  <a:pt x="369210" y="1534674"/>
                </a:lnTo>
                <a:lnTo>
                  <a:pt x="368576" y="1525776"/>
                </a:lnTo>
                <a:lnTo>
                  <a:pt x="368893" y="1517195"/>
                </a:lnTo>
                <a:lnTo>
                  <a:pt x="370162" y="1508296"/>
                </a:lnTo>
                <a:lnTo>
                  <a:pt x="372065" y="1500033"/>
                </a:lnTo>
                <a:lnTo>
                  <a:pt x="374602" y="1491770"/>
                </a:lnTo>
                <a:lnTo>
                  <a:pt x="378091" y="1483824"/>
                </a:lnTo>
                <a:lnTo>
                  <a:pt x="382532" y="1475879"/>
                </a:lnTo>
                <a:lnTo>
                  <a:pt x="384752" y="1472383"/>
                </a:lnTo>
                <a:lnTo>
                  <a:pt x="387924" y="1468569"/>
                </a:lnTo>
                <a:lnTo>
                  <a:pt x="390462" y="1465073"/>
                </a:lnTo>
                <a:lnTo>
                  <a:pt x="393634" y="1461895"/>
                </a:lnTo>
                <a:lnTo>
                  <a:pt x="397123" y="1458717"/>
                </a:lnTo>
                <a:lnTo>
                  <a:pt x="400295" y="1455221"/>
                </a:lnTo>
                <a:lnTo>
                  <a:pt x="406956" y="1450136"/>
                </a:lnTo>
                <a:lnTo>
                  <a:pt x="413934" y="1445687"/>
                </a:lnTo>
                <a:lnTo>
                  <a:pt x="420912" y="1441873"/>
                </a:lnTo>
                <a:lnTo>
                  <a:pt x="428207" y="1439013"/>
                </a:lnTo>
                <a:lnTo>
                  <a:pt x="436137" y="1436470"/>
                </a:lnTo>
                <a:lnTo>
                  <a:pt x="443750" y="1434881"/>
                </a:lnTo>
                <a:lnTo>
                  <a:pt x="451362" y="1433928"/>
                </a:lnTo>
                <a:lnTo>
                  <a:pt x="459609" y="1433610"/>
                </a:lnTo>
                <a:lnTo>
                  <a:pt x="467222" y="1433928"/>
                </a:lnTo>
                <a:lnTo>
                  <a:pt x="475152" y="1434881"/>
                </a:lnTo>
                <a:lnTo>
                  <a:pt x="482764" y="1436788"/>
                </a:lnTo>
                <a:lnTo>
                  <a:pt x="490060" y="1439013"/>
                </a:lnTo>
                <a:lnTo>
                  <a:pt x="497672" y="1442191"/>
                </a:lnTo>
                <a:lnTo>
                  <a:pt x="504650" y="1446004"/>
                </a:lnTo>
                <a:lnTo>
                  <a:pt x="511629" y="1450454"/>
                </a:lnTo>
                <a:lnTo>
                  <a:pt x="517655" y="1455221"/>
                </a:lnTo>
                <a:lnTo>
                  <a:pt x="726367" y="1633832"/>
                </a:lnTo>
                <a:lnTo>
                  <a:pt x="830405" y="1723137"/>
                </a:lnTo>
                <a:lnTo>
                  <a:pt x="843410" y="1734261"/>
                </a:lnTo>
                <a:lnTo>
                  <a:pt x="850071" y="1740299"/>
                </a:lnTo>
                <a:lnTo>
                  <a:pt x="857366" y="1746973"/>
                </a:lnTo>
                <a:lnTo>
                  <a:pt x="867517" y="1757461"/>
                </a:lnTo>
                <a:lnTo>
                  <a:pt x="877350" y="1768585"/>
                </a:lnTo>
                <a:lnTo>
                  <a:pt x="886865" y="1780026"/>
                </a:lnTo>
                <a:lnTo>
                  <a:pt x="896064" y="1791785"/>
                </a:lnTo>
                <a:lnTo>
                  <a:pt x="900504" y="1797824"/>
                </a:lnTo>
                <a:lnTo>
                  <a:pt x="904628" y="1804180"/>
                </a:lnTo>
                <a:lnTo>
                  <a:pt x="908117" y="1810218"/>
                </a:lnTo>
                <a:lnTo>
                  <a:pt x="911923" y="1816892"/>
                </a:lnTo>
                <a:lnTo>
                  <a:pt x="918902" y="1829923"/>
                </a:lnTo>
                <a:lnTo>
                  <a:pt x="925880" y="1843271"/>
                </a:lnTo>
                <a:lnTo>
                  <a:pt x="929369" y="1850263"/>
                </a:lnTo>
                <a:lnTo>
                  <a:pt x="931906" y="1857572"/>
                </a:lnTo>
                <a:lnTo>
                  <a:pt x="936981" y="1871874"/>
                </a:lnTo>
                <a:lnTo>
                  <a:pt x="941739" y="1887129"/>
                </a:lnTo>
                <a:lnTo>
                  <a:pt x="944277" y="1898252"/>
                </a:lnTo>
                <a:lnTo>
                  <a:pt x="946180" y="1909376"/>
                </a:lnTo>
                <a:lnTo>
                  <a:pt x="946814" y="1924313"/>
                </a:lnTo>
                <a:lnTo>
                  <a:pt x="972190" y="2246576"/>
                </a:lnTo>
                <a:lnTo>
                  <a:pt x="976313" y="2301875"/>
                </a:lnTo>
                <a:lnTo>
                  <a:pt x="459609" y="2301875"/>
                </a:lnTo>
                <a:lnTo>
                  <a:pt x="25058" y="1710425"/>
                </a:lnTo>
                <a:lnTo>
                  <a:pt x="0" y="1676419"/>
                </a:lnTo>
                <a:lnTo>
                  <a:pt x="0" y="1647816"/>
                </a:lnTo>
                <a:lnTo>
                  <a:pt x="0" y="1103084"/>
                </a:lnTo>
                <a:lnTo>
                  <a:pt x="317" y="1098635"/>
                </a:lnTo>
                <a:lnTo>
                  <a:pt x="634" y="1093867"/>
                </a:lnTo>
                <a:lnTo>
                  <a:pt x="952" y="1089418"/>
                </a:lnTo>
                <a:lnTo>
                  <a:pt x="1903" y="1084969"/>
                </a:lnTo>
                <a:lnTo>
                  <a:pt x="2855" y="1080519"/>
                </a:lnTo>
                <a:lnTo>
                  <a:pt x="3806" y="1076070"/>
                </a:lnTo>
                <a:lnTo>
                  <a:pt x="7295" y="1068125"/>
                </a:lnTo>
                <a:lnTo>
                  <a:pt x="11102" y="1059861"/>
                </a:lnTo>
                <a:lnTo>
                  <a:pt x="15225" y="1052552"/>
                </a:lnTo>
                <a:lnTo>
                  <a:pt x="20617" y="1045560"/>
                </a:lnTo>
                <a:lnTo>
                  <a:pt x="26327" y="1039204"/>
                </a:lnTo>
                <a:lnTo>
                  <a:pt x="32671" y="1033483"/>
                </a:lnTo>
                <a:lnTo>
                  <a:pt x="39649" y="1028080"/>
                </a:lnTo>
                <a:lnTo>
                  <a:pt x="46944" y="1023631"/>
                </a:lnTo>
                <a:lnTo>
                  <a:pt x="55191" y="1020135"/>
                </a:lnTo>
                <a:lnTo>
                  <a:pt x="63121" y="1016639"/>
                </a:lnTo>
                <a:lnTo>
                  <a:pt x="67562" y="1015685"/>
                </a:lnTo>
                <a:lnTo>
                  <a:pt x="72002" y="1014414"/>
                </a:lnTo>
                <a:lnTo>
                  <a:pt x="76443" y="1013779"/>
                </a:lnTo>
                <a:lnTo>
                  <a:pt x="80884" y="1013461"/>
                </a:lnTo>
                <a:lnTo>
                  <a:pt x="85324" y="1013143"/>
                </a:lnTo>
                <a:lnTo>
                  <a:pt x="90082" y="1012825"/>
                </a:lnTo>
                <a:close/>
                <a:moveTo>
                  <a:pt x="1479299" y="812949"/>
                </a:moveTo>
                <a:lnTo>
                  <a:pt x="1478664" y="831995"/>
                </a:lnTo>
                <a:lnTo>
                  <a:pt x="1477712" y="850724"/>
                </a:lnTo>
                <a:lnTo>
                  <a:pt x="1476125" y="870087"/>
                </a:lnTo>
                <a:lnTo>
                  <a:pt x="1474538" y="888816"/>
                </a:lnTo>
                <a:lnTo>
                  <a:pt x="1472951" y="907227"/>
                </a:lnTo>
                <a:lnTo>
                  <a:pt x="1470729" y="925638"/>
                </a:lnTo>
                <a:lnTo>
                  <a:pt x="1467872" y="943732"/>
                </a:lnTo>
                <a:lnTo>
                  <a:pt x="1465332" y="961826"/>
                </a:lnTo>
                <a:lnTo>
                  <a:pt x="1462475" y="979919"/>
                </a:lnTo>
                <a:lnTo>
                  <a:pt x="1459618" y="997696"/>
                </a:lnTo>
                <a:lnTo>
                  <a:pt x="1456127" y="1014838"/>
                </a:lnTo>
                <a:lnTo>
                  <a:pt x="1452635" y="1032296"/>
                </a:lnTo>
                <a:lnTo>
                  <a:pt x="1448508" y="1049120"/>
                </a:lnTo>
                <a:lnTo>
                  <a:pt x="1444382" y="1065627"/>
                </a:lnTo>
                <a:lnTo>
                  <a:pt x="1440255" y="1082769"/>
                </a:lnTo>
                <a:lnTo>
                  <a:pt x="1435494" y="1098958"/>
                </a:lnTo>
                <a:lnTo>
                  <a:pt x="1602781" y="1098958"/>
                </a:lnTo>
                <a:lnTo>
                  <a:pt x="1611987" y="1082769"/>
                </a:lnTo>
                <a:lnTo>
                  <a:pt x="1620875" y="1066579"/>
                </a:lnTo>
                <a:lnTo>
                  <a:pt x="1629446" y="1050073"/>
                </a:lnTo>
                <a:lnTo>
                  <a:pt x="1637064" y="1032931"/>
                </a:lnTo>
                <a:lnTo>
                  <a:pt x="1644683" y="1016107"/>
                </a:lnTo>
                <a:lnTo>
                  <a:pt x="1651349" y="998331"/>
                </a:lnTo>
                <a:lnTo>
                  <a:pt x="1657698" y="980872"/>
                </a:lnTo>
                <a:lnTo>
                  <a:pt x="1663729" y="962778"/>
                </a:lnTo>
                <a:lnTo>
                  <a:pt x="1668808" y="945002"/>
                </a:lnTo>
                <a:lnTo>
                  <a:pt x="1674204" y="926273"/>
                </a:lnTo>
                <a:lnTo>
                  <a:pt x="1678013" y="907862"/>
                </a:lnTo>
                <a:lnTo>
                  <a:pt x="1682140" y="889133"/>
                </a:lnTo>
                <a:lnTo>
                  <a:pt x="1685632" y="870405"/>
                </a:lnTo>
                <a:lnTo>
                  <a:pt x="1688171" y="851359"/>
                </a:lnTo>
                <a:lnTo>
                  <a:pt x="1690393" y="831995"/>
                </a:lnTo>
                <a:lnTo>
                  <a:pt x="1691980" y="812949"/>
                </a:lnTo>
                <a:lnTo>
                  <a:pt x="1479299" y="812949"/>
                </a:lnTo>
                <a:close/>
                <a:moveTo>
                  <a:pt x="1074888" y="812949"/>
                </a:moveTo>
                <a:lnTo>
                  <a:pt x="1074888" y="1098958"/>
                </a:lnTo>
                <a:lnTo>
                  <a:pt x="1357087" y="1098958"/>
                </a:lnTo>
                <a:lnTo>
                  <a:pt x="1362166" y="1082769"/>
                </a:lnTo>
                <a:lnTo>
                  <a:pt x="1366928" y="1066262"/>
                </a:lnTo>
                <a:lnTo>
                  <a:pt x="1371372" y="1049438"/>
                </a:lnTo>
                <a:lnTo>
                  <a:pt x="1375498" y="1032296"/>
                </a:lnTo>
                <a:lnTo>
                  <a:pt x="1379625" y="1015155"/>
                </a:lnTo>
                <a:lnTo>
                  <a:pt x="1383117" y="997696"/>
                </a:lnTo>
                <a:lnTo>
                  <a:pt x="1386926" y="980237"/>
                </a:lnTo>
                <a:lnTo>
                  <a:pt x="1390100" y="962143"/>
                </a:lnTo>
                <a:lnTo>
                  <a:pt x="1393275" y="944049"/>
                </a:lnTo>
                <a:lnTo>
                  <a:pt x="1395814" y="925638"/>
                </a:lnTo>
                <a:lnTo>
                  <a:pt x="1398036" y="907227"/>
                </a:lnTo>
                <a:lnTo>
                  <a:pt x="1400258" y="888816"/>
                </a:lnTo>
                <a:lnTo>
                  <a:pt x="1402163" y="870087"/>
                </a:lnTo>
                <a:lnTo>
                  <a:pt x="1403433" y="851359"/>
                </a:lnTo>
                <a:lnTo>
                  <a:pt x="1404702" y="831995"/>
                </a:lnTo>
                <a:lnTo>
                  <a:pt x="1405655" y="812949"/>
                </a:lnTo>
                <a:lnTo>
                  <a:pt x="1074888" y="812949"/>
                </a:lnTo>
                <a:close/>
                <a:moveTo>
                  <a:pt x="671112" y="812949"/>
                </a:moveTo>
                <a:lnTo>
                  <a:pt x="671747" y="831995"/>
                </a:lnTo>
                <a:lnTo>
                  <a:pt x="673016" y="851359"/>
                </a:lnTo>
                <a:lnTo>
                  <a:pt x="674604" y="870087"/>
                </a:lnTo>
                <a:lnTo>
                  <a:pt x="676191" y="888816"/>
                </a:lnTo>
                <a:lnTo>
                  <a:pt x="678413" y="907227"/>
                </a:lnTo>
                <a:lnTo>
                  <a:pt x="680952" y="925638"/>
                </a:lnTo>
                <a:lnTo>
                  <a:pt x="683492" y="944049"/>
                </a:lnTo>
                <a:lnTo>
                  <a:pt x="686666" y="962143"/>
                </a:lnTo>
                <a:lnTo>
                  <a:pt x="689523" y="980237"/>
                </a:lnTo>
                <a:lnTo>
                  <a:pt x="693015" y="997696"/>
                </a:lnTo>
                <a:lnTo>
                  <a:pt x="696824" y="1015155"/>
                </a:lnTo>
                <a:lnTo>
                  <a:pt x="700951" y="1032296"/>
                </a:lnTo>
                <a:lnTo>
                  <a:pt x="705395" y="1049438"/>
                </a:lnTo>
                <a:lnTo>
                  <a:pt x="709839" y="1066262"/>
                </a:lnTo>
                <a:lnTo>
                  <a:pt x="714600" y="1082769"/>
                </a:lnTo>
                <a:lnTo>
                  <a:pt x="719362" y="1098958"/>
                </a:lnTo>
                <a:lnTo>
                  <a:pt x="1001243" y="1098958"/>
                </a:lnTo>
                <a:lnTo>
                  <a:pt x="1001243" y="812949"/>
                </a:lnTo>
                <a:lnTo>
                  <a:pt x="671112" y="812949"/>
                </a:lnTo>
                <a:close/>
                <a:moveTo>
                  <a:pt x="384469" y="812949"/>
                </a:moveTo>
                <a:lnTo>
                  <a:pt x="386056" y="831995"/>
                </a:lnTo>
                <a:lnTo>
                  <a:pt x="388278" y="851359"/>
                </a:lnTo>
                <a:lnTo>
                  <a:pt x="390817" y="870405"/>
                </a:lnTo>
                <a:lnTo>
                  <a:pt x="394309" y="889133"/>
                </a:lnTo>
                <a:lnTo>
                  <a:pt x="398118" y="907862"/>
                </a:lnTo>
                <a:lnTo>
                  <a:pt x="402562" y="926273"/>
                </a:lnTo>
                <a:lnTo>
                  <a:pt x="407324" y="945002"/>
                </a:lnTo>
                <a:lnTo>
                  <a:pt x="412720" y="962778"/>
                </a:lnTo>
                <a:lnTo>
                  <a:pt x="418434" y="980872"/>
                </a:lnTo>
                <a:lnTo>
                  <a:pt x="425100" y="998331"/>
                </a:lnTo>
                <a:lnTo>
                  <a:pt x="431766" y="1016107"/>
                </a:lnTo>
                <a:lnTo>
                  <a:pt x="439067" y="1032931"/>
                </a:lnTo>
                <a:lnTo>
                  <a:pt x="447321" y="1050073"/>
                </a:lnTo>
                <a:lnTo>
                  <a:pt x="455256" y="1066579"/>
                </a:lnTo>
                <a:lnTo>
                  <a:pt x="464145" y="1082769"/>
                </a:lnTo>
                <a:lnTo>
                  <a:pt x="473350" y="1098958"/>
                </a:lnTo>
                <a:lnTo>
                  <a:pt x="640956" y="1098958"/>
                </a:lnTo>
                <a:lnTo>
                  <a:pt x="635877" y="1082769"/>
                </a:lnTo>
                <a:lnTo>
                  <a:pt x="632067" y="1065627"/>
                </a:lnTo>
                <a:lnTo>
                  <a:pt x="627941" y="1049120"/>
                </a:lnTo>
                <a:lnTo>
                  <a:pt x="623814" y="1032296"/>
                </a:lnTo>
                <a:lnTo>
                  <a:pt x="620005" y="1014838"/>
                </a:lnTo>
                <a:lnTo>
                  <a:pt x="616830" y="997696"/>
                </a:lnTo>
                <a:lnTo>
                  <a:pt x="613974" y="979919"/>
                </a:lnTo>
                <a:lnTo>
                  <a:pt x="610799" y="961826"/>
                </a:lnTo>
                <a:lnTo>
                  <a:pt x="608260" y="943732"/>
                </a:lnTo>
                <a:lnTo>
                  <a:pt x="605720" y="925638"/>
                </a:lnTo>
                <a:lnTo>
                  <a:pt x="603816" y="907227"/>
                </a:lnTo>
                <a:lnTo>
                  <a:pt x="602229" y="888816"/>
                </a:lnTo>
                <a:lnTo>
                  <a:pt x="600324" y="870087"/>
                </a:lnTo>
                <a:lnTo>
                  <a:pt x="599054" y="850724"/>
                </a:lnTo>
                <a:lnTo>
                  <a:pt x="598102" y="831995"/>
                </a:lnTo>
                <a:lnTo>
                  <a:pt x="596832" y="812949"/>
                </a:lnTo>
                <a:lnTo>
                  <a:pt x="384469" y="812949"/>
                </a:lnTo>
                <a:close/>
                <a:moveTo>
                  <a:pt x="1438033" y="443773"/>
                </a:moveTo>
                <a:lnTo>
                  <a:pt x="1442477" y="460280"/>
                </a:lnTo>
                <a:lnTo>
                  <a:pt x="1446921" y="477738"/>
                </a:lnTo>
                <a:lnTo>
                  <a:pt x="1451048" y="495197"/>
                </a:lnTo>
                <a:lnTo>
                  <a:pt x="1454857" y="512656"/>
                </a:lnTo>
                <a:lnTo>
                  <a:pt x="1458349" y="530433"/>
                </a:lnTo>
                <a:lnTo>
                  <a:pt x="1461840" y="548526"/>
                </a:lnTo>
                <a:lnTo>
                  <a:pt x="1464698" y="566620"/>
                </a:lnTo>
                <a:lnTo>
                  <a:pt x="1467554" y="585031"/>
                </a:lnTo>
                <a:lnTo>
                  <a:pt x="1469776" y="603760"/>
                </a:lnTo>
                <a:lnTo>
                  <a:pt x="1471998" y="622488"/>
                </a:lnTo>
                <a:lnTo>
                  <a:pt x="1474220" y="641535"/>
                </a:lnTo>
                <a:lnTo>
                  <a:pt x="1475808" y="660581"/>
                </a:lnTo>
                <a:lnTo>
                  <a:pt x="1477077" y="680262"/>
                </a:lnTo>
                <a:lnTo>
                  <a:pt x="1478347" y="699308"/>
                </a:lnTo>
                <a:lnTo>
                  <a:pt x="1479299" y="719306"/>
                </a:lnTo>
                <a:lnTo>
                  <a:pt x="1479934" y="738987"/>
                </a:lnTo>
                <a:lnTo>
                  <a:pt x="1692933" y="738987"/>
                </a:lnTo>
                <a:lnTo>
                  <a:pt x="1691663" y="718988"/>
                </a:lnTo>
                <a:lnTo>
                  <a:pt x="1690076" y="699308"/>
                </a:lnTo>
                <a:lnTo>
                  <a:pt x="1687854" y="679309"/>
                </a:lnTo>
                <a:lnTo>
                  <a:pt x="1684679" y="659946"/>
                </a:lnTo>
                <a:lnTo>
                  <a:pt x="1681505" y="640582"/>
                </a:lnTo>
                <a:lnTo>
                  <a:pt x="1677378" y="621536"/>
                </a:lnTo>
                <a:lnTo>
                  <a:pt x="1672934" y="602808"/>
                </a:lnTo>
                <a:lnTo>
                  <a:pt x="1667855" y="584396"/>
                </a:lnTo>
                <a:lnTo>
                  <a:pt x="1662142" y="565350"/>
                </a:lnTo>
                <a:lnTo>
                  <a:pt x="1656110" y="547574"/>
                </a:lnTo>
                <a:lnTo>
                  <a:pt x="1649444" y="529480"/>
                </a:lnTo>
                <a:lnTo>
                  <a:pt x="1642461" y="511704"/>
                </a:lnTo>
                <a:lnTo>
                  <a:pt x="1634525" y="494245"/>
                </a:lnTo>
                <a:lnTo>
                  <a:pt x="1626589" y="477104"/>
                </a:lnTo>
                <a:lnTo>
                  <a:pt x="1617701" y="460280"/>
                </a:lnTo>
                <a:lnTo>
                  <a:pt x="1608495" y="443773"/>
                </a:lnTo>
                <a:lnTo>
                  <a:pt x="1438033" y="443773"/>
                </a:lnTo>
                <a:close/>
                <a:moveTo>
                  <a:pt x="1074888" y="443773"/>
                </a:moveTo>
                <a:lnTo>
                  <a:pt x="1074888" y="738987"/>
                </a:lnTo>
                <a:lnTo>
                  <a:pt x="1405972" y="738987"/>
                </a:lnTo>
                <a:lnTo>
                  <a:pt x="1405337" y="719306"/>
                </a:lnTo>
                <a:lnTo>
                  <a:pt x="1404702" y="699625"/>
                </a:lnTo>
                <a:lnTo>
                  <a:pt x="1403115" y="680262"/>
                </a:lnTo>
                <a:lnTo>
                  <a:pt x="1401528" y="660581"/>
                </a:lnTo>
                <a:lnTo>
                  <a:pt x="1399941" y="641535"/>
                </a:lnTo>
                <a:lnTo>
                  <a:pt x="1397719" y="622171"/>
                </a:lnTo>
                <a:lnTo>
                  <a:pt x="1394862" y="603442"/>
                </a:lnTo>
                <a:lnTo>
                  <a:pt x="1392322" y="585031"/>
                </a:lnTo>
                <a:lnTo>
                  <a:pt x="1389466" y="566620"/>
                </a:lnTo>
                <a:lnTo>
                  <a:pt x="1385656" y="548209"/>
                </a:lnTo>
                <a:lnTo>
                  <a:pt x="1382482" y="530115"/>
                </a:lnTo>
                <a:lnTo>
                  <a:pt x="1378355" y="512339"/>
                </a:lnTo>
                <a:lnTo>
                  <a:pt x="1374229" y="494562"/>
                </a:lnTo>
                <a:lnTo>
                  <a:pt x="1369467" y="477421"/>
                </a:lnTo>
                <a:lnTo>
                  <a:pt x="1365023" y="460280"/>
                </a:lnTo>
                <a:lnTo>
                  <a:pt x="1359944" y="443773"/>
                </a:lnTo>
                <a:lnTo>
                  <a:pt x="1074888" y="443773"/>
                </a:lnTo>
                <a:close/>
                <a:moveTo>
                  <a:pt x="716505" y="443773"/>
                </a:moveTo>
                <a:lnTo>
                  <a:pt x="711426" y="460280"/>
                </a:lnTo>
                <a:lnTo>
                  <a:pt x="706664" y="477421"/>
                </a:lnTo>
                <a:lnTo>
                  <a:pt x="702220" y="494562"/>
                </a:lnTo>
                <a:lnTo>
                  <a:pt x="698094" y="512339"/>
                </a:lnTo>
                <a:lnTo>
                  <a:pt x="694284" y="530115"/>
                </a:lnTo>
                <a:lnTo>
                  <a:pt x="690475" y="548209"/>
                </a:lnTo>
                <a:lnTo>
                  <a:pt x="687301" y="566620"/>
                </a:lnTo>
                <a:lnTo>
                  <a:pt x="683809" y="585031"/>
                </a:lnTo>
                <a:lnTo>
                  <a:pt x="681270" y="603442"/>
                </a:lnTo>
                <a:lnTo>
                  <a:pt x="678730" y="622171"/>
                </a:lnTo>
                <a:lnTo>
                  <a:pt x="676508" y="641535"/>
                </a:lnTo>
                <a:lnTo>
                  <a:pt x="674604" y="660581"/>
                </a:lnTo>
                <a:lnTo>
                  <a:pt x="673334" y="680262"/>
                </a:lnTo>
                <a:lnTo>
                  <a:pt x="672064" y="699625"/>
                </a:lnTo>
                <a:lnTo>
                  <a:pt x="671112" y="719306"/>
                </a:lnTo>
                <a:lnTo>
                  <a:pt x="670159" y="738987"/>
                </a:lnTo>
                <a:lnTo>
                  <a:pt x="1001243" y="738987"/>
                </a:lnTo>
                <a:lnTo>
                  <a:pt x="1001243" y="443773"/>
                </a:lnTo>
                <a:lnTo>
                  <a:pt x="716505" y="443773"/>
                </a:lnTo>
                <a:close/>
                <a:moveTo>
                  <a:pt x="467954" y="443773"/>
                </a:moveTo>
                <a:lnTo>
                  <a:pt x="458748" y="460280"/>
                </a:lnTo>
                <a:lnTo>
                  <a:pt x="450178" y="477104"/>
                </a:lnTo>
                <a:lnTo>
                  <a:pt x="442242" y="494245"/>
                </a:lnTo>
                <a:lnTo>
                  <a:pt x="434306" y="511704"/>
                </a:lnTo>
                <a:lnTo>
                  <a:pt x="427005" y="529480"/>
                </a:lnTo>
                <a:lnTo>
                  <a:pt x="420339" y="547574"/>
                </a:lnTo>
                <a:lnTo>
                  <a:pt x="413990" y="565350"/>
                </a:lnTo>
                <a:lnTo>
                  <a:pt x="408594" y="584396"/>
                </a:lnTo>
                <a:lnTo>
                  <a:pt x="403515" y="602808"/>
                </a:lnTo>
                <a:lnTo>
                  <a:pt x="399071" y="621536"/>
                </a:lnTo>
                <a:lnTo>
                  <a:pt x="394944" y="640582"/>
                </a:lnTo>
                <a:lnTo>
                  <a:pt x="391452" y="659946"/>
                </a:lnTo>
                <a:lnTo>
                  <a:pt x="388595" y="679309"/>
                </a:lnTo>
                <a:lnTo>
                  <a:pt x="386373" y="699308"/>
                </a:lnTo>
                <a:lnTo>
                  <a:pt x="384469" y="718988"/>
                </a:lnTo>
                <a:lnTo>
                  <a:pt x="383516" y="738987"/>
                </a:lnTo>
                <a:lnTo>
                  <a:pt x="596515" y="738987"/>
                </a:lnTo>
                <a:lnTo>
                  <a:pt x="597150" y="719306"/>
                </a:lnTo>
                <a:lnTo>
                  <a:pt x="598102" y="699308"/>
                </a:lnTo>
                <a:lnTo>
                  <a:pt x="599054" y="680262"/>
                </a:lnTo>
                <a:lnTo>
                  <a:pt x="600641" y="660581"/>
                </a:lnTo>
                <a:lnTo>
                  <a:pt x="602229" y="641535"/>
                </a:lnTo>
                <a:lnTo>
                  <a:pt x="604451" y="622488"/>
                </a:lnTo>
                <a:lnTo>
                  <a:pt x="606673" y="603760"/>
                </a:lnTo>
                <a:lnTo>
                  <a:pt x="608577" y="585031"/>
                </a:lnTo>
                <a:lnTo>
                  <a:pt x="611752" y="566620"/>
                </a:lnTo>
                <a:lnTo>
                  <a:pt x="614608" y="548526"/>
                </a:lnTo>
                <a:lnTo>
                  <a:pt x="618100" y="530433"/>
                </a:lnTo>
                <a:lnTo>
                  <a:pt x="621592" y="512656"/>
                </a:lnTo>
                <a:lnTo>
                  <a:pt x="625401" y="495197"/>
                </a:lnTo>
                <a:lnTo>
                  <a:pt x="629528" y="477738"/>
                </a:lnTo>
                <a:lnTo>
                  <a:pt x="633654" y="460280"/>
                </a:lnTo>
                <a:lnTo>
                  <a:pt x="638099" y="443773"/>
                </a:lnTo>
                <a:lnTo>
                  <a:pt x="467954" y="443773"/>
                </a:lnTo>
                <a:close/>
                <a:moveTo>
                  <a:pt x="1306615" y="168557"/>
                </a:moveTo>
                <a:lnTo>
                  <a:pt x="1314234" y="178715"/>
                </a:lnTo>
                <a:lnTo>
                  <a:pt x="1322487" y="189826"/>
                </a:lnTo>
                <a:lnTo>
                  <a:pt x="1329788" y="200936"/>
                </a:lnTo>
                <a:lnTo>
                  <a:pt x="1337406" y="212046"/>
                </a:lnTo>
                <a:lnTo>
                  <a:pt x="1345025" y="223791"/>
                </a:lnTo>
                <a:lnTo>
                  <a:pt x="1352326" y="235536"/>
                </a:lnTo>
                <a:lnTo>
                  <a:pt x="1359309" y="247916"/>
                </a:lnTo>
                <a:lnTo>
                  <a:pt x="1365975" y="260613"/>
                </a:lnTo>
                <a:lnTo>
                  <a:pt x="1372959" y="272993"/>
                </a:lnTo>
                <a:lnTo>
                  <a:pt x="1379308" y="286326"/>
                </a:lnTo>
                <a:lnTo>
                  <a:pt x="1385656" y="299658"/>
                </a:lnTo>
                <a:lnTo>
                  <a:pt x="1391688" y="312990"/>
                </a:lnTo>
                <a:lnTo>
                  <a:pt x="1398036" y="326957"/>
                </a:lnTo>
                <a:lnTo>
                  <a:pt x="1403433" y="340924"/>
                </a:lnTo>
                <a:lnTo>
                  <a:pt x="1409464" y="355209"/>
                </a:lnTo>
                <a:lnTo>
                  <a:pt x="1414543" y="369811"/>
                </a:lnTo>
                <a:lnTo>
                  <a:pt x="1559293" y="369811"/>
                </a:lnTo>
                <a:lnTo>
                  <a:pt x="1546913" y="353939"/>
                </a:lnTo>
                <a:lnTo>
                  <a:pt x="1533581" y="338067"/>
                </a:lnTo>
                <a:lnTo>
                  <a:pt x="1520248" y="322831"/>
                </a:lnTo>
                <a:lnTo>
                  <a:pt x="1505964" y="308229"/>
                </a:lnTo>
                <a:lnTo>
                  <a:pt x="1491679" y="293627"/>
                </a:lnTo>
                <a:lnTo>
                  <a:pt x="1476760" y="280294"/>
                </a:lnTo>
                <a:lnTo>
                  <a:pt x="1461523" y="266645"/>
                </a:lnTo>
                <a:lnTo>
                  <a:pt x="1445969" y="253630"/>
                </a:lnTo>
                <a:lnTo>
                  <a:pt x="1429780" y="240932"/>
                </a:lnTo>
                <a:lnTo>
                  <a:pt x="1412956" y="229187"/>
                </a:lnTo>
                <a:lnTo>
                  <a:pt x="1396132" y="217760"/>
                </a:lnTo>
                <a:lnTo>
                  <a:pt x="1378673" y="206650"/>
                </a:lnTo>
                <a:lnTo>
                  <a:pt x="1361531" y="196492"/>
                </a:lnTo>
                <a:lnTo>
                  <a:pt x="1343438" y="186651"/>
                </a:lnTo>
                <a:lnTo>
                  <a:pt x="1325026" y="177128"/>
                </a:lnTo>
                <a:lnTo>
                  <a:pt x="1306615" y="168557"/>
                </a:lnTo>
                <a:close/>
                <a:moveTo>
                  <a:pt x="770151" y="168557"/>
                </a:moveTo>
                <a:lnTo>
                  <a:pt x="751423" y="177128"/>
                </a:lnTo>
                <a:lnTo>
                  <a:pt x="733329" y="186651"/>
                </a:lnTo>
                <a:lnTo>
                  <a:pt x="715235" y="196492"/>
                </a:lnTo>
                <a:lnTo>
                  <a:pt x="697459" y="206650"/>
                </a:lnTo>
                <a:lnTo>
                  <a:pt x="680317" y="217760"/>
                </a:lnTo>
                <a:lnTo>
                  <a:pt x="663176" y="229187"/>
                </a:lnTo>
                <a:lnTo>
                  <a:pt x="646669" y="240932"/>
                </a:lnTo>
                <a:lnTo>
                  <a:pt x="630798" y="253630"/>
                </a:lnTo>
                <a:lnTo>
                  <a:pt x="614926" y="266645"/>
                </a:lnTo>
                <a:lnTo>
                  <a:pt x="599372" y="280294"/>
                </a:lnTo>
                <a:lnTo>
                  <a:pt x="584770" y="293627"/>
                </a:lnTo>
                <a:lnTo>
                  <a:pt x="570485" y="308229"/>
                </a:lnTo>
                <a:lnTo>
                  <a:pt x="556518" y="322831"/>
                </a:lnTo>
                <a:lnTo>
                  <a:pt x="542868" y="338067"/>
                </a:lnTo>
                <a:lnTo>
                  <a:pt x="529536" y="353939"/>
                </a:lnTo>
                <a:lnTo>
                  <a:pt x="516839" y="369811"/>
                </a:lnTo>
                <a:lnTo>
                  <a:pt x="661906" y="369811"/>
                </a:lnTo>
                <a:lnTo>
                  <a:pt x="667303" y="355209"/>
                </a:lnTo>
                <a:lnTo>
                  <a:pt x="673016" y="340924"/>
                </a:lnTo>
                <a:lnTo>
                  <a:pt x="678730" y="326957"/>
                </a:lnTo>
                <a:lnTo>
                  <a:pt x="684761" y="312990"/>
                </a:lnTo>
                <a:lnTo>
                  <a:pt x="690793" y="299658"/>
                </a:lnTo>
                <a:lnTo>
                  <a:pt x="697141" y="286326"/>
                </a:lnTo>
                <a:lnTo>
                  <a:pt x="703808" y="272993"/>
                </a:lnTo>
                <a:lnTo>
                  <a:pt x="710474" y="260613"/>
                </a:lnTo>
                <a:lnTo>
                  <a:pt x="717457" y="247916"/>
                </a:lnTo>
                <a:lnTo>
                  <a:pt x="724441" y="235536"/>
                </a:lnTo>
                <a:lnTo>
                  <a:pt x="731424" y="223791"/>
                </a:lnTo>
                <a:lnTo>
                  <a:pt x="738725" y="212046"/>
                </a:lnTo>
                <a:lnTo>
                  <a:pt x="746661" y="200936"/>
                </a:lnTo>
                <a:lnTo>
                  <a:pt x="754280" y="189826"/>
                </a:lnTo>
                <a:lnTo>
                  <a:pt x="762215" y="178715"/>
                </a:lnTo>
                <a:lnTo>
                  <a:pt x="770151" y="168557"/>
                </a:lnTo>
                <a:close/>
                <a:moveTo>
                  <a:pt x="1074888" y="112372"/>
                </a:moveTo>
                <a:lnTo>
                  <a:pt x="1074888" y="369811"/>
                </a:lnTo>
                <a:lnTo>
                  <a:pt x="1333597" y="369811"/>
                </a:lnTo>
                <a:lnTo>
                  <a:pt x="1324392" y="347908"/>
                </a:lnTo>
                <a:lnTo>
                  <a:pt x="1314551" y="326640"/>
                </a:lnTo>
                <a:lnTo>
                  <a:pt x="1304393" y="306324"/>
                </a:lnTo>
                <a:lnTo>
                  <a:pt x="1293600" y="286326"/>
                </a:lnTo>
                <a:lnTo>
                  <a:pt x="1282490" y="267597"/>
                </a:lnTo>
                <a:lnTo>
                  <a:pt x="1271063" y="249503"/>
                </a:lnTo>
                <a:lnTo>
                  <a:pt x="1259318" y="232362"/>
                </a:lnTo>
                <a:lnTo>
                  <a:pt x="1247255" y="215538"/>
                </a:lnTo>
                <a:lnTo>
                  <a:pt x="1234558" y="199983"/>
                </a:lnTo>
                <a:lnTo>
                  <a:pt x="1221860" y="185699"/>
                </a:lnTo>
                <a:lnTo>
                  <a:pt x="1215194" y="178715"/>
                </a:lnTo>
                <a:lnTo>
                  <a:pt x="1208528" y="172049"/>
                </a:lnTo>
                <a:lnTo>
                  <a:pt x="1201862" y="165383"/>
                </a:lnTo>
                <a:lnTo>
                  <a:pt x="1194878" y="159352"/>
                </a:lnTo>
                <a:lnTo>
                  <a:pt x="1188212" y="153321"/>
                </a:lnTo>
                <a:lnTo>
                  <a:pt x="1181229" y="147924"/>
                </a:lnTo>
                <a:lnTo>
                  <a:pt x="1174245" y="142210"/>
                </a:lnTo>
                <a:lnTo>
                  <a:pt x="1167262" y="137131"/>
                </a:lnTo>
                <a:lnTo>
                  <a:pt x="1159961" y="132370"/>
                </a:lnTo>
                <a:lnTo>
                  <a:pt x="1152977" y="127608"/>
                </a:lnTo>
                <a:lnTo>
                  <a:pt x="1145359" y="123164"/>
                </a:lnTo>
                <a:lnTo>
                  <a:pt x="1138058" y="119038"/>
                </a:lnTo>
                <a:lnTo>
                  <a:pt x="1122503" y="116816"/>
                </a:lnTo>
                <a:lnTo>
                  <a:pt x="1106632" y="114911"/>
                </a:lnTo>
                <a:lnTo>
                  <a:pt x="1090760" y="113641"/>
                </a:lnTo>
                <a:lnTo>
                  <a:pt x="1074888" y="112372"/>
                </a:lnTo>
                <a:close/>
                <a:moveTo>
                  <a:pt x="1001243" y="112372"/>
                </a:moveTo>
                <a:lnTo>
                  <a:pt x="985372" y="113641"/>
                </a:lnTo>
                <a:lnTo>
                  <a:pt x="969500" y="114911"/>
                </a:lnTo>
                <a:lnTo>
                  <a:pt x="953628" y="116816"/>
                </a:lnTo>
                <a:lnTo>
                  <a:pt x="938391" y="119038"/>
                </a:lnTo>
                <a:lnTo>
                  <a:pt x="930773" y="123164"/>
                </a:lnTo>
                <a:lnTo>
                  <a:pt x="923789" y="127608"/>
                </a:lnTo>
                <a:lnTo>
                  <a:pt x="916488" y="132370"/>
                </a:lnTo>
                <a:lnTo>
                  <a:pt x="909505" y="137131"/>
                </a:lnTo>
                <a:lnTo>
                  <a:pt x="902204" y="142210"/>
                </a:lnTo>
                <a:lnTo>
                  <a:pt x="895220" y="147924"/>
                </a:lnTo>
                <a:lnTo>
                  <a:pt x="888554" y="153321"/>
                </a:lnTo>
                <a:lnTo>
                  <a:pt x="881571" y="159352"/>
                </a:lnTo>
                <a:lnTo>
                  <a:pt x="874587" y="165383"/>
                </a:lnTo>
                <a:lnTo>
                  <a:pt x="867921" y="172049"/>
                </a:lnTo>
                <a:lnTo>
                  <a:pt x="861255" y="178715"/>
                </a:lnTo>
                <a:lnTo>
                  <a:pt x="854589" y="185699"/>
                </a:lnTo>
                <a:lnTo>
                  <a:pt x="841574" y="199983"/>
                </a:lnTo>
                <a:lnTo>
                  <a:pt x="829194" y="215538"/>
                </a:lnTo>
                <a:lnTo>
                  <a:pt x="817132" y="232362"/>
                </a:lnTo>
                <a:lnTo>
                  <a:pt x="805069" y="249503"/>
                </a:lnTo>
                <a:lnTo>
                  <a:pt x="793641" y="267597"/>
                </a:lnTo>
                <a:lnTo>
                  <a:pt x="782849" y="286326"/>
                </a:lnTo>
                <a:lnTo>
                  <a:pt x="772056" y="306324"/>
                </a:lnTo>
                <a:lnTo>
                  <a:pt x="762215" y="326640"/>
                </a:lnTo>
                <a:lnTo>
                  <a:pt x="752058" y="347908"/>
                </a:lnTo>
                <a:lnTo>
                  <a:pt x="742852" y="369811"/>
                </a:lnTo>
                <a:lnTo>
                  <a:pt x="1001243" y="369811"/>
                </a:lnTo>
                <a:lnTo>
                  <a:pt x="1001243" y="112372"/>
                </a:lnTo>
                <a:close/>
                <a:moveTo>
                  <a:pt x="1018702" y="0"/>
                </a:moveTo>
                <a:lnTo>
                  <a:pt x="1038066" y="0"/>
                </a:lnTo>
                <a:lnTo>
                  <a:pt x="1058064" y="0"/>
                </a:lnTo>
                <a:lnTo>
                  <a:pt x="1077745" y="635"/>
                </a:lnTo>
                <a:lnTo>
                  <a:pt x="1097109" y="2222"/>
                </a:lnTo>
                <a:lnTo>
                  <a:pt x="1116790" y="4127"/>
                </a:lnTo>
                <a:lnTo>
                  <a:pt x="1135836" y="6349"/>
                </a:lnTo>
                <a:lnTo>
                  <a:pt x="1154882" y="8888"/>
                </a:lnTo>
                <a:lnTo>
                  <a:pt x="1173928" y="11745"/>
                </a:lnTo>
                <a:lnTo>
                  <a:pt x="1192656" y="15554"/>
                </a:lnTo>
                <a:lnTo>
                  <a:pt x="1211067" y="19363"/>
                </a:lnTo>
                <a:lnTo>
                  <a:pt x="1229479" y="23807"/>
                </a:lnTo>
                <a:lnTo>
                  <a:pt x="1247890" y="29204"/>
                </a:lnTo>
                <a:lnTo>
                  <a:pt x="1265984" y="34283"/>
                </a:lnTo>
                <a:lnTo>
                  <a:pt x="1284077" y="39997"/>
                </a:lnTo>
                <a:lnTo>
                  <a:pt x="1301854" y="46345"/>
                </a:lnTo>
                <a:lnTo>
                  <a:pt x="1318995" y="53011"/>
                </a:lnTo>
                <a:lnTo>
                  <a:pt x="1336454" y="59995"/>
                </a:lnTo>
                <a:lnTo>
                  <a:pt x="1353278" y="67931"/>
                </a:lnTo>
                <a:lnTo>
                  <a:pt x="1370420" y="75549"/>
                </a:lnTo>
                <a:lnTo>
                  <a:pt x="1386926" y="84120"/>
                </a:lnTo>
                <a:lnTo>
                  <a:pt x="1403433" y="92373"/>
                </a:lnTo>
                <a:lnTo>
                  <a:pt x="1419622" y="101579"/>
                </a:lnTo>
                <a:lnTo>
                  <a:pt x="1435494" y="110784"/>
                </a:lnTo>
                <a:lnTo>
                  <a:pt x="1451365" y="120942"/>
                </a:lnTo>
                <a:lnTo>
                  <a:pt x="1466602" y="131100"/>
                </a:lnTo>
                <a:lnTo>
                  <a:pt x="1482156" y="141576"/>
                </a:lnTo>
                <a:lnTo>
                  <a:pt x="1496758" y="152686"/>
                </a:lnTo>
                <a:lnTo>
                  <a:pt x="1511360" y="163796"/>
                </a:lnTo>
                <a:lnTo>
                  <a:pt x="1525962" y="175224"/>
                </a:lnTo>
                <a:lnTo>
                  <a:pt x="1539929" y="187286"/>
                </a:lnTo>
                <a:lnTo>
                  <a:pt x="1553579" y="199349"/>
                </a:lnTo>
                <a:lnTo>
                  <a:pt x="1567229" y="212046"/>
                </a:lnTo>
                <a:lnTo>
                  <a:pt x="1579926" y="224743"/>
                </a:lnTo>
                <a:lnTo>
                  <a:pt x="1592941" y="237758"/>
                </a:lnTo>
                <a:lnTo>
                  <a:pt x="1605638" y="251408"/>
                </a:lnTo>
                <a:lnTo>
                  <a:pt x="1617701" y="265057"/>
                </a:lnTo>
                <a:lnTo>
                  <a:pt x="1629763" y="279025"/>
                </a:lnTo>
                <a:lnTo>
                  <a:pt x="1641191" y="293309"/>
                </a:lnTo>
                <a:lnTo>
                  <a:pt x="1652618" y="308229"/>
                </a:lnTo>
                <a:lnTo>
                  <a:pt x="1663411" y="323148"/>
                </a:lnTo>
                <a:lnTo>
                  <a:pt x="1674204" y="338385"/>
                </a:lnTo>
                <a:lnTo>
                  <a:pt x="1684044" y="353939"/>
                </a:lnTo>
                <a:lnTo>
                  <a:pt x="1693885" y="369493"/>
                </a:lnTo>
                <a:lnTo>
                  <a:pt x="1703091" y="385365"/>
                </a:lnTo>
                <a:lnTo>
                  <a:pt x="1712296" y="401554"/>
                </a:lnTo>
                <a:lnTo>
                  <a:pt x="1720867" y="418061"/>
                </a:lnTo>
                <a:lnTo>
                  <a:pt x="1729438" y="434567"/>
                </a:lnTo>
                <a:lnTo>
                  <a:pt x="1737056" y="451709"/>
                </a:lnTo>
                <a:lnTo>
                  <a:pt x="1744992" y="468533"/>
                </a:lnTo>
                <a:lnTo>
                  <a:pt x="1751976" y="485992"/>
                </a:lnTo>
                <a:lnTo>
                  <a:pt x="1758324" y="503133"/>
                </a:lnTo>
                <a:lnTo>
                  <a:pt x="1764673" y="520910"/>
                </a:lnTo>
                <a:lnTo>
                  <a:pt x="1770704" y="539003"/>
                </a:lnTo>
                <a:lnTo>
                  <a:pt x="1775783" y="557097"/>
                </a:lnTo>
                <a:lnTo>
                  <a:pt x="1780862" y="575508"/>
                </a:lnTo>
                <a:lnTo>
                  <a:pt x="1785306" y="593919"/>
                </a:lnTo>
                <a:lnTo>
                  <a:pt x="1789433" y="612331"/>
                </a:lnTo>
                <a:lnTo>
                  <a:pt x="1793242" y="631059"/>
                </a:lnTo>
                <a:lnTo>
                  <a:pt x="1796099" y="650423"/>
                </a:lnTo>
                <a:lnTo>
                  <a:pt x="1798956" y="669151"/>
                </a:lnTo>
                <a:lnTo>
                  <a:pt x="1801178" y="688515"/>
                </a:lnTo>
                <a:lnTo>
                  <a:pt x="1802765" y="707878"/>
                </a:lnTo>
                <a:lnTo>
                  <a:pt x="1804035" y="727242"/>
                </a:lnTo>
                <a:lnTo>
                  <a:pt x="1804987" y="746923"/>
                </a:lnTo>
                <a:lnTo>
                  <a:pt x="1804987" y="766921"/>
                </a:lnTo>
                <a:lnTo>
                  <a:pt x="1804987" y="786285"/>
                </a:lnTo>
                <a:lnTo>
                  <a:pt x="1804035" y="806283"/>
                </a:lnTo>
                <a:lnTo>
                  <a:pt x="1802765" y="825646"/>
                </a:lnTo>
                <a:lnTo>
                  <a:pt x="1801178" y="845010"/>
                </a:lnTo>
                <a:lnTo>
                  <a:pt x="1798956" y="864056"/>
                </a:lnTo>
                <a:lnTo>
                  <a:pt x="1796099" y="883419"/>
                </a:lnTo>
                <a:lnTo>
                  <a:pt x="1793242" y="902465"/>
                </a:lnTo>
                <a:lnTo>
                  <a:pt x="1789433" y="921194"/>
                </a:lnTo>
                <a:lnTo>
                  <a:pt x="1785306" y="939605"/>
                </a:lnTo>
                <a:lnTo>
                  <a:pt x="1780862" y="958016"/>
                </a:lnTo>
                <a:lnTo>
                  <a:pt x="1775783" y="976428"/>
                </a:lnTo>
                <a:lnTo>
                  <a:pt x="1770704" y="994521"/>
                </a:lnTo>
                <a:lnTo>
                  <a:pt x="1764673" y="1012298"/>
                </a:lnTo>
                <a:lnTo>
                  <a:pt x="1758324" y="1030074"/>
                </a:lnTo>
                <a:lnTo>
                  <a:pt x="1751976" y="1047851"/>
                </a:lnTo>
                <a:lnTo>
                  <a:pt x="1744992" y="1064992"/>
                </a:lnTo>
                <a:lnTo>
                  <a:pt x="1737056" y="1082134"/>
                </a:lnTo>
                <a:lnTo>
                  <a:pt x="1729438" y="1098958"/>
                </a:lnTo>
                <a:lnTo>
                  <a:pt x="1720867" y="1115464"/>
                </a:lnTo>
                <a:lnTo>
                  <a:pt x="1712296" y="1132288"/>
                </a:lnTo>
                <a:lnTo>
                  <a:pt x="1703091" y="1147843"/>
                </a:lnTo>
                <a:lnTo>
                  <a:pt x="1693885" y="1164349"/>
                </a:lnTo>
                <a:lnTo>
                  <a:pt x="1684044" y="1179586"/>
                </a:lnTo>
                <a:lnTo>
                  <a:pt x="1674204" y="1195140"/>
                </a:lnTo>
                <a:lnTo>
                  <a:pt x="1663411" y="1210377"/>
                </a:lnTo>
                <a:lnTo>
                  <a:pt x="1652618" y="1225297"/>
                </a:lnTo>
                <a:lnTo>
                  <a:pt x="1641191" y="1239898"/>
                </a:lnTo>
                <a:lnTo>
                  <a:pt x="1629763" y="1254183"/>
                </a:lnTo>
                <a:lnTo>
                  <a:pt x="1617701" y="1268150"/>
                </a:lnTo>
                <a:lnTo>
                  <a:pt x="1605638" y="1282117"/>
                </a:lnTo>
                <a:lnTo>
                  <a:pt x="1592941" y="1295449"/>
                </a:lnTo>
                <a:lnTo>
                  <a:pt x="1579926" y="1308782"/>
                </a:lnTo>
                <a:lnTo>
                  <a:pt x="1567229" y="1321797"/>
                </a:lnTo>
                <a:lnTo>
                  <a:pt x="1553579" y="1334176"/>
                </a:lnTo>
                <a:lnTo>
                  <a:pt x="1539929" y="1346239"/>
                </a:lnTo>
                <a:lnTo>
                  <a:pt x="1525962" y="1357984"/>
                </a:lnTo>
                <a:lnTo>
                  <a:pt x="1511360" y="1370047"/>
                </a:lnTo>
                <a:lnTo>
                  <a:pt x="1496758" y="1381157"/>
                </a:lnTo>
                <a:lnTo>
                  <a:pt x="1482156" y="1391949"/>
                </a:lnTo>
                <a:lnTo>
                  <a:pt x="1466602" y="1402425"/>
                </a:lnTo>
                <a:lnTo>
                  <a:pt x="1451365" y="1412583"/>
                </a:lnTo>
                <a:lnTo>
                  <a:pt x="1435494" y="1422423"/>
                </a:lnTo>
                <a:lnTo>
                  <a:pt x="1419622" y="1431946"/>
                </a:lnTo>
                <a:lnTo>
                  <a:pt x="1403433" y="1441152"/>
                </a:lnTo>
                <a:lnTo>
                  <a:pt x="1386926" y="1449723"/>
                </a:lnTo>
                <a:lnTo>
                  <a:pt x="1370420" y="1457976"/>
                </a:lnTo>
                <a:lnTo>
                  <a:pt x="1353278" y="1465912"/>
                </a:lnTo>
                <a:lnTo>
                  <a:pt x="1336454" y="1473213"/>
                </a:lnTo>
                <a:lnTo>
                  <a:pt x="1318995" y="1480196"/>
                </a:lnTo>
                <a:lnTo>
                  <a:pt x="1301854" y="1487180"/>
                </a:lnTo>
                <a:lnTo>
                  <a:pt x="1284077" y="1493528"/>
                </a:lnTo>
                <a:lnTo>
                  <a:pt x="1265984" y="1498925"/>
                </a:lnTo>
                <a:lnTo>
                  <a:pt x="1247890" y="1504639"/>
                </a:lnTo>
                <a:lnTo>
                  <a:pt x="1229479" y="1509400"/>
                </a:lnTo>
                <a:lnTo>
                  <a:pt x="1211067" y="1514162"/>
                </a:lnTo>
                <a:lnTo>
                  <a:pt x="1192656" y="1518288"/>
                </a:lnTo>
                <a:lnTo>
                  <a:pt x="1173928" y="1521463"/>
                </a:lnTo>
                <a:lnTo>
                  <a:pt x="1154882" y="1524637"/>
                </a:lnTo>
                <a:lnTo>
                  <a:pt x="1135836" y="1527494"/>
                </a:lnTo>
                <a:lnTo>
                  <a:pt x="1116790" y="1529716"/>
                </a:lnTo>
                <a:lnTo>
                  <a:pt x="1097109" y="1531303"/>
                </a:lnTo>
                <a:lnTo>
                  <a:pt x="1077745" y="1532573"/>
                </a:lnTo>
                <a:lnTo>
                  <a:pt x="1058064" y="1533208"/>
                </a:lnTo>
                <a:lnTo>
                  <a:pt x="1038066" y="1533525"/>
                </a:lnTo>
                <a:lnTo>
                  <a:pt x="1018702" y="1533208"/>
                </a:lnTo>
                <a:lnTo>
                  <a:pt x="998704" y="1532573"/>
                </a:lnTo>
                <a:lnTo>
                  <a:pt x="979340" y="1531303"/>
                </a:lnTo>
                <a:lnTo>
                  <a:pt x="959977" y="1529716"/>
                </a:lnTo>
                <a:lnTo>
                  <a:pt x="940931" y="1527494"/>
                </a:lnTo>
                <a:lnTo>
                  <a:pt x="921567" y="1524637"/>
                </a:lnTo>
                <a:lnTo>
                  <a:pt x="902839" y="1521463"/>
                </a:lnTo>
                <a:lnTo>
                  <a:pt x="884110" y="1518288"/>
                </a:lnTo>
                <a:lnTo>
                  <a:pt x="865382" y="1514162"/>
                </a:lnTo>
                <a:lnTo>
                  <a:pt x="846970" y="1509400"/>
                </a:lnTo>
                <a:lnTo>
                  <a:pt x="828559" y="1504639"/>
                </a:lnTo>
                <a:lnTo>
                  <a:pt x="810465" y="1498925"/>
                </a:lnTo>
                <a:lnTo>
                  <a:pt x="792689" y="1493528"/>
                </a:lnTo>
                <a:lnTo>
                  <a:pt x="774913" y="1487180"/>
                </a:lnTo>
                <a:lnTo>
                  <a:pt x="757136" y="1480196"/>
                </a:lnTo>
                <a:lnTo>
                  <a:pt x="739995" y="1473213"/>
                </a:lnTo>
                <a:lnTo>
                  <a:pt x="722854" y="1465912"/>
                </a:lnTo>
                <a:lnTo>
                  <a:pt x="706030" y="1457976"/>
                </a:lnTo>
                <a:lnTo>
                  <a:pt x="689523" y="1449723"/>
                </a:lnTo>
                <a:lnTo>
                  <a:pt x="673334" y="1441152"/>
                </a:lnTo>
                <a:lnTo>
                  <a:pt x="657145" y="1431946"/>
                </a:lnTo>
                <a:lnTo>
                  <a:pt x="640956" y="1422423"/>
                </a:lnTo>
                <a:lnTo>
                  <a:pt x="625401" y="1412583"/>
                </a:lnTo>
                <a:lnTo>
                  <a:pt x="609847" y="1402425"/>
                </a:lnTo>
                <a:lnTo>
                  <a:pt x="594610" y="1391949"/>
                </a:lnTo>
                <a:lnTo>
                  <a:pt x="579691" y="1381157"/>
                </a:lnTo>
                <a:lnTo>
                  <a:pt x="565089" y="1370047"/>
                </a:lnTo>
                <a:lnTo>
                  <a:pt x="550804" y="1357984"/>
                </a:lnTo>
                <a:lnTo>
                  <a:pt x="536837" y="1346239"/>
                </a:lnTo>
                <a:lnTo>
                  <a:pt x="522870" y="1334176"/>
                </a:lnTo>
                <a:lnTo>
                  <a:pt x="509538" y="1321797"/>
                </a:lnTo>
                <a:lnTo>
                  <a:pt x="496205" y="1308782"/>
                </a:lnTo>
                <a:lnTo>
                  <a:pt x="483508" y="1295449"/>
                </a:lnTo>
                <a:lnTo>
                  <a:pt x="470811" y="1282117"/>
                </a:lnTo>
                <a:lnTo>
                  <a:pt x="458748" y="1268150"/>
                </a:lnTo>
                <a:lnTo>
                  <a:pt x="447003" y="1254183"/>
                </a:lnTo>
                <a:lnTo>
                  <a:pt x="435258" y="1239898"/>
                </a:lnTo>
                <a:lnTo>
                  <a:pt x="424148" y="1225297"/>
                </a:lnTo>
                <a:lnTo>
                  <a:pt x="413038" y="1210377"/>
                </a:lnTo>
                <a:lnTo>
                  <a:pt x="402562" y="1195140"/>
                </a:lnTo>
                <a:lnTo>
                  <a:pt x="392404" y="1179586"/>
                </a:lnTo>
                <a:lnTo>
                  <a:pt x="382881" y="1164349"/>
                </a:lnTo>
                <a:lnTo>
                  <a:pt x="373041" y="1147843"/>
                </a:lnTo>
                <a:lnTo>
                  <a:pt x="364470" y="1132288"/>
                </a:lnTo>
                <a:lnTo>
                  <a:pt x="355582" y="1115464"/>
                </a:lnTo>
                <a:lnTo>
                  <a:pt x="347329" y="1098958"/>
                </a:lnTo>
                <a:lnTo>
                  <a:pt x="339393" y="1082134"/>
                </a:lnTo>
                <a:lnTo>
                  <a:pt x="331775" y="1064992"/>
                </a:lnTo>
                <a:lnTo>
                  <a:pt x="324791" y="1047851"/>
                </a:lnTo>
                <a:lnTo>
                  <a:pt x="318125" y="1030074"/>
                </a:lnTo>
                <a:lnTo>
                  <a:pt x="312094" y="1012298"/>
                </a:lnTo>
                <a:lnTo>
                  <a:pt x="306062" y="994521"/>
                </a:lnTo>
                <a:lnTo>
                  <a:pt x="300666" y="976428"/>
                </a:lnTo>
                <a:lnTo>
                  <a:pt x="295904" y="958016"/>
                </a:lnTo>
                <a:lnTo>
                  <a:pt x="290825" y="939605"/>
                </a:lnTo>
                <a:lnTo>
                  <a:pt x="287016" y="921194"/>
                </a:lnTo>
                <a:lnTo>
                  <a:pt x="283525" y="902465"/>
                </a:lnTo>
                <a:lnTo>
                  <a:pt x="280350" y="883419"/>
                </a:lnTo>
                <a:lnTo>
                  <a:pt x="277811" y="864056"/>
                </a:lnTo>
                <a:lnTo>
                  <a:pt x="275589" y="845010"/>
                </a:lnTo>
                <a:lnTo>
                  <a:pt x="273684" y="825646"/>
                </a:lnTo>
                <a:lnTo>
                  <a:pt x="272414" y="806283"/>
                </a:lnTo>
                <a:lnTo>
                  <a:pt x="271779" y="786285"/>
                </a:lnTo>
                <a:lnTo>
                  <a:pt x="271462" y="766921"/>
                </a:lnTo>
                <a:lnTo>
                  <a:pt x="271779" y="746923"/>
                </a:lnTo>
                <a:lnTo>
                  <a:pt x="272414" y="727242"/>
                </a:lnTo>
                <a:lnTo>
                  <a:pt x="273684" y="707878"/>
                </a:lnTo>
                <a:lnTo>
                  <a:pt x="275589" y="688515"/>
                </a:lnTo>
                <a:lnTo>
                  <a:pt x="277811" y="669151"/>
                </a:lnTo>
                <a:lnTo>
                  <a:pt x="280350" y="650423"/>
                </a:lnTo>
                <a:lnTo>
                  <a:pt x="283525" y="631059"/>
                </a:lnTo>
                <a:lnTo>
                  <a:pt x="287016" y="612331"/>
                </a:lnTo>
                <a:lnTo>
                  <a:pt x="290825" y="593919"/>
                </a:lnTo>
                <a:lnTo>
                  <a:pt x="295904" y="575508"/>
                </a:lnTo>
                <a:lnTo>
                  <a:pt x="300666" y="557097"/>
                </a:lnTo>
                <a:lnTo>
                  <a:pt x="306062" y="539003"/>
                </a:lnTo>
                <a:lnTo>
                  <a:pt x="312094" y="520910"/>
                </a:lnTo>
                <a:lnTo>
                  <a:pt x="318125" y="503133"/>
                </a:lnTo>
                <a:lnTo>
                  <a:pt x="324791" y="485992"/>
                </a:lnTo>
                <a:lnTo>
                  <a:pt x="331775" y="468533"/>
                </a:lnTo>
                <a:lnTo>
                  <a:pt x="339393" y="451709"/>
                </a:lnTo>
                <a:lnTo>
                  <a:pt x="347329" y="434567"/>
                </a:lnTo>
                <a:lnTo>
                  <a:pt x="355582" y="418061"/>
                </a:lnTo>
                <a:lnTo>
                  <a:pt x="364470" y="401554"/>
                </a:lnTo>
                <a:lnTo>
                  <a:pt x="373041" y="385365"/>
                </a:lnTo>
                <a:lnTo>
                  <a:pt x="382881" y="369493"/>
                </a:lnTo>
                <a:lnTo>
                  <a:pt x="392404" y="353939"/>
                </a:lnTo>
                <a:lnTo>
                  <a:pt x="402562" y="338385"/>
                </a:lnTo>
                <a:lnTo>
                  <a:pt x="413038" y="323148"/>
                </a:lnTo>
                <a:lnTo>
                  <a:pt x="424148" y="308229"/>
                </a:lnTo>
                <a:lnTo>
                  <a:pt x="435258" y="293309"/>
                </a:lnTo>
                <a:lnTo>
                  <a:pt x="447003" y="279025"/>
                </a:lnTo>
                <a:lnTo>
                  <a:pt x="458748" y="265057"/>
                </a:lnTo>
                <a:lnTo>
                  <a:pt x="470811" y="251408"/>
                </a:lnTo>
                <a:lnTo>
                  <a:pt x="483508" y="237758"/>
                </a:lnTo>
                <a:lnTo>
                  <a:pt x="496205" y="224743"/>
                </a:lnTo>
                <a:lnTo>
                  <a:pt x="509538" y="212046"/>
                </a:lnTo>
                <a:lnTo>
                  <a:pt x="522870" y="199349"/>
                </a:lnTo>
                <a:lnTo>
                  <a:pt x="536837" y="187286"/>
                </a:lnTo>
                <a:lnTo>
                  <a:pt x="550804" y="175224"/>
                </a:lnTo>
                <a:lnTo>
                  <a:pt x="565089" y="163796"/>
                </a:lnTo>
                <a:lnTo>
                  <a:pt x="579691" y="152686"/>
                </a:lnTo>
                <a:lnTo>
                  <a:pt x="594610" y="141576"/>
                </a:lnTo>
                <a:lnTo>
                  <a:pt x="609847" y="131100"/>
                </a:lnTo>
                <a:lnTo>
                  <a:pt x="625401" y="120942"/>
                </a:lnTo>
                <a:lnTo>
                  <a:pt x="640956" y="110784"/>
                </a:lnTo>
                <a:lnTo>
                  <a:pt x="657145" y="101579"/>
                </a:lnTo>
                <a:lnTo>
                  <a:pt x="673334" y="92373"/>
                </a:lnTo>
                <a:lnTo>
                  <a:pt x="689523" y="84120"/>
                </a:lnTo>
                <a:lnTo>
                  <a:pt x="706030" y="75549"/>
                </a:lnTo>
                <a:lnTo>
                  <a:pt x="722854" y="67931"/>
                </a:lnTo>
                <a:lnTo>
                  <a:pt x="739995" y="59995"/>
                </a:lnTo>
                <a:lnTo>
                  <a:pt x="757136" y="53011"/>
                </a:lnTo>
                <a:lnTo>
                  <a:pt x="774913" y="46345"/>
                </a:lnTo>
                <a:lnTo>
                  <a:pt x="792689" y="39997"/>
                </a:lnTo>
                <a:lnTo>
                  <a:pt x="810465" y="34283"/>
                </a:lnTo>
                <a:lnTo>
                  <a:pt x="828559" y="29204"/>
                </a:lnTo>
                <a:lnTo>
                  <a:pt x="846970" y="23807"/>
                </a:lnTo>
                <a:lnTo>
                  <a:pt x="865382" y="19363"/>
                </a:lnTo>
                <a:lnTo>
                  <a:pt x="884110" y="15554"/>
                </a:lnTo>
                <a:lnTo>
                  <a:pt x="902839" y="11745"/>
                </a:lnTo>
                <a:lnTo>
                  <a:pt x="921567" y="8888"/>
                </a:lnTo>
                <a:lnTo>
                  <a:pt x="940931" y="6349"/>
                </a:lnTo>
                <a:lnTo>
                  <a:pt x="959977" y="4127"/>
                </a:lnTo>
                <a:lnTo>
                  <a:pt x="979340" y="2222"/>
                </a:lnTo>
                <a:lnTo>
                  <a:pt x="998704" y="635"/>
                </a:lnTo>
                <a:lnTo>
                  <a:pt x="10187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3943474" y="1444981"/>
            <a:ext cx="513777" cy="501756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3978451" y="3583430"/>
            <a:ext cx="478800" cy="501756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869076" y="1528745"/>
            <a:ext cx="513777" cy="501756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886563" y="3492031"/>
            <a:ext cx="478800" cy="501756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539968" y="1517400"/>
            <a:ext cx="1384274" cy="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43"/>
          <p:cNvSpPr txBox="1"/>
          <p:nvPr/>
        </p:nvSpPr>
        <p:spPr bwMode="auto">
          <a:xfrm>
            <a:off x="1539968" y="1736693"/>
            <a:ext cx="1851969" cy="589922"/>
          </a:xfrm>
          <a:prstGeom prst="rect">
            <a:avLst/>
          </a:prstGeom>
          <a:noFill/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1522480" y="3402198"/>
            <a:ext cx="1384274" cy="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43"/>
          <p:cNvSpPr txBox="1"/>
          <p:nvPr/>
        </p:nvSpPr>
        <p:spPr bwMode="auto">
          <a:xfrm>
            <a:off x="1522480" y="3621491"/>
            <a:ext cx="1762772" cy="589922"/>
          </a:xfrm>
          <a:prstGeom prst="rect">
            <a:avLst/>
          </a:prstGeom>
          <a:noFill/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199996" y="1270988"/>
            <a:ext cx="0" cy="28785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Shape"/>
          <p:cNvSpPr>
            <a:spLocks/>
          </p:cNvSpPr>
          <p:nvPr/>
        </p:nvSpPr>
        <p:spPr bwMode="auto">
          <a:xfrm>
            <a:off x="890075" y="2510388"/>
            <a:ext cx="471778" cy="501756"/>
          </a:xfrm>
          <a:custGeom>
            <a:avLst/>
            <a:gdLst>
              <a:gd name="T0" fmla="*/ 1087103 w 2087563"/>
              <a:gd name="T1" fmla="*/ 1121484 h 2301875"/>
              <a:gd name="T2" fmla="*/ 1274364 w 2087563"/>
              <a:gd name="T3" fmla="*/ 983302 h 2301875"/>
              <a:gd name="T4" fmla="*/ 987564 w 2087563"/>
              <a:gd name="T5" fmla="*/ 1138298 h 2301875"/>
              <a:gd name="T6" fmla="*/ 625386 w 2087563"/>
              <a:gd name="T7" fmla="*/ 988031 h 2301875"/>
              <a:gd name="T8" fmla="*/ 753028 w 2087563"/>
              <a:gd name="T9" fmla="*/ 1156424 h 2301875"/>
              <a:gd name="T10" fmla="*/ 488289 w 2087563"/>
              <a:gd name="T11" fmla="*/ 1030589 h 2301875"/>
              <a:gd name="T12" fmla="*/ 606476 w 2087563"/>
              <a:gd name="T13" fmla="*/ 1085757 h 2301875"/>
              <a:gd name="T14" fmla="*/ 1663953 w 2087563"/>
              <a:gd name="T15" fmla="*/ 838990 h 2301875"/>
              <a:gd name="T16" fmla="*/ 1726412 w 2087563"/>
              <a:gd name="T17" fmla="*/ 901587 h 2301875"/>
              <a:gd name="T18" fmla="*/ 958788 w 2087563"/>
              <a:gd name="T19" fmla="*/ 1531252 h 2301875"/>
              <a:gd name="T20" fmla="*/ 1298905 w 2087563"/>
              <a:gd name="T21" fmla="*/ 1204321 h 2301875"/>
              <a:gd name="T22" fmla="*/ 1396005 w 2087563"/>
              <a:gd name="T23" fmla="*/ 1204321 h 2301875"/>
              <a:gd name="T24" fmla="*/ 1416213 w 2087563"/>
              <a:gd name="T25" fmla="*/ 1291116 h 2301875"/>
              <a:gd name="T26" fmla="*/ 1201541 w 2087563"/>
              <a:gd name="T27" fmla="*/ 1560710 h 2301875"/>
              <a:gd name="T28" fmla="*/ 1578661 w 2087563"/>
              <a:gd name="T29" fmla="*/ 905269 h 2301875"/>
              <a:gd name="T30" fmla="*/ 1637709 w 2087563"/>
              <a:gd name="T31" fmla="*/ 839515 h 2301875"/>
              <a:gd name="T32" fmla="*/ 127282 w 2087563"/>
              <a:gd name="T33" fmla="*/ 860031 h 2301875"/>
              <a:gd name="T34" fmla="*/ 510700 w 2087563"/>
              <a:gd name="T35" fmla="*/ 1603056 h 2301875"/>
              <a:gd name="T36" fmla="*/ 518574 w 2087563"/>
              <a:gd name="T37" fmla="*/ 1539142 h 2301875"/>
              <a:gd name="T38" fmla="*/ 307838 w 2087563"/>
              <a:gd name="T39" fmla="*/ 1241407 h 2301875"/>
              <a:gd name="T40" fmla="*/ 373446 w 2087563"/>
              <a:gd name="T41" fmla="*/ 1186699 h 2301875"/>
              <a:gd name="T42" fmla="*/ 725899 w 2087563"/>
              <a:gd name="T43" fmla="*/ 1463657 h 2301875"/>
              <a:gd name="T44" fmla="*/ 804367 w 2087563"/>
              <a:gd name="T45" fmla="*/ 1859235 h 2301875"/>
              <a:gd name="T46" fmla="*/ 17058 w 2087563"/>
              <a:gd name="T47" fmla="*/ 865291 h 2301875"/>
              <a:gd name="T48" fmla="*/ 1221311 w 2087563"/>
              <a:gd name="T49" fmla="*/ 720072 h 2301875"/>
              <a:gd name="T50" fmla="*/ 1341073 w 2087563"/>
              <a:gd name="T51" fmla="*/ 882686 h 2301875"/>
              <a:gd name="T52" fmla="*/ 889337 w 2087563"/>
              <a:gd name="T53" fmla="*/ 672785 h 2301875"/>
              <a:gd name="T54" fmla="*/ 1161167 w 2087563"/>
              <a:gd name="T55" fmla="*/ 704573 h 2301875"/>
              <a:gd name="T56" fmla="*/ 579950 w 2087563"/>
              <a:gd name="T57" fmla="*/ 854314 h 2301875"/>
              <a:gd name="T58" fmla="*/ 341475 w 2087563"/>
              <a:gd name="T59" fmla="*/ 796782 h 2301875"/>
              <a:gd name="T60" fmla="*/ 507987 w 2087563"/>
              <a:gd name="T61" fmla="*/ 810967 h 2301875"/>
              <a:gd name="T62" fmla="*/ 1206603 w 2087563"/>
              <a:gd name="T63" fmla="*/ 438979 h 2301875"/>
              <a:gd name="T64" fmla="*/ 1393863 w 2087563"/>
              <a:gd name="T65" fmla="*/ 546162 h 2301875"/>
              <a:gd name="T66" fmla="*/ 1163268 w 2087563"/>
              <a:gd name="T67" fmla="*/ 611575 h 2301875"/>
              <a:gd name="T68" fmla="*/ 1125185 w 2087563"/>
              <a:gd name="T69" fmla="*/ 367260 h 2301875"/>
              <a:gd name="T70" fmla="*/ 556050 w 2087563"/>
              <a:gd name="T71" fmla="*/ 579000 h 2301875"/>
              <a:gd name="T72" fmla="*/ 330182 w 2087563"/>
              <a:gd name="T73" fmla="*/ 514375 h 2301875"/>
              <a:gd name="T74" fmla="*/ 506149 w 2087563"/>
              <a:gd name="T75" fmla="*/ 468927 h 2301875"/>
              <a:gd name="T76" fmla="*/ 1124660 w 2087563"/>
              <a:gd name="T77" fmla="*/ 205172 h 2301875"/>
              <a:gd name="T78" fmla="*/ 1221836 w 2087563"/>
              <a:gd name="T79" fmla="*/ 231967 h 2301875"/>
              <a:gd name="T80" fmla="*/ 562878 w 2087563"/>
              <a:gd name="T81" fmla="*/ 180215 h 2301875"/>
              <a:gd name="T82" fmla="*/ 566555 w 2087563"/>
              <a:gd name="T83" fmla="*/ 259026 h 2301875"/>
              <a:gd name="T84" fmla="*/ 1095770 w 2087563"/>
              <a:gd name="T85" fmla="*/ 287924 h 2301875"/>
              <a:gd name="T86" fmla="*/ 971542 w 2087563"/>
              <a:gd name="T87" fmla="*/ 117691 h 2301875"/>
              <a:gd name="T88" fmla="*/ 764321 w 2087563"/>
              <a:gd name="T89" fmla="*/ 105607 h 2301875"/>
              <a:gd name="T90" fmla="*/ 647711 w 2087563"/>
              <a:gd name="T91" fmla="*/ 236959 h 2301875"/>
              <a:gd name="T92" fmla="*/ 986775 w 2087563"/>
              <a:gd name="T93" fmla="*/ 12872 h 2301875"/>
              <a:gd name="T94" fmla="*/ 1213432 w 2087563"/>
              <a:gd name="T95" fmla="*/ 108497 h 2301875"/>
              <a:gd name="T96" fmla="*/ 1385197 w 2087563"/>
              <a:gd name="T97" fmla="*/ 280043 h 2301875"/>
              <a:gd name="T98" fmla="*/ 1480534 w 2087563"/>
              <a:gd name="T99" fmla="*/ 506757 h 2301875"/>
              <a:gd name="T100" fmla="*/ 1480534 w 2087563"/>
              <a:gd name="T101" fmla="*/ 762367 h 2301875"/>
              <a:gd name="T102" fmla="*/ 1385197 w 2087563"/>
              <a:gd name="T103" fmla="*/ 989081 h 2301875"/>
              <a:gd name="T104" fmla="*/ 1213432 w 2087563"/>
              <a:gd name="T105" fmla="*/ 1160628 h 2301875"/>
              <a:gd name="T106" fmla="*/ 986775 w 2087563"/>
              <a:gd name="T107" fmla="*/ 1256514 h 2301875"/>
              <a:gd name="T108" fmla="*/ 731492 w 2087563"/>
              <a:gd name="T109" fmla="*/ 1256514 h 2301875"/>
              <a:gd name="T110" fmla="*/ 504573 w 2087563"/>
              <a:gd name="T111" fmla="*/ 1160628 h 2301875"/>
              <a:gd name="T112" fmla="*/ 333070 w 2087563"/>
              <a:gd name="T113" fmla="*/ 989081 h 2301875"/>
              <a:gd name="T114" fmla="*/ 237470 w 2087563"/>
              <a:gd name="T115" fmla="*/ 762367 h 2301875"/>
              <a:gd name="T116" fmla="*/ 237470 w 2087563"/>
              <a:gd name="T117" fmla="*/ 506757 h 2301875"/>
              <a:gd name="T118" fmla="*/ 333070 w 2087563"/>
              <a:gd name="T119" fmla="*/ 280043 h 2301875"/>
              <a:gd name="T120" fmla="*/ 504573 w 2087563"/>
              <a:gd name="T121" fmla="*/ 108497 h 2301875"/>
              <a:gd name="T122" fmla="*/ 731492 w 2087563"/>
              <a:gd name="T123" fmla="*/ 12872 h 230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87563" h="2301875">
                <a:moveTo>
                  <a:pt x="1411686" y="1172602"/>
                </a:moveTo>
                <a:lnTo>
                  <a:pt x="1405972" y="1186570"/>
                </a:lnTo>
                <a:lnTo>
                  <a:pt x="1400576" y="1200219"/>
                </a:lnTo>
                <a:lnTo>
                  <a:pt x="1394862" y="1213551"/>
                </a:lnTo>
                <a:lnTo>
                  <a:pt x="1389148" y="1226884"/>
                </a:lnTo>
                <a:lnTo>
                  <a:pt x="1383117" y="1239898"/>
                </a:lnTo>
                <a:lnTo>
                  <a:pt x="1377086" y="1252278"/>
                </a:lnTo>
                <a:lnTo>
                  <a:pt x="1370737" y="1264976"/>
                </a:lnTo>
                <a:lnTo>
                  <a:pt x="1364071" y="1277038"/>
                </a:lnTo>
                <a:lnTo>
                  <a:pt x="1357405" y="1288783"/>
                </a:lnTo>
                <a:lnTo>
                  <a:pt x="1350421" y="1300528"/>
                </a:lnTo>
                <a:lnTo>
                  <a:pt x="1343438" y="1311956"/>
                </a:lnTo>
                <a:lnTo>
                  <a:pt x="1336454" y="1323066"/>
                </a:lnTo>
                <a:lnTo>
                  <a:pt x="1329153" y="1334176"/>
                </a:lnTo>
                <a:lnTo>
                  <a:pt x="1321535" y="1344969"/>
                </a:lnTo>
                <a:lnTo>
                  <a:pt x="1313916" y="1355127"/>
                </a:lnTo>
                <a:lnTo>
                  <a:pt x="1306615" y="1365285"/>
                </a:lnTo>
                <a:lnTo>
                  <a:pt x="1324392" y="1356714"/>
                </a:lnTo>
                <a:lnTo>
                  <a:pt x="1341850" y="1347826"/>
                </a:lnTo>
                <a:lnTo>
                  <a:pt x="1359627" y="1338303"/>
                </a:lnTo>
                <a:lnTo>
                  <a:pt x="1376451" y="1328145"/>
                </a:lnTo>
                <a:lnTo>
                  <a:pt x="1393275" y="1317987"/>
                </a:lnTo>
                <a:lnTo>
                  <a:pt x="1409781" y="1306877"/>
                </a:lnTo>
                <a:lnTo>
                  <a:pt x="1425653" y="1295449"/>
                </a:lnTo>
                <a:lnTo>
                  <a:pt x="1441525" y="1283704"/>
                </a:lnTo>
                <a:lnTo>
                  <a:pt x="1456444" y="1271007"/>
                </a:lnTo>
                <a:lnTo>
                  <a:pt x="1471681" y="1258310"/>
                </a:lnTo>
                <a:lnTo>
                  <a:pt x="1485966" y="1245295"/>
                </a:lnTo>
                <a:lnTo>
                  <a:pt x="1500568" y="1231328"/>
                </a:lnTo>
                <a:lnTo>
                  <a:pt x="1514217" y="1217361"/>
                </a:lnTo>
                <a:lnTo>
                  <a:pt x="1527232" y="1203076"/>
                </a:lnTo>
                <a:lnTo>
                  <a:pt x="1540247" y="1188157"/>
                </a:lnTo>
                <a:lnTo>
                  <a:pt x="1552944" y="1172602"/>
                </a:lnTo>
                <a:lnTo>
                  <a:pt x="1411686" y="1172602"/>
                </a:lnTo>
                <a:close/>
                <a:moveTo>
                  <a:pt x="1074888" y="1172602"/>
                </a:moveTo>
                <a:lnTo>
                  <a:pt x="1074888" y="1421153"/>
                </a:lnTo>
                <a:lnTo>
                  <a:pt x="1090760" y="1420201"/>
                </a:lnTo>
                <a:lnTo>
                  <a:pt x="1106632" y="1418614"/>
                </a:lnTo>
                <a:lnTo>
                  <a:pt x="1122503" y="1416709"/>
                </a:lnTo>
                <a:lnTo>
                  <a:pt x="1138058" y="1414487"/>
                </a:lnTo>
                <a:lnTo>
                  <a:pt x="1145041" y="1410361"/>
                </a:lnTo>
                <a:lnTo>
                  <a:pt x="1152342" y="1406551"/>
                </a:lnTo>
                <a:lnTo>
                  <a:pt x="1159326" y="1402107"/>
                </a:lnTo>
                <a:lnTo>
                  <a:pt x="1166309" y="1397346"/>
                </a:lnTo>
                <a:lnTo>
                  <a:pt x="1172975" y="1391949"/>
                </a:lnTo>
                <a:lnTo>
                  <a:pt x="1179959" y="1386871"/>
                </a:lnTo>
                <a:lnTo>
                  <a:pt x="1186625" y="1381474"/>
                </a:lnTo>
                <a:lnTo>
                  <a:pt x="1193609" y="1375443"/>
                </a:lnTo>
                <a:lnTo>
                  <a:pt x="1200275" y="1369729"/>
                </a:lnTo>
                <a:lnTo>
                  <a:pt x="1206623" y="1363380"/>
                </a:lnTo>
                <a:lnTo>
                  <a:pt x="1219956" y="1350048"/>
                </a:lnTo>
                <a:lnTo>
                  <a:pt x="1232336" y="1336081"/>
                </a:lnTo>
                <a:lnTo>
                  <a:pt x="1244716" y="1321162"/>
                </a:lnTo>
                <a:lnTo>
                  <a:pt x="1256778" y="1305290"/>
                </a:lnTo>
                <a:lnTo>
                  <a:pt x="1268206" y="1288783"/>
                </a:lnTo>
                <a:lnTo>
                  <a:pt x="1279633" y="1271007"/>
                </a:lnTo>
                <a:lnTo>
                  <a:pt x="1290426" y="1252913"/>
                </a:lnTo>
                <a:lnTo>
                  <a:pt x="1300901" y="1233867"/>
                </a:lnTo>
                <a:lnTo>
                  <a:pt x="1311059" y="1214504"/>
                </a:lnTo>
                <a:lnTo>
                  <a:pt x="1320582" y="1193871"/>
                </a:lnTo>
                <a:lnTo>
                  <a:pt x="1329788" y="1172602"/>
                </a:lnTo>
                <a:lnTo>
                  <a:pt x="1074888" y="1172602"/>
                </a:lnTo>
                <a:close/>
                <a:moveTo>
                  <a:pt x="746661" y="1172602"/>
                </a:moveTo>
                <a:lnTo>
                  <a:pt x="755867" y="1193871"/>
                </a:lnTo>
                <a:lnTo>
                  <a:pt x="765390" y="1214504"/>
                </a:lnTo>
                <a:lnTo>
                  <a:pt x="775865" y="1233867"/>
                </a:lnTo>
                <a:lnTo>
                  <a:pt x="786023" y="1252913"/>
                </a:lnTo>
                <a:lnTo>
                  <a:pt x="797133" y="1271007"/>
                </a:lnTo>
                <a:lnTo>
                  <a:pt x="808243" y="1288783"/>
                </a:lnTo>
                <a:lnTo>
                  <a:pt x="819988" y="1305290"/>
                </a:lnTo>
                <a:lnTo>
                  <a:pt x="831734" y="1321162"/>
                </a:lnTo>
                <a:lnTo>
                  <a:pt x="843796" y="1336081"/>
                </a:lnTo>
                <a:lnTo>
                  <a:pt x="856811" y="1350048"/>
                </a:lnTo>
                <a:lnTo>
                  <a:pt x="869826" y="1363380"/>
                </a:lnTo>
                <a:lnTo>
                  <a:pt x="876492" y="1369729"/>
                </a:lnTo>
                <a:lnTo>
                  <a:pt x="882840" y="1375443"/>
                </a:lnTo>
                <a:lnTo>
                  <a:pt x="889507" y="1381474"/>
                </a:lnTo>
                <a:lnTo>
                  <a:pt x="896173" y="1386871"/>
                </a:lnTo>
                <a:lnTo>
                  <a:pt x="903156" y="1391949"/>
                </a:lnTo>
                <a:lnTo>
                  <a:pt x="910140" y="1397346"/>
                </a:lnTo>
                <a:lnTo>
                  <a:pt x="916806" y="1402107"/>
                </a:lnTo>
                <a:lnTo>
                  <a:pt x="924424" y="1406551"/>
                </a:lnTo>
                <a:lnTo>
                  <a:pt x="931408" y="1410361"/>
                </a:lnTo>
                <a:lnTo>
                  <a:pt x="938391" y="1414487"/>
                </a:lnTo>
                <a:lnTo>
                  <a:pt x="953628" y="1416709"/>
                </a:lnTo>
                <a:lnTo>
                  <a:pt x="969500" y="1418614"/>
                </a:lnTo>
                <a:lnTo>
                  <a:pt x="985372" y="1420201"/>
                </a:lnTo>
                <a:lnTo>
                  <a:pt x="1001243" y="1421153"/>
                </a:lnTo>
                <a:lnTo>
                  <a:pt x="1001243" y="1172602"/>
                </a:lnTo>
                <a:lnTo>
                  <a:pt x="746661" y="1172602"/>
                </a:lnTo>
                <a:close/>
                <a:moveTo>
                  <a:pt x="523822" y="1172602"/>
                </a:moveTo>
                <a:lnTo>
                  <a:pt x="536202" y="1188157"/>
                </a:lnTo>
                <a:lnTo>
                  <a:pt x="548900" y="1203076"/>
                </a:lnTo>
                <a:lnTo>
                  <a:pt x="562232" y="1217361"/>
                </a:lnTo>
                <a:lnTo>
                  <a:pt x="576199" y="1231328"/>
                </a:lnTo>
                <a:lnTo>
                  <a:pt x="590166" y="1245295"/>
                </a:lnTo>
                <a:lnTo>
                  <a:pt x="604768" y="1258310"/>
                </a:lnTo>
                <a:lnTo>
                  <a:pt x="619687" y="1271007"/>
                </a:lnTo>
                <a:lnTo>
                  <a:pt x="634924" y="1283704"/>
                </a:lnTo>
                <a:lnTo>
                  <a:pt x="650796" y="1295449"/>
                </a:lnTo>
                <a:lnTo>
                  <a:pt x="666668" y="1306877"/>
                </a:lnTo>
                <a:lnTo>
                  <a:pt x="683174" y="1317987"/>
                </a:lnTo>
                <a:lnTo>
                  <a:pt x="699681" y="1328145"/>
                </a:lnTo>
                <a:lnTo>
                  <a:pt x="717140" y="1338303"/>
                </a:lnTo>
                <a:lnTo>
                  <a:pt x="734281" y="1347826"/>
                </a:lnTo>
                <a:lnTo>
                  <a:pt x="752058" y="1356714"/>
                </a:lnTo>
                <a:lnTo>
                  <a:pt x="770151" y="1365285"/>
                </a:lnTo>
                <a:lnTo>
                  <a:pt x="762533" y="1355127"/>
                </a:lnTo>
                <a:lnTo>
                  <a:pt x="754597" y="1344969"/>
                </a:lnTo>
                <a:lnTo>
                  <a:pt x="747296" y="1334176"/>
                </a:lnTo>
                <a:lnTo>
                  <a:pt x="739995" y="1323066"/>
                </a:lnTo>
                <a:lnTo>
                  <a:pt x="733011" y="1311956"/>
                </a:lnTo>
                <a:lnTo>
                  <a:pt x="726028" y="1300528"/>
                </a:lnTo>
                <a:lnTo>
                  <a:pt x="719362" y="1288783"/>
                </a:lnTo>
                <a:lnTo>
                  <a:pt x="712378" y="1277038"/>
                </a:lnTo>
                <a:lnTo>
                  <a:pt x="706030" y="1264976"/>
                </a:lnTo>
                <a:lnTo>
                  <a:pt x="699681" y="1252278"/>
                </a:lnTo>
                <a:lnTo>
                  <a:pt x="693650" y="1239898"/>
                </a:lnTo>
                <a:lnTo>
                  <a:pt x="687301" y="1226884"/>
                </a:lnTo>
                <a:lnTo>
                  <a:pt x="681587" y="1213551"/>
                </a:lnTo>
                <a:lnTo>
                  <a:pt x="675873" y="1200219"/>
                </a:lnTo>
                <a:lnTo>
                  <a:pt x="670159" y="1186570"/>
                </a:lnTo>
                <a:lnTo>
                  <a:pt x="665080" y="1172602"/>
                </a:lnTo>
                <a:lnTo>
                  <a:pt x="523822" y="1172602"/>
                </a:lnTo>
                <a:close/>
                <a:moveTo>
                  <a:pt x="1997481" y="1012825"/>
                </a:moveTo>
                <a:lnTo>
                  <a:pt x="2002239" y="1013143"/>
                </a:lnTo>
                <a:lnTo>
                  <a:pt x="2006679" y="1013461"/>
                </a:lnTo>
                <a:lnTo>
                  <a:pt x="2011120" y="1013779"/>
                </a:lnTo>
                <a:lnTo>
                  <a:pt x="2015561" y="1014414"/>
                </a:lnTo>
                <a:lnTo>
                  <a:pt x="2020001" y="1015685"/>
                </a:lnTo>
                <a:lnTo>
                  <a:pt x="2024442" y="1016639"/>
                </a:lnTo>
                <a:lnTo>
                  <a:pt x="2032372" y="1020135"/>
                </a:lnTo>
                <a:lnTo>
                  <a:pt x="2040619" y="1023631"/>
                </a:lnTo>
                <a:lnTo>
                  <a:pt x="2047914" y="1028080"/>
                </a:lnTo>
                <a:lnTo>
                  <a:pt x="2054892" y="1033483"/>
                </a:lnTo>
                <a:lnTo>
                  <a:pt x="2061236" y="1039204"/>
                </a:lnTo>
                <a:lnTo>
                  <a:pt x="2066946" y="1045560"/>
                </a:lnTo>
                <a:lnTo>
                  <a:pt x="2072338" y="1052552"/>
                </a:lnTo>
                <a:lnTo>
                  <a:pt x="2076778" y="1059861"/>
                </a:lnTo>
                <a:lnTo>
                  <a:pt x="2080268" y="1068125"/>
                </a:lnTo>
                <a:lnTo>
                  <a:pt x="2083757" y="1076070"/>
                </a:lnTo>
                <a:lnTo>
                  <a:pt x="2084708" y="1080519"/>
                </a:lnTo>
                <a:lnTo>
                  <a:pt x="2085977" y="1084969"/>
                </a:lnTo>
                <a:lnTo>
                  <a:pt x="2086611" y="1089418"/>
                </a:lnTo>
                <a:lnTo>
                  <a:pt x="2086929" y="1093867"/>
                </a:lnTo>
                <a:lnTo>
                  <a:pt x="2087246" y="1098635"/>
                </a:lnTo>
                <a:lnTo>
                  <a:pt x="2087563" y="1103084"/>
                </a:lnTo>
                <a:lnTo>
                  <a:pt x="2087563" y="1647816"/>
                </a:lnTo>
                <a:lnTo>
                  <a:pt x="2087563" y="1676419"/>
                </a:lnTo>
                <a:lnTo>
                  <a:pt x="2062505" y="1710425"/>
                </a:lnTo>
                <a:lnTo>
                  <a:pt x="1627954" y="2301875"/>
                </a:lnTo>
                <a:lnTo>
                  <a:pt x="1111250" y="2301875"/>
                </a:lnTo>
                <a:lnTo>
                  <a:pt x="1115373" y="2246576"/>
                </a:lnTo>
                <a:lnTo>
                  <a:pt x="1140432" y="1924313"/>
                </a:lnTo>
                <a:lnTo>
                  <a:pt x="1141383" y="1909376"/>
                </a:lnTo>
                <a:lnTo>
                  <a:pt x="1143286" y="1898252"/>
                </a:lnTo>
                <a:lnTo>
                  <a:pt x="1145824" y="1887129"/>
                </a:lnTo>
                <a:lnTo>
                  <a:pt x="1150582" y="1871874"/>
                </a:lnTo>
                <a:lnTo>
                  <a:pt x="1155657" y="1857572"/>
                </a:lnTo>
                <a:lnTo>
                  <a:pt x="1158829" y="1850263"/>
                </a:lnTo>
                <a:lnTo>
                  <a:pt x="1161683" y="1843271"/>
                </a:lnTo>
                <a:lnTo>
                  <a:pt x="1168662" y="1829923"/>
                </a:lnTo>
                <a:lnTo>
                  <a:pt x="1175640" y="1816892"/>
                </a:lnTo>
                <a:lnTo>
                  <a:pt x="1179446" y="1810218"/>
                </a:lnTo>
                <a:lnTo>
                  <a:pt x="1182935" y="1804180"/>
                </a:lnTo>
                <a:lnTo>
                  <a:pt x="1187059" y="1797824"/>
                </a:lnTo>
                <a:lnTo>
                  <a:pt x="1191499" y="1791785"/>
                </a:lnTo>
                <a:lnTo>
                  <a:pt x="1200698" y="1780026"/>
                </a:lnTo>
                <a:lnTo>
                  <a:pt x="1210531" y="1768585"/>
                </a:lnTo>
                <a:lnTo>
                  <a:pt x="1220364" y="1757461"/>
                </a:lnTo>
                <a:lnTo>
                  <a:pt x="1230514" y="1746973"/>
                </a:lnTo>
                <a:lnTo>
                  <a:pt x="1237492" y="1740299"/>
                </a:lnTo>
                <a:lnTo>
                  <a:pt x="1244153" y="1734261"/>
                </a:lnTo>
                <a:lnTo>
                  <a:pt x="1257158" y="1723137"/>
                </a:lnTo>
                <a:lnTo>
                  <a:pt x="1361196" y="1633832"/>
                </a:lnTo>
                <a:lnTo>
                  <a:pt x="1569908" y="1455221"/>
                </a:lnTo>
                <a:lnTo>
                  <a:pt x="1575934" y="1450454"/>
                </a:lnTo>
                <a:lnTo>
                  <a:pt x="1582913" y="1446004"/>
                </a:lnTo>
                <a:lnTo>
                  <a:pt x="1589891" y="1442191"/>
                </a:lnTo>
                <a:lnTo>
                  <a:pt x="1597503" y="1439013"/>
                </a:lnTo>
                <a:lnTo>
                  <a:pt x="1604799" y="1436788"/>
                </a:lnTo>
                <a:lnTo>
                  <a:pt x="1612411" y="1434881"/>
                </a:lnTo>
                <a:lnTo>
                  <a:pt x="1620341" y="1433928"/>
                </a:lnTo>
                <a:lnTo>
                  <a:pt x="1627954" y="1433610"/>
                </a:lnTo>
                <a:lnTo>
                  <a:pt x="1636201" y="1433928"/>
                </a:lnTo>
                <a:lnTo>
                  <a:pt x="1643813" y="1434881"/>
                </a:lnTo>
                <a:lnTo>
                  <a:pt x="1651426" y="1436470"/>
                </a:lnTo>
                <a:lnTo>
                  <a:pt x="1659038" y="1439013"/>
                </a:lnTo>
                <a:lnTo>
                  <a:pt x="1666651" y="1441873"/>
                </a:lnTo>
                <a:lnTo>
                  <a:pt x="1673629" y="1445687"/>
                </a:lnTo>
                <a:lnTo>
                  <a:pt x="1680607" y="1450136"/>
                </a:lnTo>
                <a:lnTo>
                  <a:pt x="1687268" y="1455221"/>
                </a:lnTo>
                <a:lnTo>
                  <a:pt x="1690757" y="1458717"/>
                </a:lnTo>
                <a:lnTo>
                  <a:pt x="1693929" y="1461895"/>
                </a:lnTo>
                <a:lnTo>
                  <a:pt x="1696784" y="1465073"/>
                </a:lnTo>
                <a:lnTo>
                  <a:pt x="1699956" y="1468569"/>
                </a:lnTo>
                <a:lnTo>
                  <a:pt x="1702494" y="1472383"/>
                </a:lnTo>
                <a:lnTo>
                  <a:pt x="1705031" y="1475879"/>
                </a:lnTo>
                <a:lnTo>
                  <a:pt x="1709472" y="1483824"/>
                </a:lnTo>
                <a:lnTo>
                  <a:pt x="1712961" y="1491770"/>
                </a:lnTo>
                <a:lnTo>
                  <a:pt x="1715498" y="1500033"/>
                </a:lnTo>
                <a:lnTo>
                  <a:pt x="1717401" y="1508296"/>
                </a:lnTo>
                <a:lnTo>
                  <a:pt x="1718670" y="1517195"/>
                </a:lnTo>
                <a:lnTo>
                  <a:pt x="1718987" y="1525776"/>
                </a:lnTo>
                <a:lnTo>
                  <a:pt x="1718353" y="1534674"/>
                </a:lnTo>
                <a:lnTo>
                  <a:pt x="1717084" y="1543255"/>
                </a:lnTo>
                <a:lnTo>
                  <a:pt x="1714547" y="1551518"/>
                </a:lnTo>
                <a:lnTo>
                  <a:pt x="1711692" y="1560099"/>
                </a:lnTo>
                <a:lnTo>
                  <a:pt x="1709789" y="1564231"/>
                </a:lnTo>
                <a:lnTo>
                  <a:pt x="1707569" y="1568362"/>
                </a:lnTo>
                <a:lnTo>
                  <a:pt x="1705348" y="1571858"/>
                </a:lnTo>
                <a:lnTo>
                  <a:pt x="1702811" y="1575990"/>
                </a:lnTo>
                <a:lnTo>
                  <a:pt x="1700273" y="1579804"/>
                </a:lnTo>
                <a:lnTo>
                  <a:pt x="1697101" y="1582982"/>
                </a:lnTo>
                <a:lnTo>
                  <a:pt x="1552779" y="1752376"/>
                </a:lnTo>
                <a:lnTo>
                  <a:pt x="1463649" y="1856937"/>
                </a:lnTo>
                <a:lnTo>
                  <a:pt x="1460794" y="1859797"/>
                </a:lnTo>
                <a:lnTo>
                  <a:pt x="1458257" y="1863611"/>
                </a:lnTo>
                <a:lnTo>
                  <a:pt x="1456354" y="1866789"/>
                </a:lnTo>
                <a:lnTo>
                  <a:pt x="1454768" y="1870603"/>
                </a:lnTo>
                <a:lnTo>
                  <a:pt x="1453499" y="1874099"/>
                </a:lnTo>
                <a:lnTo>
                  <a:pt x="1452547" y="1878230"/>
                </a:lnTo>
                <a:lnTo>
                  <a:pt x="1452230" y="1882044"/>
                </a:lnTo>
                <a:lnTo>
                  <a:pt x="1452230" y="1885858"/>
                </a:lnTo>
                <a:lnTo>
                  <a:pt x="1452230" y="1889989"/>
                </a:lnTo>
                <a:lnTo>
                  <a:pt x="1452547" y="1893803"/>
                </a:lnTo>
                <a:lnTo>
                  <a:pt x="1453499" y="1897935"/>
                </a:lnTo>
                <a:lnTo>
                  <a:pt x="1454450" y="1901748"/>
                </a:lnTo>
                <a:lnTo>
                  <a:pt x="1456671" y="1909694"/>
                </a:lnTo>
                <a:lnTo>
                  <a:pt x="1459525" y="1917003"/>
                </a:lnTo>
                <a:lnTo>
                  <a:pt x="1463014" y="1924313"/>
                </a:lnTo>
                <a:lnTo>
                  <a:pt x="1466504" y="1930987"/>
                </a:lnTo>
                <a:lnTo>
                  <a:pt x="1470310" y="1937026"/>
                </a:lnTo>
                <a:lnTo>
                  <a:pt x="1473799" y="1942111"/>
                </a:lnTo>
                <a:lnTo>
                  <a:pt x="1479191" y="1949420"/>
                </a:lnTo>
                <a:lnTo>
                  <a:pt x="1481094" y="1951963"/>
                </a:lnTo>
                <a:lnTo>
                  <a:pt x="1907399" y="1605864"/>
                </a:lnTo>
                <a:lnTo>
                  <a:pt x="1907399" y="1103084"/>
                </a:lnTo>
                <a:lnTo>
                  <a:pt x="1907399" y="1098635"/>
                </a:lnTo>
                <a:lnTo>
                  <a:pt x="1908033" y="1093867"/>
                </a:lnTo>
                <a:lnTo>
                  <a:pt x="1908350" y="1089418"/>
                </a:lnTo>
                <a:lnTo>
                  <a:pt x="1909302" y="1084969"/>
                </a:lnTo>
                <a:lnTo>
                  <a:pt x="1910253" y="1080519"/>
                </a:lnTo>
                <a:lnTo>
                  <a:pt x="1911522" y="1076070"/>
                </a:lnTo>
                <a:lnTo>
                  <a:pt x="1914694" y="1068125"/>
                </a:lnTo>
                <a:lnTo>
                  <a:pt x="1918183" y="1059861"/>
                </a:lnTo>
                <a:lnTo>
                  <a:pt x="1922624" y="1052552"/>
                </a:lnTo>
                <a:lnTo>
                  <a:pt x="1927699" y="1045560"/>
                </a:lnTo>
                <a:lnTo>
                  <a:pt x="1933726" y="1039204"/>
                </a:lnTo>
                <a:lnTo>
                  <a:pt x="1940069" y="1033483"/>
                </a:lnTo>
                <a:lnTo>
                  <a:pt x="1947048" y="1028080"/>
                </a:lnTo>
                <a:lnTo>
                  <a:pt x="1954343" y="1023631"/>
                </a:lnTo>
                <a:lnTo>
                  <a:pt x="1962590" y="1020135"/>
                </a:lnTo>
                <a:lnTo>
                  <a:pt x="1970520" y="1016639"/>
                </a:lnTo>
                <a:lnTo>
                  <a:pt x="1974960" y="1015685"/>
                </a:lnTo>
                <a:lnTo>
                  <a:pt x="1979401" y="1014414"/>
                </a:lnTo>
                <a:lnTo>
                  <a:pt x="1983842" y="1013779"/>
                </a:lnTo>
                <a:lnTo>
                  <a:pt x="1988282" y="1013461"/>
                </a:lnTo>
                <a:lnTo>
                  <a:pt x="1992723" y="1013143"/>
                </a:lnTo>
                <a:lnTo>
                  <a:pt x="1997481" y="1012825"/>
                </a:lnTo>
                <a:close/>
                <a:moveTo>
                  <a:pt x="90082" y="1012825"/>
                </a:moveTo>
                <a:lnTo>
                  <a:pt x="94523" y="1013143"/>
                </a:lnTo>
                <a:lnTo>
                  <a:pt x="99281" y="1013461"/>
                </a:lnTo>
                <a:lnTo>
                  <a:pt x="103721" y="1013779"/>
                </a:lnTo>
                <a:lnTo>
                  <a:pt x="108162" y="1014414"/>
                </a:lnTo>
                <a:lnTo>
                  <a:pt x="112603" y="1015685"/>
                </a:lnTo>
                <a:lnTo>
                  <a:pt x="117043" y="1016639"/>
                </a:lnTo>
                <a:lnTo>
                  <a:pt x="125290" y="1020135"/>
                </a:lnTo>
                <a:lnTo>
                  <a:pt x="133220" y="1023631"/>
                </a:lnTo>
                <a:lnTo>
                  <a:pt x="140515" y="1028080"/>
                </a:lnTo>
                <a:lnTo>
                  <a:pt x="147494" y="1033483"/>
                </a:lnTo>
                <a:lnTo>
                  <a:pt x="153838" y="1039204"/>
                </a:lnTo>
                <a:lnTo>
                  <a:pt x="159864" y="1045560"/>
                </a:lnTo>
                <a:lnTo>
                  <a:pt x="164939" y="1052552"/>
                </a:lnTo>
                <a:lnTo>
                  <a:pt x="169380" y="1059861"/>
                </a:lnTo>
                <a:lnTo>
                  <a:pt x="173186" y="1068125"/>
                </a:lnTo>
                <a:lnTo>
                  <a:pt x="176358" y="1076070"/>
                </a:lnTo>
                <a:lnTo>
                  <a:pt x="177310" y="1080519"/>
                </a:lnTo>
                <a:lnTo>
                  <a:pt x="178578" y="1084969"/>
                </a:lnTo>
                <a:lnTo>
                  <a:pt x="179213" y="1089418"/>
                </a:lnTo>
                <a:lnTo>
                  <a:pt x="179530" y="1093867"/>
                </a:lnTo>
                <a:lnTo>
                  <a:pt x="180164" y="1098635"/>
                </a:lnTo>
                <a:lnTo>
                  <a:pt x="180482" y="1103084"/>
                </a:lnTo>
                <a:lnTo>
                  <a:pt x="180482" y="1605864"/>
                </a:lnTo>
                <a:lnTo>
                  <a:pt x="606151" y="1951963"/>
                </a:lnTo>
                <a:lnTo>
                  <a:pt x="608372" y="1949420"/>
                </a:lnTo>
                <a:lnTo>
                  <a:pt x="614081" y="1942111"/>
                </a:lnTo>
                <a:lnTo>
                  <a:pt x="617253" y="1937026"/>
                </a:lnTo>
                <a:lnTo>
                  <a:pt x="621059" y="1930987"/>
                </a:lnTo>
                <a:lnTo>
                  <a:pt x="624548" y="1924313"/>
                </a:lnTo>
                <a:lnTo>
                  <a:pt x="628038" y="1917003"/>
                </a:lnTo>
                <a:lnTo>
                  <a:pt x="630892" y="1909694"/>
                </a:lnTo>
                <a:lnTo>
                  <a:pt x="633113" y="1901748"/>
                </a:lnTo>
                <a:lnTo>
                  <a:pt x="634064" y="1897935"/>
                </a:lnTo>
                <a:lnTo>
                  <a:pt x="635016" y="1893803"/>
                </a:lnTo>
                <a:lnTo>
                  <a:pt x="635333" y="1889989"/>
                </a:lnTo>
                <a:lnTo>
                  <a:pt x="635333" y="1885858"/>
                </a:lnTo>
                <a:lnTo>
                  <a:pt x="635333" y="1882044"/>
                </a:lnTo>
                <a:lnTo>
                  <a:pt x="635016" y="1878230"/>
                </a:lnTo>
                <a:lnTo>
                  <a:pt x="634064" y="1874099"/>
                </a:lnTo>
                <a:lnTo>
                  <a:pt x="632795" y="1870603"/>
                </a:lnTo>
                <a:lnTo>
                  <a:pt x="631210" y="1866789"/>
                </a:lnTo>
                <a:lnTo>
                  <a:pt x="629306" y="1863611"/>
                </a:lnTo>
                <a:lnTo>
                  <a:pt x="626769" y="1859797"/>
                </a:lnTo>
                <a:lnTo>
                  <a:pt x="623914" y="1856937"/>
                </a:lnTo>
                <a:lnTo>
                  <a:pt x="534784" y="1752376"/>
                </a:lnTo>
                <a:lnTo>
                  <a:pt x="390462" y="1582982"/>
                </a:lnTo>
                <a:lnTo>
                  <a:pt x="387290" y="1579804"/>
                </a:lnTo>
                <a:lnTo>
                  <a:pt x="384752" y="1575990"/>
                </a:lnTo>
                <a:lnTo>
                  <a:pt x="382215" y="1571858"/>
                </a:lnTo>
                <a:lnTo>
                  <a:pt x="379994" y="1568362"/>
                </a:lnTo>
                <a:lnTo>
                  <a:pt x="377774" y="1564231"/>
                </a:lnTo>
                <a:lnTo>
                  <a:pt x="375871" y="1560099"/>
                </a:lnTo>
                <a:lnTo>
                  <a:pt x="373016" y="1551518"/>
                </a:lnTo>
                <a:lnTo>
                  <a:pt x="370479" y="1543255"/>
                </a:lnTo>
                <a:lnTo>
                  <a:pt x="369210" y="1534674"/>
                </a:lnTo>
                <a:lnTo>
                  <a:pt x="368576" y="1525776"/>
                </a:lnTo>
                <a:lnTo>
                  <a:pt x="368893" y="1517195"/>
                </a:lnTo>
                <a:lnTo>
                  <a:pt x="370162" y="1508296"/>
                </a:lnTo>
                <a:lnTo>
                  <a:pt x="372065" y="1500033"/>
                </a:lnTo>
                <a:lnTo>
                  <a:pt x="374602" y="1491770"/>
                </a:lnTo>
                <a:lnTo>
                  <a:pt x="378091" y="1483824"/>
                </a:lnTo>
                <a:lnTo>
                  <a:pt x="382532" y="1475879"/>
                </a:lnTo>
                <a:lnTo>
                  <a:pt x="384752" y="1472383"/>
                </a:lnTo>
                <a:lnTo>
                  <a:pt x="387924" y="1468569"/>
                </a:lnTo>
                <a:lnTo>
                  <a:pt x="390462" y="1465073"/>
                </a:lnTo>
                <a:lnTo>
                  <a:pt x="393634" y="1461895"/>
                </a:lnTo>
                <a:lnTo>
                  <a:pt x="397123" y="1458717"/>
                </a:lnTo>
                <a:lnTo>
                  <a:pt x="400295" y="1455221"/>
                </a:lnTo>
                <a:lnTo>
                  <a:pt x="406956" y="1450136"/>
                </a:lnTo>
                <a:lnTo>
                  <a:pt x="413934" y="1445687"/>
                </a:lnTo>
                <a:lnTo>
                  <a:pt x="420912" y="1441873"/>
                </a:lnTo>
                <a:lnTo>
                  <a:pt x="428207" y="1439013"/>
                </a:lnTo>
                <a:lnTo>
                  <a:pt x="436137" y="1436470"/>
                </a:lnTo>
                <a:lnTo>
                  <a:pt x="443750" y="1434881"/>
                </a:lnTo>
                <a:lnTo>
                  <a:pt x="451362" y="1433928"/>
                </a:lnTo>
                <a:lnTo>
                  <a:pt x="459609" y="1433610"/>
                </a:lnTo>
                <a:lnTo>
                  <a:pt x="467222" y="1433928"/>
                </a:lnTo>
                <a:lnTo>
                  <a:pt x="475152" y="1434881"/>
                </a:lnTo>
                <a:lnTo>
                  <a:pt x="482764" y="1436788"/>
                </a:lnTo>
                <a:lnTo>
                  <a:pt x="490060" y="1439013"/>
                </a:lnTo>
                <a:lnTo>
                  <a:pt x="497672" y="1442191"/>
                </a:lnTo>
                <a:lnTo>
                  <a:pt x="504650" y="1446004"/>
                </a:lnTo>
                <a:lnTo>
                  <a:pt x="511629" y="1450454"/>
                </a:lnTo>
                <a:lnTo>
                  <a:pt x="517655" y="1455221"/>
                </a:lnTo>
                <a:lnTo>
                  <a:pt x="726367" y="1633832"/>
                </a:lnTo>
                <a:lnTo>
                  <a:pt x="830405" y="1723137"/>
                </a:lnTo>
                <a:lnTo>
                  <a:pt x="843410" y="1734261"/>
                </a:lnTo>
                <a:lnTo>
                  <a:pt x="850071" y="1740299"/>
                </a:lnTo>
                <a:lnTo>
                  <a:pt x="857366" y="1746973"/>
                </a:lnTo>
                <a:lnTo>
                  <a:pt x="867517" y="1757461"/>
                </a:lnTo>
                <a:lnTo>
                  <a:pt x="877350" y="1768585"/>
                </a:lnTo>
                <a:lnTo>
                  <a:pt x="886865" y="1780026"/>
                </a:lnTo>
                <a:lnTo>
                  <a:pt x="896064" y="1791785"/>
                </a:lnTo>
                <a:lnTo>
                  <a:pt x="900504" y="1797824"/>
                </a:lnTo>
                <a:lnTo>
                  <a:pt x="904628" y="1804180"/>
                </a:lnTo>
                <a:lnTo>
                  <a:pt x="908117" y="1810218"/>
                </a:lnTo>
                <a:lnTo>
                  <a:pt x="911923" y="1816892"/>
                </a:lnTo>
                <a:lnTo>
                  <a:pt x="918902" y="1829923"/>
                </a:lnTo>
                <a:lnTo>
                  <a:pt x="925880" y="1843271"/>
                </a:lnTo>
                <a:lnTo>
                  <a:pt x="929369" y="1850263"/>
                </a:lnTo>
                <a:lnTo>
                  <a:pt x="931906" y="1857572"/>
                </a:lnTo>
                <a:lnTo>
                  <a:pt x="936981" y="1871874"/>
                </a:lnTo>
                <a:lnTo>
                  <a:pt x="941739" y="1887129"/>
                </a:lnTo>
                <a:lnTo>
                  <a:pt x="944277" y="1898252"/>
                </a:lnTo>
                <a:lnTo>
                  <a:pt x="946180" y="1909376"/>
                </a:lnTo>
                <a:lnTo>
                  <a:pt x="946814" y="1924313"/>
                </a:lnTo>
                <a:lnTo>
                  <a:pt x="972190" y="2246576"/>
                </a:lnTo>
                <a:lnTo>
                  <a:pt x="976313" y="2301875"/>
                </a:lnTo>
                <a:lnTo>
                  <a:pt x="459609" y="2301875"/>
                </a:lnTo>
                <a:lnTo>
                  <a:pt x="25058" y="1710425"/>
                </a:lnTo>
                <a:lnTo>
                  <a:pt x="0" y="1676419"/>
                </a:lnTo>
                <a:lnTo>
                  <a:pt x="0" y="1647816"/>
                </a:lnTo>
                <a:lnTo>
                  <a:pt x="0" y="1103084"/>
                </a:lnTo>
                <a:lnTo>
                  <a:pt x="317" y="1098635"/>
                </a:lnTo>
                <a:lnTo>
                  <a:pt x="634" y="1093867"/>
                </a:lnTo>
                <a:lnTo>
                  <a:pt x="952" y="1089418"/>
                </a:lnTo>
                <a:lnTo>
                  <a:pt x="1903" y="1084969"/>
                </a:lnTo>
                <a:lnTo>
                  <a:pt x="2855" y="1080519"/>
                </a:lnTo>
                <a:lnTo>
                  <a:pt x="3806" y="1076070"/>
                </a:lnTo>
                <a:lnTo>
                  <a:pt x="7295" y="1068125"/>
                </a:lnTo>
                <a:lnTo>
                  <a:pt x="11102" y="1059861"/>
                </a:lnTo>
                <a:lnTo>
                  <a:pt x="15225" y="1052552"/>
                </a:lnTo>
                <a:lnTo>
                  <a:pt x="20617" y="1045560"/>
                </a:lnTo>
                <a:lnTo>
                  <a:pt x="26327" y="1039204"/>
                </a:lnTo>
                <a:lnTo>
                  <a:pt x="32671" y="1033483"/>
                </a:lnTo>
                <a:lnTo>
                  <a:pt x="39649" y="1028080"/>
                </a:lnTo>
                <a:lnTo>
                  <a:pt x="46944" y="1023631"/>
                </a:lnTo>
                <a:lnTo>
                  <a:pt x="55191" y="1020135"/>
                </a:lnTo>
                <a:lnTo>
                  <a:pt x="63121" y="1016639"/>
                </a:lnTo>
                <a:lnTo>
                  <a:pt x="67562" y="1015685"/>
                </a:lnTo>
                <a:lnTo>
                  <a:pt x="72002" y="1014414"/>
                </a:lnTo>
                <a:lnTo>
                  <a:pt x="76443" y="1013779"/>
                </a:lnTo>
                <a:lnTo>
                  <a:pt x="80884" y="1013461"/>
                </a:lnTo>
                <a:lnTo>
                  <a:pt x="85324" y="1013143"/>
                </a:lnTo>
                <a:lnTo>
                  <a:pt x="90082" y="1012825"/>
                </a:lnTo>
                <a:close/>
                <a:moveTo>
                  <a:pt x="1479299" y="812949"/>
                </a:moveTo>
                <a:lnTo>
                  <a:pt x="1478664" y="831995"/>
                </a:lnTo>
                <a:lnTo>
                  <a:pt x="1477712" y="850724"/>
                </a:lnTo>
                <a:lnTo>
                  <a:pt x="1476125" y="870087"/>
                </a:lnTo>
                <a:lnTo>
                  <a:pt x="1474538" y="888816"/>
                </a:lnTo>
                <a:lnTo>
                  <a:pt x="1472951" y="907227"/>
                </a:lnTo>
                <a:lnTo>
                  <a:pt x="1470729" y="925638"/>
                </a:lnTo>
                <a:lnTo>
                  <a:pt x="1467872" y="943732"/>
                </a:lnTo>
                <a:lnTo>
                  <a:pt x="1465332" y="961826"/>
                </a:lnTo>
                <a:lnTo>
                  <a:pt x="1462475" y="979919"/>
                </a:lnTo>
                <a:lnTo>
                  <a:pt x="1459618" y="997696"/>
                </a:lnTo>
                <a:lnTo>
                  <a:pt x="1456127" y="1014838"/>
                </a:lnTo>
                <a:lnTo>
                  <a:pt x="1452635" y="1032296"/>
                </a:lnTo>
                <a:lnTo>
                  <a:pt x="1448508" y="1049120"/>
                </a:lnTo>
                <a:lnTo>
                  <a:pt x="1444382" y="1065627"/>
                </a:lnTo>
                <a:lnTo>
                  <a:pt x="1440255" y="1082769"/>
                </a:lnTo>
                <a:lnTo>
                  <a:pt x="1435494" y="1098958"/>
                </a:lnTo>
                <a:lnTo>
                  <a:pt x="1602781" y="1098958"/>
                </a:lnTo>
                <a:lnTo>
                  <a:pt x="1611987" y="1082769"/>
                </a:lnTo>
                <a:lnTo>
                  <a:pt x="1620875" y="1066579"/>
                </a:lnTo>
                <a:lnTo>
                  <a:pt x="1629446" y="1050073"/>
                </a:lnTo>
                <a:lnTo>
                  <a:pt x="1637064" y="1032931"/>
                </a:lnTo>
                <a:lnTo>
                  <a:pt x="1644683" y="1016107"/>
                </a:lnTo>
                <a:lnTo>
                  <a:pt x="1651349" y="998331"/>
                </a:lnTo>
                <a:lnTo>
                  <a:pt x="1657698" y="980872"/>
                </a:lnTo>
                <a:lnTo>
                  <a:pt x="1663729" y="962778"/>
                </a:lnTo>
                <a:lnTo>
                  <a:pt x="1668808" y="945002"/>
                </a:lnTo>
                <a:lnTo>
                  <a:pt x="1674204" y="926273"/>
                </a:lnTo>
                <a:lnTo>
                  <a:pt x="1678013" y="907862"/>
                </a:lnTo>
                <a:lnTo>
                  <a:pt x="1682140" y="889133"/>
                </a:lnTo>
                <a:lnTo>
                  <a:pt x="1685632" y="870405"/>
                </a:lnTo>
                <a:lnTo>
                  <a:pt x="1688171" y="851359"/>
                </a:lnTo>
                <a:lnTo>
                  <a:pt x="1690393" y="831995"/>
                </a:lnTo>
                <a:lnTo>
                  <a:pt x="1691980" y="812949"/>
                </a:lnTo>
                <a:lnTo>
                  <a:pt x="1479299" y="812949"/>
                </a:lnTo>
                <a:close/>
                <a:moveTo>
                  <a:pt x="1074888" y="812949"/>
                </a:moveTo>
                <a:lnTo>
                  <a:pt x="1074888" y="1098958"/>
                </a:lnTo>
                <a:lnTo>
                  <a:pt x="1357087" y="1098958"/>
                </a:lnTo>
                <a:lnTo>
                  <a:pt x="1362166" y="1082769"/>
                </a:lnTo>
                <a:lnTo>
                  <a:pt x="1366928" y="1066262"/>
                </a:lnTo>
                <a:lnTo>
                  <a:pt x="1371372" y="1049438"/>
                </a:lnTo>
                <a:lnTo>
                  <a:pt x="1375498" y="1032296"/>
                </a:lnTo>
                <a:lnTo>
                  <a:pt x="1379625" y="1015155"/>
                </a:lnTo>
                <a:lnTo>
                  <a:pt x="1383117" y="997696"/>
                </a:lnTo>
                <a:lnTo>
                  <a:pt x="1386926" y="980237"/>
                </a:lnTo>
                <a:lnTo>
                  <a:pt x="1390100" y="962143"/>
                </a:lnTo>
                <a:lnTo>
                  <a:pt x="1393275" y="944049"/>
                </a:lnTo>
                <a:lnTo>
                  <a:pt x="1395814" y="925638"/>
                </a:lnTo>
                <a:lnTo>
                  <a:pt x="1398036" y="907227"/>
                </a:lnTo>
                <a:lnTo>
                  <a:pt x="1400258" y="888816"/>
                </a:lnTo>
                <a:lnTo>
                  <a:pt x="1402163" y="870087"/>
                </a:lnTo>
                <a:lnTo>
                  <a:pt x="1403433" y="851359"/>
                </a:lnTo>
                <a:lnTo>
                  <a:pt x="1404702" y="831995"/>
                </a:lnTo>
                <a:lnTo>
                  <a:pt x="1405655" y="812949"/>
                </a:lnTo>
                <a:lnTo>
                  <a:pt x="1074888" y="812949"/>
                </a:lnTo>
                <a:close/>
                <a:moveTo>
                  <a:pt x="671112" y="812949"/>
                </a:moveTo>
                <a:lnTo>
                  <a:pt x="671747" y="831995"/>
                </a:lnTo>
                <a:lnTo>
                  <a:pt x="673016" y="851359"/>
                </a:lnTo>
                <a:lnTo>
                  <a:pt x="674604" y="870087"/>
                </a:lnTo>
                <a:lnTo>
                  <a:pt x="676191" y="888816"/>
                </a:lnTo>
                <a:lnTo>
                  <a:pt x="678413" y="907227"/>
                </a:lnTo>
                <a:lnTo>
                  <a:pt x="680952" y="925638"/>
                </a:lnTo>
                <a:lnTo>
                  <a:pt x="683492" y="944049"/>
                </a:lnTo>
                <a:lnTo>
                  <a:pt x="686666" y="962143"/>
                </a:lnTo>
                <a:lnTo>
                  <a:pt x="689523" y="980237"/>
                </a:lnTo>
                <a:lnTo>
                  <a:pt x="693015" y="997696"/>
                </a:lnTo>
                <a:lnTo>
                  <a:pt x="696824" y="1015155"/>
                </a:lnTo>
                <a:lnTo>
                  <a:pt x="700951" y="1032296"/>
                </a:lnTo>
                <a:lnTo>
                  <a:pt x="705395" y="1049438"/>
                </a:lnTo>
                <a:lnTo>
                  <a:pt x="709839" y="1066262"/>
                </a:lnTo>
                <a:lnTo>
                  <a:pt x="714600" y="1082769"/>
                </a:lnTo>
                <a:lnTo>
                  <a:pt x="719362" y="1098958"/>
                </a:lnTo>
                <a:lnTo>
                  <a:pt x="1001243" y="1098958"/>
                </a:lnTo>
                <a:lnTo>
                  <a:pt x="1001243" y="812949"/>
                </a:lnTo>
                <a:lnTo>
                  <a:pt x="671112" y="812949"/>
                </a:lnTo>
                <a:close/>
                <a:moveTo>
                  <a:pt x="384469" y="812949"/>
                </a:moveTo>
                <a:lnTo>
                  <a:pt x="386056" y="831995"/>
                </a:lnTo>
                <a:lnTo>
                  <a:pt x="388278" y="851359"/>
                </a:lnTo>
                <a:lnTo>
                  <a:pt x="390817" y="870405"/>
                </a:lnTo>
                <a:lnTo>
                  <a:pt x="394309" y="889133"/>
                </a:lnTo>
                <a:lnTo>
                  <a:pt x="398118" y="907862"/>
                </a:lnTo>
                <a:lnTo>
                  <a:pt x="402562" y="926273"/>
                </a:lnTo>
                <a:lnTo>
                  <a:pt x="407324" y="945002"/>
                </a:lnTo>
                <a:lnTo>
                  <a:pt x="412720" y="962778"/>
                </a:lnTo>
                <a:lnTo>
                  <a:pt x="418434" y="980872"/>
                </a:lnTo>
                <a:lnTo>
                  <a:pt x="425100" y="998331"/>
                </a:lnTo>
                <a:lnTo>
                  <a:pt x="431766" y="1016107"/>
                </a:lnTo>
                <a:lnTo>
                  <a:pt x="439067" y="1032931"/>
                </a:lnTo>
                <a:lnTo>
                  <a:pt x="447321" y="1050073"/>
                </a:lnTo>
                <a:lnTo>
                  <a:pt x="455256" y="1066579"/>
                </a:lnTo>
                <a:lnTo>
                  <a:pt x="464145" y="1082769"/>
                </a:lnTo>
                <a:lnTo>
                  <a:pt x="473350" y="1098958"/>
                </a:lnTo>
                <a:lnTo>
                  <a:pt x="640956" y="1098958"/>
                </a:lnTo>
                <a:lnTo>
                  <a:pt x="635877" y="1082769"/>
                </a:lnTo>
                <a:lnTo>
                  <a:pt x="632067" y="1065627"/>
                </a:lnTo>
                <a:lnTo>
                  <a:pt x="627941" y="1049120"/>
                </a:lnTo>
                <a:lnTo>
                  <a:pt x="623814" y="1032296"/>
                </a:lnTo>
                <a:lnTo>
                  <a:pt x="620005" y="1014838"/>
                </a:lnTo>
                <a:lnTo>
                  <a:pt x="616830" y="997696"/>
                </a:lnTo>
                <a:lnTo>
                  <a:pt x="613974" y="979919"/>
                </a:lnTo>
                <a:lnTo>
                  <a:pt x="610799" y="961826"/>
                </a:lnTo>
                <a:lnTo>
                  <a:pt x="608260" y="943732"/>
                </a:lnTo>
                <a:lnTo>
                  <a:pt x="605720" y="925638"/>
                </a:lnTo>
                <a:lnTo>
                  <a:pt x="603816" y="907227"/>
                </a:lnTo>
                <a:lnTo>
                  <a:pt x="602229" y="888816"/>
                </a:lnTo>
                <a:lnTo>
                  <a:pt x="600324" y="870087"/>
                </a:lnTo>
                <a:lnTo>
                  <a:pt x="599054" y="850724"/>
                </a:lnTo>
                <a:lnTo>
                  <a:pt x="598102" y="831995"/>
                </a:lnTo>
                <a:lnTo>
                  <a:pt x="596832" y="812949"/>
                </a:lnTo>
                <a:lnTo>
                  <a:pt x="384469" y="812949"/>
                </a:lnTo>
                <a:close/>
                <a:moveTo>
                  <a:pt x="1438033" y="443773"/>
                </a:moveTo>
                <a:lnTo>
                  <a:pt x="1442477" y="460280"/>
                </a:lnTo>
                <a:lnTo>
                  <a:pt x="1446921" y="477738"/>
                </a:lnTo>
                <a:lnTo>
                  <a:pt x="1451048" y="495197"/>
                </a:lnTo>
                <a:lnTo>
                  <a:pt x="1454857" y="512656"/>
                </a:lnTo>
                <a:lnTo>
                  <a:pt x="1458349" y="530433"/>
                </a:lnTo>
                <a:lnTo>
                  <a:pt x="1461840" y="548526"/>
                </a:lnTo>
                <a:lnTo>
                  <a:pt x="1464698" y="566620"/>
                </a:lnTo>
                <a:lnTo>
                  <a:pt x="1467554" y="585031"/>
                </a:lnTo>
                <a:lnTo>
                  <a:pt x="1469776" y="603760"/>
                </a:lnTo>
                <a:lnTo>
                  <a:pt x="1471998" y="622488"/>
                </a:lnTo>
                <a:lnTo>
                  <a:pt x="1474220" y="641535"/>
                </a:lnTo>
                <a:lnTo>
                  <a:pt x="1475808" y="660581"/>
                </a:lnTo>
                <a:lnTo>
                  <a:pt x="1477077" y="680262"/>
                </a:lnTo>
                <a:lnTo>
                  <a:pt x="1478347" y="699308"/>
                </a:lnTo>
                <a:lnTo>
                  <a:pt x="1479299" y="719306"/>
                </a:lnTo>
                <a:lnTo>
                  <a:pt x="1479934" y="738987"/>
                </a:lnTo>
                <a:lnTo>
                  <a:pt x="1692933" y="738987"/>
                </a:lnTo>
                <a:lnTo>
                  <a:pt x="1691663" y="718988"/>
                </a:lnTo>
                <a:lnTo>
                  <a:pt x="1690076" y="699308"/>
                </a:lnTo>
                <a:lnTo>
                  <a:pt x="1687854" y="679309"/>
                </a:lnTo>
                <a:lnTo>
                  <a:pt x="1684679" y="659946"/>
                </a:lnTo>
                <a:lnTo>
                  <a:pt x="1681505" y="640582"/>
                </a:lnTo>
                <a:lnTo>
                  <a:pt x="1677378" y="621536"/>
                </a:lnTo>
                <a:lnTo>
                  <a:pt x="1672934" y="602808"/>
                </a:lnTo>
                <a:lnTo>
                  <a:pt x="1667855" y="584396"/>
                </a:lnTo>
                <a:lnTo>
                  <a:pt x="1662142" y="565350"/>
                </a:lnTo>
                <a:lnTo>
                  <a:pt x="1656110" y="547574"/>
                </a:lnTo>
                <a:lnTo>
                  <a:pt x="1649444" y="529480"/>
                </a:lnTo>
                <a:lnTo>
                  <a:pt x="1642461" y="511704"/>
                </a:lnTo>
                <a:lnTo>
                  <a:pt x="1634525" y="494245"/>
                </a:lnTo>
                <a:lnTo>
                  <a:pt x="1626589" y="477104"/>
                </a:lnTo>
                <a:lnTo>
                  <a:pt x="1617701" y="460280"/>
                </a:lnTo>
                <a:lnTo>
                  <a:pt x="1608495" y="443773"/>
                </a:lnTo>
                <a:lnTo>
                  <a:pt x="1438033" y="443773"/>
                </a:lnTo>
                <a:close/>
                <a:moveTo>
                  <a:pt x="1074888" y="443773"/>
                </a:moveTo>
                <a:lnTo>
                  <a:pt x="1074888" y="738987"/>
                </a:lnTo>
                <a:lnTo>
                  <a:pt x="1405972" y="738987"/>
                </a:lnTo>
                <a:lnTo>
                  <a:pt x="1405337" y="719306"/>
                </a:lnTo>
                <a:lnTo>
                  <a:pt x="1404702" y="699625"/>
                </a:lnTo>
                <a:lnTo>
                  <a:pt x="1403115" y="680262"/>
                </a:lnTo>
                <a:lnTo>
                  <a:pt x="1401528" y="660581"/>
                </a:lnTo>
                <a:lnTo>
                  <a:pt x="1399941" y="641535"/>
                </a:lnTo>
                <a:lnTo>
                  <a:pt x="1397719" y="622171"/>
                </a:lnTo>
                <a:lnTo>
                  <a:pt x="1394862" y="603442"/>
                </a:lnTo>
                <a:lnTo>
                  <a:pt x="1392322" y="585031"/>
                </a:lnTo>
                <a:lnTo>
                  <a:pt x="1389466" y="566620"/>
                </a:lnTo>
                <a:lnTo>
                  <a:pt x="1385656" y="548209"/>
                </a:lnTo>
                <a:lnTo>
                  <a:pt x="1382482" y="530115"/>
                </a:lnTo>
                <a:lnTo>
                  <a:pt x="1378355" y="512339"/>
                </a:lnTo>
                <a:lnTo>
                  <a:pt x="1374229" y="494562"/>
                </a:lnTo>
                <a:lnTo>
                  <a:pt x="1369467" y="477421"/>
                </a:lnTo>
                <a:lnTo>
                  <a:pt x="1365023" y="460280"/>
                </a:lnTo>
                <a:lnTo>
                  <a:pt x="1359944" y="443773"/>
                </a:lnTo>
                <a:lnTo>
                  <a:pt x="1074888" y="443773"/>
                </a:lnTo>
                <a:close/>
                <a:moveTo>
                  <a:pt x="716505" y="443773"/>
                </a:moveTo>
                <a:lnTo>
                  <a:pt x="711426" y="460280"/>
                </a:lnTo>
                <a:lnTo>
                  <a:pt x="706664" y="477421"/>
                </a:lnTo>
                <a:lnTo>
                  <a:pt x="702220" y="494562"/>
                </a:lnTo>
                <a:lnTo>
                  <a:pt x="698094" y="512339"/>
                </a:lnTo>
                <a:lnTo>
                  <a:pt x="694284" y="530115"/>
                </a:lnTo>
                <a:lnTo>
                  <a:pt x="690475" y="548209"/>
                </a:lnTo>
                <a:lnTo>
                  <a:pt x="687301" y="566620"/>
                </a:lnTo>
                <a:lnTo>
                  <a:pt x="683809" y="585031"/>
                </a:lnTo>
                <a:lnTo>
                  <a:pt x="681270" y="603442"/>
                </a:lnTo>
                <a:lnTo>
                  <a:pt x="678730" y="622171"/>
                </a:lnTo>
                <a:lnTo>
                  <a:pt x="676508" y="641535"/>
                </a:lnTo>
                <a:lnTo>
                  <a:pt x="674604" y="660581"/>
                </a:lnTo>
                <a:lnTo>
                  <a:pt x="673334" y="680262"/>
                </a:lnTo>
                <a:lnTo>
                  <a:pt x="672064" y="699625"/>
                </a:lnTo>
                <a:lnTo>
                  <a:pt x="671112" y="719306"/>
                </a:lnTo>
                <a:lnTo>
                  <a:pt x="670159" y="738987"/>
                </a:lnTo>
                <a:lnTo>
                  <a:pt x="1001243" y="738987"/>
                </a:lnTo>
                <a:lnTo>
                  <a:pt x="1001243" y="443773"/>
                </a:lnTo>
                <a:lnTo>
                  <a:pt x="716505" y="443773"/>
                </a:lnTo>
                <a:close/>
                <a:moveTo>
                  <a:pt x="467954" y="443773"/>
                </a:moveTo>
                <a:lnTo>
                  <a:pt x="458748" y="460280"/>
                </a:lnTo>
                <a:lnTo>
                  <a:pt x="450178" y="477104"/>
                </a:lnTo>
                <a:lnTo>
                  <a:pt x="442242" y="494245"/>
                </a:lnTo>
                <a:lnTo>
                  <a:pt x="434306" y="511704"/>
                </a:lnTo>
                <a:lnTo>
                  <a:pt x="427005" y="529480"/>
                </a:lnTo>
                <a:lnTo>
                  <a:pt x="420339" y="547574"/>
                </a:lnTo>
                <a:lnTo>
                  <a:pt x="413990" y="565350"/>
                </a:lnTo>
                <a:lnTo>
                  <a:pt x="408594" y="584396"/>
                </a:lnTo>
                <a:lnTo>
                  <a:pt x="403515" y="602808"/>
                </a:lnTo>
                <a:lnTo>
                  <a:pt x="399071" y="621536"/>
                </a:lnTo>
                <a:lnTo>
                  <a:pt x="394944" y="640582"/>
                </a:lnTo>
                <a:lnTo>
                  <a:pt x="391452" y="659946"/>
                </a:lnTo>
                <a:lnTo>
                  <a:pt x="388595" y="679309"/>
                </a:lnTo>
                <a:lnTo>
                  <a:pt x="386373" y="699308"/>
                </a:lnTo>
                <a:lnTo>
                  <a:pt x="384469" y="718988"/>
                </a:lnTo>
                <a:lnTo>
                  <a:pt x="383516" y="738987"/>
                </a:lnTo>
                <a:lnTo>
                  <a:pt x="596515" y="738987"/>
                </a:lnTo>
                <a:lnTo>
                  <a:pt x="597150" y="719306"/>
                </a:lnTo>
                <a:lnTo>
                  <a:pt x="598102" y="699308"/>
                </a:lnTo>
                <a:lnTo>
                  <a:pt x="599054" y="680262"/>
                </a:lnTo>
                <a:lnTo>
                  <a:pt x="600641" y="660581"/>
                </a:lnTo>
                <a:lnTo>
                  <a:pt x="602229" y="641535"/>
                </a:lnTo>
                <a:lnTo>
                  <a:pt x="604451" y="622488"/>
                </a:lnTo>
                <a:lnTo>
                  <a:pt x="606673" y="603760"/>
                </a:lnTo>
                <a:lnTo>
                  <a:pt x="608577" y="585031"/>
                </a:lnTo>
                <a:lnTo>
                  <a:pt x="611752" y="566620"/>
                </a:lnTo>
                <a:lnTo>
                  <a:pt x="614608" y="548526"/>
                </a:lnTo>
                <a:lnTo>
                  <a:pt x="618100" y="530433"/>
                </a:lnTo>
                <a:lnTo>
                  <a:pt x="621592" y="512656"/>
                </a:lnTo>
                <a:lnTo>
                  <a:pt x="625401" y="495197"/>
                </a:lnTo>
                <a:lnTo>
                  <a:pt x="629528" y="477738"/>
                </a:lnTo>
                <a:lnTo>
                  <a:pt x="633654" y="460280"/>
                </a:lnTo>
                <a:lnTo>
                  <a:pt x="638099" y="443773"/>
                </a:lnTo>
                <a:lnTo>
                  <a:pt x="467954" y="443773"/>
                </a:lnTo>
                <a:close/>
                <a:moveTo>
                  <a:pt x="1306615" y="168557"/>
                </a:moveTo>
                <a:lnTo>
                  <a:pt x="1314234" y="178715"/>
                </a:lnTo>
                <a:lnTo>
                  <a:pt x="1322487" y="189826"/>
                </a:lnTo>
                <a:lnTo>
                  <a:pt x="1329788" y="200936"/>
                </a:lnTo>
                <a:lnTo>
                  <a:pt x="1337406" y="212046"/>
                </a:lnTo>
                <a:lnTo>
                  <a:pt x="1345025" y="223791"/>
                </a:lnTo>
                <a:lnTo>
                  <a:pt x="1352326" y="235536"/>
                </a:lnTo>
                <a:lnTo>
                  <a:pt x="1359309" y="247916"/>
                </a:lnTo>
                <a:lnTo>
                  <a:pt x="1365975" y="260613"/>
                </a:lnTo>
                <a:lnTo>
                  <a:pt x="1372959" y="272993"/>
                </a:lnTo>
                <a:lnTo>
                  <a:pt x="1379308" y="286326"/>
                </a:lnTo>
                <a:lnTo>
                  <a:pt x="1385656" y="299658"/>
                </a:lnTo>
                <a:lnTo>
                  <a:pt x="1391688" y="312990"/>
                </a:lnTo>
                <a:lnTo>
                  <a:pt x="1398036" y="326957"/>
                </a:lnTo>
                <a:lnTo>
                  <a:pt x="1403433" y="340924"/>
                </a:lnTo>
                <a:lnTo>
                  <a:pt x="1409464" y="355209"/>
                </a:lnTo>
                <a:lnTo>
                  <a:pt x="1414543" y="369811"/>
                </a:lnTo>
                <a:lnTo>
                  <a:pt x="1559293" y="369811"/>
                </a:lnTo>
                <a:lnTo>
                  <a:pt x="1546913" y="353939"/>
                </a:lnTo>
                <a:lnTo>
                  <a:pt x="1533581" y="338067"/>
                </a:lnTo>
                <a:lnTo>
                  <a:pt x="1520248" y="322831"/>
                </a:lnTo>
                <a:lnTo>
                  <a:pt x="1505964" y="308229"/>
                </a:lnTo>
                <a:lnTo>
                  <a:pt x="1491679" y="293627"/>
                </a:lnTo>
                <a:lnTo>
                  <a:pt x="1476760" y="280294"/>
                </a:lnTo>
                <a:lnTo>
                  <a:pt x="1461523" y="266645"/>
                </a:lnTo>
                <a:lnTo>
                  <a:pt x="1445969" y="253630"/>
                </a:lnTo>
                <a:lnTo>
                  <a:pt x="1429780" y="240932"/>
                </a:lnTo>
                <a:lnTo>
                  <a:pt x="1412956" y="229187"/>
                </a:lnTo>
                <a:lnTo>
                  <a:pt x="1396132" y="217760"/>
                </a:lnTo>
                <a:lnTo>
                  <a:pt x="1378673" y="206650"/>
                </a:lnTo>
                <a:lnTo>
                  <a:pt x="1361531" y="196492"/>
                </a:lnTo>
                <a:lnTo>
                  <a:pt x="1343438" y="186651"/>
                </a:lnTo>
                <a:lnTo>
                  <a:pt x="1325026" y="177128"/>
                </a:lnTo>
                <a:lnTo>
                  <a:pt x="1306615" y="168557"/>
                </a:lnTo>
                <a:close/>
                <a:moveTo>
                  <a:pt x="770151" y="168557"/>
                </a:moveTo>
                <a:lnTo>
                  <a:pt x="751423" y="177128"/>
                </a:lnTo>
                <a:lnTo>
                  <a:pt x="733329" y="186651"/>
                </a:lnTo>
                <a:lnTo>
                  <a:pt x="715235" y="196492"/>
                </a:lnTo>
                <a:lnTo>
                  <a:pt x="697459" y="206650"/>
                </a:lnTo>
                <a:lnTo>
                  <a:pt x="680317" y="217760"/>
                </a:lnTo>
                <a:lnTo>
                  <a:pt x="663176" y="229187"/>
                </a:lnTo>
                <a:lnTo>
                  <a:pt x="646669" y="240932"/>
                </a:lnTo>
                <a:lnTo>
                  <a:pt x="630798" y="253630"/>
                </a:lnTo>
                <a:lnTo>
                  <a:pt x="614926" y="266645"/>
                </a:lnTo>
                <a:lnTo>
                  <a:pt x="599372" y="280294"/>
                </a:lnTo>
                <a:lnTo>
                  <a:pt x="584770" y="293627"/>
                </a:lnTo>
                <a:lnTo>
                  <a:pt x="570485" y="308229"/>
                </a:lnTo>
                <a:lnTo>
                  <a:pt x="556518" y="322831"/>
                </a:lnTo>
                <a:lnTo>
                  <a:pt x="542868" y="338067"/>
                </a:lnTo>
                <a:lnTo>
                  <a:pt x="529536" y="353939"/>
                </a:lnTo>
                <a:lnTo>
                  <a:pt x="516839" y="369811"/>
                </a:lnTo>
                <a:lnTo>
                  <a:pt x="661906" y="369811"/>
                </a:lnTo>
                <a:lnTo>
                  <a:pt x="667303" y="355209"/>
                </a:lnTo>
                <a:lnTo>
                  <a:pt x="673016" y="340924"/>
                </a:lnTo>
                <a:lnTo>
                  <a:pt x="678730" y="326957"/>
                </a:lnTo>
                <a:lnTo>
                  <a:pt x="684761" y="312990"/>
                </a:lnTo>
                <a:lnTo>
                  <a:pt x="690793" y="299658"/>
                </a:lnTo>
                <a:lnTo>
                  <a:pt x="697141" y="286326"/>
                </a:lnTo>
                <a:lnTo>
                  <a:pt x="703808" y="272993"/>
                </a:lnTo>
                <a:lnTo>
                  <a:pt x="710474" y="260613"/>
                </a:lnTo>
                <a:lnTo>
                  <a:pt x="717457" y="247916"/>
                </a:lnTo>
                <a:lnTo>
                  <a:pt x="724441" y="235536"/>
                </a:lnTo>
                <a:lnTo>
                  <a:pt x="731424" y="223791"/>
                </a:lnTo>
                <a:lnTo>
                  <a:pt x="738725" y="212046"/>
                </a:lnTo>
                <a:lnTo>
                  <a:pt x="746661" y="200936"/>
                </a:lnTo>
                <a:lnTo>
                  <a:pt x="754280" y="189826"/>
                </a:lnTo>
                <a:lnTo>
                  <a:pt x="762215" y="178715"/>
                </a:lnTo>
                <a:lnTo>
                  <a:pt x="770151" y="168557"/>
                </a:lnTo>
                <a:close/>
                <a:moveTo>
                  <a:pt x="1074888" y="112372"/>
                </a:moveTo>
                <a:lnTo>
                  <a:pt x="1074888" y="369811"/>
                </a:lnTo>
                <a:lnTo>
                  <a:pt x="1333597" y="369811"/>
                </a:lnTo>
                <a:lnTo>
                  <a:pt x="1324392" y="347908"/>
                </a:lnTo>
                <a:lnTo>
                  <a:pt x="1314551" y="326640"/>
                </a:lnTo>
                <a:lnTo>
                  <a:pt x="1304393" y="306324"/>
                </a:lnTo>
                <a:lnTo>
                  <a:pt x="1293600" y="286326"/>
                </a:lnTo>
                <a:lnTo>
                  <a:pt x="1282490" y="267597"/>
                </a:lnTo>
                <a:lnTo>
                  <a:pt x="1271063" y="249503"/>
                </a:lnTo>
                <a:lnTo>
                  <a:pt x="1259318" y="232362"/>
                </a:lnTo>
                <a:lnTo>
                  <a:pt x="1247255" y="215538"/>
                </a:lnTo>
                <a:lnTo>
                  <a:pt x="1234558" y="199983"/>
                </a:lnTo>
                <a:lnTo>
                  <a:pt x="1221860" y="185699"/>
                </a:lnTo>
                <a:lnTo>
                  <a:pt x="1215194" y="178715"/>
                </a:lnTo>
                <a:lnTo>
                  <a:pt x="1208528" y="172049"/>
                </a:lnTo>
                <a:lnTo>
                  <a:pt x="1201862" y="165383"/>
                </a:lnTo>
                <a:lnTo>
                  <a:pt x="1194878" y="159352"/>
                </a:lnTo>
                <a:lnTo>
                  <a:pt x="1188212" y="153321"/>
                </a:lnTo>
                <a:lnTo>
                  <a:pt x="1181229" y="147924"/>
                </a:lnTo>
                <a:lnTo>
                  <a:pt x="1174245" y="142210"/>
                </a:lnTo>
                <a:lnTo>
                  <a:pt x="1167262" y="137131"/>
                </a:lnTo>
                <a:lnTo>
                  <a:pt x="1159961" y="132370"/>
                </a:lnTo>
                <a:lnTo>
                  <a:pt x="1152977" y="127608"/>
                </a:lnTo>
                <a:lnTo>
                  <a:pt x="1145359" y="123164"/>
                </a:lnTo>
                <a:lnTo>
                  <a:pt x="1138058" y="119038"/>
                </a:lnTo>
                <a:lnTo>
                  <a:pt x="1122503" y="116816"/>
                </a:lnTo>
                <a:lnTo>
                  <a:pt x="1106632" y="114911"/>
                </a:lnTo>
                <a:lnTo>
                  <a:pt x="1090760" y="113641"/>
                </a:lnTo>
                <a:lnTo>
                  <a:pt x="1074888" y="112372"/>
                </a:lnTo>
                <a:close/>
                <a:moveTo>
                  <a:pt x="1001243" y="112372"/>
                </a:moveTo>
                <a:lnTo>
                  <a:pt x="985372" y="113641"/>
                </a:lnTo>
                <a:lnTo>
                  <a:pt x="969500" y="114911"/>
                </a:lnTo>
                <a:lnTo>
                  <a:pt x="953628" y="116816"/>
                </a:lnTo>
                <a:lnTo>
                  <a:pt x="938391" y="119038"/>
                </a:lnTo>
                <a:lnTo>
                  <a:pt x="930773" y="123164"/>
                </a:lnTo>
                <a:lnTo>
                  <a:pt x="923789" y="127608"/>
                </a:lnTo>
                <a:lnTo>
                  <a:pt x="916488" y="132370"/>
                </a:lnTo>
                <a:lnTo>
                  <a:pt x="909505" y="137131"/>
                </a:lnTo>
                <a:lnTo>
                  <a:pt x="902204" y="142210"/>
                </a:lnTo>
                <a:lnTo>
                  <a:pt x="895220" y="147924"/>
                </a:lnTo>
                <a:lnTo>
                  <a:pt x="888554" y="153321"/>
                </a:lnTo>
                <a:lnTo>
                  <a:pt x="881571" y="159352"/>
                </a:lnTo>
                <a:lnTo>
                  <a:pt x="874587" y="165383"/>
                </a:lnTo>
                <a:lnTo>
                  <a:pt x="867921" y="172049"/>
                </a:lnTo>
                <a:lnTo>
                  <a:pt x="861255" y="178715"/>
                </a:lnTo>
                <a:lnTo>
                  <a:pt x="854589" y="185699"/>
                </a:lnTo>
                <a:lnTo>
                  <a:pt x="841574" y="199983"/>
                </a:lnTo>
                <a:lnTo>
                  <a:pt x="829194" y="215538"/>
                </a:lnTo>
                <a:lnTo>
                  <a:pt x="817132" y="232362"/>
                </a:lnTo>
                <a:lnTo>
                  <a:pt x="805069" y="249503"/>
                </a:lnTo>
                <a:lnTo>
                  <a:pt x="793641" y="267597"/>
                </a:lnTo>
                <a:lnTo>
                  <a:pt x="782849" y="286326"/>
                </a:lnTo>
                <a:lnTo>
                  <a:pt x="772056" y="306324"/>
                </a:lnTo>
                <a:lnTo>
                  <a:pt x="762215" y="326640"/>
                </a:lnTo>
                <a:lnTo>
                  <a:pt x="752058" y="347908"/>
                </a:lnTo>
                <a:lnTo>
                  <a:pt x="742852" y="369811"/>
                </a:lnTo>
                <a:lnTo>
                  <a:pt x="1001243" y="369811"/>
                </a:lnTo>
                <a:lnTo>
                  <a:pt x="1001243" y="112372"/>
                </a:lnTo>
                <a:close/>
                <a:moveTo>
                  <a:pt x="1018702" y="0"/>
                </a:moveTo>
                <a:lnTo>
                  <a:pt x="1038066" y="0"/>
                </a:lnTo>
                <a:lnTo>
                  <a:pt x="1058064" y="0"/>
                </a:lnTo>
                <a:lnTo>
                  <a:pt x="1077745" y="635"/>
                </a:lnTo>
                <a:lnTo>
                  <a:pt x="1097109" y="2222"/>
                </a:lnTo>
                <a:lnTo>
                  <a:pt x="1116790" y="4127"/>
                </a:lnTo>
                <a:lnTo>
                  <a:pt x="1135836" y="6349"/>
                </a:lnTo>
                <a:lnTo>
                  <a:pt x="1154882" y="8888"/>
                </a:lnTo>
                <a:lnTo>
                  <a:pt x="1173928" y="11745"/>
                </a:lnTo>
                <a:lnTo>
                  <a:pt x="1192656" y="15554"/>
                </a:lnTo>
                <a:lnTo>
                  <a:pt x="1211067" y="19363"/>
                </a:lnTo>
                <a:lnTo>
                  <a:pt x="1229479" y="23807"/>
                </a:lnTo>
                <a:lnTo>
                  <a:pt x="1247890" y="29204"/>
                </a:lnTo>
                <a:lnTo>
                  <a:pt x="1265984" y="34283"/>
                </a:lnTo>
                <a:lnTo>
                  <a:pt x="1284077" y="39997"/>
                </a:lnTo>
                <a:lnTo>
                  <a:pt x="1301854" y="46345"/>
                </a:lnTo>
                <a:lnTo>
                  <a:pt x="1318995" y="53011"/>
                </a:lnTo>
                <a:lnTo>
                  <a:pt x="1336454" y="59995"/>
                </a:lnTo>
                <a:lnTo>
                  <a:pt x="1353278" y="67931"/>
                </a:lnTo>
                <a:lnTo>
                  <a:pt x="1370420" y="75549"/>
                </a:lnTo>
                <a:lnTo>
                  <a:pt x="1386926" y="84120"/>
                </a:lnTo>
                <a:lnTo>
                  <a:pt x="1403433" y="92373"/>
                </a:lnTo>
                <a:lnTo>
                  <a:pt x="1419622" y="101579"/>
                </a:lnTo>
                <a:lnTo>
                  <a:pt x="1435494" y="110784"/>
                </a:lnTo>
                <a:lnTo>
                  <a:pt x="1451365" y="120942"/>
                </a:lnTo>
                <a:lnTo>
                  <a:pt x="1466602" y="131100"/>
                </a:lnTo>
                <a:lnTo>
                  <a:pt x="1482156" y="141576"/>
                </a:lnTo>
                <a:lnTo>
                  <a:pt x="1496758" y="152686"/>
                </a:lnTo>
                <a:lnTo>
                  <a:pt x="1511360" y="163796"/>
                </a:lnTo>
                <a:lnTo>
                  <a:pt x="1525962" y="175224"/>
                </a:lnTo>
                <a:lnTo>
                  <a:pt x="1539929" y="187286"/>
                </a:lnTo>
                <a:lnTo>
                  <a:pt x="1553579" y="199349"/>
                </a:lnTo>
                <a:lnTo>
                  <a:pt x="1567229" y="212046"/>
                </a:lnTo>
                <a:lnTo>
                  <a:pt x="1579926" y="224743"/>
                </a:lnTo>
                <a:lnTo>
                  <a:pt x="1592941" y="237758"/>
                </a:lnTo>
                <a:lnTo>
                  <a:pt x="1605638" y="251408"/>
                </a:lnTo>
                <a:lnTo>
                  <a:pt x="1617701" y="265057"/>
                </a:lnTo>
                <a:lnTo>
                  <a:pt x="1629763" y="279025"/>
                </a:lnTo>
                <a:lnTo>
                  <a:pt x="1641191" y="293309"/>
                </a:lnTo>
                <a:lnTo>
                  <a:pt x="1652618" y="308229"/>
                </a:lnTo>
                <a:lnTo>
                  <a:pt x="1663411" y="323148"/>
                </a:lnTo>
                <a:lnTo>
                  <a:pt x="1674204" y="338385"/>
                </a:lnTo>
                <a:lnTo>
                  <a:pt x="1684044" y="353939"/>
                </a:lnTo>
                <a:lnTo>
                  <a:pt x="1693885" y="369493"/>
                </a:lnTo>
                <a:lnTo>
                  <a:pt x="1703091" y="385365"/>
                </a:lnTo>
                <a:lnTo>
                  <a:pt x="1712296" y="401554"/>
                </a:lnTo>
                <a:lnTo>
                  <a:pt x="1720867" y="418061"/>
                </a:lnTo>
                <a:lnTo>
                  <a:pt x="1729438" y="434567"/>
                </a:lnTo>
                <a:lnTo>
                  <a:pt x="1737056" y="451709"/>
                </a:lnTo>
                <a:lnTo>
                  <a:pt x="1744992" y="468533"/>
                </a:lnTo>
                <a:lnTo>
                  <a:pt x="1751976" y="485992"/>
                </a:lnTo>
                <a:lnTo>
                  <a:pt x="1758324" y="503133"/>
                </a:lnTo>
                <a:lnTo>
                  <a:pt x="1764673" y="520910"/>
                </a:lnTo>
                <a:lnTo>
                  <a:pt x="1770704" y="539003"/>
                </a:lnTo>
                <a:lnTo>
                  <a:pt x="1775783" y="557097"/>
                </a:lnTo>
                <a:lnTo>
                  <a:pt x="1780862" y="575508"/>
                </a:lnTo>
                <a:lnTo>
                  <a:pt x="1785306" y="593919"/>
                </a:lnTo>
                <a:lnTo>
                  <a:pt x="1789433" y="612331"/>
                </a:lnTo>
                <a:lnTo>
                  <a:pt x="1793242" y="631059"/>
                </a:lnTo>
                <a:lnTo>
                  <a:pt x="1796099" y="650423"/>
                </a:lnTo>
                <a:lnTo>
                  <a:pt x="1798956" y="669151"/>
                </a:lnTo>
                <a:lnTo>
                  <a:pt x="1801178" y="688515"/>
                </a:lnTo>
                <a:lnTo>
                  <a:pt x="1802765" y="707878"/>
                </a:lnTo>
                <a:lnTo>
                  <a:pt x="1804035" y="727242"/>
                </a:lnTo>
                <a:lnTo>
                  <a:pt x="1804987" y="746923"/>
                </a:lnTo>
                <a:lnTo>
                  <a:pt x="1804987" y="766921"/>
                </a:lnTo>
                <a:lnTo>
                  <a:pt x="1804987" y="786285"/>
                </a:lnTo>
                <a:lnTo>
                  <a:pt x="1804035" y="806283"/>
                </a:lnTo>
                <a:lnTo>
                  <a:pt x="1802765" y="825646"/>
                </a:lnTo>
                <a:lnTo>
                  <a:pt x="1801178" y="845010"/>
                </a:lnTo>
                <a:lnTo>
                  <a:pt x="1798956" y="864056"/>
                </a:lnTo>
                <a:lnTo>
                  <a:pt x="1796099" y="883419"/>
                </a:lnTo>
                <a:lnTo>
                  <a:pt x="1793242" y="902465"/>
                </a:lnTo>
                <a:lnTo>
                  <a:pt x="1789433" y="921194"/>
                </a:lnTo>
                <a:lnTo>
                  <a:pt x="1785306" y="939605"/>
                </a:lnTo>
                <a:lnTo>
                  <a:pt x="1780862" y="958016"/>
                </a:lnTo>
                <a:lnTo>
                  <a:pt x="1775783" y="976428"/>
                </a:lnTo>
                <a:lnTo>
                  <a:pt x="1770704" y="994521"/>
                </a:lnTo>
                <a:lnTo>
                  <a:pt x="1764673" y="1012298"/>
                </a:lnTo>
                <a:lnTo>
                  <a:pt x="1758324" y="1030074"/>
                </a:lnTo>
                <a:lnTo>
                  <a:pt x="1751976" y="1047851"/>
                </a:lnTo>
                <a:lnTo>
                  <a:pt x="1744992" y="1064992"/>
                </a:lnTo>
                <a:lnTo>
                  <a:pt x="1737056" y="1082134"/>
                </a:lnTo>
                <a:lnTo>
                  <a:pt x="1729438" y="1098958"/>
                </a:lnTo>
                <a:lnTo>
                  <a:pt x="1720867" y="1115464"/>
                </a:lnTo>
                <a:lnTo>
                  <a:pt x="1712296" y="1132288"/>
                </a:lnTo>
                <a:lnTo>
                  <a:pt x="1703091" y="1147843"/>
                </a:lnTo>
                <a:lnTo>
                  <a:pt x="1693885" y="1164349"/>
                </a:lnTo>
                <a:lnTo>
                  <a:pt x="1684044" y="1179586"/>
                </a:lnTo>
                <a:lnTo>
                  <a:pt x="1674204" y="1195140"/>
                </a:lnTo>
                <a:lnTo>
                  <a:pt x="1663411" y="1210377"/>
                </a:lnTo>
                <a:lnTo>
                  <a:pt x="1652618" y="1225297"/>
                </a:lnTo>
                <a:lnTo>
                  <a:pt x="1641191" y="1239898"/>
                </a:lnTo>
                <a:lnTo>
                  <a:pt x="1629763" y="1254183"/>
                </a:lnTo>
                <a:lnTo>
                  <a:pt x="1617701" y="1268150"/>
                </a:lnTo>
                <a:lnTo>
                  <a:pt x="1605638" y="1282117"/>
                </a:lnTo>
                <a:lnTo>
                  <a:pt x="1592941" y="1295449"/>
                </a:lnTo>
                <a:lnTo>
                  <a:pt x="1579926" y="1308782"/>
                </a:lnTo>
                <a:lnTo>
                  <a:pt x="1567229" y="1321797"/>
                </a:lnTo>
                <a:lnTo>
                  <a:pt x="1553579" y="1334176"/>
                </a:lnTo>
                <a:lnTo>
                  <a:pt x="1539929" y="1346239"/>
                </a:lnTo>
                <a:lnTo>
                  <a:pt x="1525962" y="1357984"/>
                </a:lnTo>
                <a:lnTo>
                  <a:pt x="1511360" y="1370047"/>
                </a:lnTo>
                <a:lnTo>
                  <a:pt x="1496758" y="1381157"/>
                </a:lnTo>
                <a:lnTo>
                  <a:pt x="1482156" y="1391949"/>
                </a:lnTo>
                <a:lnTo>
                  <a:pt x="1466602" y="1402425"/>
                </a:lnTo>
                <a:lnTo>
                  <a:pt x="1451365" y="1412583"/>
                </a:lnTo>
                <a:lnTo>
                  <a:pt x="1435494" y="1422423"/>
                </a:lnTo>
                <a:lnTo>
                  <a:pt x="1419622" y="1431946"/>
                </a:lnTo>
                <a:lnTo>
                  <a:pt x="1403433" y="1441152"/>
                </a:lnTo>
                <a:lnTo>
                  <a:pt x="1386926" y="1449723"/>
                </a:lnTo>
                <a:lnTo>
                  <a:pt x="1370420" y="1457976"/>
                </a:lnTo>
                <a:lnTo>
                  <a:pt x="1353278" y="1465912"/>
                </a:lnTo>
                <a:lnTo>
                  <a:pt x="1336454" y="1473213"/>
                </a:lnTo>
                <a:lnTo>
                  <a:pt x="1318995" y="1480196"/>
                </a:lnTo>
                <a:lnTo>
                  <a:pt x="1301854" y="1487180"/>
                </a:lnTo>
                <a:lnTo>
                  <a:pt x="1284077" y="1493528"/>
                </a:lnTo>
                <a:lnTo>
                  <a:pt x="1265984" y="1498925"/>
                </a:lnTo>
                <a:lnTo>
                  <a:pt x="1247890" y="1504639"/>
                </a:lnTo>
                <a:lnTo>
                  <a:pt x="1229479" y="1509400"/>
                </a:lnTo>
                <a:lnTo>
                  <a:pt x="1211067" y="1514162"/>
                </a:lnTo>
                <a:lnTo>
                  <a:pt x="1192656" y="1518288"/>
                </a:lnTo>
                <a:lnTo>
                  <a:pt x="1173928" y="1521463"/>
                </a:lnTo>
                <a:lnTo>
                  <a:pt x="1154882" y="1524637"/>
                </a:lnTo>
                <a:lnTo>
                  <a:pt x="1135836" y="1527494"/>
                </a:lnTo>
                <a:lnTo>
                  <a:pt x="1116790" y="1529716"/>
                </a:lnTo>
                <a:lnTo>
                  <a:pt x="1097109" y="1531303"/>
                </a:lnTo>
                <a:lnTo>
                  <a:pt x="1077745" y="1532573"/>
                </a:lnTo>
                <a:lnTo>
                  <a:pt x="1058064" y="1533208"/>
                </a:lnTo>
                <a:lnTo>
                  <a:pt x="1038066" y="1533525"/>
                </a:lnTo>
                <a:lnTo>
                  <a:pt x="1018702" y="1533208"/>
                </a:lnTo>
                <a:lnTo>
                  <a:pt x="998704" y="1532573"/>
                </a:lnTo>
                <a:lnTo>
                  <a:pt x="979340" y="1531303"/>
                </a:lnTo>
                <a:lnTo>
                  <a:pt x="959977" y="1529716"/>
                </a:lnTo>
                <a:lnTo>
                  <a:pt x="940931" y="1527494"/>
                </a:lnTo>
                <a:lnTo>
                  <a:pt x="921567" y="1524637"/>
                </a:lnTo>
                <a:lnTo>
                  <a:pt x="902839" y="1521463"/>
                </a:lnTo>
                <a:lnTo>
                  <a:pt x="884110" y="1518288"/>
                </a:lnTo>
                <a:lnTo>
                  <a:pt x="865382" y="1514162"/>
                </a:lnTo>
                <a:lnTo>
                  <a:pt x="846970" y="1509400"/>
                </a:lnTo>
                <a:lnTo>
                  <a:pt x="828559" y="1504639"/>
                </a:lnTo>
                <a:lnTo>
                  <a:pt x="810465" y="1498925"/>
                </a:lnTo>
                <a:lnTo>
                  <a:pt x="792689" y="1493528"/>
                </a:lnTo>
                <a:lnTo>
                  <a:pt x="774913" y="1487180"/>
                </a:lnTo>
                <a:lnTo>
                  <a:pt x="757136" y="1480196"/>
                </a:lnTo>
                <a:lnTo>
                  <a:pt x="739995" y="1473213"/>
                </a:lnTo>
                <a:lnTo>
                  <a:pt x="722854" y="1465912"/>
                </a:lnTo>
                <a:lnTo>
                  <a:pt x="706030" y="1457976"/>
                </a:lnTo>
                <a:lnTo>
                  <a:pt x="689523" y="1449723"/>
                </a:lnTo>
                <a:lnTo>
                  <a:pt x="673334" y="1441152"/>
                </a:lnTo>
                <a:lnTo>
                  <a:pt x="657145" y="1431946"/>
                </a:lnTo>
                <a:lnTo>
                  <a:pt x="640956" y="1422423"/>
                </a:lnTo>
                <a:lnTo>
                  <a:pt x="625401" y="1412583"/>
                </a:lnTo>
                <a:lnTo>
                  <a:pt x="609847" y="1402425"/>
                </a:lnTo>
                <a:lnTo>
                  <a:pt x="594610" y="1391949"/>
                </a:lnTo>
                <a:lnTo>
                  <a:pt x="579691" y="1381157"/>
                </a:lnTo>
                <a:lnTo>
                  <a:pt x="565089" y="1370047"/>
                </a:lnTo>
                <a:lnTo>
                  <a:pt x="550804" y="1357984"/>
                </a:lnTo>
                <a:lnTo>
                  <a:pt x="536837" y="1346239"/>
                </a:lnTo>
                <a:lnTo>
                  <a:pt x="522870" y="1334176"/>
                </a:lnTo>
                <a:lnTo>
                  <a:pt x="509538" y="1321797"/>
                </a:lnTo>
                <a:lnTo>
                  <a:pt x="496205" y="1308782"/>
                </a:lnTo>
                <a:lnTo>
                  <a:pt x="483508" y="1295449"/>
                </a:lnTo>
                <a:lnTo>
                  <a:pt x="470811" y="1282117"/>
                </a:lnTo>
                <a:lnTo>
                  <a:pt x="458748" y="1268150"/>
                </a:lnTo>
                <a:lnTo>
                  <a:pt x="447003" y="1254183"/>
                </a:lnTo>
                <a:lnTo>
                  <a:pt x="435258" y="1239898"/>
                </a:lnTo>
                <a:lnTo>
                  <a:pt x="424148" y="1225297"/>
                </a:lnTo>
                <a:lnTo>
                  <a:pt x="413038" y="1210377"/>
                </a:lnTo>
                <a:lnTo>
                  <a:pt x="402562" y="1195140"/>
                </a:lnTo>
                <a:lnTo>
                  <a:pt x="392404" y="1179586"/>
                </a:lnTo>
                <a:lnTo>
                  <a:pt x="382881" y="1164349"/>
                </a:lnTo>
                <a:lnTo>
                  <a:pt x="373041" y="1147843"/>
                </a:lnTo>
                <a:lnTo>
                  <a:pt x="364470" y="1132288"/>
                </a:lnTo>
                <a:lnTo>
                  <a:pt x="355582" y="1115464"/>
                </a:lnTo>
                <a:lnTo>
                  <a:pt x="347329" y="1098958"/>
                </a:lnTo>
                <a:lnTo>
                  <a:pt x="339393" y="1082134"/>
                </a:lnTo>
                <a:lnTo>
                  <a:pt x="331775" y="1064992"/>
                </a:lnTo>
                <a:lnTo>
                  <a:pt x="324791" y="1047851"/>
                </a:lnTo>
                <a:lnTo>
                  <a:pt x="318125" y="1030074"/>
                </a:lnTo>
                <a:lnTo>
                  <a:pt x="312094" y="1012298"/>
                </a:lnTo>
                <a:lnTo>
                  <a:pt x="306062" y="994521"/>
                </a:lnTo>
                <a:lnTo>
                  <a:pt x="300666" y="976428"/>
                </a:lnTo>
                <a:lnTo>
                  <a:pt x="295904" y="958016"/>
                </a:lnTo>
                <a:lnTo>
                  <a:pt x="290825" y="939605"/>
                </a:lnTo>
                <a:lnTo>
                  <a:pt x="287016" y="921194"/>
                </a:lnTo>
                <a:lnTo>
                  <a:pt x="283525" y="902465"/>
                </a:lnTo>
                <a:lnTo>
                  <a:pt x="280350" y="883419"/>
                </a:lnTo>
                <a:lnTo>
                  <a:pt x="277811" y="864056"/>
                </a:lnTo>
                <a:lnTo>
                  <a:pt x="275589" y="845010"/>
                </a:lnTo>
                <a:lnTo>
                  <a:pt x="273684" y="825646"/>
                </a:lnTo>
                <a:lnTo>
                  <a:pt x="272414" y="806283"/>
                </a:lnTo>
                <a:lnTo>
                  <a:pt x="271779" y="786285"/>
                </a:lnTo>
                <a:lnTo>
                  <a:pt x="271462" y="766921"/>
                </a:lnTo>
                <a:lnTo>
                  <a:pt x="271779" y="746923"/>
                </a:lnTo>
                <a:lnTo>
                  <a:pt x="272414" y="727242"/>
                </a:lnTo>
                <a:lnTo>
                  <a:pt x="273684" y="707878"/>
                </a:lnTo>
                <a:lnTo>
                  <a:pt x="275589" y="688515"/>
                </a:lnTo>
                <a:lnTo>
                  <a:pt x="277811" y="669151"/>
                </a:lnTo>
                <a:lnTo>
                  <a:pt x="280350" y="650423"/>
                </a:lnTo>
                <a:lnTo>
                  <a:pt x="283525" y="631059"/>
                </a:lnTo>
                <a:lnTo>
                  <a:pt x="287016" y="612331"/>
                </a:lnTo>
                <a:lnTo>
                  <a:pt x="290825" y="593919"/>
                </a:lnTo>
                <a:lnTo>
                  <a:pt x="295904" y="575508"/>
                </a:lnTo>
                <a:lnTo>
                  <a:pt x="300666" y="557097"/>
                </a:lnTo>
                <a:lnTo>
                  <a:pt x="306062" y="539003"/>
                </a:lnTo>
                <a:lnTo>
                  <a:pt x="312094" y="520910"/>
                </a:lnTo>
                <a:lnTo>
                  <a:pt x="318125" y="503133"/>
                </a:lnTo>
                <a:lnTo>
                  <a:pt x="324791" y="485992"/>
                </a:lnTo>
                <a:lnTo>
                  <a:pt x="331775" y="468533"/>
                </a:lnTo>
                <a:lnTo>
                  <a:pt x="339393" y="451709"/>
                </a:lnTo>
                <a:lnTo>
                  <a:pt x="347329" y="434567"/>
                </a:lnTo>
                <a:lnTo>
                  <a:pt x="355582" y="418061"/>
                </a:lnTo>
                <a:lnTo>
                  <a:pt x="364470" y="401554"/>
                </a:lnTo>
                <a:lnTo>
                  <a:pt x="373041" y="385365"/>
                </a:lnTo>
                <a:lnTo>
                  <a:pt x="382881" y="369493"/>
                </a:lnTo>
                <a:lnTo>
                  <a:pt x="392404" y="353939"/>
                </a:lnTo>
                <a:lnTo>
                  <a:pt x="402562" y="338385"/>
                </a:lnTo>
                <a:lnTo>
                  <a:pt x="413038" y="323148"/>
                </a:lnTo>
                <a:lnTo>
                  <a:pt x="424148" y="308229"/>
                </a:lnTo>
                <a:lnTo>
                  <a:pt x="435258" y="293309"/>
                </a:lnTo>
                <a:lnTo>
                  <a:pt x="447003" y="279025"/>
                </a:lnTo>
                <a:lnTo>
                  <a:pt x="458748" y="265057"/>
                </a:lnTo>
                <a:lnTo>
                  <a:pt x="470811" y="251408"/>
                </a:lnTo>
                <a:lnTo>
                  <a:pt x="483508" y="237758"/>
                </a:lnTo>
                <a:lnTo>
                  <a:pt x="496205" y="224743"/>
                </a:lnTo>
                <a:lnTo>
                  <a:pt x="509538" y="212046"/>
                </a:lnTo>
                <a:lnTo>
                  <a:pt x="522870" y="199349"/>
                </a:lnTo>
                <a:lnTo>
                  <a:pt x="536837" y="187286"/>
                </a:lnTo>
                <a:lnTo>
                  <a:pt x="550804" y="175224"/>
                </a:lnTo>
                <a:lnTo>
                  <a:pt x="565089" y="163796"/>
                </a:lnTo>
                <a:lnTo>
                  <a:pt x="579691" y="152686"/>
                </a:lnTo>
                <a:lnTo>
                  <a:pt x="594610" y="141576"/>
                </a:lnTo>
                <a:lnTo>
                  <a:pt x="609847" y="131100"/>
                </a:lnTo>
                <a:lnTo>
                  <a:pt x="625401" y="120942"/>
                </a:lnTo>
                <a:lnTo>
                  <a:pt x="640956" y="110784"/>
                </a:lnTo>
                <a:lnTo>
                  <a:pt x="657145" y="101579"/>
                </a:lnTo>
                <a:lnTo>
                  <a:pt x="673334" y="92373"/>
                </a:lnTo>
                <a:lnTo>
                  <a:pt x="689523" y="84120"/>
                </a:lnTo>
                <a:lnTo>
                  <a:pt x="706030" y="75549"/>
                </a:lnTo>
                <a:lnTo>
                  <a:pt x="722854" y="67931"/>
                </a:lnTo>
                <a:lnTo>
                  <a:pt x="739995" y="59995"/>
                </a:lnTo>
                <a:lnTo>
                  <a:pt x="757136" y="53011"/>
                </a:lnTo>
                <a:lnTo>
                  <a:pt x="774913" y="46345"/>
                </a:lnTo>
                <a:lnTo>
                  <a:pt x="792689" y="39997"/>
                </a:lnTo>
                <a:lnTo>
                  <a:pt x="810465" y="34283"/>
                </a:lnTo>
                <a:lnTo>
                  <a:pt x="828559" y="29204"/>
                </a:lnTo>
                <a:lnTo>
                  <a:pt x="846970" y="23807"/>
                </a:lnTo>
                <a:lnTo>
                  <a:pt x="865382" y="19363"/>
                </a:lnTo>
                <a:lnTo>
                  <a:pt x="884110" y="15554"/>
                </a:lnTo>
                <a:lnTo>
                  <a:pt x="902839" y="11745"/>
                </a:lnTo>
                <a:lnTo>
                  <a:pt x="921567" y="8888"/>
                </a:lnTo>
                <a:lnTo>
                  <a:pt x="940931" y="6349"/>
                </a:lnTo>
                <a:lnTo>
                  <a:pt x="959977" y="4127"/>
                </a:lnTo>
                <a:lnTo>
                  <a:pt x="979340" y="2222"/>
                </a:lnTo>
                <a:lnTo>
                  <a:pt x="998704" y="635"/>
                </a:lnTo>
                <a:lnTo>
                  <a:pt x="10187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3898" tIns="31949" rIns="63898" bIns="3194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488859" y="2416679"/>
            <a:ext cx="1384274" cy="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43"/>
          <p:cNvSpPr txBox="1"/>
          <p:nvPr/>
        </p:nvSpPr>
        <p:spPr bwMode="auto">
          <a:xfrm>
            <a:off x="1488860" y="2635971"/>
            <a:ext cx="1762772" cy="589922"/>
          </a:xfrm>
          <a:prstGeom prst="rect">
            <a:avLst/>
          </a:prstGeom>
          <a:noFill/>
        </p:spPr>
        <p:txBody>
          <a:bodyPr vert="horz" wrap="square" lIns="63898" tIns="31949" rIns="63898" bIns="31949" numCol="1" anchor="t" anchorCtr="0" compatLnSpc="1">
            <a:prstTxWarp prst="textNoShape">
              <a:avLst/>
            </a:prstTxWarp>
            <a:spAutoFit/>
          </a:bodyPr>
          <a:lstStyle/>
          <a:p>
            <a:pPr defTabSz="638983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252090" y="298970"/>
            <a:ext cx="2160240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5674" y="3186380"/>
            <a:ext cx="843745" cy="840052"/>
            <a:chOff x="1724480" y="2208674"/>
            <a:chExt cx="1143000" cy="1143000"/>
          </a:xfrm>
        </p:grpSpPr>
        <p:sp>
          <p:nvSpPr>
            <p:cNvPr id="3" name="椭圆 2"/>
            <p:cNvSpPr/>
            <p:nvPr/>
          </p:nvSpPr>
          <p:spPr>
            <a:xfrm>
              <a:off x="1724480" y="2208674"/>
              <a:ext cx="1143000" cy="1143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941908" y="2503227"/>
              <a:ext cx="709852" cy="547083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5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25"/>
              <p:cNvSpPr>
                <a:spLocks/>
              </p:cNvSpPr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26"/>
              <p:cNvSpPr>
                <a:spLocks/>
              </p:cNvSpPr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37080" y="1646781"/>
            <a:ext cx="843745" cy="840052"/>
            <a:chOff x="1633495" y="4267379"/>
            <a:chExt cx="1143000" cy="1143000"/>
          </a:xfrm>
        </p:grpSpPr>
        <p:sp>
          <p:nvSpPr>
            <p:cNvPr id="10" name="椭圆 9"/>
            <p:cNvSpPr/>
            <p:nvPr/>
          </p:nvSpPr>
          <p:spPr>
            <a:xfrm>
              <a:off x="1633495" y="4267379"/>
              <a:ext cx="1143000" cy="1143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894410" y="4550559"/>
              <a:ext cx="707637" cy="576639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12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663538" y="3254679"/>
            <a:ext cx="843745" cy="840052"/>
            <a:chOff x="3120588" y="4631241"/>
            <a:chExt cx="1143000" cy="1143000"/>
          </a:xfrm>
        </p:grpSpPr>
        <p:sp>
          <p:nvSpPr>
            <p:cNvPr id="15" name="椭圆 14"/>
            <p:cNvSpPr/>
            <p:nvPr/>
          </p:nvSpPr>
          <p:spPr>
            <a:xfrm>
              <a:off x="3120588" y="4631241"/>
              <a:ext cx="1143000" cy="1143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3341682" y="4900613"/>
              <a:ext cx="683882" cy="608774"/>
            </a:xfrm>
            <a:custGeom>
              <a:avLst/>
              <a:gdLst>
                <a:gd name="T0" fmla="*/ 115 w 115"/>
                <a:gd name="T1" fmla="*/ 37 h 102"/>
                <a:gd name="T2" fmla="*/ 114 w 115"/>
                <a:gd name="T3" fmla="*/ 36 h 102"/>
                <a:gd name="T4" fmla="*/ 101 w 115"/>
                <a:gd name="T5" fmla="*/ 36 h 102"/>
                <a:gd name="T6" fmla="*/ 79 w 115"/>
                <a:gd name="T7" fmla="*/ 36 h 102"/>
                <a:gd name="T8" fmla="*/ 74 w 115"/>
                <a:gd name="T9" fmla="*/ 27 h 102"/>
                <a:gd name="T10" fmla="*/ 60 w 115"/>
                <a:gd name="T11" fmla="*/ 0 h 102"/>
                <a:gd name="T12" fmla="*/ 58 w 115"/>
                <a:gd name="T13" fmla="*/ 0 h 102"/>
                <a:gd name="T14" fmla="*/ 45 w 115"/>
                <a:gd name="T15" fmla="*/ 27 h 102"/>
                <a:gd name="T16" fmla="*/ 40 w 115"/>
                <a:gd name="T17" fmla="*/ 36 h 102"/>
                <a:gd name="T18" fmla="*/ 18 w 115"/>
                <a:gd name="T19" fmla="*/ 36 h 102"/>
                <a:gd name="T20" fmla="*/ 0 w 115"/>
                <a:gd name="T21" fmla="*/ 36 h 102"/>
                <a:gd name="T22" fmla="*/ 0 w 115"/>
                <a:gd name="T23" fmla="*/ 37 h 102"/>
                <a:gd name="T24" fmla="*/ 7 w 115"/>
                <a:gd name="T25" fmla="*/ 42 h 102"/>
                <a:gd name="T26" fmla="*/ 27 w 115"/>
                <a:gd name="T27" fmla="*/ 60 h 102"/>
                <a:gd name="T28" fmla="*/ 23 w 115"/>
                <a:gd name="T29" fmla="*/ 100 h 102"/>
                <a:gd name="T30" fmla="*/ 26 w 115"/>
                <a:gd name="T31" fmla="*/ 102 h 102"/>
                <a:gd name="T32" fmla="*/ 59 w 115"/>
                <a:gd name="T33" fmla="*/ 81 h 102"/>
                <a:gd name="T34" fmla="*/ 92 w 115"/>
                <a:gd name="T35" fmla="*/ 102 h 102"/>
                <a:gd name="T36" fmla="*/ 95 w 115"/>
                <a:gd name="T37" fmla="*/ 100 h 102"/>
                <a:gd name="T38" fmla="*/ 88 w 115"/>
                <a:gd name="T39" fmla="*/ 60 h 102"/>
                <a:gd name="T40" fmla="*/ 107 w 115"/>
                <a:gd name="T41" fmla="*/ 43 h 102"/>
                <a:gd name="T42" fmla="*/ 115 w 115"/>
                <a:gd name="T43" fmla="*/ 37 h 102"/>
                <a:gd name="T44" fmla="*/ 31 w 115"/>
                <a:gd name="T45" fmla="*/ 76 h 102"/>
                <a:gd name="T46" fmla="*/ 68 w 115"/>
                <a:gd name="T47" fmla="*/ 46 h 102"/>
                <a:gd name="T48" fmla="*/ 33 w 115"/>
                <a:gd name="T49" fmla="*/ 40 h 102"/>
                <a:gd name="T50" fmla="*/ 86 w 115"/>
                <a:gd name="T51" fmla="*/ 40 h 102"/>
                <a:gd name="T52" fmla="*/ 54 w 115"/>
                <a:gd name="T53" fmla="*/ 69 h 102"/>
                <a:gd name="T54" fmla="*/ 87 w 115"/>
                <a:gd name="T55" fmla="*/ 76 h 102"/>
                <a:gd name="T56" fmla="*/ 31 w 115"/>
                <a:gd name="T57" fmla="*/ 7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781074" y="3254679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41730" y="1646781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41730" y="3254679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75591" y="1677116"/>
            <a:ext cx="1182282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63538" y="1642840"/>
            <a:ext cx="843745" cy="840052"/>
            <a:chOff x="3171979" y="2601186"/>
            <a:chExt cx="1143000" cy="1143000"/>
          </a:xfrm>
        </p:grpSpPr>
        <p:sp>
          <p:nvSpPr>
            <p:cNvPr id="22" name="椭圆 21"/>
            <p:cNvSpPr/>
            <p:nvPr/>
          </p:nvSpPr>
          <p:spPr>
            <a:xfrm>
              <a:off x="3171979" y="2601186"/>
              <a:ext cx="1143000" cy="1143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415646" y="2854325"/>
              <a:ext cx="655362" cy="629408"/>
              <a:chOff x="654050" y="2686050"/>
              <a:chExt cx="801688" cy="769938"/>
            </a:xfrm>
            <a:solidFill>
              <a:schemeClr val="bg1"/>
            </a:solidFill>
          </p:grpSpPr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654050" y="2716213"/>
                <a:ext cx="430212" cy="344488"/>
              </a:xfrm>
              <a:custGeom>
                <a:avLst/>
                <a:gdLst>
                  <a:gd name="T0" fmla="*/ 27 w 60"/>
                  <a:gd name="T1" fmla="*/ 47 h 48"/>
                  <a:gd name="T2" fmla="*/ 33 w 60"/>
                  <a:gd name="T3" fmla="*/ 46 h 48"/>
                  <a:gd name="T4" fmla="*/ 56 w 60"/>
                  <a:gd name="T5" fmla="*/ 44 h 48"/>
                  <a:gd name="T6" fmla="*/ 60 w 60"/>
                  <a:gd name="T7" fmla="*/ 45 h 48"/>
                  <a:gd name="T8" fmla="*/ 60 w 60"/>
                  <a:gd name="T9" fmla="*/ 44 h 48"/>
                  <a:gd name="T10" fmla="*/ 55 w 60"/>
                  <a:gd name="T11" fmla="*/ 20 h 48"/>
                  <a:gd name="T12" fmla="*/ 50 w 60"/>
                  <a:gd name="T13" fmla="*/ 7 h 48"/>
                  <a:gd name="T14" fmla="*/ 42 w 60"/>
                  <a:gd name="T15" fmla="*/ 2 h 48"/>
                  <a:gd name="T16" fmla="*/ 25 w 60"/>
                  <a:gd name="T17" fmla="*/ 6 h 48"/>
                  <a:gd name="T18" fmla="*/ 19 w 60"/>
                  <a:gd name="T19" fmla="*/ 23 h 48"/>
                  <a:gd name="T20" fmla="*/ 17 w 60"/>
                  <a:gd name="T21" fmla="*/ 23 h 48"/>
                  <a:gd name="T22" fmla="*/ 5 w 60"/>
                  <a:gd name="T23" fmla="*/ 39 h 48"/>
                  <a:gd name="T24" fmla="*/ 14 w 60"/>
                  <a:gd name="T25" fmla="*/ 47 h 48"/>
                  <a:gd name="T26" fmla="*/ 27 w 60"/>
                  <a:gd name="T2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8">
                    <a:moveTo>
                      <a:pt x="27" y="47"/>
                    </a:moveTo>
                    <a:cubicBezTo>
                      <a:pt x="30" y="46"/>
                      <a:pt x="32" y="46"/>
                      <a:pt x="33" y="46"/>
                    </a:cubicBezTo>
                    <a:cubicBezTo>
                      <a:pt x="43" y="44"/>
                      <a:pt x="52" y="44"/>
                      <a:pt x="56" y="44"/>
                    </a:cubicBezTo>
                    <a:cubicBezTo>
                      <a:pt x="57" y="44"/>
                      <a:pt x="60" y="44"/>
                      <a:pt x="60" y="45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8"/>
                      <a:pt x="57" y="28"/>
                      <a:pt x="55" y="20"/>
                    </a:cubicBezTo>
                    <a:cubicBezTo>
                      <a:pt x="54" y="13"/>
                      <a:pt x="51" y="8"/>
                      <a:pt x="50" y="7"/>
                    </a:cubicBezTo>
                    <a:cubicBezTo>
                      <a:pt x="47" y="3"/>
                      <a:pt x="42" y="2"/>
                      <a:pt x="42" y="2"/>
                    </a:cubicBezTo>
                    <a:cubicBezTo>
                      <a:pt x="33" y="0"/>
                      <a:pt x="25" y="6"/>
                      <a:pt x="25" y="6"/>
                    </a:cubicBezTo>
                    <a:cubicBezTo>
                      <a:pt x="15" y="12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7" y="23"/>
                    </a:cubicBezTo>
                    <a:cubicBezTo>
                      <a:pt x="0" y="23"/>
                      <a:pt x="5" y="39"/>
                      <a:pt x="5" y="39"/>
                    </a:cubicBezTo>
                    <a:cubicBezTo>
                      <a:pt x="7" y="44"/>
                      <a:pt x="11" y="47"/>
                      <a:pt x="14" y="47"/>
                    </a:cubicBezTo>
                    <a:cubicBezTo>
                      <a:pt x="18" y="48"/>
                      <a:pt x="24" y="47"/>
                      <a:pt x="2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1076325" y="2686050"/>
                <a:ext cx="336550" cy="352425"/>
              </a:xfrm>
              <a:custGeom>
                <a:avLst/>
                <a:gdLst>
                  <a:gd name="T0" fmla="*/ 1 w 47"/>
                  <a:gd name="T1" fmla="*/ 48 h 49"/>
                  <a:gd name="T2" fmla="*/ 1 w 47"/>
                  <a:gd name="T3" fmla="*/ 49 h 49"/>
                  <a:gd name="T4" fmla="*/ 25 w 47"/>
                  <a:gd name="T5" fmla="*/ 44 h 49"/>
                  <a:gd name="T6" fmla="*/ 38 w 47"/>
                  <a:gd name="T7" fmla="*/ 40 h 49"/>
                  <a:gd name="T8" fmla="*/ 43 w 47"/>
                  <a:gd name="T9" fmla="*/ 34 h 49"/>
                  <a:gd name="T10" fmla="*/ 42 w 47"/>
                  <a:gd name="T11" fmla="*/ 17 h 49"/>
                  <a:gd name="T12" fmla="*/ 28 w 47"/>
                  <a:gd name="T13" fmla="*/ 12 h 49"/>
                  <a:gd name="T14" fmla="*/ 25 w 47"/>
                  <a:gd name="T15" fmla="*/ 14 h 49"/>
                  <a:gd name="T16" fmla="*/ 25 w 47"/>
                  <a:gd name="T17" fmla="*/ 9 h 49"/>
                  <a:gd name="T18" fmla="*/ 11 w 47"/>
                  <a:gd name="T19" fmla="*/ 2 h 49"/>
                  <a:gd name="T20" fmla="*/ 2 w 47"/>
                  <a:gd name="T21" fmla="*/ 8 h 49"/>
                  <a:gd name="T22" fmla="*/ 0 w 47"/>
                  <a:gd name="T23" fmla="*/ 18 h 49"/>
                  <a:gd name="T24" fmla="*/ 1 w 47"/>
                  <a:gd name="T25" fmla="*/ 46 h 49"/>
                  <a:gd name="T26" fmla="*/ 1 w 47"/>
                  <a:gd name="T2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9">
                    <a:moveTo>
                      <a:pt x="1" y="48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9" y="46"/>
                      <a:pt x="12" y="45"/>
                      <a:pt x="25" y="44"/>
                    </a:cubicBezTo>
                    <a:cubicBezTo>
                      <a:pt x="32" y="43"/>
                      <a:pt x="37" y="41"/>
                      <a:pt x="38" y="40"/>
                    </a:cubicBezTo>
                    <a:cubicBezTo>
                      <a:pt x="41" y="37"/>
                      <a:pt x="43" y="34"/>
                      <a:pt x="43" y="34"/>
                    </a:cubicBezTo>
                    <a:cubicBezTo>
                      <a:pt x="47" y="25"/>
                      <a:pt x="43" y="18"/>
                      <a:pt x="42" y="17"/>
                    </a:cubicBezTo>
                    <a:cubicBezTo>
                      <a:pt x="36" y="8"/>
                      <a:pt x="28" y="12"/>
                      <a:pt x="28" y="12"/>
                    </a:cubicBezTo>
                    <a:cubicBezTo>
                      <a:pt x="28" y="13"/>
                      <a:pt x="26" y="13"/>
                      <a:pt x="25" y="14"/>
                    </a:cubicBezTo>
                    <a:cubicBezTo>
                      <a:pt x="25" y="13"/>
                      <a:pt x="25" y="10"/>
                      <a:pt x="25" y="9"/>
                    </a:cubicBezTo>
                    <a:cubicBezTo>
                      <a:pt x="23" y="0"/>
                      <a:pt x="13" y="1"/>
                      <a:pt x="11" y="2"/>
                    </a:cubicBezTo>
                    <a:cubicBezTo>
                      <a:pt x="5" y="3"/>
                      <a:pt x="3" y="6"/>
                      <a:pt x="2" y="8"/>
                    </a:cubicBezTo>
                    <a:cubicBezTo>
                      <a:pt x="0" y="12"/>
                      <a:pt x="0" y="14"/>
                      <a:pt x="0" y="18"/>
                    </a:cubicBezTo>
                    <a:cubicBezTo>
                      <a:pt x="0" y="27"/>
                      <a:pt x="0" y="36"/>
                      <a:pt x="1" y="46"/>
                    </a:cubicBezTo>
                    <a:cubicBezTo>
                      <a:pt x="1" y="47"/>
                      <a:pt x="1" y="48"/>
                      <a:pt x="1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747713" y="3046413"/>
                <a:ext cx="365125" cy="409575"/>
              </a:xfrm>
              <a:custGeom>
                <a:avLst/>
                <a:gdLst>
                  <a:gd name="T0" fmla="*/ 45 w 51"/>
                  <a:gd name="T1" fmla="*/ 0 h 57"/>
                  <a:gd name="T2" fmla="*/ 41 w 51"/>
                  <a:gd name="T3" fmla="*/ 0 h 57"/>
                  <a:gd name="T4" fmla="*/ 14 w 51"/>
                  <a:gd name="T5" fmla="*/ 7 h 57"/>
                  <a:gd name="T6" fmla="*/ 5 w 51"/>
                  <a:gd name="T7" fmla="*/ 14 h 57"/>
                  <a:gd name="T8" fmla="*/ 1 w 51"/>
                  <a:gd name="T9" fmla="*/ 25 h 57"/>
                  <a:gd name="T10" fmla="*/ 14 w 51"/>
                  <a:gd name="T11" fmla="*/ 41 h 57"/>
                  <a:gd name="T12" fmla="*/ 19 w 51"/>
                  <a:gd name="T13" fmla="*/ 41 h 57"/>
                  <a:gd name="T14" fmla="*/ 19 w 51"/>
                  <a:gd name="T15" fmla="*/ 43 h 57"/>
                  <a:gd name="T16" fmla="*/ 27 w 51"/>
                  <a:gd name="T17" fmla="*/ 54 h 57"/>
                  <a:gd name="T18" fmla="*/ 48 w 51"/>
                  <a:gd name="T19" fmla="*/ 48 h 57"/>
                  <a:gd name="T20" fmla="*/ 51 w 51"/>
                  <a:gd name="T21" fmla="*/ 39 h 57"/>
                  <a:gd name="T22" fmla="*/ 50 w 51"/>
                  <a:gd name="T23" fmla="*/ 24 h 57"/>
                  <a:gd name="T24" fmla="*/ 45 w 51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7">
                    <a:moveTo>
                      <a:pt x="45" y="0"/>
                    </a:moveTo>
                    <a:cubicBezTo>
                      <a:pt x="45" y="0"/>
                      <a:pt x="42" y="0"/>
                      <a:pt x="41" y="0"/>
                    </a:cubicBezTo>
                    <a:cubicBezTo>
                      <a:pt x="30" y="1"/>
                      <a:pt x="21" y="4"/>
                      <a:pt x="14" y="7"/>
                    </a:cubicBezTo>
                    <a:cubicBezTo>
                      <a:pt x="11" y="9"/>
                      <a:pt x="7" y="11"/>
                      <a:pt x="5" y="14"/>
                    </a:cubicBezTo>
                    <a:cubicBezTo>
                      <a:pt x="4" y="16"/>
                      <a:pt x="1" y="19"/>
                      <a:pt x="1" y="25"/>
                    </a:cubicBezTo>
                    <a:cubicBezTo>
                      <a:pt x="1" y="27"/>
                      <a:pt x="0" y="40"/>
                      <a:pt x="14" y="41"/>
                    </a:cubicBezTo>
                    <a:cubicBezTo>
                      <a:pt x="15" y="41"/>
                      <a:pt x="19" y="41"/>
                      <a:pt x="19" y="41"/>
                    </a:cubicBezTo>
                    <a:cubicBezTo>
                      <a:pt x="19" y="41"/>
                      <a:pt x="19" y="42"/>
                      <a:pt x="19" y="43"/>
                    </a:cubicBezTo>
                    <a:cubicBezTo>
                      <a:pt x="19" y="43"/>
                      <a:pt x="20" y="51"/>
                      <a:pt x="27" y="54"/>
                    </a:cubicBezTo>
                    <a:cubicBezTo>
                      <a:pt x="30" y="56"/>
                      <a:pt x="42" y="57"/>
                      <a:pt x="48" y="48"/>
                    </a:cubicBezTo>
                    <a:cubicBezTo>
                      <a:pt x="49" y="48"/>
                      <a:pt x="51" y="43"/>
                      <a:pt x="51" y="39"/>
                    </a:cubicBezTo>
                    <a:cubicBezTo>
                      <a:pt x="51" y="38"/>
                      <a:pt x="51" y="32"/>
                      <a:pt x="50" y="24"/>
                    </a:cubicBezTo>
                    <a:cubicBezTo>
                      <a:pt x="47" y="14"/>
                      <a:pt x="45" y="8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1084263" y="3024188"/>
                <a:ext cx="371475" cy="323850"/>
              </a:xfrm>
              <a:custGeom>
                <a:avLst/>
                <a:gdLst>
                  <a:gd name="T0" fmla="*/ 45 w 52"/>
                  <a:gd name="T1" fmla="*/ 4 h 45"/>
                  <a:gd name="T2" fmla="*/ 38 w 52"/>
                  <a:gd name="T3" fmla="*/ 1 h 45"/>
                  <a:gd name="T4" fmla="*/ 24 w 52"/>
                  <a:gd name="T5" fmla="*/ 0 h 45"/>
                  <a:gd name="T6" fmla="*/ 0 w 52"/>
                  <a:gd name="T7" fmla="*/ 3 h 45"/>
                  <a:gd name="T8" fmla="*/ 1 w 52"/>
                  <a:gd name="T9" fmla="*/ 6 h 45"/>
                  <a:gd name="T10" fmla="*/ 10 w 52"/>
                  <a:gd name="T11" fmla="*/ 33 h 45"/>
                  <a:gd name="T12" fmla="*/ 14 w 52"/>
                  <a:gd name="T13" fmla="*/ 41 h 45"/>
                  <a:gd name="T14" fmla="*/ 24 w 52"/>
                  <a:gd name="T15" fmla="*/ 45 h 45"/>
                  <a:gd name="T16" fmla="*/ 37 w 52"/>
                  <a:gd name="T17" fmla="*/ 34 h 45"/>
                  <a:gd name="T18" fmla="*/ 36 w 52"/>
                  <a:gd name="T19" fmla="*/ 28 h 45"/>
                  <a:gd name="T20" fmla="*/ 36 w 52"/>
                  <a:gd name="T21" fmla="*/ 28 h 45"/>
                  <a:gd name="T22" fmla="*/ 39 w 52"/>
                  <a:gd name="T23" fmla="*/ 28 h 45"/>
                  <a:gd name="T24" fmla="*/ 51 w 52"/>
                  <a:gd name="T25" fmla="*/ 20 h 45"/>
                  <a:gd name="T26" fmla="*/ 45 w 52"/>
                  <a:gd name="T2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5">
                    <a:moveTo>
                      <a:pt x="45" y="4"/>
                    </a:moveTo>
                    <a:cubicBezTo>
                      <a:pt x="45" y="4"/>
                      <a:pt x="43" y="3"/>
                      <a:pt x="38" y="1"/>
                    </a:cubicBezTo>
                    <a:cubicBezTo>
                      <a:pt x="37" y="1"/>
                      <a:pt x="32" y="0"/>
                      <a:pt x="24" y="0"/>
                    </a:cubicBezTo>
                    <a:cubicBezTo>
                      <a:pt x="13" y="1"/>
                      <a:pt x="8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5"/>
                      <a:pt x="7" y="25"/>
                      <a:pt x="10" y="33"/>
                    </a:cubicBezTo>
                    <a:cubicBezTo>
                      <a:pt x="11" y="36"/>
                      <a:pt x="12" y="38"/>
                      <a:pt x="14" y="41"/>
                    </a:cubicBezTo>
                    <a:cubicBezTo>
                      <a:pt x="16" y="43"/>
                      <a:pt x="19" y="45"/>
                      <a:pt x="24" y="45"/>
                    </a:cubicBezTo>
                    <a:cubicBezTo>
                      <a:pt x="27" y="45"/>
                      <a:pt x="38" y="43"/>
                      <a:pt x="37" y="34"/>
                    </a:cubicBezTo>
                    <a:cubicBezTo>
                      <a:pt x="37" y="33"/>
                      <a:pt x="36" y="28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8"/>
                      <a:pt x="39" y="28"/>
                      <a:pt x="39" y="28"/>
                    </a:cubicBezTo>
                    <a:cubicBezTo>
                      <a:pt x="40" y="28"/>
                      <a:pt x="48" y="29"/>
                      <a:pt x="51" y="20"/>
                    </a:cubicBezTo>
                    <a:cubicBezTo>
                      <a:pt x="52" y="18"/>
                      <a:pt x="52" y="8"/>
                      <a:pt x="4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1746863" y="1914681"/>
            <a:ext cx="2704763" cy="528817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36973" y="3513352"/>
            <a:ext cx="2693246" cy="528817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68379" y="1898646"/>
            <a:ext cx="2726528" cy="528817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8488" y="3497317"/>
            <a:ext cx="2736417" cy="528817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2090" y="298970"/>
            <a:ext cx="1656184" cy="481484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">
        <p14:prism isContent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00"/>
                            </p:stCondLst>
                            <p:childTnLst>
                              <p:par>
                                <p:cTn id="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>
            <a:spLocks noChangeArrowheads="1"/>
          </p:cNvSpPr>
          <p:nvPr/>
        </p:nvSpPr>
        <p:spPr bwMode="auto">
          <a:xfrm>
            <a:off x="-12304" y="2777788"/>
            <a:ext cx="9012844" cy="0"/>
          </a:xfrm>
          <a:custGeom>
            <a:avLst/>
            <a:gdLst>
              <a:gd name="T0" fmla="*/ 0 w 12211050"/>
              <a:gd name="T1" fmla="*/ 0 h 635"/>
              <a:gd name="T2" fmla="*/ 12211050 w 12211050"/>
              <a:gd name="T3" fmla="*/ 0 h 635"/>
              <a:gd name="T4" fmla="*/ 0 60000 65536"/>
              <a:gd name="T5" fmla="*/ 0 60000 65536"/>
              <a:gd name="T6" fmla="*/ 0 w 12211050"/>
              <a:gd name="T7" fmla="*/ 0 h 635"/>
              <a:gd name="T8" fmla="*/ 12211050 w 122110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11050" h="635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85" tIns="33692" rIns="67385" bIns="33692" anchor="ctr"/>
          <a:lstStyle/>
          <a:p>
            <a:pPr algn="ctr"/>
            <a:endParaRPr lang="zh-CN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标注 6"/>
          <p:cNvSpPr>
            <a:spLocks noChangeArrowheads="1"/>
          </p:cNvSpPr>
          <p:nvPr/>
        </p:nvSpPr>
        <p:spPr bwMode="auto">
          <a:xfrm>
            <a:off x="605270" y="1461707"/>
            <a:ext cx="1518742" cy="1012730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rgbClr val="00B0F0"/>
          </a:solidFill>
          <a:ln>
            <a:noFill/>
          </a:ln>
        </p:spPr>
        <p:txBody>
          <a:bodyPr lIns="67385" tIns="33692" rIns="67385" bIns="33692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2649011" y="1461707"/>
            <a:ext cx="1518742" cy="1012730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rgbClr val="0070C0"/>
          </a:solidFill>
          <a:ln>
            <a:noFill/>
          </a:ln>
        </p:spPr>
        <p:txBody>
          <a:bodyPr lIns="67385" tIns="33692" rIns="67385" bIns="33692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标注 23"/>
          <p:cNvSpPr>
            <a:spLocks noChangeArrowheads="1"/>
          </p:cNvSpPr>
          <p:nvPr/>
        </p:nvSpPr>
        <p:spPr bwMode="auto">
          <a:xfrm>
            <a:off x="4795874" y="1461707"/>
            <a:ext cx="1518742" cy="1012730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rgbClr val="00B0F0"/>
          </a:solidFill>
          <a:ln>
            <a:noFill/>
          </a:ln>
        </p:spPr>
        <p:txBody>
          <a:bodyPr lIns="67385" tIns="33692" rIns="67385" bIns="33692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标注 24"/>
          <p:cNvSpPr>
            <a:spLocks noChangeArrowheads="1"/>
          </p:cNvSpPr>
          <p:nvPr/>
        </p:nvSpPr>
        <p:spPr bwMode="auto">
          <a:xfrm>
            <a:off x="7073987" y="1461707"/>
            <a:ext cx="1518742" cy="1012730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rgbClr val="0070C0"/>
          </a:solidFill>
          <a:ln>
            <a:noFill/>
          </a:ln>
        </p:spPr>
        <p:txBody>
          <a:bodyPr lIns="67385" tIns="33692" rIns="67385" bIns="33692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656835" y="2790622"/>
            <a:ext cx="701947" cy="3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85" tIns="33692" rIns="67385" bIns="33692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2027</a:t>
            </a:r>
            <a:endParaRPr lang="zh-CN" alt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26"/>
          <p:cNvSpPr>
            <a:spLocks noChangeArrowheads="1"/>
          </p:cNvSpPr>
          <p:nvPr/>
        </p:nvSpPr>
        <p:spPr bwMode="auto">
          <a:xfrm>
            <a:off x="2788465" y="2790622"/>
            <a:ext cx="711565" cy="3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85" tIns="33692" rIns="67385" bIns="33692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2026</a:t>
            </a:r>
            <a:endParaRPr lang="zh-CN" alt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27"/>
          <p:cNvSpPr>
            <a:spLocks noChangeArrowheads="1"/>
          </p:cNvSpPr>
          <p:nvPr/>
        </p:nvSpPr>
        <p:spPr bwMode="auto">
          <a:xfrm>
            <a:off x="4920094" y="2790622"/>
            <a:ext cx="709961" cy="3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85" tIns="33692" rIns="67385" bIns="33692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2025</a:t>
            </a:r>
            <a:endParaRPr lang="zh-CN" alt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28"/>
          <p:cNvSpPr>
            <a:spLocks noChangeArrowheads="1"/>
          </p:cNvSpPr>
          <p:nvPr/>
        </p:nvSpPr>
        <p:spPr bwMode="auto">
          <a:xfrm>
            <a:off x="7051725" y="2790622"/>
            <a:ext cx="714771" cy="3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85" tIns="33692" rIns="67385" bIns="33692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2024</a:t>
            </a:r>
            <a:endParaRPr lang="zh-CN" alt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324782" y="3293618"/>
            <a:ext cx="1695203" cy="1028305"/>
          </a:xfrm>
          <a:prstGeom prst="rect">
            <a:avLst/>
          </a:prstGeom>
          <a:noFill/>
        </p:spPr>
        <p:txBody>
          <a:bodyPr wrap="square" lIns="67385" tIns="33692" rIns="67385" bIns="33692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文本框 37"/>
          <p:cNvSpPr txBox="1"/>
          <p:nvPr/>
        </p:nvSpPr>
        <p:spPr>
          <a:xfrm>
            <a:off x="2335195" y="3293618"/>
            <a:ext cx="1695203" cy="1028305"/>
          </a:xfrm>
          <a:prstGeom prst="rect">
            <a:avLst/>
          </a:prstGeom>
          <a:noFill/>
        </p:spPr>
        <p:txBody>
          <a:bodyPr wrap="square" lIns="67385" tIns="33692" rIns="67385" bIns="33692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文本框 37"/>
          <p:cNvSpPr txBox="1"/>
          <p:nvPr/>
        </p:nvSpPr>
        <p:spPr>
          <a:xfrm>
            <a:off x="4516043" y="3293618"/>
            <a:ext cx="1695203" cy="1028305"/>
          </a:xfrm>
          <a:prstGeom prst="rect">
            <a:avLst/>
          </a:prstGeom>
          <a:noFill/>
        </p:spPr>
        <p:txBody>
          <a:bodyPr wrap="square" lIns="67385" tIns="33692" rIns="67385" bIns="33692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文本框 37"/>
          <p:cNvSpPr txBox="1"/>
          <p:nvPr/>
        </p:nvSpPr>
        <p:spPr>
          <a:xfrm>
            <a:off x="6691400" y="3293618"/>
            <a:ext cx="1695203" cy="997143"/>
          </a:xfrm>
          <a:prstGeom prst="rect">
            <a:avLst/>
          </a:prstGeom>
          <a:noFill/>
        </p:spPr>
        <p:txBody>
          <a:bodyPr wrap="square" lIns="67385" tIns="33692" rIns="67385" bIns="33692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>
            <a:off x="252089" y="298970"/>
            <a:ext cx="2083105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>
            <a:off x="3731879" y="1380184"/>
            <a:ext cx="3720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2"/>
          <p:cNvCxnSpPr/>
          <p:nvPr/>
        </p:nvCxnSpPr>
        <p:spPr>
          <a:xfrm>
            <a:off x="4103925" y="2061371"/>
            <a:ext cx="3720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3"/>
          <p:cNvCxnSpPr/>
          <p:nvPr/>
        </p:nvCxnSpPr>
        <p:spPr>
          <a:xfrm>
            <a:off x="4451416" y="2655361"/>
            <a:ext cx="3720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/>
          <p:cNvCxnSpPr/>
          <p:nvPr/>
        </p:nvCxnSpPr>
        <p:spPr>
          <a:xfrm>
            <a:off x="4829969" y="3341177"/>
            <a:ext cx="3720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6"/>
          <p:cNvCxnSpPr/>
          <p:nvPr/>
        </p:nvCxnSpPr>
        <p:spPr>
          <a:xfrm>
            <a:off x="5202014" y="3990563"/>
            <a:ext cx="3720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506459" y="1865185"/>
            <a:ext cx="1434018" cy="624555"/>
            <a:chOff x="3394198" y="2537827"/>
            <a:chExt cx="1942374" cy="849788"/>
          </a:xfrm>
          <a:solidFill>
            <a:srgbClr val="00B0F0"/>
          </a:solidFill>
        </p:grpSpPr>
        <p:sp>
          <p:nvSpPr>
            <p:cNvPr id="8" name="任意多边形 7"/>
            <p:cNvSpPr/>
            <p:nvPr/>
          </p:nvSpPr>
          <p:spPr>
            <a:xfrm>
              <a:off x="3394198" y="2537827"/>
              <a:ext cx="1942374" cy="849788"/>
            </a:xfrm>
            <a:custGeom>
              <a:avLst/>
              <a:gdLst>
                <a:gd name="connsiteX0" fmla="*/ 0 w 1942627"/>
                <a:gd name="connsiteY0" fmla="*/ 884769 h 884769"/>
                <a:gd name="connsiteX1" fmla="*/ 485659 w 1942627"/>
                <a:gd name="connsiteY1" fmla="*/ 0 h 884769"/>
                <a:gd name="connsiteX2" fmla="*/ 1456968 w 1942627"/>
                <a:gd name="connsiteY2" fmla="*/ 0 h 884769"/>
                <a:gd name="connsiteX3" fmla="*/ 1942627 w 1942627"/>
                <a:gd name="connsiteY3" fmla="*/ 884769 h 884769"/>
                <a:gd name="connsiteX4" fmla="*/ 0 w 1942627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627" h="884769">
                  <a:moveTo>
                    <a:pt x="0" y="884769"/>
                  </a:moveTo>
                  <a:lnTo>
                    <a:pt x="485659" y="0"/>
                  </a:lnTo>
                  <a:lnTo>
                    <a:pt x="1456968" y="0"/>
                  </a:lnTo>
                  <a:lnTo>
                    <a:pt x="1942627" y="884769"/>
                  </a:lnTo>
                  <a:lnTo>
                    <a:pt x="0" y="88476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280" tIns="20320" rIns="360280" bIns="20320" numCol="1" spcCol="1270" anchor="b" anchorCtr="0">
              <a:noAutofit/>
            </a:bodyPr>
            <a:lstStyle/>
            <a:p>
              <a:pPr algn="ctr" defTabSz="5241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1"/>
            <p:cNvSpPr txBox="1"/>
            <p:nvPr/>
          </p:nvSpPr>
          <p:spPr>
            <a:xfrm>
              <a:off x="3734930" y="2885486"/>
              <a:ext cx="1260909" cy="335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47954" y="2489741"/>
            <a:ext cx="2151028" cy="624555"/>
            <a:chOff x="2908604" y="3387616"/>
            <a:chExt cx="2913562" cy="849788"/>
          </a:xfrm>
          <a:solidFill>
            <a:srgbClr val="00B0F0"/>
          </a:solidFill>
        </p:grpSpPr>
        <p:sp>
          <p:nvSpPr>
            <p:cNvPr id="11" name="任意多边形 10"/>
            <p:cNvSpPr/>
            <p:nvPr/>
          </p:nvSpPr>
          <p:spPr>
            <a:xfrm>
              <a:off x="2908604" y="3387616"/>
              <a:ext cx="2913562" cy="849788"/>
            </a:xfrm>
            <a:custGeom>
              <a:avLst/>
              <a:gdLst>
                <a:gd name="connsiteX0" fmla="*/ 0 w 2913941"/>
                <a:gd name="connsiteY0" fmla="*/ 884769 h 884769"/>
                <a:gd name="connsiteX1" fmla="*/ 485659 w 2913941"/>
                <a:gd name="connsiteY1" fmla="*/ 0 h 884769"/>
                <a:gd name="connsiteX2" fmla="*/ 2428282 w 2913941"/>
                <a:gd name="connsiteY2" fmla="*/ 0 h 884769"/>
                <a:gd name="connsiteX3" fmla="*/ 2913941 w 2913941"/>
                <a:gd name="connsiteY3" fmla="*/ 884769 h 884769"/>
                <a:gd name="connsiteX4" fmla="*/ 0 w 2913941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3941" h="884769">
                  <a:moveTo>
                    <a:pt x="0" y="884769"/>
                  </a:moveTo>
                  <a:lnTo>
                    <a:pt x="485659" y="0"/>
                  </a:lnTo>
                  <a:lnTo>
                    <a:pt x="2428282" y="0"/>
                  </a:lnTo>
                  <a:lnTo>
                    <a:pt x="2913941" y="884769"/>
                  </a:lnTo>
                  <a:lnTo>
                    <a:pt x="0" y="88476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260" tIns="20320" rIns="530260" bIns="20320" numCol="1" spcCol="1270" anchor="b" anchorCtr="0">
              <a:noAutofit/>
            </a:bodyPr>
            <a:lstStyle/>
            <a:p>
              <a:pPr algn="ctr" defTabSz="5241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>
              <a:off x="3555244" y="3719592"/>
              <a:ext cx="1620278" cy="376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89450" y="3114297"/>
            <a:ext cx="2868037" cy="624555"/>
            <a:chOff x="2423010" y="4237405"/>
            <a:chExt cx="3884749" cy="849788"/>
          </a:xfrm>
          <a:solidFill>
            <a:srgbClr val="00B0F0"/>
          </a:solidFill>
        </p:grpSpPr>
        <p:sp>
          <p:nvSpPr>
            <p:cNvPr id="14" name="任意多边形 13"/>
            <p:cNvSpPr/>
            <p:nvPr/>
          </p:nvSpPr>
          <p:spPr>
            <a:xfrm>
              <a:off x="2423010" y="4237405"/>
              <a:ext cx="3884749" cy="849788"/>
            </a:xfrm>
            <a:custGeom>
              <a:avLst/>
              <a:gdLst>
                <a:gd name="connsiteX0" fmla="*/ 0 w 3885255"/>
                <a:gd name="connsiteY0" fmla="*/ 884769 h 884769"/>
                <a:gd name="connsiteX1" fmla="*/ 485659 w 3885255"/>
                <a:gd name="connsiteY1" fmla="*/ 0 h 884769"/>
                <a:gd name="connsiteX2" fmla="*/ 3399596 w 3885255"/>
                <a:gd name="connsiteY2" fmla="*/ 0 h 884769"/>
                <a:gd name="connsiteX3" fmla="*/ 3885255 w 3885255"/>
                <a:gd name="connsiteY3" fmla="*/ 884769 h 884769"/>
                <a:gd name="connsiteX4" fmla="*/ 0 w 3885255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5255" h="884769">
                  <a:moveTo>
                    <a:pt x="0" y="884769"/>
                  </a:moveTo>
                  <a:lnTo>
                    <a:pt x="485659" y="0"/>
                  </a:lnTo>
                  <a:lnTo>
                    <a:pt x="3399596" y="0"/>
                  </a:lnTo>
                  <a:lnTo>
                    <a:pt x="3885255" y="884769"/>
                  </a:lnTo>
                  <a:lnTo>
                    <a:pt x="0" y="88476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0240" tIns="20320" rIns="700240" bIns="20320" numCol="1" spcCol="1270" anchor="b" anchorCtr="0">
              <a:noAutofit/>
            </a:bodyPr>
            <a:lstStyle/>
            <a:p>
              <a:pPr algn="ctr" defTabSz="5241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23"/>
            <p:cNvSpPr txBox="1"/>
            <p:nvPr/>
          </p:nvSpPr>
          <p:spPr>
            <a:xfrm>
              <a:off x="3394198" y="4612624"/>
              <a:ext cx="1942372" cy="46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30945" y="3738852"/>
            <a:ext cx="3585047" cy="624555"/>
            <a:chOff x="1937417" y="5087194"/>
            <a:chExt cx="4855936" cy="849788"/>
          </a:xfrm>
          <a:solidFill>
            <a:srgbClr val="00B0F0"/>
          </a:solidFill>
        </p:grpSpPr>
        <p:sp>
          <p:nvSpPr>
            <p:cNvPr id="17" name="任意多边形 16"/>
            <p:cNvSpPr/>
            <p:nvPr/>
          </p:nvSpPr>
          <p:spPr>
            <a:xfrm>
              <a:off x="1937417" y="5087194"/>
              <a:ext cx="4855936" cy="849788"/>
            </a:xfrm>
            <a:custGeom>
              <a:avLst/>
              <a:gdLst>
                <a:gd name="connsiteX0" fmla="*/ 0 w 4856568"/>
                <a:gd name="connsiteY0" fmla="*/ 884769 h 884769"/>
                <a:gd name="connsiteX1" fmla="*/ 485659 w 4856568"/>
                <a:gd name="connsiteY1" fmla="*/ 0 h 884769"/>
                <a:gd name="connsiteX2" fmla="*/ 4370909 w 4856568"/>
                <a:gd name="connsiteY2" fmla="*/ 0 h 884769"/>
                <a:gd name="connsiteX3" fmla="*/ 4856568 w 4856568"/>
                <a:gd name="connsiteY3" fmla="*/ 884769 h 884769"/>
                <a:gd name="connsiteX4" fmla="*/ 0 w 4856568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6568" h="884769">
                  <a:moveTo>
                    <a:pt x="0" y="884769"/>
                  </a:moveTo>
                  <a:lnTo>
                    <a:pt x="485659" y="0"/>
                  </a:lnTo>
                  <a:lnTo>
                    <a:pt x="4370909" y="0"/>
                  </a:lnTo>
                  <a:lnTo>
                    <a:pt x="4856568" y="884769"/>
                  </a:lnTo>
                  <a:lnTo>
                    <a:pt x="0" y="88476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219" tIns="20320" rIns="870220" bIns="20320" numCol="1" spcCol="1270" anchor="b" anchorCtr="0">
              <a:noAutofit/>
            </a:bodyPr>
            <a:lstStyle/>
            <a:p>
              <a:pPr algn="ctr" defTabSz="5241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>
              <a:off x="3137684" y="5316119"/>
              <a:ext cx="2455400" cy="5025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58015" y="1240631"/>
            <a:ext cx="930905" cy="624555"/>
            <a:chOff x="3734930" y="1688039"/>
            <a:chExt cx="1260908" cy="849788"/>
          </a:xfrm>
          <a:solidFill>
            <a:srgbClr val="00B0F0"/>
          </a:solidFill>
        </p:grpSpPr>
        <p:sp>
          <p:nvSpPr>
            <p:cNvPr id="20" name="任意多边形 19"/>
            <p:cNvSpPr/>
            <p:nvPr/>
          </p:nvSpPr>
          <p:spPr>
            <a:xfrm>
              <a:off x="3879791" y="1688039"/>
              <a:ext cx="971187" cy="849788"/>
            </a:xfrm>
            <a:custGeom>
              <a:avLst/>
              <a:gdLst>
                <a:gd name="connsiteX0" fmla="*/ 0 w 971313"/>
                <a:gd name="connsiteY0" fmla="*/ 884769 h 884769"/>
                <a:gd name="connsiteX1" fmla="*/ 485657 w 971313"/>
                <a:gd name="connsiteY1" fmla="*/ 0 h 884769"/>
                <a:gd name="connsiteX2" fmla="*/ 485657 w 971313"/>
                <a:gd name="connsiteY2" fmla="*/ 0 h 884769"/>
                <a:gd name="connsiteX3" fmla="*/ 971313 w 971313"/>
                <a:gd name="connsiteY3" fmla="*/ 884769 h 884769"/>
                <a:gd name="connsiteX4" fmla="*/ 0 w 971313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313" h="884769">
                  <a:moveTo>
                    <a:pt x="0" y="884769"/>
                  </a:moveTo>
                  <a:lnTo>
                    <a:pt x="485657" y="0"/>
                  </a:lnTo>
                  <a:lnTo>
                    <a:pt x="485657" y="0"/>
                  </a:lnTo>
                  <a:lnTo>
                    <a:pt x="971313" y="884769"/>
                  </a:lnTo>
                  <a:lnTo>
                    <a:pt x="0" y="88476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algn="ctr" defTabSz="5241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5"/>
            <p:cNvSpPr txBox="1"/>
            <p:nvPr/>
          </p:nvSpPr>
          <p:spPr>
            <a:xfrm>
              <a:off x="3734930" y="2118959"/>
              <a:ext cx="1260908" cy="33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prstClr val="white"/>
                  </a:solidFill>
                  <a:cs typeface="+mn-ea"/>
                  <a:sym typeface="+mn-lt"/>
                </a:rPr>
                <a:t>TITLE</a:t>
              </a:r>
              <a:endParaRPr lang="zh-CN" altLang="en-US" sz="1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4298983" y="1263467"/>
            <a:ext cx="264985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89679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4637440" y="1912852"/>
            <a:ext cx="264985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679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975897" y="2519640"/>
            <a:ext cx="264985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679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5374498" y="3205456"/>
            <a:ext cx="264985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679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5760083" y="3854842"/>
            <a:ext cx="264985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679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矩形 26"/>
          <p:cNvSpPr/>
          <p:nvPr/>
        </p:nvSpPr>
        <p:spPr>
          <a:xfrm>
            <a:off x="252090" y="298970"/>
            <a:ext cx="2064990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38000" fill="hold" nodeType="withEffect" p14:presetBounceEnd="4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3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744261" y="1395455"/>
            <a:ext cx="2312210" cy="2747660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 w="63500">
            <a:noFill/>
          </a:ln>
          <a:effectLst>
            <a:outerShdw blurRad="1905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7367" tIns="33683" rIns="67367" bIns="3368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2787209" y="2425221"/>
            <a:ext cx="1470569" cy="174751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B0F0"/>
          </a:solidFill>
          <a:ln w="63500">
            <a:noFill/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7367" tIns="33683" rIns="67367" bIns="3368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397397" y="1391142"/>
            <a:ext cx="690748" cy="687993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7367" tIns="33683" rIns="67367" bIns="33683" numCol="1" rtlCol="0" anchor="t" anchorCtr="0" compatLnSpc="1">
            <a:prstTxWarp prst="textNoShape">
              <a:avLst/>
            </a:prstTxWarp>
          </a:bodyPr>
          <a:lstStyle/>
          <a:p>
            <a:pPr defTabSz="673666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3968999" y="2584944"/>
            <a:ext cx="577561" cy="575257"/>
          </a:xfrm>
          <a:prstGeom prst="ellipse">
            <a:avLst/>
          </a:prstGeom>
          <a:solidFill>
            <a:srgbClr val="0070C0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7367" tIns="33683" rIns="67367" bIns="33683" numCol="1" rtlCol="0" anchor="t" anchorCtr="0" compatLnSpc="1">
            <a:prstTxWarp prst="textNoShape">
              <a:avLst/>
            </a:prstTxWarp>
          </a:bodyPr>
          <a:lstStyle/>
          <a:p>
            <a:pPr defTabSz="673666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013" y="1543197"/>
            <a:ext cx="628171" cy="375800"/>
          </a:xfrm>
          <a:prstGeom prst="rect">
            <a:avLst/>
          </a:prstGeom>
          <a:noFill/>
        </p:spPr>
        <p:txBody>
          <a:bodyPr wrap="none" lIns="67367" tIns="33683" rIns="67367" bIns="33683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8F8F8"/>
                </a:solidFill>
                <a:cs typeface="+mn-ea"/>
                <a:sym typeface="+mn-lt"/>
              </a:rPr>
              <a:t>75%</a:t>
            </a:r>
            <a:endParaRPr lang="zh-CN" altLang="en-US" sz="20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141" y="2702931"/>
            <a:ext cx="559243" cy="314245"/>
          </a:xfrm>
          <a:prstGeom prst="rect">
            <a:avLst/>
          </a:prstGeom>
          <a:noFill/>
        </p:spPr>
        <p:txBody>
          <a:bodyPr wrap="none" lIns="67367" tIns="33683" rIns="67367" bIns="33683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34%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4855" y="1814524"/>
            <a:ext cx="794884" cy="437356"/>
          </a:xfrm>
          <a:prstGeom prst="rect">
            <a:avLst/>
          </a:prstGeom>
          <a:noFill/>
        </p:spPr>
        <p:txBody>
          <a:bodyPr wrap="none" lIns="67367" tIns="33683" rIns="67367" bIns="33683" rtlCol="0">
            <a:spAutoFit/>
          </a:bodyPr>
          <a:lstStyle/>
          <a:p>
            <a:r>
              <a:rPr lang="en-US" altLang="zh-CN" sz="2400" dirty="0">
                <a:solidFill>
                  <a:srgbClr val="F8F8F8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719" y="2371436"/>
            <a:ext cx="1927099" cy="622022"/>
          </a:xfrm>
          <a:prstGeom prst="rect">
            <a:avLst/>
          </a:prstGeom>
          <a:noFill/>
        </p:spPr>
        <p:txBody>
          <a:bodyPr wrap="square" lIns="67367" tIns="33683" rIns="67367" bIns="33683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8F8F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F8F8F8"/>
              </a:solidFill>
              <a:cs typeface="+mn-ea"/>
              <a:sym typeface="+mn-lt"/>
            </a:endParaRPr>
          </a:p>
          <a:p>
            <a:pPr algn="ctr"/>
            <a:endParaRPr lang="zh-CN" altLang="en-US" sz="12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039" y="2759496"/>
            <a:ext cx="682674" cy="375800"/>
          </a:xfrm>
          <a:prstGeom prst="rect">
            <a:avLst/>
          </a:prstGeom>
          <a:noFill/>
        </p:spPr>
        <p:txBody>
          <a:bodyPr wrap="none" lIns="67367" tIns="33683" rIns="67367" bIns="33683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9777" y="3108440"/>
            <a:ext cx="1377292" cy="575855"/>
          </a:xfrm>
          <a:prstGeom prst="rect">
            <a:avLst/>
          </a:prstGeom>
          <a:noFill/>
        </p:spPr>
        <p:txBody>
          <a:bodyPr wrap="square" lIns="67367" tIns="33683" rIns="67367" bIns="33683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8434" y="1298640"/>
            <a:ext cx="4477310" cy="826373"/>
          </a:xfrm>
          <a:prstGeom prst="rect">
            <a:avLst/>
          </a:prstGeom>
          <a:noFill/>
        </p:spPr>
        <p:txBody>
          <a:bodyPr wrap="square" lIns="67367" tIns="33683" rIns="67367" bIns="336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3186" y="2888214"/>
            <a:ext cx="3819824" cy="1084905"/>
          </a:xfrm>
          <a:prstGeom prst="rect">
            <a:avLst/>
          </a:prstGeom>
          <a:noFill/>
        </p:spPr>
        <p:txBody>
          <a:bodyPr wrap="square" lIns="67367" tIns="33683" rIns="67367" bIns="336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4" name="矩形 13"/>
          <p:cNvSpPr/>
          <p:nvPr/>
        </p:nvSpPr>
        <p:spPr>
          <a:xfrm>
            <a:off x="252089" y="298970"/>
            <a:ext cx="2185923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istrator\桌面\新建文件夹\封面\复件 (34) 复件 4\6feb42c88e76bda3 (1)41414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" y="-3502"/>
            <a:ext cx="9197975" cy="51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001124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5667352" y="1176203"/>
            <a:ext cx="566613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436666" y="1007988"/>
            <a:ext cx="387286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58" spc="-110" dirty="0">
                <a:solidFill>
                  <a:srgbClr val="00B0F0"/>
                </a:solidFill>
                <a:cs typeface="+mn-ea"/>
                <a:sym typeface="+mn-lt"/>
              </a:rPr>
              <a:t>01</a:t>
            </a:r>
            <a:endParaRPr lang="zh-CN" altLang="en-US" sz="2058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12730" y="863972"/>
            <a:ext cx="2357160" cy="800186"/>
            <a:chOff x="6929721" y="1614779"/>
            <a:chExt cx="3080793" cy="1088757"/>
          </a:xfrm>
        </p:grpSpPr>
        <p:sp>
          <p:nvSpPr>
            <p:cNvPr id="16" name="矩形 1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597039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2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8" name="任意多边形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1313211" y="3381509"/>
            <a:ext cx="3376934" cy="5717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28575">
            <a:gradFill>
              <a:gsLst>
                <a:gs pos="49500">
                  <a:srgbClr val="57D3FF"/>
                </a:gs>
                <a:gs pos="0">
                  <a:srgbClr val="C99115">
                    <a:alpha val="0"/>
                  </a:srgbClr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980282" y="2736180"/>
            <a:ext cx="213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pc="-110" dirty="0">
                <a:solidFill>
                  <a:srgbClr val="00B0F0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0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5667352" y="2040299"/>
            <a:ext cx="566613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436666" y="1872084"/>
            <a:ext cx="433773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58" spc="-110" dirty="0">
                <a:solidFill>
                  <a:srgbClr val="00B0F0"/>
                </a:solidFill>
                <a:cs typeface="+mn-ea"/>
                <a:sym typeface="+mn-lt"/>
              </a:rPr>
              <a:t>02</a:t>
            </a:r>
            <a:endParaRPr lang="zh-CN" altLang="en-US" sz="2058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22" name="组合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12730" y="1728067"/>
            <a:ext cx="2357160" cy="800186"/>
            <a:chOff x="6929721" y="1614779"/>
            <a:chExt cx="3080793" cy="1088757"/>
          </a:xfrm>
        </p:grpSpPr>
        <p:sp>
          <p:nvSpPr>
            <p:cNvPr id="23" name="矩形 22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597039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2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5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5667352" y="2904395"/>
            <a:ext cx="566613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矩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436666" y="2736180"/>
            <a:ext cx="433773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58" spc="-110" dirty="0">
                <a:solidFill>
                  <a:srgbClr val="00B0F0"/>
                </a:solidFill>
                <a:cs typeface="+mn-ea"/>
                <a:sym typeface="+mn-lt"/>
              </a:rPr>
              <a:t>03</a:t>
            </a:r>
            <a:endParaRPr lang="zh-CN" altLang="en-US" sz="2058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27" name="组合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12730" y="2592163"/>
            <a:ext cx="2357160" cy="800186"/>
            <a:chOff x="6929721" y="1614779"/>
            <a:chExt cx="3080793" cy="1088757"/>
          </a:xfrm>
        </p:grpSpPr>
        <p:sp>
          <p:nvSpPr>
            <p:cNvPr id="28" name="矩形 27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597039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2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0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5667352" y="3768491"/>
            <a:ext cx="566613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436666" y="3600276"/>
            <a:ext cx="441788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58" spc="-110" dirty="0">
                <a:solidFill>
                  <a:srgbClr val="00B0F0"/>
                </a:solidFill>
                <a:cs typeface="+mn-ea"/>
                <a:sym typeface="+mn-lt"/>
              </a:rPr>
              <a:t>04</a:t>
            </a:r>
            <a:endParaRPr lang="zh-CN" altLang="en-US" sz="2058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32" name="组合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12730" y="3456259"/>
            <a:ext cx="2357160" cy="800186"/>
            <a:chOff x="6929721" y="1614779"/>
            <a:chExt cx="3080793" cy="1088757"/>
          </a:xfrm>
        </p:grpSpPr>
        <p:sp>
          <p:nvSpPr>
            <p:cNvPr id="33" name="矩形 32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597039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2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7">
        <p14:prism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769E-6 7.08661E-7 L -2.92769E-6 -0.076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769E-6 2.12598E-6 L -2.92769E-6 -0.076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769E-6 -1.41732E-6 L -2.92769E-6 -0.076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769E-6 1.11022E-16 L -2.92769E-6 -0.076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8" grpId="0" animBg="1"/>
      <p:bldP spid="19" grpId="0"/>
      <p:bldP spid="20" grpId="0" animBg="1"/>
      <p:bldP spid="20" grpId="1" animBg="1"/>
      <p:bldP spid="21" grpId="0"/>
      <p:bldP spid="25" grpId="0" animBg="1"/>
      <p:bldP spid="25" grpId="1" animBg="1"/>
      <p:bldP spid="26" grpId="0"/>
      <p:bldP spid="30" grpId="0" animBg="1"/>
      <p:bldP spid="30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001124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051941" y="3367678"/>
            <a:ext cx="917116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276426" y="2808188"/>
            <a:ext cx="988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-110" dirty="0">
                <a:solidFill>
                  <a:srgbClr val="00B0F0"/>
                </a:solidFill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572570" y="2952204"/>
            <a:ext cx="3985290" cy="788965"/>
            <a:chOff x="6938527" y="1614779"/>
            <a:chExt cx="3128515" cy="1073492"/>
          </a:xfrm>
        </p:grpSpPr>
        <p:sp>
          <p:nvSpPr>
            <p:cNvPr id="16" name="矩形 1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986249" y="2300617"/>
              <a:ext cx="3080793" cy="387654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4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5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7">
        <p14:prism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894E-6 -4.96063E-6 L 1.79894E-6 -0.07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/>
        </p:nvSpPr>
        <p:spPr bwMode="auto">
          <a:xfrm>
            <a:off x="1706827" y="1173741"/>
            <a:ext cx="5593331" cy="91822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31"/>
          <p:cNvSpPr>
            <a:spLocks noChangeArrowheads="1"/>
          </p:cNvSpPr>
          <p:nvPr/>
        </p:nvSpPr>
        <p:spPr bwMode="auto">
          <a:xfrm>
            <a:off x="1706827" y="2476988"/>
            <a:ext cx="5593331" cy="918223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38"/>
          <p:cNvSpPr>
            <a:spLocks noChangeArrowheads="1"/>
          </p:cNvSpPr>
          <p:nvPr/>
        </p:nvSpPr>
        <p:spPr bwMode="auto">
          <a:xfrm>
            <a:off x="1706827" y="3780237"/>
            <a:ext cx="5593331" cy="91822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1553314" y="1037231"/>
            <a:ext cx="764058" cy="760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2406433" y="1233245"/>
            <a:ext cx="4804663" cy="10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kern="3000" spc="23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kern="3000" spc="2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16"/>
          <p:cNvSpPr>
            <a:spLocks noEditPoints="1" noChangeArrowheads="1"/>
          </p:cNvSpPr>
          <p:nvPr/>
        </p:nvSpPr>
        <p:spPr bwMode="auto">
          <a:xfrm>
            <a:off x="1654095" y="1233245"/>
            <a:ext cx="411325" cy="413026"/>
          </a:xfrm>
          <a:custGeom>
            <a:avLst/>
            <a:gdLst>
              <a:gd name="T0" fmla="*/ 287 w 292"/>
              <a:gd name="T1" fmla="*/ 113 h 294"/>
              <a:gd name="T2" fmla="*/ 239 w 292"/>
              <a:gd name="T3" fmla="*/ 105 h 294"/>
              <a:gd name="T4" fmla="*/ 252 w 292"/>
              <a:gd name="T5" fmla="*/ 58 h 294"/>
              <a:gd name="T6" fmla="*/ 229 w 292"/>
              <a:gd name="T7" fmla="*/ 32 h 294"/>
              <a:gd name="T8" fmla="*/ 187 w 292"/>
              <a:gd name="T9" fmla="*/ 57 h 294"/>
              <a:gd name="T10" fmla="*/ 167 w 292"/>
              <a:gd name="T11" fmla="*/ 6 h 294"/>
              <a:gd name="T12" fmla="*/ 132 w 292"/>
              <a:gd name="T13" fmla="*/ 0 h 294"/>
              <a:gd name="T14" fmla="*/ 115 w 292"/>
              <a:gd name="T15" fmla="*/ 53 h 294"/>
              <a:gd name="T16" fmla="*/ 72 w 292"/>
              <a:gd name="T17" fmla="*/ 31 h 294"/>
              <a:gd name="T18" fmla="*/ 42 w 292"/>
              <a:gd name="T19" fmla="*/ 49 h 294"/>
              <a:gd name="T20" fmla="*/ 59 w 292"/>
              <a:gd name="T21" fmla="*/ 95 h 294"/>
              <a:gd name="T22" fmla="*/ 12 w 292"/>
              <a:gd name="T23" fmla="*/ 107 h 294"/>
              <a:gd name="T24" fmla="*/ 0 w 292"/>
              <a:gd name="T25" fmla="*/ 140 h 294"/>
              <a:gd name="T26" fmla="*/ 43 w 292"/>
              <a:gd name="T27" fmla="*/ 164 h 294"/>
              <a:gd name="T28" fmla="*/ 14 w 292"/>
              <a:gd name="T29" fmla="*/ 204 h 294"/>
              <a:gd name="T30" fmla="*/ 27 w 292"/>
              <a:gd name="T31" fmla="*/ 237 h 294"/>
              <a:gd name="T32" fmla="*/ 75 w 292"/>
              <a:gd name="T33" fmla="*/ 227 h 294"/>
              <a:gd name="T34" fmla="*/ 79 w 292"/>
              <a:gd name="T35" fmla="*/ 276 h 294"/>
              <a:gd name="T36" fmla="*/ 109 w 292"/>
              <a:gd name="T37" fmla="*/ 293 h 294"/>
              <a:gd name="T38" fmla="*/ 140 w 292"/>
              <a:gd name="T39" fmla="*/ 255 h 294"/>
              <a:gd name="T40" fmla="*/ 152 w 292"/>
              <a:gd name="T41" fmla="*/ 255 h 294"/>
              <a:gd name="T42" fmla="*/ 183 w 292"/>
              <a:gd name="T43" fmla="*/ 293 h 294"/>
              <a:gd name="T44" fmla="*/ 213 w 292"/>
              <a:gd name="T45" fmla="*/ 276 h 294"/>
              <a:gd name="T46" fmla="*/ 217 w 292"/>
              <a:gd name="T47" fmla="*/ 227 h 294"/>
              <a:gd name="T48" fmla="*/ 265 w 292"/>
              <a:gd name="T49" fmla="*/ 237 h 294"/>
              <a:gd name="T50" fmla="*/ 278 w 292"/>
              <a:gd name="T51" fmla="*/ 204 h 294"/>
              <a:gd name="T52" fmla="*/ 249 w 292"/>
              <a:gd name="T53" fmla="*/ 164 h 294"/>
              <a:gd name="T54" fmla="*/ 292 w 292"/>
              <a:gd name="T55" fmla="*/ 140 h 294"/>
              <a:gd name="T56" fmla="*/ 187 w 292"/>
              <a:gd name="T57" fmla="*/ 193 h 294"/>
              <a:gd name="T58" fmla="*/ 105 w 292"/>
              <a:gd name="T59" fmla="*/ 193 h 294"/>
              <a:gd name="T60" fmla="*/ 105 w 292"/>
              <a:gd name="T61" fmla="*/ 111 h 294"/>
              <a:gd name="T62" fmla="*/ 187 w 292"/>
              <a:gd name="T63" fmla="*/ 111 h 2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294"/>
              <a:gd name="T98" fmla="*/ 292 w 292"/>
              <a:gd name="T99" fmla="*/ 294 h 2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8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Freeform 18"/>
          <p:cNvSpPr>
            <a:spLocks noEditPoints="1" noChangeArrowheads="1"/>
          </p:cNvSpPr>
          <p:nvPr/>
        </p:nvSpPr>
        <p:spPr bwMode="auto">
          <a:xfrm>
            <a:off x="2009169" y="1188907"/>
            <a:ext cx="208593" cy="224014"/>
          </a:xfrm>
          <a:custGeom>
            <a:avLst/>
            <a:gdLst>
              <a:gd name="T0" fmla="*/ 129 w 148"/>
              <a:gd name="T1" fmla="*/ 91 h 160"/>
              <a:gd name="T2" fmla="*/ 131 w 148"/>
              <a:gd name="T3" fmla="*/ 80 h 160"/>
              <a:gd name="T4" fmla="*/ 129 w 148"/>
              <a:gd name="T5" fmla="*/ 70 h 160"/>
              <a:gd name="T6" fmla="*/ 145 w 148"/>
              <a:gd name="T7" fmla="*/ 55 h 160"/>
              <a:gd name="T8" fmla="*/ 147 w 148"/>
              <a:gd name="T9" fmla="*/ 50 h 160"/>
              <a:gd name="T10" fmla="*/ 147 w 148"/>
              <a:gd name="T11" fmla="*/ 46 h 160"/>
              <a:gd name="T12" fmla="*/ 140 w 148"/>
              <a:gd name="T13" fmla="*/ 34 h 160"/>
              <a:gd name="T14" fmla="*/ 133 w 148"/>
              <a:gd name="T15" fmla="*/ 31 h 160"/>
              <a:gd name="T16" fmla="*/ 131 w 148"/>
              <a:gd name="T17" fmla="*/ 31 h 160"/>
              <a:gd name="T18" fmla="*/ 111 w 148"/>
              <a:gd name="T19" fmla="*/ 37 h 160"/>
              <a:gd name="T20" fmla="*/ 92 w 148"/>
              <a:gd name="T21" fmla="*/ 27 h 160"/>
              <a:gd name="T22" fmla="*/ 88 w 148"/>
              <a:gd name="T23" fmla="*/ 6 h 160"/>
              <a:gd name="T24" fmla="*/ 81 w 148"/>
              <a:gd name="T25" fmla="*/ 0 h 160"/>
              <a:gd name="T26" fmla="*/ 67 w 148"/>
              <a:gd name="T27" fmla="*/ 0 h 160"/>
              <a:gd name="T28" fmla="*/ 60 w 148"/>
              <a:gd name="T29" fmla="*/ 6 h 160"/>
              <a:gd name="T30" fmla="*/ 55 w 148"/>
              <a:gd name="T31" fmla="*/ 27 h 160"/>
              <a:gd name="T32" fmla="*/ 37 w 148"/>
              <a:gd name="T33" fmla="*/ 38 h 160"/>
              <a:gd name="T34" fmla="*/ 16 w 148"/>
              <a:gd name="T35" fmla="*/ 31 h 160"/>
              <a:gd name="T36" fmla="*/ 14 w 148"/>
              <a:gd name="T37" fmla="*/ 31 h 160"/>
              <a:gd name="T38" fmla="*/ 8 w 148"/>
              <a:gd name="T39" fmla="*/ 34 h 160"/>
              <a:gd name="T40" fmla="*/ 1 w 148"/>
              <a:gd name="T41" fmla="*/ 46 h 160"/>
              <a:gd name="T42" fmla="*/ 0 w 148"/>
              <a:gd name="T43" fmla="*/ 50 h 160"/>
              <a:gd name="T44" fmla="*/ 2 w 148"/>
              <a:gd name="T45" fmla="*/ 55 h 160"/>
              <a:gd name="T46" fmla="*/ 19 w 148"/>
              <a:gd name="T47" fmla="*/ 70 h 160"/>
              <a:gd name="T48" fmla="*/ 17 w 148"/>
              <a:gd name="T49" fmla="*/ 80 h 160"/>
              <a:gd name="T50" fmla="*/ 19 w 148"/>
              <a:gd name="T51" fmla="*/ 91 h 160"/>
              <a:gd name="T52" fmla="*/ 2 w 148"/>
              <a:gd name="T53" fmla="*/ 106 h 160"/>
              <a:gd name="T54" fmla="*/ 0 w 148"/>
              <a:gd name="T55" fmla="*/ 111 h 160"/>
              <a:gd name="T56" fmla="*/ 1 w 148"/>
              <a:gd name="T57" fmla="*/ 114 h 160"/>
              <a:gd name="T58" fmla="*/ 8 w 148"/>
              <a:gd name="T59" fmla="*/ 126 h 160"/>
              <a:gd name="T60" fmla="*/ 14 w 148"/>
              <a:gd name="T61" fmla="*/ 130 h 160"/>
              <a:gd name="T62" fmla="*/ 16 w 148"/>
              <a:gd name="T63" fmla="*/ 130 h 160"/>
              <a:gd name="T64" fmla="*/ 37 w 148"/>
              <a:gd name="T65" fmla="*/ 123 h 160"/>
              <a:gd name="T66" fmla="*/ 55 w 148"/>
              <a:gd name="T67" fmla="*/ 133 h 160"/>
              <a:gd name="T68" fmla="*/ 60 w 148"/>
              <a:gd name="T69" fmla="*/ 155 h 160"/>
              <a:gd name="T70" fmla="*/ 67 w 148"/>
              <a:gd name="T71" fmla="*/ 160 h 160"/>
              <a:gd name="T72" fmla="*/ 81 w 148"/>
              <a:gd name="T73" fmla="*/ 160 h 160"/>
              <a:gd name="T74" fmla="*/ 88 w 148"/>
              <a:gd name="T75" fmla="*/ 155 h 160"/>
              <a:gd name="T76" fmla="*/ 92 w 148"/>
              <a:gd name="T77" fmla="*/ 134 h 160"/>
              <a:gd name="T78" fmla="*/ 111 w 148"/>
              <a:gd name="T79" fmla="*/ 123 h 160"/>
              <a:gd name="T80" fmla="*/ 131 w 148"/>
              <a:gd name="T81" fmla="*/ 130 h 160"/>
              <a:gd name="T82" fmla="*/ 133 w 148"/>
              <a:gd name="T83" fmla="*/ 130 h 160"/>
              <a:gd name="T84" fmla="*/ 140 w 148"/>
              <a:gd name="T85" fmla="*/ 126 h 160"/>
              <a:gd name="T86" fmla="*/ 147 w 148"/>
              <a:gd name="T87" fmla="*/ 114 h 160"/>
              <a:gd name="T88" fmla="*/ 147 w 148"/>
              <a:gd name="T89" fmla="*/ 111 h 160"/>
              <a:gd name="T90" fmla="*/ 145 w 148"/>
              <a:gd name="T91" fmla="*/ 106 h 160"/>
              <a:gd name="T92" fmla="*/ 129 w 148"/>
              <a:gd name="T93" fmla="*/ 91 h 160"/>
              <a:gd name="T94" fmla="*/ 96 w 148"/>
              <a:gd name="T95" fmla="*/ 80 h 160"/>
              <a:gd name="T96" fmla="*/ 74 w 148"/>
              <a:gd name="T97" fmla="*/ 102 h 160"/>
              <a:gd name="T98" fmla="*/ 52 w 148"/>
              <a:gd name="T99" fmla="*/ 80 h 160"/>
              <a:gd name="T100" fmla="*/ 74 w 148"/>
              <a:gd name="T101" fmla="*/ 58 h 160"/>
              <a:gd name="T102" fmla="*/ 96 w 148"/>
              <a:gd name="T103" fmla="*/ 80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160"/>
              <a:gd name="T158" fmla="*/ 148 w 148"/>
              <a:gd name="T159" fmla="*/ 160 h 1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8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30"/>
          <p:cNvSpPr>
            <a:spLocks noChangeArrowheads="1"/>
          </p:cNvSpPr>
          <p:nvPr/>
        </p:nvSpPr>
        <p:spPr bwMode="auto">
          <a:xfrm>
            <a:off x="1553314" y="2340479"/>
            <a:ext cx="764058" cy="760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406433" y="2536491"/>
            <a:ext cx="4804663" cy="10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kern="3000" spc="23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kern="3000" spc="2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78"/>
          <p:cNvSpPr>
            <a:spLocks noEditPoints="1" noChangeArrowheads="1"/>
          </p:cNvSpPr>
          <p:nvPr/>
        </p:nvSpPr>
        <p:spPr bwMode="auto">
          <a:xfrm>
            <a:off x="1692766" y="2492156"/>
            <a:ext cx="486326" cy="483030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51" tIns="33626" rIns="67251" bIns="33626"/>
          <a:lstStyle/>
          <a:p>
            <a:pPr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37"/>
          <p:cNvSpPr>
            <a:spLocks noChangeArrowheads="1"/>
          </p:cNvSpPr>
          <p:nvPr/>
        </p:nvSpPr>
        <p:spPr bwMode="auto">
          <a:xfrm>
            <a:off x="1553314" y="3643727"/>
            <a:ext cx="764058" cy="760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7391" tIns="33696" rIns="67391" bIns="33696" anchor="ctr"/>
          <a:lstStyle/>
          <a:p>
            <a:pPr algn="ctr">
              <a:defRPr/>
            </a:pPr>
            <a:endParaRPr lang="zh-CN" altLang="zh-CN" sz="17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39"/>
          <p:cNvSpPr>
            <a:spLocks noChangeArrowheads="1"/>
          </p:cNvSpPr>
          <p:nvPr/>
        </p:nvSpPr>
        <p:spPr bwMode="auto">
          <a:xfrm>
            <a:off x="2406433" y="3839740"/>
            <a:ext cx="4804663" cy="10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kern="3000" spc="23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200" kern="3000" spc="23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kern="3000" spc="2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8"/>
          <p:cNvSpPr>
            <a:spLocks noEditPoints="1" noChangeArrowheads="1"/>
          </p:cNvSpPr>
          <p:nvPr/>
        </p:nvSpPr>
        <p:spPr bwMode="auto">
          <a:xfrm>
            <a:off x="1678703" y="3814072"/>
            <a:ext cx="513278" cy="385024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23"/>
              <a:gd name="T130" fmla="*/ 0 h 1114"/>
              <a:gd name="T131" fmla="*/ 1423 w 1423"/>
              <a:gd name="T132" fmla="*/ 1114 h 1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65" tIns="33634" rIns="67265" bIns="33634"/>
          <a:lstStyle/>
          <a:p>
            <a:pPr>
              <a:defRPr/>
            </a:pPr>
            <a:endParaRPr lang="zh-CN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2090" y="298970"/>
            <a:ext cx="2065282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2" grpId="0" animBg="1"/>
      <p:bldP spid="4" grpId="0"/>
      <p:bldP spid="7" grpId="0" animBg="1"/>
      <p:bldP spid="9" grpId="0"/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6590681" y="1720378"/>
            <a:ext cx="1306042" cy="1300324"/>
          </a:xfrm>
          <a:prstGeom prst="donut">
            <a:avLst>
              <a:gd name="adj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1161226" y="1720378"/>
            <a:ext cx="1306042" cy="1300324"/>
          </a:xfrm>
          <a:prstGeom prst="donut">
            <a:avLst>
              <a:gd name="adj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971044" y="1720378"/>
            <a:ext cx="1306042" cy="1300324"/>
          </a:xfrm>
          <a:prstGeom prst="donut">
            <a:avLst>
              <a:gd name="adj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80863" y="1720378"/>
            <a:ext cx="1306042" cy="1300324"/>
          </a:xfrm>
          <a:prstGeom prst="donut">
            <a:avLst>
              <a:gd name="adj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饼形 11"/>
          <p:cNvSpPr/>
          <p:nvPr/>
        </p:nvSpPr>
        <p:spPr>
          <a:xfrm flipH="1">
            <a:off x="4782189" y="1720792"/>
            <a:ext cx="1306040" cy="1299936"/>
          </a:xfrm>
          <a:custGeom>
            <a:avLst/>
            <a:gdLst/>
            <a:ahLst/>
            <a:cxnLst/>
            <a:rect l="l" t="t" r="r" b="b"/>
            <a:pathLst>
              <a:path w="1475666" h="1475225">
                <a:moveTo>
                  <a:pt x="729096" y="0"/>
                </a:moveTo>
                <a:lnTo>
                  <a:pt x="729096" y="87283"/>
                </a:lnTo>
                <a:cubicBezTo>
                  <a:pt x="373585" y="91142"/>
                  <a:pt x="86843" y="380781"/>
                  <a:pt x="86843" y="737392"/>
                </a:cubicBezTo>
                <a:cubicBezTo>
                  <a:pt x="86843" y="1096924"/>
                  <a:pt x="378301" y="1388382"/>
                  <a:pt x="737833" y="1388382"/>
                </a:cubicBezTo>
                <a:cubicBezTo>
                  <a:pt x="1097365" y="1388382"/>
                  <a:pt x="1388823" y="1096924"/>
                  <a:pt x="1388823" y="737392"/>
                </a:cubicBezTo>
                <a:cubicBezTo>
                  <a:pt x="1388823" y="463479"/>
                  <a:pt x="1219652" y="229079"/>
                  <a:pt x="979688" y="133978"/>
                </a:cubicBezTo>
                <a:lnTo>
                  <a:pt x="1012985" y="53802"/>
                </a:lnTo>
                <a:cubicBezTo>
                  <a:pt x="1284399" y="161922"/>
                  <a:pt x="1475666" y="427321"/>
                  <a:pt x="1475666" y="737392"/>
                </a:cubicBezTo>
                <a:cubicBezTo>
                  <a:pt x="1475666" y="1144886"/>
                  <a:pt x="1145327" y="1475225"/>
                  <a:pt x="737833" y="1475225"/>
                </a:cubicBezTo>
                <a:cubicBezTo>
                  <a:pt x="330339" y="1475225"/>
                  <a:pt x="0" y="1144886"/>
                  <a:pt x="0" y="737392"/>
                </a:cubicBezTo>
                <a:cubicBezTo>
                  <a:pt x="0" y="332816"/>
                  <a:pt x="325625" y="4294"/>
                  <a:pt x="7290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饼形 13"/>
          <p:cNvSpPr/>
          <p:nvPr/>
        </p:nvSpPr>
        <p:spPr>
          <a:xfrm flipH="1">
            <a:off x="2971044" y="1720793"/>
            <a:ext cx="1306042" cy="1299911"/>
          </a:xfrm>
          <a:custGeom>
            <a:avLst/>
            <a:gdLst/>
            <a:ahLst/>
            <a:cxnLst/>
            <a:rect l="l" t="t" r="r" b="b"/>
            <a:pathLst>
              <a:path w="1475666" h="1475196">
                <a:moveTo>
                  <a:pt x="728532" y="0"/>
                </a:moveTo>
                <a:lnTo>
                  <a:pt x="728532" y="87311"/>
                </a:lnTo>
                <a:cubicBezTo>
                  <a:pt x="373281" y="91420"/>
                  <a:pt x="86843" y="380941"/>
                  <a:pt x="86843" y="737363"/>
                </a:cubicBezTo>
                <a:cubicBezTo>
                  <a:pt x="86843" y="1096895"/>
                  <a:pt x="378301" y="1388353"/>
                  <a:pt x="737833" y="1388353"/>
                </a:cubicBezTo>
                <a:cubicBezTo>
                  <a:pt x="1097365" y="1388353"/>
                  <a:pt x="1388823" y="1096895"/>
                  <a:pt x="1388823" y="737363"/>
                </a:cubicBezTo>
                <a:lnTo>
                  <a:pt x="1388654" y="735682"/>
                </a:lnTo>
                <a:lnTo>
                  <a:pt x="1475581" y="735682"/>
                </a:lnTo>
                <a:cubicBezTo>
                  <a:pt x="1475665" y="736242"/>
                  <a:pt x="1475666" y="736803"/>
                  <a:pt x="1475666" y="737363"/>
                </a:cubicBezTo>
                <a:cubicBezTo>
                  <a:pt x="1475666" y="1144857"/>
                  <a:pt x="1145327" y="1475196"/>
                  <a:pt x="737833" y="1475196"/>
                </a:cubicBezTo>
                <a:cubicBezTo>
                  <a:pt x="330339" y="1475196"/>
                  <a:pt x="0" y="1144857"/>
                  <a:pt x="0" y="737363"/>
                </a:cubicBezTo>
                <a:cubicBezTo>
                  <a:pt x="0" y="332976"/>
                  <a:pt x="325322" y="4571"/>
                  <a:pt x="7285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饼形 12"/>
          <p:cNvSpPr/>
          <p:nvPr/>
        </p:nvSpPr>
        <p:spPr>
          <a:xfrm flipH="1">
            <a:off x="6590680" y="1720379"/>
            <a:ext cx="1306042" cy="1300212"/>
          </a:xfrm>
          <a:custGeom>
            <a:avLst/>
            <a:gdLst/>
            <a:ahLst/>
            <a:cxnLst/>
            <a:rect l="l" t="t" r="r" b="b"/>
            <a:pathLst>
              <a:path w="1475666" h="1475537">
                <a:moveTo>
                  <a:pt x="735279" y="0"/>
                </a:moveTo>
                <a:lnTo>
                  <a:pt x="735279" y="86972"/>
                </a:lnTo>
                <a:cubicBezTo>
                  <a:pt x="376921" y="88096"/>
                  <a:pt x="86843" y="379024"/>
                  <a:pt x="86843" y="737704"/>
                </a:cubicBezTo>
                <a:cubicBezTo>
                  <a:pt x="86843" y="1097236"/>
                  <a:pt x="378301" y="1388694"/>
                  <a:pt x="737833" y="1388694"/>
                </a:cubicBezTo>
                <a:cubicBezTo>
                  <a:pt x="1097365" y="1388694"/>
                  <a:pt x="1388823" y="1097236"/>
                  <a:pt x="1388823" y="737704"/>
                </a:cubicBezTo>
                <a:cubicBezTo>
                  <a:pt x="1388823" y="680887"/>
                  <a:pt x="1381544" y="625771"/>
                  <a:pt x="1365464" y="573862"/>
                </a:cubicBezTo>
                <a:lnTo>
                  <a:pt x="1448299" y="549133"/>
                </a:lnTo>
                <a:cubicBezTo>
                  <a:pt x="1467145" y="608797"/>
                  <a:pt x="1475666" y="672256"/>
                  <a:pt x="1475666" y="737704"/>
                </a:cubicBezTo>
                <a:cubicBezTo>
                  <a:pt x="1475666" y="1145198"/>
                  <a:pt x="1145327" y="1475537"/>
                  <a:pt x="737833" y="1475537"/>
                </a:cubicBezTo>
                <a:cubicBezTo>
                  <a:pt x="330339" y="1475537"/>
                  <a:pt x="0" y="1145198"/>
                  <a:pt x="0" y="737704"/>
                </a:cubicBezTo>
                <a:cubicBezTo>
                  <a:pt x="0" y="331062"/>
                  <a:pt x="328959" y="1253"/>
                  <a:pt x="73527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同心圆 26"/>
          <p:cNvSpPr/>
          <p:nvPr/>
        </p:nvSpPr>
        <p:spPr>
          <a:xfrm flipH="1">
            <a:off x="1327181" y="1720631"/>
            <a:ext cx="1140086" cy="1300071"/>
          </a:xfrm>
          <a:custGeom>
            <a:avLst/>
            <a:gdLst/>
            <a:ahLst/>
            <a:cxnLst/>
            <a:rect l="l" t="t" r="r" b="b"/>
            <a:pathLst>
              <a:path w="1288156" h="1475378">
                <a:moveTo>
                  <a:pt x="732132" y="0"/>
                </a:moveTo>
                <a:lnTo>
                  <a:pt x="732132" y="87130"/>
                </a:lnTo>
                <a:cubicBezTo>
                  <a:pt x="375223" y="89644"/>
                  <a:pt x="86843" y="379917"/>
                  <a:pt x="86843" y="737545"/>
                </a:cubicBezTo>
                <a:cubicBezTo>
                  <a:pt x="86843" y="1097077"/>
                  <a:pt x="378301" y="1388535"/>
                  <a:pt x="737833" y="1388535"/>
                </a:cubicBezTo>
                <a:cubicBezTo>
                  <a:pt x="931636" y="1388535"/>
                  <a:pt x="1105659" y="1303847"/>
                  <a:pt x="1222994" y="1167757"/>
                </a:cubicBezTo>
                <a:lnTo>
                  <a:pt x="1288156" y="1224613"/>
                </a:lnTo>
                <a:cubicBezTo>
                  <a:pt x="1155176" y="1379174"/>
                  <a:pt x="957739" y="1475378"/>
                  <a:pt x="737833" y="1475378"/>
                </a:cubicBezTo>
                <a:cubicBezTo>
                  <a:pt x="330339" y="1475378"/>
                  <a:pt x="0" y="1145039"/>
                  <a:pt x="0" y="737545"/>
                </a:cubicBezTo>
                <a:cubicBezTo>
                  <a:pt x="0" y="331954"/>
                  <a:pt x="327261" y="2799"/>
                  <a:pt x="7321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33188" y="1539718"/>
            <a:ext cx="0" cy="238063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710012" y="1527007"/>
            <a:ext cx="0" cy="239334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405489" y="1555755"/>
            <a:ext cx="0" cy="236459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8749" y="2366186"/>
            <a:ext cx="846694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8931" y="2370485"/>
            <a:ext cx="896386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64%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9268" y="2358411"/>
            <a:ext cx="857914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7135" y="2340979"/>
            <a:ext cx="848296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1226" y="3189331"/>
            <a:ext cx="1417000" cy="952498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042" y="3189331"/>
            <a:ext cx="1413955" cy="952498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8302" y="3187405"/>
            <a:ext cx="1394225" cy="952498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2833" y="3172498"/>
            <a:ext cx="1394224" cy="952498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660539" y="2064127"/>
            <a:ext cx="311685" cy="267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3458846" y="2053488"/>
            <a:ext cx="311685" cy="267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5278040" y="2042375"/>
            <a:ext cx="311685" cy="267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 flipV="1">
            <a:off x="7087858" y="2053488"/>
            <a:ext cx="311685" cy="267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2090" y="298970"/>
            <a:ext cx="1656184" cy="481484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1194" y="1858595"/>
            <a:ext cx="2305729" cy="2251657"/>
            <a:chOff x="1311264" y="1939967"/>
            <a:chExt cx="2342633" cy="2297754"/>
          </a:xfrm>
        </p:grpSpPr>
        <p:sp>
          <p:nvSpPr>
            <p:cNvPr id="3" name="椭圆 2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noFill/>
            <a:ln w="57150" cap="flat" cmpd="sng" algn="ctr">
              <a:solidFill>
                <a:schemeClr val="accent1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椭圆 5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13547" r="24422" b="28755"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27385" y="2852617"/>
              <a:ext cx="1057326" cy="848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  <a:p>
              <a:pPr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cs typeface="+mn-ea"/>
                  <a:sym typeface="+mn-lt"/>
                </a:rPr>
                <a:t>HERE</a:t>
              </a: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17069" y="2103612"/>
            <a:ext cx="3845359" cy="1996310"/>
          </a:xfrm>
          <a:prstGeom prst="rect">
            <a:avLst/>
          </a:prstGeom>
          <a:noFill/>
        </p:spPr>
        <p:txBody>
          <a:bodyPr wrap="square" lIns="89846" tIns="44923" rIns="89846" bIns="4492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2818" y="1677634"/>
            <a:ext cx="1723777" cy="336945"/>
          </a:xfrm>
          <a:prstGeom prst="rect">
            <a:avLst/>
          </a:prstGeom>
          <a:solidFill>
            <a:srgbClr val="0070C0"/>
          </a:solidFill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 TEXT 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090" y="298970"/>
            <a:ext cx="1656184" cy="481484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847" y="1719294"/>
            <a:ext cx="3052642" cy="737054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847" y="2469901"/>
            <a:ext cx="3052642" cy="737054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847" y="3220508"/>
            <a:ext cx="3052642" cy="737054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847" y="3971115"/>
            <a:ext cx="3052642" cy="737054"/>
          </a:xfrm>
          <a:prstGeom prst="rect">
            <a:avLst/>
          </a:prstGeom>
          <a:noFill/>
          <a:ln>
            <a:noFill/>
          </a:ln>
        </p:spPr>
        <p:txBody>
          <a:bodyPr wrap="square" lIns="89846" tIns="44923" rIns="89846" bIns="4492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4424" y="2674617"/>
            <a:ext cx="413789" cy="14297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0440" y="2320991"/>
            <a:ext cx="413789" cy="1783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21938" y="2496122"/>
            <a:ext cx="413789" cy="1608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2676" y="2801345"/>
            <a:ext cx="413789" cy="13029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04424" y="2970899"/>
            <a:ext cx="413789" cy="11334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60440" y="2574488"/>
            <a:ext cx="413789" cy="1529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21938" y="2793493"/>
            <a:ext cx="413789" cy="131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02676" y="3183928"/>
            <a:ext cx="413789" cy="9204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637" y="2206696"/>
            <a:ext cx="692805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4%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1759" y="1842805"/>
            <a:ext cx="692805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3%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447" y="2025005"/>
            <a:ext cx="692805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4%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1984" y="2329367"/>
            <a:ext cx="692805" cy="506222"/>
          </a:xfrm>
          <a:prstGeom prst="rect">
            <a:avLst/>
          </a:prstGeom>
          <a:noFill/>
        </p:spPr>
        <p:txBody>
          <a:bodyPr wrap="none" lIns="89846" tIns="44923" rIns="89846" bIns="44923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6%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2090" y="298970"/>
            <a:ext cx="2088232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84138" y="2247320"/>
            <a:ext cx="7560840" cy="438138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00162" y="273618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348B1BD4-DB00-542B-A333-7662C7BA5B45}"/>
              </a:ext>
            </a:extLst>
          </p:cNvPr>
          <p:cNvGrpSpPr/>
          <p:nvPr/>
        </p:nvGrpSpPr>
        <p:grpSpPr>
          <a:xfrm>
            <a:off x="288925" y="143892"/>
            <a:ext cx="1307465" cy="421005"/>
            <a:chOff x="455" y="472"/>
            <a:chExt cx="2059" cy="66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16AE854-ECCC-534B-70DA-23B7A67F6CFD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6B31520-FDC0-9721-7974-86A364326537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F626AA2-D6EF-9B2B-459B-DB827FDF32A8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FC6228DC-B2F2-06F5-49D1-9A27F251E5C1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2ECD6EB-4B42-BF65-8E6D-A9A8CF9CFF88}"/>
                </a:ext>
              </a:extLst>
            </p:cNvPr>
            <p:cNvSpPr txBox="1"/>
            <p:nvPr/>
          </p:nvSpPr>
          <p:spPr>
            <a:xfrm>
              <a:off x="1273" y="505"/>
              <a:ext cx="124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6F3B0FA-52C2-63B8-CF60-8AC65319F4CB}"/>
              </a:ext>
            </a:extLst>
          </p:cNvPr>
          <p:cNvGrpSpPr/>
          <p:nvPr/>
        </p:nvGrpSpPr>
        <p:grpSpPr>
          <a:xfrm>
            <a:off x="799246" y="3436458"/>
            <a:ext cx="3667957" cy="318653"/>
            <a:chOff x="4414802" y="4741055"/>
            <a:chExt cx="3667957" cy="31865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F6AA121-6DAC-E957-9691-D4EDE4754351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89322B18-6499-8933-51CE-56EDB5952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DAD0F2DB-9F51-77CA-91B0-41E768594B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5329193A-FAB8-2268-B90F-519A3943C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B80D457B-6691-5240-DACF-20184631E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1507B33-7776-E462-3FAE-700889F9739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A059BF11-07B4-B9FE-922E-647E06ABF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B15AE51A-012A-18A7-746A-6A933B1272C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6564144C-C164-682B-5B64-7B9E7CC84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BFAB9316-040F-9EB2-CB2E-648241248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948A24DB-2DAD-9903-FAF7-EE6AC3DAD7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FB765E1-2BEC-783D-F8C5-8B7E6605F5A7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9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001124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051941" y="3367678"/>
            <a:ext cx="917116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276426" y="2808188"/>
            <a:ext cx="832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-110" dirty="0">
                <a:solidFill>
                  <a:srgbClr val="00B0F0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572570" y="2952204"/>
            <a:ext cx="3985290" cy="788965"/>
            <a:chOff x="6938527" y="1614779"/>
            <a:chExt cx="3128515" cy="1073492"/>
          </a:xfrm>
        </p:grpSpPr>
        <p:sp>
          <p:nvSpPr>
            <p:cNvPr id="16" name="矩形 1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986249" y="2300617"/>
              <a:ext cx="3080793" cy="387654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4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7">
        <p14:prism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894E-6 -4.96063E-6 L 1.79894E-6 -0.07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52269" y="1505620"/>
            <a:ext cx="2752387" cy="2778621"/>
            <a:chOff x="1331640" y="1707654"/>
            <a:chExt cx="2796076" cy="2835506"/>
          </a:xfrm>
          <a:solidFill>
            <a:srgbClr val="203864"/>
          </a:solidFill>
        </p:grpSpPr>
        <p:sp>
          <p:nvSpPr>
            <p:cNvPr id="3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27302" y="1648572"/>
            <a:ext cx="3473261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027302" y="2365980"/>
            <a:ext cx="3473261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027302" y="3083388"/>
            <a:ext cx="3473261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027302" y="3800797"/>
            <a:ext cx="3473261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89631" y="1859557"/>
            <a:ext cx="779711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89631" y="2571983"/>
            <a:ext cx="779711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589631" y="3284410"/>
            <a:ext cx="779711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589631" y="3996838"/>
            <a:ext cx="779711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52090" y="298970"/>
            <a:ext cx="2520280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gallery dir="l"/>
      </p:transition>
    </mc:Choice>
    <mc:Fallback xmlns="">
      <p:transition spd="slow" advTm="331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47897" y="1413772"/>
            <a:ext cx="7230904" cy="1367598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473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38"/>
          <p:cNvSpPr txBox="1"/>
          <p:nvPr/>
        </p:nvSpPr>
        <p:spPr>
          <a:xfrm>
            <a:off x="1340714" y="1652356"/>
            <a:ext cx="6645270" cy="758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4" name="矩形 93"/>
          <p:cNvSpPr/>
          <p:nvPr/>
        </p:nvSpPr>
        <p:spPr>
          <a:xfrm>
            <a:off x="1010817" y="1370102"/>
            <a:ext cx="283532" cy="282254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93"/>
          <p:cNvSpPr/>
          <p:nvPr/>
        </p:nvSpPr>
        <p:spPr>
          <a:xfrm rot="10800000">
            <a:off x="8034312" y="2542602"/>
            <a:ext cx="283532" cy="282254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120809" y="3134188"/>
            <a:ext cx="1445051" cy="1297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9858" tIns="44929" rIns="89858" bIns="4492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3350129" y="3508627"/>
            <a:ext cx="953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51664" y="3134188"/>
            <a:ext cx="1445051" cy="1297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9858" tIns="44929" rIns="89858" bIns="4492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689954" y="3134188"/>
            <a:ext cx="1445051" cy="1297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9858" tIns="44929" rIns="89858" bIns="4492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6259099" y="3134188"/>
            <a:ext cx="1445051" cy="1297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9858" tIns="44929" rIns="89858" bIns="4492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46"/>
          <p:cNvSpPr txBox="1"/>
          <p:nvPr/>
        </p:nvSpPr>
        <p:spPr>
          <a:xfrm>
            <a:off x="1797242" y="3508627"/>
            <a:ext cx="953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4935532" y="3508627"/>
            <a:ext cx="953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6504677" y="3508627"/>
            <a:ext cx="953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090" y="298970"/>
            <a:ext cx="2232248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07811" y="3251027"/>
            <a:ext cx="3111500" cy="67744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3898" tIns="31949" rIns="63898" bIns="31949">
            <a:spAutoFit/>
          </a:bodyPr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641" y="1780752"/>
            <a:ext cx="1691323" cy="132377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3898" tIns="31949" rIns="63898" bIns="31949">
            <a:spAutoFit/>
          </a:bodyPr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71964" y="1320530"/>
            <a:ext cx="3074829" cy="2724822"/>
            <a:chOff x="0" y="0"/>
            <a:chExt cx="3264319" cy="2905377"/>
          </a:xfrm>
          <a:solidFill>
            <a:srgbClr val="00B0F0"/>
          </a:solidFill>
        </p:grpSpPr>
        <p:sp>
          <p:nvSpPr>
            <p:cNvPr id="5" name="Oval 274"/>
            <p:cNvSpPr/>
            <p:nvPr/>
          </p:nvSpPr>
          <p:spPr>
            <a:xfrm>
              <a:off x="0" y="95883"/>
              <a:ext cx="1653905" cy="16543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276"/>
            <p:cNvSpPr/>
            <p:nvPr/>
          </p:nvSpPr>
          <p:spPr>
            <a:xfrm>
              <a:off x="1247771" y="0"/>
              <a:ext cx="2016548" cy="20160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277"/>
            <p:cNvSpPr/>
            <p:nvPr/>
          </p:nvSpPr>
          <p:spPr>
            <a:xfrm>
              <a:off x="550635" y="1211962"/>
              <a:ext cx="1694223" cy="1693415"/>
            </a:xfrm>
            <a:prstGeom prst="ellipse">
              <a:avLst/>
            </a:prstGeom>
            <a:grpFill/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7931" y="1824239"/>
              <a:ext cx="1491505" cy="32817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②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7088" y="753411"/>
              <a:ext cx="2016548" cy="377396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eaLnBrk="1" hangingPunct="1"/>
              <a:r>
                <a:rPr lang="zh-CN" altLang="en-US" sz="1700" b="1" dirty="0">
                  <a:solidFill>
                    <a:schemeClr val="bg1"/>
                  </a:solidFill>
                  <a:cs typeface="+mn-ea"/>
                  <a:sym typeface="+mn-lt"/>
                </a:rPr>
                <a:t>① </a:t>
              </a:r>
              <a:r>
                <a:rPr lang="en-US" altLang="zh-CN" sz="17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6421" y="674219"/>
              <a:ext cx="1495887" cy="393805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③ 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442347" y="1494219"/>
            <a:ext cx="2411413" cy="10006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3898" tIns="31949" rIns="63898" bIns="31949">
            <a:spAutoFit/>
          </a:bodyPr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090" y="298970"/>
            <a:ext cx="2119874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793002" y="1788180"/>
            <a:ext cx="1433648" cy="1230208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B0F0"/>
          </a:solidFill>
          <a:ln w="12700">
            <a:noFill/>
            <a:miter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2964585" y="2403284"/>
            <a:ext cx="1433648" cy="1230208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70C0"/>
          </a:solidFill>
          <a:ln w="12700">
            <a:noFill/>
            <a:miter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4136168" y="1788180"/>
            <a:ext cx="1433648" cy="1230208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B0F0"/>
          </a:solidFill>
          <a:ln w="12700">
            <a:noFill/>
            <a:miter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307751" y="2403284"/>
            <a:ext cx="1433648" cy="1230208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70C0"/>
          </a:solidFill>
          <a:ln w="12700">
            <a:noFill/>
            <a:miter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621744" y="2403284"/>
            <a:ext cx="1433513" cy="1230208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6479143" y="1805880"/>
            <a:ext cx="1433513" cy="1230208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3898" tIns="31949" rIns="63898" bIns="31949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zh-CN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103"/>
          <p:cNvSpPr/>
          <p:nvPr/>
        </p:nvSpPr>
        <p:spPr>
          <a:xfrm>
            <a:off x="2157935" y="2214106"/>
            <a:ext cx="739789" cy="3692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3898" tIns="31949" rIns="63898" bIns="31949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2345"/>
          <p:cNvSpPr>
            <a:spLocks noEditPoints="1"/>
          </p:cNvSpPr>
          <p:nvPr/>
        </p:nvSpPr>
        <p:spPr>
          <a:xfrm>
            <a:off x="1138475" y="2698667"/>
            <a:ext cx="410052" cy="755604"/>
          </a:xfrm>
          <a:custGeom>
            <a:avLst/>
            <a:gdLst>
              <a:gd name="txL" fmla="*/ 0 w 86"/>
              <a:gd name="txT" fmla="*/ 0 h 164"/>
              <a:gd name="txR" fmla="*/ 86 w 86"/>
              <a:gd name="txB" fmla="*/ 164 h 164"/>
            </a:gdLst>
            <a:ahLst/>
            <a:cxnLst>
              <a:cxn ang="0">
                <a:pos x="1995044075" y="0"/>
              </a:cxn>
              <a:cxn ang="0">
                <a:pos x="1345493733" y="480810695"/>
              </a:cxn>
              <a:cxn ang="0">
                <a:pos x="556757437" y="568232624"/>
              </a:cxn>
              <a:cxn ang="0">
                <a:pos x="463964530" y="1311302496"/>
              </a:cxn>
              <a:cxn ang="0">
                <a:pos x="0" y="1923242779"/>
              </a:cxn>
              <a:cxn ang="0">
                <a:pos x="463964530" y="2147483646"/>
              </a:cxn>
              <a:cxn ang="0">
                <a:pos x="556757437" y="2147483646"/>
              </a:cxn>
              <a:cxn ang="0">
                <a:pos x="1345493733" y="2147483646"/>
              </a:cxn>
              <a:cxn ang="0">
                <a:pos x="199504407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23242779"/>
              </a:cxn>
              <a:cxn ang="0">
                <a:pos x="2147483646" y="1311302496"/>
              </a:cxn>
              <a:cxn ang="0">
                <a:pos x="2147483646" y="568232624"/>
              </a:cxn>
              <a:cxn ang="0">
                <a:pos x="2147483646" y="480810695"/>
              </a:cxn>
              <a:cxn ang="0">
                <a:pos x="1995044075" y="0"/>
              </a:cxn>
              <a:cxn ang="0">
                <a:pos x="1995044075" y="1049036708"/>
              </a:cxn>
              <a:cxn ang="0">
                <a:pos x="2147483646" y="1923242779"/>
              </a:cxn>
              <a:cxn ang="0">
                <a:pos x="1995044075" y="2147483646"/>
              </a:cxn>
              <a:cxn ang="0">
                <a:pos x="1113514873" y="1923242779"/>
              </a:cxn>
              <a:cxn ang="0">
                <a:pos x="1995044075" y="1049036708"/>
              </a:cxn>
              <a:cxn ang="0">
                <a:pos x="1345493733" y="2147483646"/>
              </a:cxn>
              <a:cxn ang="0">
                <a:pos x="881529202" y="2147483646"/>
              </a:cxn>
              <a:cxn ang="0">
                <a:pos x="881529202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95044075" y="2147483646"/>
              </a:cxn>
              <a:cxn ang="0">
                <a:pos x="1345493733" y="2147483646"/>
              </a:cxn>
            </a:cxnLst>
            <a:rect l="txL" t="txT" r="txR" b="txB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 lIns="63898" tIns="31949" rIns="63898" bIns="3194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2345"/>
          <p:cNvSpPr>
            <a:spLocks noEditPoints="1"/>
          </p:cNvSpPr>
          <p:nvPr/>
        </p:nvSpPr>
        <p:spPr>
          <a:xfrm>
            <a:off x="6979205" y="2074712"/>
            <a:ext cx="410052" cy="755604"/>
          </a:xfrm>
          <a:custGeom>
            <a:avLst/>
            <a:gdLst>
              <a:gd name="txL" fmla="*/ 0 w 86"/>
              <a:gd name="txT" fmla="*/ 0 h 164"/>
              <a:gd name="txR" fmla="*/ 86 w 86"/>
              <a:gd name="txB" fmla="*/ 164 h 164"/>
            </a:gdLst>
            <a:ahLst/>
            <a:cxnLst>
              <a:cxn ang="0">
                <a:pos x="1995044075" y="0"/>
              </a:cxn>
              <a:cxn ang="0">
                <a:pos x="1345493733" y="480810695"/>
              </a:cxn>
              <a:cxn ang="0">
                <a:pos x="556757437" y="568232624"/>
              </a:cxn>
              <a:cxn ang="0">
                <a:pos x="463964530" y="1311302496"/>
              </a:cxn>
              <a:cxn ang="0">
                <a:pos x="0" y="1923242779"/>
              </a:cxn>
              <a:cxn ang="0">
                <a:pos x="463964530" y="2147483646"/>
              </a:cxn>
              <a:cxn ang="0">
                <a:pos x="556757437" y="2147483646"/>
              </a:cxn>
              <a:cxn ang="0">
                <a:pos x="1345493733" y="2147483646"/>
              </a:cxn>
              <a:cxn ang="0">
                <a:pos x="199504407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23242779"/>
              </a:cxn>
              <a:cxn ang="0">
                <a:pos x="2147483646" y="1311302496"/>
              </a:cxn>
              <a:cxn ang="0">
                <a:pos x="2147483646" y="568232624"/>
              </a:cxn>
              <a:cxn ang="0">
                <a:pos x="2147483646" y="480810695"/>
              </a:cxn>
              <a:cxn ang="0">
                <a:pos x="1995044075" y="0"/>
              </a:cxn>
              <a:cxn ang="0">
                <a:pos x="1995044075" y="1049036708"/>
              </a:cxn>
              <a:cxn ang="0">
                <a:pos x="2147483646" y="1923242779"/>
              </a:cxn>
              <a:cxn ang="0">
                <a:pos x="1995044075" y="2147483646"/>
              </a:cxn>
              <a:cxn ang="0">
                <a:pos x="1113514873" y="1923242779"/>
              </a:cxn>
              <a:cxn ang="0">
                <a:pos x="1995044075" y="1049036708"/>
              </a:cxn>
              <a:cxn ang="0">
                <a:pos x="1345493733" y="2147483646"/>
              </a:cxn>
              <a:cxn ang="0">
                <a:pos x="881529202" y="2147483646"/>
              </a:cxn>
              <a:cxn ang="0">
                <a:pos x="881529202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95044075" y="2147483646"/>
              </a:cxn>
              <a:cxn ang="0">
                <a:pos x="1345493733" y="2147483646"/>
              </a:cxn>
            </a:cxnLst>
            <a:rect l="txL" t="txT" r="txR" b="txB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 lIns="63898" tIns="31949" rIns="63898" bIns="3194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415177" y="1134171"/>
            <a:ext cx="2425303" cy="589922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1426327" y="850986"/>
            <a:ext cx="2164887" cy="293084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19774" y="3991578"/>
            <a:ext cx="2425303" cy="589922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2030924" y="3708393"/>
            <a:ext cx="2164887" cy="293084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213219" y="3991578"/>
            <a:ext cx="2425303" cy="589922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5224370" y="3708393"/>
            <a:ext cx="2164887" cy="293084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4553902" y="1134171"/>
            <a:ext cx="2425303" cy="589922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4565053" y="850986"/>
            <a:ext cx="2164887" cy="293084"/>
          </a:xfrm>
          <a:prstGeom prst="rect">
            <a:avLst/>
          </a:prstGeom>
          <a:noFill/>
        </p:spPr>
        <p:txBody>
          <a:bodyPr wrap="square" lIns="63898" tIns="31949" rIns="63898" bIns="31949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03"/>
          <p:cNvSpPr/>
          <p:nvPr/>
        </p:nvSpPr>
        <p:spPr>
          <a:xfrm>
            <a:off x="3329422" y="2889867"/>
            <a:ext cx="739789" cy="3692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3898" tIns="31949" rIns="63898" bIns="31949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03"/>
          <p:cNvSpPr/>
          <p:nvPr/>
        </p:nvSpPr>
        <p:spPr>
          <a:xfrm>
            <a:off x="4501005" y="2234383"/>
            <a:ext cx="739789" cy="3692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3898" tIns="31949" rIns="63898" bIns="31949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103"/>
          <p:cNvSpPr/>
          <p:nvPr/>
        </p:nvSpPr>
        <p:spPr>
          <a:xfrm>
            <a:off x="5672684" y="2889867"/>
            <a:ext cx="739789" cy="3692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3898" tIns="31949" rIns="63898" bIns="31949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2089" y="298970"/>
            <a:ext cx="2164887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34) 复件 4\6feb42c88e76bda3 (1)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001124" cy="50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051941" y="3367678"/>
            <a:ext cx="917116" cy="124143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1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276426" y="2808188"/>
            <a:ext cx="967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-110" dirty="0">
                <a:solidFill>
                  <a:srgbClr val="00B0F0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572570" y="2952204"/>
            <a:ext cx="3985290" cy="788965"/>
            <a:chOff x="6938527" y="1614779"/>
            <a:chExt cx="3128515" cy="1073492"/>
          </a:xfrm>
        </p:grpSpPr>
        <p:sp>
          <p:nvSpPr>
            <p:cNvPr id="16" name="矩形 1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B0F0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986249" y="2300617"/>
              <a:ext cx="3080793" cy="387654"/>
            </a:xfrm>
            <a:prstGeom prst="rect">
              <a:avLst/>
            </a:prstGeom>
            <a:noFill/>
          </p:spPr>
          <p:txBody>
            <a:bodyPr wrap="square" lIns="66146" tIns="34396" rIns="66146" bIns="34396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en-US" altLang="ko-KR" sz="1400" b="0" dirty="0">
                  <a:solidFill>
                    <a:prstClr val="white">
                      <a:lumMod val="8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1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17">
        <p14:prism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894E-6 -4.96063E-6 L 1.79894E-6 -0.07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173627" y="1504209"/>
            <a:ext cx="1091010" cy="1548263"/>
            <a:chOff x="1480322" y="2940071"/>
            <a:chExt cx="1477937" cy="2107784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480322" y="2940071"/>
              <a:ext cx="1477937" cy="2107784"/>
            </a:xfrm>
            <a:custGeom>
              <a:avLst/>
              <a:gdLst>
                <a:gd name="T0" fmla="*/ 2147483647 w 238"/>
                <a:gd name="T1" fmla="*/ 2147483647 h 340"/>
                <a:gd name="T2" fmla="*/ 2147483647 w 238"/>
                <a:gd name="T3" fmla="*/ 0 h 340"/>
                <a:gd name="T4" fmla="*/ 0 w 238"/>
                <a:gd name="T5" fmla="*/ 2147483647 h 340"/>
                <a:gd name="T6" fmla="*/ 2147483647 w 238"/>
                <a:gd name="T7" fmla="*/ 2147483647 h 340"/>
                <a:gd name="T8" fmla="*/ 2147483647 w 238"/>
                <a:gd name="T9" fmla="*/ 2147483647 h 340"/>
                <a:gd name="T10" fmla="*/ 2147483647 w 238"/>
                <a:gd name="T11" fmla="*/ 2147483647 h 340"/>
                <a:gd name="T12" fmla="*/ 2147483647 w 238"/>
                <a:gd name="T13" fmla="*/ 2147483647 h 340"/>
                <a:gd name="T14" fmla="*/ 2147483647 w 238"/>
                <a:gd name="T15" fmla="*/ 2147483647 h 340"/>
                <a:gd name="T16" fmla="*/ 2147483647 w 238"/>
                <a:gd name="T17" fmla="*/ 2147483647 h 340"/>
                <a:gd name="T18" fmla="*/ 2147483647 w 238"/>
                <a:gd name="T19" fmla="*/ 2147483647 h 340"/>
                <a:gd name="T20" fmla="*/ 2147483647 w 238"/>
                <a:gd name="T21" fmla="*/ 214748364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0"/>
                    <a:pt x="32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682"/>
            <p:cNvSpPr txBox="1">
              <a:spLocks noChangeArrowheads="1"/>
            </p:cNvSpPr>
            <p:nvPr/>
          </p:nvSpPr>
          <p:spPr bwMode="auto">
            <a:xfrm>
              <a:off x="1727166" y="3107448"/>
              <a:ext cx="1066645" cy="85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16</a:t>
              </a: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692"/>
            <p:cNvSpPr txBox="1"/>
            <p:nvPr/>
          </p:nvSpPr>
          <p:spPr bwMode="auto">
            <a:xfrm>
              <a:off x="1751779" y="3904220"/>
              <a:ext cx="1068369" cy="4190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spc="22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400" b="1" spc="22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524792" y="1504209"/>
            <a:ext cx="1095698" cy="1548263"/>
            <a:chOff x="3310513" y="2940071"/>
            <a:chExt cx="1483680" cy="2107784"/>
          </a:xfrm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310513" y="2940071"/>
              <a:ext cx="1483680" cy="2107784"/>
            </a:xfrm>
            <a:custGeom>
              <a:avLst/>
              <a:gdLst>
                <a:gd name="T0" fmla="*/ 2147483647 w 239"/>
                <a:gd name="T1" fmla="*/ 2147483647 h 340"/>
                <a:gd name="T2" fmla="*/ 2147483647 w 239"/>
                <a:gd name="T3" fmla="*/ 0 h 340"/>
                <a:gd name="T4" fmla="*/ 0 w 239"/>
                <a:gd name="T5" fmla="*/ 2147483647 h 340"/>
                <a:gd name="T6" fmla="*/ 2147483647 w 239"/>
                <a:gd name="T7" fmla="*/ 2147483647 h 340"/>
                <a:gd name="T8" fmla="*/ 2147483647 w 239"/>
                <a:gd name="T9" fmla="*/ 2147483647 h 340"/>
                <a:gd name="T10" fmla="*/ 2147483647 w 239"/>
                <a:gd name="T11" fmla="*/ 2147483647 h 340"/>
                <a:gd name="T12" fmla="*/ 2147483647 w 239"/>
                <a:gd name="T13" fmla="*/ 2147483647 h 340"/>
                <a:gd name="T14" fmla="*/ 2147483647 w 239"/>
                <a:gd name="T15" fmla="*/ 2147483647 h 340"/>
                <a:gd name="T16" fmla="*/ 2147483647 w 239"/>
                <a:gd name="T17" fmla="*/ 2147483647 h 340"/>
                <a:gd name="T18" fmla="*/ 2147483647 w 239"/>
                <a:gd name="T19" fmla="*/ 2147483647 h 340"/>
                <a:gd name="T20" fmla="*/ 2147483647 w 239"/>
                <a:gd name="T21" fmla="*/ 214748364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9" h="340">
                  <a:moveTo>
                    <a:pt x="239" y="119"/>
                  </a:moveTo>
                  <a:cubicBezTo>
                    <a:pt x="239" y="53"/>
                    <a:pt x="185" y="0"/>
                    <a:pt x="120" y="0"/>
                  </a:cubicBezTo>
                  <a:cubicBezTo>
                    <a:pt x="54" y="0"/>
                    <a:pt x="0" y="53"/>
                    <a:pt x="0" y="119"/>
                  </a:cubicBezTo>
                  <a:cubicBezTo>
                    <a:pt x="0" y="170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6" y="251"/>
                    <a:pt x="56" y="251"/>
                    <a:pt x="56" y="251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84" y="251"/>
                    <a:pt x="184" y="251"/>
                    <a:pt x="184" y="251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206" y="215"/>
                    <a:pt x="239" y="171"/>
                    <a:pt x="239" y="1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682"/>
            <p:cNvSpPr txBox="1">
              <a:spLocks noChangeArrowheads="1"/>
            </p:cNvSpPr>
            <p:nvPr/>
          </p:nvSpPr>
          <p:spPr bwMode="auto">
            <a:xfrm>
              <a:off x="3442356" y="3043892"/>
              <a:ext cx="1198616" cy="85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5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44</a:t>
              </a:r>
              <a:r>
                <a:rPr lang="en-US" alt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692"/>
            <p:cNvSpPr txBox="1"/>
            <p:nvPr/>
          </p:nvSpPr>
          <p:spPr bwMode="auto">
            <a:xfrm>
              <a:off x="3623118" y="3913749"/>
              <a:ext cx="1045715" cy="4190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spc="22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400" b="1" spc="22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3967362" y="1440036"/>
            <a:ext cx="1091010" cy="1549430"/>
            <a:chOff x="5265142" y="2853923"/>
            <a:chExt cx="1477937" cy="2107784"/>
          </a:xfrm>
        </p:grpSpPr>
        <p:sp>
          <p:nvSpPr>
            <p:cNvPr id="36" name="Freeform 66"/>
            <p:cNvSpPr>
              <a:spLocks/>
            </p:cNvSpPr>
            <p:nvPr/>
          </p:nvSpPr>
          <p:spPr bwMode="auto">
            <a:xfrm>
              <a:off x="5265142" y="2853923"/>
              <a:ext cx="1477937" cy="2107784"/>
            </a:xfrm>
            <a:custGeom>
              <a:avLst/>
              <a:gdLst>
                <a:gd name="T0" fmla="*/ 2147483647 w 238"/>
                <a:gd name="T1" fmla="*/ 2147483647 h 340"/>
                <a:gd name="T2" fmla="*/ 2147483647 w 238"/>
                <a:gd name="T3" fmla="*/ 0 h 340"/>
                <a:gd name="T4" fmla="*/ 0 w 238"/>
                <a:gd name="T5" fmla="*/ 2147483647 h 340"/>
                <a:gd name="T6" fmla="*/ 2147483647 w 238"/>
                <a:gd name="T7" fmla="*/ 2147483647 h 340"/>
                <a:gd name="T8" fmla="*/ 2147483647 w 238"/>
                <a:gd name="T9" fmla="*/ 2147483647 h 340"/>
                <a:gd name="T10" fmla="*/ 2147483647 w 238"/>
                <a:gd name="T11" fmla="*/ 2147483647 h 340"/>
                <a:gd name="T12" fmla="*/ 2147483647 w 238"/>
                <a:gd name="T13" fmla="*/ 2147483647 h 340"/>
                <a:gd name="T14" fmla="*/ 2147483647 w 238"/>
                <a:gd name="T15" fmla="*/ 2147483647 h 340"/>
                <a:gd name="T16" fmla="*/ 2147483647 w 238"/>
                <a:gd name="T17" fmla="*/ 2147483647 h 340"/>
                <a:gd name="T18" fmla="*/ 2147483647 w 238"/>
                <a:gd name="T19" fmla="*/ 2147483647 h 340"/>
                <a:gd name="T20" fmla="*/ 2147483647 w 238"/>
                <a:gd name="T21" fmla="*/ 214748364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4"/>
                    <a:pt x="185" y="0"/>
                    <a:pt x="119" y="0"/>
                  </a:cubicBezTo>
                  <a:cubicBezTo>
                    <a:pt x="53" y="0"/>
                    <a:pt x="0" y="54"/>
                    <a:pt x="0" y="119"/>
                  </a:cubicBezTo>
                  <a:cubicBezTo>
                    <a:pt x="0" y="171"/>
                    <a:pt x="33" y="215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682"/>
            <p:cNvSpPr txBox="1">
              <a:spLocks noChangeArrowheads="1"/>
            </p:cNvSpPr>
            <p:nvPr/>
          </p:nvSpPr>
          <p:spPr bwMode="auto">
            <a:xfrm>
              <a:off x="5414874" y="3043892"/>
              <a:ext cx="1181735" cy="85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34</a:t>
              </a: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692"/>
            <p:cNvSpPr txBox="1"/>
            <p:nvPr/>
          </p:nvSpPr>
          <p:spPr bwMode="auto">
            <a:xfrm>
              <a:off x="5485800" y="3877659"/>
              <a:ext cx="987409" cy="418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spc="22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400" b="1" spc="22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360716" y="1463371"/>
            <a:ext cx="1089838" cy="1548262"/>
            <a:chOff x="7152766" y="2884553"/>
            <a:chExt cx="1476022" cy="2107784"/>
          </a:xfrm>
        </p:grpSpPr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7152766" y="2884553"/>
              <a:ext cx="1476022" cy="2107784"/>
            </a:xfrm>
            <a:custGeom>
              <a:avLst/>
              <a:gdLst>
                <a:gd name="T0" fmla="*/ 2147483647 w 238"/>
                <a:gd name="T1" fmla="*/ 2147483647 h 340"/>
                <a:gd name="T2" fmla="*/ 2147483647 w 238"/>
                <a:gd name="T3" fmla="*/ 0 h 340"/>
                <a:gd name="T4" fmla="*/ 0 w 238"/>
                <a:gd name="T5" fmla="*/ 2147483647 h 340"/>
                <a:gd name="T6" fmla="*/ 2147483647 w 238"/>
                <a:gd name="T7" fmla="*/ 2147483647 h 340"/>
                <a:gd name="T8" fmla="*/ 2147483647 w 238"/>
                <a:gd name="T9" fmla="*/ 2147483647 h 340"/>
                <a:gd name="T10" fmla="*/ 2147483647 w 238"/>
                <a:gd name="T11" fmla="*/ 2147483647 h 340"/>
                <a:gd name="T12" fmla="*/ 2147483647 w 238"/>
                <a:gd name="T13" fmla="*/ 2147483647 h 340"/>
                <a:gd name="T14" fmla="*/ 2147483647 w 238"/>
                <a:gd name="T15" fmla="*/ 2147483647 h 340"/>
                <a:gd name="T16" fmla="*/ 2147483647 w 238"/>
                <a:gd name="T17" fmla="*/ 2147483647 h 340"/>
                <a:gd name="T18" fmla="*/ 2147483647 w 238"/>
                <a:gd name="T19" fmla="*/ 2147483647 h 340"/>
                <a:gd name="T20" fmla="*/ 2147483647 w 238"/>
                <a:gd name="T21" fmla="*/ 214748364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1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682"/>
            <p:cNvSpPr txBox="1">
              <a:spLocks noChangeArrowheads="1"/>
            </p:cNvSpPr>
            <p:nvPr/>
          </p:nvSpPr>
          <p:spPr bwMode="auto">
            <a:xfrm>
              <a:off x="7361852" y="3043892"/>
              <a:ext cx="1155420" cy="85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5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27</a:t>
              </a:r>
              <a:r>
                <a:rPr lang="en-US" alt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692"/>
            <p:cNvSpPr txBox="1"/>
            <p:nvPr/>
          </p:nvSpPr>
          <p:spPr bwMode="auto">
            <a:xfrm>
              <a:off x="7428925" y="3889999"/>
              <a:ext cx="1025279" cy="4190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spc="22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400" b="1" spc="22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6812661" y="1486706"/>
            <a:ext cx="1091010" cy="1548262"/>
            <a:chOff x="9118882" y="2917098"/>
            <a:chExt cx="1477937" cy="2105869"/>
          </a:xfrm>
        </p:grpSpPr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9118882" y="2917098"/>
              <a:ext cx="1477937" cy="2105869"/>
            </a:xfrm>
            <a:custGeom>
              <a:avLst/>
              <a:gdLst>
                <a:gd name="T0" fmla="*/ 2147483647 w 238"/>
                <a:gd name="T1" fmla="*/ 2147483647 h 340"/>
                <a:gd name="T2" fmla="*/ 2147483647 w 238"/>
                <a:gd name="T3" fmla="*/ 0 h 340"/>
                <a:gd name="T4" fmla="*/ 0 w 238"/>
                <a:gd name="T5" fmla="*/ 2147483647 h 340"/>
                <a:gd name="T6" fmla="*/ 2147483647 w 238"/>
                <a:gd name="T7" fmla="*/ 2147483647 h 340"/>
                <a:gd name="T8" fmla="*/ 2147483647 w 238"/>
                <a:gd name="T9" fmla="*/ 2147483647 h 340"/>
                <a:gd name="T10" fmla="*/ 2147483647 w 238"/>
                <a:gd name="T11" fmla="*/ 2147483647 h 340"/>
                <a:gd name="T12" fmla="*/ 2147483647 w 238"/>
                <a:gd name="T13" fmla="*/ 2147483647 h 340"/>
                <a:gd name="T14" fmla="*/ 2147483647 w 238"/>
                <a:gd name="T15" fmla="*/ 2147483647 h 340"/>
                <a:gd name="T16" fmla="*/ 2147483647 w 238"/>
                <a:gd name="T17" fmla="*/ 2147483647 h 340"/>
                <a:gd name="T18" fmla="*/ 2147483647 w 238"/>
                <a:gd name="T19" fmla="*/ 2147483647 h 340"/>
                <a:gd name="T20" fmla="*/ 2147483647 w 238"/>
                <a:gd name="T21" fmla="*/ 214748364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1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682"/>
            <p:cNvSpPr txBox="1">
              <a:spLocks noChangeArrowheads="1"/>
            </p:cNvSpPr>
            <p:nvPr/>
          </p:nvSpPr>
          <p:spPr bwMode="auto">
            <a:xfrm>
              <a:off x="9333383" y="3043893"/>
              <a:ext cx="1173049" cy="85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5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38</a:t>
              </a:r>
              <a:r>
                <a:rPr lang="en-US" alt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692"/>
            <p:cNvSpPr txBox="1"/>
            <p:nvPr/>
          </p:nvSpPr>
          <p:spPr bwMode="auto">
            <a:xfrm>
              <a:off x="9322080" y="3889892"/>
              <a:ext cx="1050907" cy="418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spc="22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400" b="1" spc="22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037692" y="3187813"/>
            <a:ext cx="1290227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2419324" y="3186646"/>
            <a:ext cx="1290228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3865412" y="3179645"/>
            <a:ext cx="1291399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5312670" y="3178479"/>
            <a:ext cx="1290227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6708364" y="3194813"/>
            <a:ext cx="1290228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kern="3000" spc="2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2" name="矩形 51"/>
          <p:cNvSpPr/>
          <p:nvPr/>
        </p:nvSpPr>
        <p:spPr>
          <a:xfrm>
            <a:off x="252089" y="298970"/>
            <a:ext cx="2272703" cy="30271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ts val="1459"/>
              </a:lnSpc>
            </a:pPr>
            <a:r>
              <a:rPr lang="en-US" altLang="zh-CN" sz="200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396106" y="21590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17">
        <p14:prism isInverted="1"/>
      </p:transition>
    </mc:Choice>
    <mc:Fallback xmlns="">
      <p:transition spd="slow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0bv4sk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1480</Words>
  <Application>Microsoft Office PowerPoint</Application>
  <PresentationFormat>自定义</PresentationFormat>
  <Paragraphs>231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点线星空</dc:title>
  <dc:creator>第一PPT</dc:creator>
  <cp:keywords>www.1ppt.com</cp:keywords>
  <dc:description>www.1ppt.com</dc:description>
  <cp:lastModifiedBy>之灵</cp:lastModifiedBy>
  <cp:revision>39</cp:revision>
  <dcterms:modified xsi:type="dcterms:W3CDTF">2023-02-11T13:15:49Z</dcterms:modified>
</cp:coreProperties>
</file>