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Lst>
  <p:notesMasterIdLst>
    <p:notesMasterId r:id="rId28"/>
  </p:notesMasterIdLst>
  <p:sldIdLst>
    <p:sldId id="518" r:id="rId3"/>
    <p:sldId id="471" r:id="rId4"/>
    <p:sldId id="353" r:id="rId5"/>
    <p:sldId id="352"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31" r:id="rId19"/>
    <p:sldId id="533" r:id="rId20"/>
    <p:sldId id="532" r:id="rId21"/>
    <p:sldId id="535" r:id="rId22"/>
    <p:sldId id="537" r:id="rId23"/>
    <p:sldId id="538" r:id="rId24"/>
    <p:sldId id="539" r:id="rId25"/>
    <p:sldId id="541" r:id="rId26"/>
    <p:sldId id="28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0FC"/>
    <a:srgbClr val="BA9829"/>
    <a:srgbClr val="DC2A25"/>
    <a:srgbClr val="8D604A"/>
    <a:srgbClr val="008687"/>
    <a:srgbClr val="DE5193"/>
    <a:srgbClr val="6CBF93"/>
    <a:srgbClr val="873D20"/>
    <a:srgbClr val="F2655C"/>
    <a:srgbClr val="664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7778" autoAdjust="0"/>
  </p:normalViewPr>
  <p:slideViewPr>
    <p:cSldViewPr snapToGrid="0" showGuides="1">
      <p:cViewPr varScale="1">
        <p:scale>
          <a:sx n="69" d="100"/>
          <a:sy n="69" d="100"/>
        </p:scale>
        <p:origin x="684" y="9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noFill/>
            <a:ln>
              <a:solidFill>
                <a:srgbClr val="0AC0FC"/>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C5-48F3-942F-1648883B1651}"/>
            </c:ext>
          </c:extLst>
        </c:ser>
        <c:ser>
          <c:idx val="1"/>
          <c:order val="1"/>
          <c:tx>
            <c:strRef>
              <c:f>Sheet1!$C$1</c:f>
              <c:strCache>
                <c:ptCount val="1"/>
                <c:pt idx="0">
                  <c:v>Series 2</c:v>
                </c:pt>
              </c:strCache>
            </c:strRef>
          </c:tx>
          <c:spPr>
            <a:noFill/>
            <a:ln>
              <a:solidFill>
                <a:srgbClr val="0AC0FC"/>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C5-48F3-942F-1648883B1651}"/>
            </c:ext>
          </c:extLst>
        </c:ser>
        <c:ser>
          <c:idx val="2"/>
          <c:order val="2"/>
          <c:tx>
            <c:strRef>
              <c:f>Sheet1!$D$1</c:f>
              <c:strCache>
                <c:ptCount val="1"/>
                <c:pt idx="0">
                  <c:v>Series 3</c:v>
                </c:pt>
              </c:strCache>
            </c:strRef>
          </c:tx>
          <c:spPr>
            <a:noFill/>
            <a:ln>
              <a:solidFill>
                <a:srgbClr val="0AC0FC"/>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ea"/>
                    <a:sym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C5-48F3-942F-1648883B1651}"/>
            </c:ext>
          </c:extLst>
        </c:ser>
        <c:dLbls>
          <c:dLblPos val="outEnd"/>
          <c:showLegendKey val="0"/>
          <c:showVal val="1"/>
          <c:showCatName val="0"/>
          <c:showSerName val="0"/>
          <c:showPercent val="0"/>
          <c:showBubbleSize val="0"/>
        </c:dLbls>
        <c:gapWidth val="219"/>
        <c:overlap val="-27"/>
        <c:axId val="259562496"/>
        <c:axId val="259568384"/>
      </c:barChart>
      <c:catAx>
        <c:axId val="259562496"/>
        <c:scaling>
          <c:orientation val="minMax"/>
        </c:scaling>
        <c:delete val="1"/>
        <c:axPos val="b"/>
        <c:numFmt formatCode="General" sourceLinked="1"/>
        <c:majorTickMark val="none"/>
        <c:minorTickMark val="none"/>
        <c:tickLblPos val="nextTo"/>
        <c:crossAx val="259568384"/>
        <c:crosses val="autoZero"/>
        <c:auto val="1"/>
        <c:lblAlgn val="ctr"/>
        <c:lblOffset val="100"/>
        <c:noMultiLvlLbl val="0"/>
      </c:catAx>
      <c:valAx>
        <c:axId val="2595683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59562496"/>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chemeClr val="bg1"/>
          </a:solidFill>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02002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47781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6943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76528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48125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7131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59779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66313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56639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21233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87108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80269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08126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63503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78832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483200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00690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92bac1024b_2_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92bac1024b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97337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08141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411356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49145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30211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2023/2/13</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07849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2023/2/13</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93576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8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TextBox 4">
            <a:extLst>
              <a:ext uri="{FF2B5EF4-FFF2-40B4-BE49-F238E27FC236}">
                <a16:creationId xmlns:a16="http://schemas.microsoft.com/office/drawing/2014/main" id="{37C919DA-4427-67DB-0CD4-19C298B4A831}"/>
              </a:ext>
            </a:extLst>
          </p:cNvPr>
          <p:cNvSpPr txBox="1"/>
          <p:nvPr userDrawn="1"/>
        </p:nvSpPr>
        <p:spPr>
          <a:xfrm>
            <a:off x="1862471" y="6704076"/>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57436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6"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88440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914583" rtl="0" eaLnBrk="1" latinLnBrk="0" hangingPunct="1">
        <a:spcBef>
          <a:spcPct val="0"/>
        </a:spcBef>
        <a:buNone/>
        <a:defRPr sz="4401" kern="1200">
          <a:solidFill>
            <a:schemeClr val="tx1"/>
          </a:solidFill>
          <a:latin typeface="+mj-lt"/>
          <a:ea typeface="+mj-ea"/>
          <a:cs typeface="+mj-cs"/>
        </a:defRPr>
      </a:lvl1pPr>
    </p:titleStyle>
    <p:bodyStyle>
      <a:lvl1pPr marL="342969" indent="-342969" algn="l" defTabSz="914583"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3099" indent="-285807" algn="l" defTabSz="914583"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229" indent="-228646" algn="l" defTabSz="9145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520"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811"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9B30F25-3E1A-400F-95A2-F1CF11BB8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4" name="组合 3">
            <a:extLst>
              <a:ext uri="{FF2B5EF4-FFF2-40B4-BE49-F238E27FC236}">
                <a16:creationId xmlns:a16="http://schemas.microsoft.com/office/drawing/2014/main" id="{163397F8-E675-49F0-80FA-35F901E82BAC}"/>
              </a:ext>
            </a:extLst>
          </p:cNvPr>
          <p:cNvGrpSpPr/>
          <p:nvPr/>
        </p:nvGrpSpPr>
        <p:grpSpPr>
          <a:xfrm>
            <a:off x="4580002" y="1232475"/>
            <a:ext cx="1486202" cy="1352522"/>
            <a:chOff x="3197251" y="1362572"/>
            <a:chExt cx="1486202" cy="1352522"/>
          </a:xfrm>
        </p:grpSpPr>
        <p:sp>
          <p:nvSpPr>
            <p:cNvPr id="5" name="圆角矩形 31">
              <a:extLst>
                <a:ext uri="{FF2B5EF4-FFF2-40B4-BE49-F238E27FC236}">
                  <a16:creationId xmlns:a16="http://schemas.microsoft.com/office/drawing/2014/main" id="{A8122017-3945-410A-AC87-E3625842832E}"/>
                </a:ext>
              </a:extLst>
            </p:cNvPr>
            <p:cNvSpPr/>
            <p:nvPr/>
          </p:nvSpPr>
          <p:spPr>
            <a:xfrm>
              <a:off x="3197251"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AC0FC"/>
                </a:solidFill>
                <a:cs typeface="+mn-ea"/>
                <a:sym typeface="+mn-lt"/>
              </a:endParaRPr>
            </a:p>
          </p:txBody>
        </p:sp>
        <p:sp>
          <p:nvSpPr>
            <p:cNvPr id="6" name="TextBox 32">
              <a:extLst>
                <a:ext uri="{FF2B5EF4-FFF2-40B4-BE49-F238E27FC236}">
                  <a16:creationId xmlns:a16="http://schemas.microsoft.com/office/drawing/2014/main" id="{E84C4A61-27EA-4CA6-BD91-3FCD33679E20}"/>
                </a:ext>
              </a:extLst>
            </p:cNvPr>
            <p:cNvSpPr txBox="1"/>
            <p:nvPr/>
          </p:nvSpPr>
          <p:spPr>
            <a:xfrm>
              <a:off x="3536875" y="1381180"/>
              <a:ext cx="729687" cy="1323439"/>
            </a:xfrm>
            <a:prstGeom prst="rect">
              <a:avLst/>
            </a:prstGeom>
            <a:noFill/>
          </p:spPr>
          <p:txBody>
            <a:bodyPr wrap="none" rtlCol="0">
              <a:spAutoFit/>
            </a:bodyPr>
            <a:lstStyle/>
            <a:p>
              <a:r>
                <a:rPr lang="en-US" altLang="zh-CN" sz="8000" dirty="0">
                  <a:solidFill>
                    <a:srgbClr val="0AC0FC"/>
                  </a:solidFill>
                  <a:effectLst/>
                  <a:cs typeface="+mn-ea"/>
                  <a:sym typeface="+mn-lt"/>
                </a:rPr>
                <a:t>0</a:t>
              </a:r>
              <a:endParaRPr lang="zh-CN" altLang="en-US" sz="8000" dirty="0">
                <a:solidFill>
                  <a:srgbClr val="0AC0FC"/>
                </a:solidFill>
                <a:effectLst/>
                <a:cs typeface="+mn-ea"/>
                <a:sym typeface="+mn-lt"/>
              </a:endParaRPr>
            </a:p>
          </p:txBody>
        </p:sp>
      </p:grpSp>
      <p:grpSp>
        <p:nvGrpSpPr>
          <p:cNvPr id="7" name="组合 6">
            <a:extLst>
              <a:ext uri="{FF2B5EF4-FFF2-40B4-BE49-F238E27FC236}">
                <a16:creationId xmlns:a16="http://schemas.microsoft.com/office/drawing/2014/main" id="{8DBEBE84-FCE4-44FC-BA84-3F88AE60A82E}"/>
              </a:ext>
            </a:extLst>
          </p:cNvPr>
          <p:cNvGrpSpPr/>
          <p:nvPr/>
        </p:nvGrpSpPr>
        <p:grpSpPr>
          <a:xfrm>
            <a:off x="6148893" y="1232475"/>
            <a:ext cx="1486202" cy="1352522"/>
            <a:chOff x="4766142" y="1362572"/>
            <a:chExt cx="1486202" cy="1352522"/>
          </a:xfrm>
        </p:grpSpPr>
        <p:sp>
          <p:nvSpPr>
            <p:cNvPr id="8" name="圆角矩形 34">
              <a:extLst>
                <a:ext uri="{FF2B5EF4-FFF2-40B4-BE49-F238E27FC236}">
                  <a16:creationId xmlns:a16="http://schemas.microsoft.com/office/drawing/2014/main" id="{15965735-F5B8-4E60-A31F-486646AEA716}"/>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AC0FC"/>
                </a:solidFill>
                <a:cs typeface="+mn-ea"/>
                <a:sym typeface="+mn-lt"/>
              </a:endParaRPr>
            </a:p>
          </p:txBody>
        </p:sp>
        <p:sp>
          <p:nvSpPr>
            <p:cNvPr id="10" name="TextBox 35">
              <a:extLst>
                <a:ext uri="{FF2B5EF4-FFF2-40B4-BE49-F238E27FC236}">
                  <a16:creationId xmlns:a16="http://schemas.microsoft.com/office/drawing/2014/main" id="{998F8A3E-758E-4A8C-AE02-C5AA52578A82}"/>
                </a:ext>
              </a:extLst>
            </p:cNvPr>
            <p:cNvSpPr txBox="1"/>
            <p:nvPr/>
          </p:nvSpPr>
          <p:spPr>
            <a:xfrm>
              <a:off x="5111889" y="1378734"/>
              <a:ext cx="721672" cy="1323439"/>
            </a:xfrm>
            <a:prstGeom prst="rect">
              <a:avLst/>
            </a:prstGeom>
            <a:noFill/>
          </p:spPr>
          <p:txBody>
            <a:bodyPr wrap="none" rtlCol="0">
              <a:spAutoFit/>
            </a:bodyPr>
            <a:lstStyle/>
            <a:p>
              <a:r>
                <a:rPr lang="en-US" altLang="zh-CN" sz="8000" dirty="0">
                  <a:solidFill>
                    <a:srgbClr val="0AC0FC"/>
                  </a:solidFill>
                  <a:cs typeface="+mn-ea"/>
                  <a:sym typeface="+mn-lt"/>
                </a:rPr>
                <a:t>X</a:t>
              </a:r>
              <a:endParaRPr lang="zh-CN" altLang="en-US" sz="8000" dirty="0">
                <a:solidFill>
                  <a:srgbClr val="0AC0FC"/>
                </a:solidFill>
                <a:effectLst/>
                <a:cs typeface="+mn-ea"/>
                <a:sym typeface="+mn-lt"/>
              </a:endParaRPr>
            </a:p>
          </p:txBody>
        </p:sp>
      </p:grpSp>
      <p:grpSp>
        <p:nvGrpSpPr>
          <p:cNvPr id="11" name="组合 10">
            <a:extLst>
              <a:ext uri="{FF2B5EF4-FFF2-40B4-BE49-F238E27FC236}">
                <a16:creationId xmlns:a16="http://schemas.microsoft.com/office/drawing/2014/main" id="{CDFF8F59-136A-4194-B8B6-FD48CD436019}"/>
              </a:ext>
            </a:extLst>
          </p:cNvPr>
          <p:cNvGrpSpPr/>
          <p:nvPr/>
        </p:nvGrpSpPr>
        <p:grpSpPr>
          <a:xfrm>
            <a:off x="7717753" y="1232475"/>
            <a:ext cx="1486202" cy="1352522"/>
            <a:chOff x="6335002" y="1362572"/>
            <a:chExt cx="1486202" cy="1352522"/>
          </a:xfrm>
        </p:grpSpPr>
        <p:sp>
          <p:nvSpPr>
            <p:cNvPr id="12" name="圆角矩形 37">
              <a:extLst>
                <a:ext uri="{FF2B5EF4-FFF2-40B4-BE49-F238E27FC236}">
                  <a16:creationId xmlns:a16="http://schemas.microsoft.com/office/drawing/2014/main" id="{D78A4F51-79C0-4CF0-AFA6-92516EE3EC0D}"/>
                </a:ext>
              </a:extLst>
            </p:cNvPr>
            <p:cNvSpPr/>
            <p:nvPr/>
          </p:nvSpPr>
          <p:spPr>
            <a:xfrm>
              <a:off x="6335002" y="1362572"/>
              <a:ext cx="1486202" cy="1352522"/>
            </a:xfrm>
            <a:prstGeom prst="roundRect">
              <a:avLst>
                <a:gd name="adj" fmla="val 50000"/>
              </a:avLst>
            </a:prstGeom>
            <a:solidFill>
              <a:srgbClr val="0AC0FC">
                <a:alpha val="20000"/>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AC0FC"/>
                </a:solidFill>
                <a:cs typeface="+mn-ea"/>
                <a:sym typeface="+mn-lt"/>
              </a:endParaRPr>
            </a:p>
          </p:txBody>
        </p:sp>
        <p:sp>
          <p:nvSpPr>
            <p:cNvPr id="13" name="TextBox 38">
              <a:extLst>
                <a:ext uri="{FF2B5EF4-FFF2-40B4-BE49-F238E27FC236}">
                  <a16:creationId xmlns:a16="http://schemas.microsoft.com/office/drawing/2014/main" id="{AFC9FE92-A3FC-4352-B427-AB374BDF7E3B}"/>
                </a:ext>
              </a:extLst>
            </p:cNvPr>
            <p:cNvSpPr txBox="1"/>
            <p:nvPr/>
          </p:nvSpPr>
          <p:spPr>
            <a:xfrm>
              <a:off x="6681395" y="1378734"/>
              <a:ext cx="734496" cy="1323439"/>
            </a:xfrm>
            <a:prstGeom prst="rect">
              <a:avLst/>
            </a:prstGeom>
            <a:noFill/>
          </p:spPr>
          <p:txBody>
            <a:bodyPr wrap="none" rtlCol="0">
              <a:spAutoFit/>
            </a:bodyPr>
            <a:lstStyle/>
            <a:p>
              <a:r>
                <a:rPr lang="en-US" altLang="zh-CN" sz="8000" dirty="0">
                  <a:solidFill>
                    <a:srgbClr val="0AC0FC"/>
                  </a:solidFill>
                  <a:effectLst/>
                  <a:cs typeface="+mn-ea"/>
                  <a:sym typeface="+mn-lt"/>
                </a:rPr>
                <a:t>X</a:t>
              </a:r>
              <a:endParaRPr lang="zh-CN" altLang="en-US" sz="8000" dirty="0">
                <a:solidFill>
                  <a:srgbClr val="0AC0FC"/>
                </a:solidFill>
                <a:effectLst/>
                <a:cs typeface="+mn-ea"/>
                <a:sym typeface="+mn-lt"/>
              </a:endParaRPr>
            </a:p>
          </p:txBody>
        </p:sp>
      </p:grpSp>
      <p:grpSp>
        <p:nvGrpSpPr>
          <p:cNvPr id="14" name="组合 13">
            <a:extLst>
              <a:ext uri="{FF2B5EF4-FFF2-40B4-BE49-F238E27FC236}">
                <a16:creationId xmlns:a16="http://schemas.microsoft.com/office/drawing/2014/main" id="{4B0F51D5-28FC-4211-AE93-9E6ED7AF3D26}"/>
              </a:ext>
            </a:extLst>
          </p:cNvPr>
          <p:cNvGrpSpPr/>
          <p:nvPr/>
        </p:nvGrpSpPr>
        <p:grpSpPr>
          <a:xfrm>
            <a:off x="3002423" y="1225985"/>
            <a:ext cx="1486202" cy="1359012"/>
            <a:chOff x="1619672" y="1356082"/>
            <a:chExt cx="1486202" cy="1359012"/>
          </a:xfrm>
        </p:grpSpPr>
        <p:sp>
          <p:nvSpPr>
            <p:cNvPr id="15" name="圆角矩形 40">
              <a:extLst>
                <a:ext uri="{FF2B5EF4-FFF2-40B4-BE49-F238E27FC236}">
                  <a16:creationId xmlns:a16="http://schemas.microsoft.com/office/drawing/2014/main" id="{CE7D08C3-F30D-4CCF-8F6A-DC221BE83563}"/>
                </a:ext>
              </a:extLst>
            </p:cNvPr>
            <p:cNvSpPr/>
            <p:nvPr/>
          </p:nvSpPr>
          <p:spPr>
            <a:xfrm>
              <a:off x="1619672" y="1362572"/>
              <a:ext cx="1486202" cy="1352522"/>
            </a:xfrm>
            <a:prstGeom prst="roundRect">
              <a:avLst>
                <a:gd name="adj" fmla="val 50000"/>
              </a:avLst>
            </a:prstGeom>
            <a:solidFill>
              <a:srgbClr val="0AC0FC">
                <a:alpha val="20000"/>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AC0FC"/>
                </a:solidFill>
                <a:cs typeface="+mn-ea"/>
                <a:sym typeface="+mn-lt"/>
              </a:endParaRPr>
            </a:p>
          </p:txBody>
        </p:sp>
        <p:sp>
          <p:nvSpPr>
            <p:cNvPr id="16" name="TextBox 41">
              <a:extLst>
                <a:ext uri="{FF2B5EF4-FFF2-40B4-BE49-F238E27FC236}">
                  <a16:creationId xmlns:a16="http://schemas.microsoft.com/office/drawing/2014/main" id="{EB92C7C6-7876-4DF2-90A5-A26882C9B28F}"/>
                </a:ext>
              </a:extLst>
            </p:cNvPr>
            <p:cNvSpPr txBox="1"/>
            <p:nvPr/>
          </p:nvSpPr>
          <p:spPr>
            <a:xfrm>
              <a:off x="1975644" y="1356082"/>
              <a:ext cx="721672" cy="1323439"/>
            </a:xfrm>
            <a:prstGeom prst="rect">
              <a:avLst/>
            </a:prstGeom>
            <a:noFill/>
          </p:spPr>
          <p:txBody>
            <a:bodyPr wrap="none" rtlCol="0">
              <a:spAutoFit/>
            </a:bodyPr>
            <a:lstStyle/>
            <a:p>
              <a:r>
                <a:rPr lang="en-US" altLang="zh-CN" sz="8000" dirty="0">
                  <a:solidFill>
                    <a:srgbClr val="0AC0FC"/>
                  </a:solidFill>
                  <a:effectLst/>
                  <a:cs typeface="+mn-ea"/>
                  <a:sym typeface="+mn-lt"/>
                </a:rPr>
                <a:t>2</a:t>
              </a:r>
              <a:endParaRPr lang="zh-CN" altLang="en-US" sz="8000" dirty="0">
                <a:solidFill>
                  <a:srgbClr val="0AC0FC"/>
                </a:solidFill>
                <a:effectLst/>
                <a:cs typeface="+mn-ea"/>
                <a:sym typeface="+mn-lt"/>
              </a:endParaRPr>
            </a:p>
          </p:txBody>
        </p:sp>
      </p:grpSp>
      <p:sp>
        <p:nvSpPr>
          <p:cNvPr id="17" name="文本框 16">
            <a:extLst>
              <a:ext uri="{FF2B5EF4-FFF2-40B4-BE49-F238E27FC236}">
                <a16:creationId xmlns:a16="http://schemas.microsoft.com/office/drawing/2014/main" id="{0E99D5D7-59F7-43DE-A980-1A1D0A326DC1}"/>
              </a:ext>
            </a:extLst>
          </p:cNvPr>
          <p:cNvSpPr txBox="1"/>
          <p:nvPr/>
        </p:nvSpPr>
        <p:spPr>
          <a:xfrm flipH="1">
            <a:off x="2333911" y="3809079"/>
            <a:ext cx="7540753" cy="584775"/>
          </a:xfrm>
          <a:prstGeom prst="rect">
            <a:avLst/>
          </a:prstGeom>
          <a:noFill/>
        </p:spPr>
        <p:txBody>
          <a:bodyPr wrap="square" rtlCol="0">
            <a:spAutoFit/>
          </a:bodyPr>
          <a:lstStyle/>
          <a:p>
            <a:pPr algn="ctr"/>
            <a:r>
              <a:rPr lang="en-US" altLang="zh-CN" sz="3200" dirty="0">
                <a:solidFill>
                  <a:srgbClr val="0AC0FC"/>
                </a:solidFill>
                <a:cs typeface="+mn-ea"/>
                <a:sym typeface="+mn-lt"/>
              </a:rPr>
              <a:t>Insert the Subtitle of Your Presentation</a:t>
            </a:r>
          </a:p>
        </p:txBody>
      </p:sp>
      <p:grpSp>
        <p:nvGrpSpPr>
          <p:cNvPr id="18" name="组合 17">
            <a:extLst>
              <a:ext uri="{FF2B5EF4-FFF2-40B4-BE49-F238E27FC236}">
                <a16:creationId xmlns:a16="http://schemas.microsoft.com/office/drawing/2014/main" id="{FFB5EB30-84BA-4C63-84CF-BC47DDE9235D}"/>
              </a:ext>
            </a:extLst>
          </p:cNvPr>
          <p:cNvGrpSpPr/>
          <p:nvPr/>
        </p:nvGrpSpPr>
        <p:grpSpPr>
          <a:xfrm>
            <a:off x="5122526" y="4737214"/>
            <a:ext cx="1963526" cy="375680"/>
            <a:chOff x="878220" y="4883368"/>
            <a:chExt cx="1963526" cy="375680"/>
          </a:xfrm>
        </p:grpSpPr>
        <p:sp>
          <p:nvSpPr>
            <p:cNvPr id="19" name="矩形: 圆角 18">
              <a:extLst>
                <a:ext uri="{FF2B5EF4-FFF2-40B4-BE49-F238E27FC236}">
                  <a16:creationId xmlns:a16="http://schemas.microsoft.com/office/drawing/2014/main" id="{26FD806D-0F54-40B8-B04A-BA633DF4FB94}"/>
                </a:ext>
              </a:extLst>
            </p:cNvPr>
            <p:cNvSpPr/>
            <p:nvPr/>
          </p:nvSpPr>
          <p:spPr>
            <a:xfrm rot="10800000" flipH="1">
              <a:off x="878220" y="4894704"/>
              <a:ext cx="1963526" cy="364344"/>
            </a:xfrm>
            <a:prstGeom prst="roundRect">
              <a:avLst>
                <a:gd name="adj" fmla="val 50000"/>
              </a:avLst>
            </a:prstGeom>
            <a:noFill/>
            <a:ln w="3175">
              <a:solidFill>
                <a:srgbClr val="0AC0FC"/>
              </a:solidFill>
            </a:ln>
            <a:effectLst>
              <a:glow rad="127000">
                <a:schemeClr val="bg1">
                  <a:alpha val="8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sz="1800" dirty="0">
                <a:solidFill>
                  <a:schemeClr val="bg1"/>
                </a:solidFill>
                <a:cs typeface="+mn-ea"/>
                <a:sym typeface="+mn-lt"/>
              </a:endParaRPr>
            </a:p>
          </p:txBody>
        </p:sp>
        <p:sp>
          <p:nvSpPr>
            <p:cNvPr id="20" name="文本框 19">
              <a:extLst>
                <a:ext uri="{FF2B5EF4-FFF2-40B4-BE49-F238E27FC236}">
                  <a16:creationId xmlns:a16="http://schemas.microsoft.com/office/drawing/2014/main" id="{0B219C45-B75A-44D4-B8C0-1C8D97CD82D6}"/>
                </a:ext>
              </a:extLst>
            </p:cNvPr>
            <p:cNvSpPr txBox="1"/>
            <p:nvPr/>
          </p:nvSpPr>
          <p:spPr>
            <a:xfrm flipH="1">
              <a:off x="925326" y="4883368"/>
              <a:ext cx="1869314" cy="349776"/>
            </a:xfrm>
            <a:prstGeom prst="rect">
              <a:avLst/>
            </a:prstGeom>
            <a:noFill/>
          </p:spPr>
          <p:txBody>
            <a:bodyPr wrap="square" rtlCol="0">
              <a:spAutoFit/>
            </a:bodyPr>
            <a:lstStyle/>
            <a:p>
              <a:pPr algn="ctr">
                <a:lnSpc>
                  <a:spcPct val="130000"/>
                </a:lnSpc>
              </a:pPr>
              <a:r>
                <a:rPr lang="en-US" altLang="zh-CN" sz="1400" spc="300" dirty="0">
                  <a:solidFill>
                    <a:srgbClr val="0AC0FC"/>
                  </a:solidFill>
                  <a:cs typeface="+mn-ea"/>
                  <a:sym typeface="+mn-lt"/>
                </a:rPr>
                <a:t>freeppt7.com</a:t>
              </a:r>
              <a:endParaRPr lang="zh-CN" altLang="en-US" sz="1400" spc="300" dirty="0">
                <a:solidFill>
                  <a:srgbClr val="0AC0FC"/>
                </a:solidFill>
                <a:cs typeface="+mn-ea"/>
                <a:sym typeface="+mn-lt"/>
              </a:endParaRPr>
            </a:p>
          </p:txBody>
        </p:sp>
      </p:grpSp>
      <p:grpSp>
        <p:nvGrpSpPr>
          <p:cNvPr id="21" name="组合 20">
            <a:extLst>
              <a:ext uri="{FF2B5EF4-FFF2-40B4-BE49-F238E27FC236}">
                <a16:creationId xmlns:a16="http://schemas.microsoft.com/office/drawing/2014/main" id="{63FF20A8-BFDF-4F28-99C7-DA616E52D094}"/>
              </a:ext>
            </a:extLst>
          </p:cNvPr>
          <p:cNvGrpSpPr/>
          <p:nvPr/>
        </p:nvGrpSpPr>
        <p:grpSpPr>
          <a:xfrm>
            <a:off x="1593273" y="2562303"/>
            <a:ext cx="9088582" cy="1175706"/>
            <a:chOff x="-356301" y="2933427"/>
            <a:chExt cx="9088582" cy="1175706"/>
          </a:xfrm>
        </p:grpSpPr>
        <p:sp>
          <p:nvSpPr>
            <p:cNvPr id="22" name="文本框 21">
              <a:extLst>
                <a:ext uri="{FF2B5EF4-FFF2-40B4-BE49-F238E27FC236}">
                  <a16:creationId xmlns:a16="http://schemas.microsoft.com/office/drawing/2014/main" id="{D806E8F2-3B3D-4BF3-8BA7-461662CA3BCF}"/>
                </a:ext>
              </a:extLst>
            </p:cNvPr>
            <p:cNvSpPr txBox="1"/>
            <p:nvPr/>
          </p:nvSpPr>
          <p:spPr>
            <a:xfrm flipH="1">
              <a:off x="-356301" y="2933427"/>
              <a:ext cx="9088582" cy="1175706"/>
            </a:xfrm>
            <a:prstGeom prst="rect">
              <a:avLst/>
            </a:prstGeom>
            <a:noFill/>
          </p:spPr>
          <p:txBody>
            <a:bodyPr wrap="square" rtlCol="0">
              <a:spAutoFit/>
            </a:bodyPr>
            <a:lstStyle/>
            <a:p>
              <a:pPr algn="ctr" defTabSz="914400">
                <a:lnSpc>
                  <a:spcPct val="130000"/>
                </a:lnSpc>
              </a:pPr>
              <a:r>
                <a:rPr lang="en-US" altLang="zh-CN" sz="6000" spc="300" dirty="0">
                  <a:solidFill>
                    <a:srgbClr val="0AC0FC"/>
                  </a:solidFill>
                  <a:latin typeface="方正正黑简体" panose="02000000000000000000" pitchFamily="2" charset="-122"/>
                  <a:ea typeface="方正正黑简体" panose="02000000000000000000" pitchFamily="2" charset="-122"/>
                  <a:cs typeface="+mn-ea"/>
                  <a:sym typeface="+mn-lt"/>
                </a:rPr>
                <a:t>FREE PPT TEMPLATES</a:t>
              </a:r>
              <a:endParaRPr lang="zh-CN" altLang="en-US" sz="6000" spc="300" dirty="0">
                <a:solidFill>
                  <a:srgbClr val="0AC0FC"/>
                </a:solidFill>
                <a:latin typeface="方正正黑简体" panose="02000000000000000000" pitchFamily="2" charset="-122"/>
                <a:ea typeface="方正正黑简体" panose="02000000000000000000" pitchFamily="2" charset="-122"/>
                <a:cs typeface="+mn-ea"/>
                <a:sym typeface="+mn-lt"/>
              </a:endParaRPr>
            </a:p>
          </p:txBody>
        </p:sp>
        <p:sp>
          <p:nvSpPr>
            <p:cNvPr id="23" name="椭圆 22">
              <a:extLst>
                <a:ext uri="{FF2B5EF4-FFF2-40B4-BE49-F238E27FC236}">
                  <a16:creationId xmlns:a16="http://schemas.microsoft.com/office/drawing/2014/main" id="{6CAF0F05-B5AE-43D6-94CF-73A1479981D0}"/>
                </a:ext>
              </a:extLst>
            </p:cNvPr>
            <p:cNvSpPr/>
            <p:nvPr/>
          </p:nvSpPr>
          <p:spPr>
            <a:xfrm>
              <a:off x="2656826" y="3636838"/>
              <a:ext cx="197530" cy="197530"/>
            </a:xfrm>
            <a:prstGeom prst="ellipse">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grpSp>
      <p:pic>
        <p:nvPicPr>
          <p:cNvPr id="24" name="图片 23">
            <a:extLst>
              <a:ext uri="{FF2B5EF4-FFF2-40B4-BE49-F238E27FC236}">
                <a16:creationId xmlns:a16="http://schemas.microsoft.com/office/drawing/2014/main" id="{347BDCDE-A02B-48AA-83B8-ACDD2A6A2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562" y="4527928"/>
            <a:ext cx="2632568" cy="2908642"/>
          </a:xfrm>
          <a:prstGeom prst="rect">
            <a:avLst/>
          </a:prstGeom>
        </p:spPr>
      </p:pic>
      <p:grpSp>
        <p:nvGrpSpPr>
          <p:cNvPr id="2" name="组合 1">
            <a:extLst>
              <a:ext uri="{FF2B5EF4-FFF2-40B4-BE49-F238E27FC236}">
                <a16:creationId xmlns:a16="http://schemas.microsoft.com/office/drawing/2014/main" id="{518E211C-0277-C6E2-A62F-938EBA1412D9}"/>
              </a:ext>
            </a:extLst>
          </p:cNvPr>
          <p:cNvGrpSpPr/>
          <p:nvPr/>
        </p:nvGrpSpPr>
        <p:grpSpPr>
          <a:xfrm>
            <a:off x="288925" y="299720"/>
            <a:ext cx="1247140" cy="390525"/>
            <a:chOff x="455" y="472"/>
            <a:chExt cx="1964" cy="615"/>
          </a:xfrm>
        </p:grpSpPr>
        <p:grpSp>
          <p:nvGrpSpPr>
            <p:cNvPr id="3" name="组合 2">
              <a:extLst>
                <a:ext uri="{FF2B5EF4-FFF2-40B4-BE49-F238E27FC236}">
                  <a16:creationId xmlns:a16="http://schemas.microsoft.com/office/drawing/2014/main" id="{D301FFCF-E8A2-C8C4-60A5-27F45BD6593D}"/>
                </a:ext>
              </a:extLst>
            </p:cNvPr>
            <p:cNvGrpSpPr/>
            <p:nvPr/>
          </p:nvGrpSpPr>
          <p:grpSpPr>
            <a:xfrm>
              <a:off x="455" y="472"/>
              <a:ext cx="808" cy="607"/>
              <a:chOff x="579" y="476"/>
              <a:chExt cx="994" cy="746"/>
            </a:xfrm>
          </p:grpSpPr>
          <p:sp>
            <p:nvSpPr>
              <p:cNvPr id="26" name="Freeform 5">
                <a:extLst>
                  <a:ext uri="{FF2B5EF4-FFF2-40B4-BE49-F238E27FC236}">
                    <a16:creationId xmlns:a16="http://schemas.microsoft.com/office/drawing/2014/main" id="{0EB66CE0-8618-1A49-415F-8AE0DF7931DD}"/>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27" name="Freeform 5">
                <a:extLst>
                  <a:ext uri="{FF2B5EF4-FFF2-40B4-BE49-F238E27FC236}">
                    <a16:creationId xmlns:a16="http://schemas.microsoft.com/office/drawing/2014/main" id="{ADC1F6B0-EC42-6B40-DA32-37DDB27C827C}"/>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28" name="Freeform 5">
                <a:extLst>
                  <a:ext uri="{FF2B5EF4-FFF2-40B4-BE49-F238E27FC236}">
                    <a16:creationId xmlns:a16="http://schemas.microsoft.com/office/drawing/2014/main" id="{7826894D-2358-A68A-3DB1-FA1D18B569BF}"/>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25" name="文本框 24">
              <a:extLst>
                <a:ext uri="{FF2B5EF4-FFF2-40B4-BE49-F238E27FC236}">
                  <a16:creationId xmlns:a16="http://schemas.microsoft.com/office/drawing/2014/main" id="{0F657982-02BC-C036-EA23-07C347D7740D}"/>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0AC0FC"/>
                  </a:solidFill>
                  <a:cs typeface="+mn-ea"/>
                  <a:sym typeface="+mn-lt"/>
                </a:rPr>
                <a:t>LOGO</a:t>
              </a:r>
            </a:p>
          </p:txBody>
        </p:sp>
      </p:grpSp>
    </p:spTree>
    <p:extLst>
      <p:ext uri="{BB962C8B-B14F-4D97-AF65-F5344CB8AC3E}">
        <p14:creationId xmlns:p14="http://schemas.microsoft.com/office/powerpoint/2010/main" val="41832116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25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par>
                                    <p:cTn id="32" presetID="26" presetClass="emph" presetSubtype="0" fill="hold"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nodeType="withEffect">
                                      <p:stCondLst>
                                        <p:cond delay="75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3750"/>
                                </p:stCondLst>
                                <p:childTnLst>
                                  <p:par>
                                    <p:cTn id="39" presetID="2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750"/>
                                            <p:tgtEl>
                                              <p:spTgt spid="21"/>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750"/>
                                            <p:tgtEl>
                                              <p:spTgt spid="17"/>
                                            </p:tgtEl>
                                          </p:cBhvr>
                                        </p:animEffect>
                                        <p:anim calcmode="lin" valueType="num">
                                          <p:cBhvr>
                                            <p:cTn id="46" dur="750" fill="hold"/>
                                            <p:tgtEl>
                                              <p:spTgt spid="17"/>
                                            </p:tgtEl>
                                            <p:attrNameLst>
                                              <p:attrName>ppt_x</p:attrName>
                                            </p:attrNameLst>
                                          </p:cBhvr>
                                          <p:tavLst>
                                            <p:tav tm="0">
                                              <p:val>
                                                <p:strVal val="#ppt_x"/>
                                              </p:val>
                                            </p:tav>
                                            <p:tav tm="100000">
                                              <p:val>
                                                <p:strVal val="#ppt_x"/>
                                              </p:val>
                                            </p:tav>
                                          </p:tavLst>
                                        </p:anim>
                                        <p:anim calcmode="lin" valueType="num">
                                          <p:cBhvr>
                                            <p:cTn id="47" dur="7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 presetClass="entr" presetSubtype="4" fill="hold" nodeType="afterEffect" p14:presetBounceEnd="75000">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14:bounceEnd="75000">
                                          <p:cBhvr additive="base">
                                            <p:cTn id="51" dur="100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52" dur="10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750"/>
                                            <p:tgtEl>
                                              <p:spTgt spid="24"/>
                                            </p:tgtEl>
                                          </p:cBhvr>
                                        </p:animEffect>
                                        <p:anim calcmode="lin" valueType="num">
                                          <p:cBhvr>
                                            <p:cTn id="57" dur="750" fill="hold"/>
                                            <p:tgtEl>
                                              <p:spTgt spid="24"/>
                                            </p:tgtEl>
                                            <p:attrNameLst>
                                              <p:attrName>ppt_x</p:attrName>
                                            </p:attrNameLst>
                                          </p:cBhvr>
                                          <p:tavLst>
                                            <p:tav tm="0">
                                              <p:val>
                                                <p:strVal val="#ppt_x"/>
                                              </p:val>
                                            </p:tav>
                                            <p:tav tm="100000">
                                              <p:val>
                                                <p:strVal val="#ppt_x"/>
                                              </p:val>
                                            </p:tav>
                                          </p:tavLst>
                                        </p:anim>
                                        <p:anim calcmode="lin" valueType="num">
                                          <p:cBhvr>
                                            <p:cTn id="58" dur="75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25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par>
                                    <p:cTn id="32" presetID="26" presetClass="emph" presetSubtype="0" fill="hold"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nodeType="withEffect">
                                      <p:stCondLst>
                                        <p:cond delay="75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3750"/>
                                </p:stCondLst>
                                <p:childTnLst>
                                  <p:par>
                                    <p:cTn id="39" presetID="2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750"/>
                                            <p:tgtEl>
                                              <p:spTgt spid="21"/>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750"/>
                                            <p:tgtEl>
                                              <p:spTgt spid="17"/>
                                            </p:tgtEl>
                                          </p:cBhvr>
                                        </p:animEffect>
                                        <p:anim calcmode="lin" valueType="num">
                                          <p:cBhvr>
                                            <p:cTn id="46" dur="750" fill="hold"/>
                                            <p:tgtEl>
                                              <p:spTgt spid="17"/>
                                            </p:tgtEl>
                                            <p:attrNameLst>
                                              <p:attrName>ppt_x</p:attrName>
                                            </p:attrNameLst>
                                          </p:cBhvr>
                                          <p:tavLst>
                                            <p:tav tm="0">
                                              <p:val>
                                                <p:strVal val="#ppt_x"/>
                                              </p:val>
                                            </p:tav>
                                            <p:tav tm="100000">
                                              <p:val>
                                                <p:strVal val="#ppt_x"/>
                                              </p:val>
                                            </p:tav>
                                          </p:tavLst>
                                        </p:anim>
                                        <p:anim calcmode="lin" valueType="num">
                                          <p:cBhvr>
                                            <p:cTn id="47" dur="7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000" fill="hold"/>
                                            <p:tgtEl>
                                              <p:spTgt spid="18"/>
                                            </p:tgtEl>
                                            <p:attrNameLst>
                                              <p:attrName>ppt_x</p:attrName>
                                            </p:attrNameLst>
                                          </p:cBhvr>
                                          <p:tavLst>
                                            <p:tav tm="0">
                                              <p:val>
                                                <p:strVal val="#ppt_x"/>
                                              </p:val>
                                            </p:tav>
                                            <p:tav tm="100000">
                                              <p:val>
                                                <p:strVal val="#ppt_x"/>
                                              </p:val>
                                            </p:tav>
                                          </p:tavLst>
                                        </p:anim>
                                        <p:anim calcmode="lin" valueType="num">
                                          <p:cBhvr additive="base">
                                            <p:cTn id="52" dur="10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750"/>
                                            <p:tgtEl>
                                              <p:spTgt spid="24"/>
                                            </p:tgtEl>
                                          </p:cBhvr>
                                        </p:animEffect>
                                        <p:anim calcmode="lin" valueType="num">
                                          <p:cBhvr>
                                            <p:cTn id="57" dur="750" fill="hold"/>
                                            <p:tgtEl>
                                              <p:spTgt spid="24"/>
                                            </p:tgtEl>
                                            <p:attrNameLst>
                                              <p:attrName>ppt_x</p:attrName>
                                            </p:attrNameLst>
                                          </p:cBhvr>
                                          <p:tavLst>
                                            <p:tav tm="0">
                                              <p:val>
                                                <p:strVal val="#ppt_x"/>
                                              </p:val>
                                            </p:tav>
                                            <p:tav tm="100000">
                                              <p:val>
                                                <p:strVal val="#ppt_x"/>
                                              </p:val>
                                            </p:tav>
                                          </p:tavLst>
                                        </p:anim>
                                        <p:anim calcmode="lin" valueType="num">
                                          <p:cBhvr>
                                            <p:cTn id="58" dur="75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任意多边形 21">
            <a:extLst>
              <a:ext uri="{FF2B5EF4-FFF2-40B4-BE49-F238E27FC236}">
                <a16:creationId xmlns:a16="http://schemas.microsoft.com/office/drawing/2014/main" id="{A247C5EC-FB7B-4758-9F47-A12F14086176}"/>
              </a:ext>
            </a:extLst>
          </p:cNvPr>
          <p:cNvSpPr/>
          <p:nvPr/>
        </p:nvSpPr>
        <p:spPr>
          <a:xfrm>
            <a:off x="2236572" y="3015637"/>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0" name="五边形 22">
            <a:extLst>
              <a:ext uri="{FF2B5EF4-FFF2-40B4-BE49-F238E27FC236}">
                <a16:creationId xmlns:a16="http://schemas.microsoft.com/office/drawing/2014/main" id="{FDC1D226-6710-4E7B-BC46-179522C787EE}"/>
              </a:ext>
            </a:extLst>
          </p:cNvPr>
          <p:cNvSpPr/>
          <p:nvPr/>
        </p:nvSpPr>
        <p:spPr>
          <a:xfrm rot="16200000">
            <a:off x="4916877" y="2124838"/>
            <a:ext cx="978408" cy="803189"/>
          </a:xfrm>
          <a:prstGeom prst="homePlate">
            <a:avLst>
              <a:gd name="adj" fmla="val 31538"/>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2" name="任意多边形 23">
            <a:extLst>
              <a:ext uri="{FF2B5EF4-FFF2-40B4-BE49-F238E27FC236}">
                <a16:creationId xmlns:a16="http://schemas.microsoft.com/office/drawing/2014/main" id="{B1568B9B-6C28-4F1B-985A-7A11605E46A6}"/>
              </a:ext>
            </a:extLst>
          </p:cNvPr>
          <p:cNvSpPr/>
          <p:nvPr/>
        </p:nvSpPr>
        <p:spPr>
          <a:xfrm rot="10800000">
            <a:off x="6491415" y="4030785"/>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3" name="五边形 24">
            <a:extLst>
              <a:ext uri="{FF2B5EF4-FFF2-40B4-BE49-F238E27FC236}">
                <a16:creationId xmlns:a16="http://schemas.microsoft.com/office/drawing/2014/main" id="{48BE04A3-9505-4C18-8533-D4BADC77E6F3}"/>
              </a:ext>
            </a:extLst>
          </p:cNvPr>
          <p:cNvSpPr/>
          <p:nvPr/>
        </p:nvSpPr>
        <p:spPr>
          <a:xfrm rot="5400000">
            <a:off x="6403805" y="4921585"/>
            <a:ext cx="978408" cy="803189"/>
          </a:xfrm>
          <a:prstGeom prst="homePlate">
            <a:avLst>
              <a:gd name="adj" fmla="val 31538"/>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4" name="任意多边形 25">
            <a:extLst>
              <a:ext uri="{FF2B5EF4-FFF2-40B4-BE49-F238E27FC236}">
                <a16:creationId xmlns:a16="http://schemas.microsoft.com/office/drawing/2014/main" id="{6D2F8564-AE11-4695-8D93-C1B2685DC680}"/>
              </a:ext>
            </a:extLst>
          </p:cNvPr>
          <p:cNvSpPr/>
          <p:nvPr/>
        </p:nvSpPr>
        <p:spPr>
          <a:xfrm rot="10800000" flipV="1">
            <a:off x="6491414" y="3015637"/>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5" name="五边形 26">
            <a:extLst>
              <a:ext uri="{FF2B5EF4-FFF2-40B4-BE49-F238E27FC236}">
                <a16:creationId xmlns:a16="http://schemas.microsoft.com/office/drawing/2014/main" id="{A40B24EE-EBEF-4015-9F2E-88C09041D79B}"/>
              </a:ext>
            </a:extLst>
          </p:cNvPr>
          <p:cNvSpPr/>
          <p:nvPr/>
        </p:nvSpPr>
        <p:spPr>
          <a:xfrm rot="16200000" flipV="1">
            <a:off x="6403804" y="2124838"/>
            <a:ext cx="978408" cy="803189"/>
          </a:xfrm>
          <a:prstGeom prst="homePlate">
            <a:avLst>
              <a:gd name="adj" fmla="val 31538"/>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6" name="任意多边形 27">
            <a:extLst>
              <a:ext uri="{FF2B5EF4-FFF2-40B4-BE49-F238E27FC236}">
                <a16:creationId xmlns:a16="http://schemas.microsoft.com/office/drawing/2014/main" id="{38D95B89-C82B-4CBE-B4F4-6E659DD16F0F}"/>
              </a:ext>
            </a:extLst>
          </p:cNvPr>
          <p:cNvSpPr/>
          <p:nvPr/>
        </p:nvSpPr>
        <p:spPr>
          <a:xfrm flipV="1">
            <a:off x="2236571" y="4030786"/>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7" name="五边形 28">
            <a:extLst>
              <a:ext uri="{FF2B5EF4-FFF2-40B4-BE49-F238E27FC236}">
                <a16:creationId xmlns:a16="http://schemas.microsoft.com/office/drawing/2014/main" id="{2EE88E64-595D-4CE0-A2AC-D66CCF1A6A0B}"/>
              </a:ext>
            </a:extLst>
          </p:cNvPr>
          <p:cNvSpPr/>
          <p:nvPr/>
        </p:nvSpPr>
        <p:spPr>
          <a:xfrm rot="5400000" flipV="1">
            <a:off x="4916876" y="4921586"/>
            <a:ext cx="978408" cy="803189"/>
          </a:xfrm>
          <a:prstGeom prst="homePlate">
            <a:avLst>
              <a:gd name="adj" fmla="val 31538"/>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grpSp>
        <p:nvGrpSpPr>
          <p:cNvPr id="18" name="组合 17">
            <a:extLst>
              <a:ext uri="{FF2B5EF4-FFF2-40B4-BE49-F238E27FC236}">
                <a16:creationId xmlns:a16="http://schemas.microsoft.com/office/drawing/2014/main" id="{981E29F8-7C48-49E4-BDD1-E761739E8C32}"/>
              </a:ext>
            </a:extLst>
          </p:cNvPr>
          <p:cNvGrpSpPr/>
          <p:nvPr/>
        </p:nvGrpSpPr>
        <p:grpSpPr>
          <a:xfrm>
            <a:off x="3543194" y="4246883"/>
            <a:ext cx="456521" cy="454724"/>
            <a:chOff x="4557733" y="2434359"/>
            <a:chExt cx="512624" cy="510606"/>
          </a:xfrm>
          <a:solidFill>
            <a:srgbClr val="0AC0FC"/>
          </a:solidFill>
        </p:grpSpPr>
        <p:sp>
          <p:nvSpPr>
            <p:cNvPr id="19" name="Freeform 7">
              <a:extLst>
                <a:ext uri="{FF2B5EF4-FFF2-40B4-BE49-F238E27FC236}">
                  <a16:creationId xmlns:a16="http://schemas.microsoft.com/office/drawing/2014/main" id="{D5C48BDE-93B5-496D-AB1B-A62C66DDFE03}"/>
                </a:ext>
              </a:extLst>
            </p:cNvPr>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AC0FC"/>
                </a:solidFill>
                <a:cs typeface="+mn-ea"/>
                <a:sym typeface="+mn-lt"/>
              </a:endParaRPr>
            </a:p>
          </p:txBody>
        </p:sp>
        <p:sp>
          <p:nvSpPr>
            <p:cNvPr id="20" name="Freeform 8">
              <a:extLst>
                <a:ext uri="{FF2B5EF4-FFF2-40B4-BE49-F238E27FC236}">
                  <a16:creationId xmlns:a16="http://schemas.microsoft.com/office/drawing/2014/main" id="{FD0AE16A-DA85-4DE0-8E02-B989542BE8C9}"/>
                </a:ext>
              </a:extLst>
            </p:cNvPr>
            <p:cNvSpPr>
              <a:spLocks/>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AC0FC"/>
                </a:solidFill>
                <a:cs typeface="+mn-ea"/>
                <a:sym typeface="+mn-lt"/>
              </a:endParaRPr>
            </a:p>
          </p:txBody>
        </p:sp>
      </p:grpSp>
      <p:grpSp>
        <p:nvGrpSpPr>
          <p:cNvPr id="21" name="组合 20">
            <a:extLst>
              <a:ext uri="{FF2B5EF4-FFF2-40B4-BE49-F238E27FC236}">
                <a16:creationId xmlns:a16="http://schemas.microsoft.com/office/drawing/2014/main" id="{AF86C2AF-7391-4E00-86BC-4AFE6E60814B}"/>
              </a:ext>
            </a:extLst>
          </p:cNvPr>
          <p:cNvGrpSpPr/>
          <p:nvPr/>
        </p:nvGrpSpPr>
        <p:grpSpPr>
          <a:xfrm>
            <a:off x="3579961" y="3172133"/>
            <a:ext cx="418013" cy="401997"/>
            <a:chOff x="6159731" y="1864447"/>
            <a:chExt cx="469385" cy="451400"/>
          </a:xfrm>
          <a:solidFill>
            <a:srgbClr val="0AC0FC"/>
          </a:solidFill>
        </p:grpSpPr>
        <p:sp>
          <p:nvSpPr>
            <p:cNvPr id="22" name="Oval 131">
              <a:extLst>
                <a:ext uri="{FF2B5EF4-FFF2-40B4-BE49-F238E27FC236}">
                  <a16:creationId xmlns:a16="http://schemas.microsoft.com/office/drawing/2014/main" id="{2996FDE1-524E-4889-A018-069A65052A0F}"/>
                </a:ext>
              </a:extLst>
            </p:cNvPr>
            <p:cNvSpPr>
              <a:spLocks noChangeArrowheads="1"/>
            </p:cNvSpPr>
            <p:nvPr/>
          </p:nvSpPr>
          <p:spPr bwMode="auto">
            <a:xfrm>
              <a:off x="6288812" y="1864447"/>
              <a:ext cx="211223" cy="2139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solidFill>
                  <a:srgbClr val="0AC0FC"/>
                </a:solidFill>
                <a:cs typeface="+mn-ea"/>
                <a:sym typeface="+mn-lt"/>
              </a:endParaRPr>
            </a:p>
          </p:txBody>
        </p:sp>
        <p:sp>
          <p:nvSpPr>
            <p:cNvPr id="23" name="Freeform 134">
              <a:extLst>
                <a:ext uri="{FF2B5EF4-FFF2-40B4-BE49-F238E27FC236}">
                  <a16:creationId xmlns:a16="http://schemas.microsoft.com/office/drawing/2014/main" id="{3AD3DF63-B3DC-46EB-B83A-388B68D10190}"/>
                </a:ext>
              </a:extLst>
            </p:cNvPr>
            <p:cNvSpPr>
              <a:spLocks/>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800">
                <a:solidFill>
                  <a:srgbClr val="0AC0FC"/>
                </a:solidFill>
                <a:cs typeface="+mn-ea"/>
                <a:sym typeface="+mn-lt"/>
              </a:endParaRPr>
            </a:p>
          </p:txBody>
        </p:sp>
      </p:grpSp>
      <p:grpSp>
        <p:nvGrpSpPr>
          <p:cNvPr id="24" name="组合 23">
            <a:extLst>
              <a:ext uri="{FF2B5EF4-FFF2-40B4-BE49-F238E27FC236}">
                <a16:creationId xmlns:a16="http://schemas.microsoft.com/office/drawing/2014/main" id="{36A5A30A-7E82-4BB0-A5CD-0EA98E104A52}"/>
              </a:ext>
            </a:extLst>
          </p:cNvPr>
          <p:cNvGrpSpPr/>
          <p:nvPr/>
        </p:nvGrpSpPr>
        <p:grpSpPr>
          <a:xfrm>
            <a:off x="8412376" y="4310502"/>
            <a:ext cx="377867" cy="327486"/>
            <a:chOff x="7090992" y="4839631"/>
            <a:chExt cx="424306" cy="367732"/>
          </a:xfrm>
          <a:solidFill>
            <a:srgbClr val="0AC0FC"/>
          </a:solidFill>
        </p:grpSpPr>
        <p:sp>
          <p:nvSpPr>
            <p:cNvPr id="25" name="Freeform 19">
              <a:extLst>
                <a:ext uri="{FF2B5EF4-FFF2-40B4-BE49-F238E27FC236}">
                  <a16:creationId xmlns:a16="http://schemas.microsoft.com/office/drawing/2014/main" id="{F58363B1-A215-4E37-9EEC-AA5CA6C4BF17}"/>
                </a:ext>
              </a:extLst>
            </p:cNvPr>
            <p:cNvSpPr>
              <a:spLocks/>
            </p:cNvSpPr>
            <p:nvPr/>
          </p:nvSpPr>
          <p:spPr bwMode="auto">
            <a:xfrm>
              <a:off x="7156995" y="4994536"/>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26" name="Freeform 20">
              <a:extLst>
                <a:ext uri="{FF2B5EF4-FFF2-40B4-BE49-F238E27FC236}">
                  <a16:creationId xmlns:a16="http://schemas.microsoft.com/office/drawing/2014/main" id="{AB1ABE03-6281-4966-B814-1F16B2F07475}"/>
                </a:ext>
              </a:extLst>
            </p:cNvPr>
            <p:cNvSpPr>
              <a:spLocks/>
            </p:cNvSpPr>
            <p:nvPr/>
          </p:nvSpPr>
          <p:spPr bwMode="auto">
            <a:xfrm>
              <a:off x="7282266" y="4937962"/>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27" name="Freeform 21">
              <a:extLst>
                <a:ext uri="{FF2B5EF4-FFF2-40B4-BE49-F238E27FC236}">
                  <a16:creationId xmlns:a16="http://schemas.microsoft.com/office/drawing/2014/main" id="{CDB88C70-5CF9-4364-958C-EC29913EDB4B}"/>
                </a:ext>
              </a:extLst>
            </p:cNvPr>
            <p:cNvSpPr>
              <a:spLocks/>
            </p:cNvSpPr>
            <p:nvPr/>
          </p:nvSpPr>
          <p:spPr bwMode="auto">
            <a:xfrm>
              <a:off x="7408885" y="4891491"/>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28" name="Freeform 22">
              <a:extLst>
                <a:ext uri="{FF2B5EF4-FFF2-40B4-BE49-F238E27FC236}">
                  <a16:creationId xmlns:a16="http://schemas.microsoft.com/office/drawing/2014/main" id="{390B54DE-002D-4DB5-A0F2-BD87AEC48D03}"/>
                </a:ext>
              </a:extLst>
            </p:cNvPr>
            <p:cNvSpPr>
              <a:spLocks/>
            </p:cNvSpPr>
            <p:nvPr/>
          </p:nvSpPr>
          <p:spPr bwMode="auto">
            <a:xfrm>
              <a:off x="7090992" y="4839631"/>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grpSp>
      <p:grpSp>
        <p:nvGrpSpPr>
          <p:cNvPr id="29" name="组合 28">
            <a:extLst>
              <a:ext uri="{FF2B5EF4-FFF2-40B4-BE49-F238E27FC236}">
                <a16:creationId xmlns:a16="http://schemas.microsoft.com/office/drawing/2014/main" id="{95174AEC-26AD-4A3D-B204-03222B16D976}"/>
              </a:ext>
            </a:extLst>
          </p:cNvPr>
          <p:cNvGrpSpPr/>
          <p:nvPr/>
        </p:nvGrpSpPr>
        <p:grpSpPr>
          <a:xfrm>
            <a:off x="8412376" y="3245113"/>
            <a:ext cx="347824" cy="344238"/>
            <a:chOff x="4270293" y="4090633"/>
            <a:chExt cx="390570" cy="386543"/>
          </a:xfrm>
          <a:solidFill>
            <a:srgbClr val="0AC0FC"/>
          </a:solidFill>
        </p:grpSpPr>
        <p:sp>
          <p:nvSpPr>
            <p:cNvPr id="30" name="Freeform 136">
              <a:extLst>
                <a:ext uri="{FF2B5EF4-FFF2-40B4-BE49-F238E27FC236}">
                  <a16:creationId xmlns:a16="http://schemas.microsoft.com/office/drawing/2014/main" id="{40C9ADE1-CA2A-4E3A-945A-EA281C98AA9C}"/>
                </a:ext>
              </a:extLst>
            </p:cNvPr>
            <p:cNvSpPr>
              <a:spLocks/>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31" name="Freeform 137">
              <a:extLst>
                <a:ext uri="{FF2B5EF4-FFF2-40B4-BE49-F238E27FC236}">
                  <a16:creationId xmlns:a16="http://schemas.microsoft.com/office/drawing/2014/main" id="{0789A654-FDE4-4D1B-8C47-9E562610D871}"/>
                </a:ext>
              </a:extLst>
            </p:cNvPr>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grpSp>
      <p:sp>
        <p:nvSpPr>
          <p:cNvPr id="32" name="矩形 31">
            <a:extLst>
              <a:ext uri="{FF2B5EF4-FFF2-40B4-BE49-F238E27FC236}">
                <a16:creationId xmlns:a16="http://schemas.microsoft.com/office/drawing/2014/main" id="{54B44D03-D812-4BA7-9519-47CAD4F94ACF}"/>
              </a:ext>
            </a:extLst>
          </p:cNvPr>
          <p:cNvSpPr/>
          <p:nvPr/>
        </p:nvSpPr>
        <p:spPr>
          <a:xfrm>
            <a:off x="4983992" y="2334636"/>
            <a:ext cx="890516" cy="461665"/>
          </a:xfrm>
          <a:prstGeom prst="rect">
            <a:avLst/>
          </a:prstGeom>
        </p:spPr>
        <p:txBody>
          <a:bodyPr wrap="square">
            <a:spAutoFit/>
          </a:bodyPr>
          <a:lstStyle/>
          <a:p>
            <a:pPr algn="ctr"/>
            <a:r>
              <a:rPr lang="en-US" altLang="zh-CN" sz="2400" dirty="0">
                <a:solidFill>
                  <a:srgbClr val="0AC0FC"/>
                </a:solidFill>
                <a:cs typeface="+mn-ea"/>
                <a:sym typeface="+mn-lt"/>
              </a:rPr>
              <a:t>01</a:t>
            </a:r>
            <a:endParaRPr lang="zh-CN" altLang="en-US" sz="2400" dirty="0">
              <a:solidFill>
                <a:srgbClr val="0AC0FC"/>
              </a:solidFill>
              <a:cs typeface="+mn-ea"/>
              <a:sym typeface="+mn-lt"/>
            </a:endParaRPr>
          </a:p>
        </p:txBody>
      </p:sp>
      <p:sp>
        <p:nvSpPr>
          <p:cNvPr id="33" name="矩形 32">
            <a:extLst>
              <a:ext uri="{FF2B5EF4-FFF2-40B4-BE49-F238E27FC236}">
                <a16:creationId xmlns:a16="http://schemas.microsoft.com/office/drawing/2014/main" id="{18858BFC-7D06-4597-95F9-DD3BC399639C}"/>
              </a:ext>
            </a:extLst>
          </p:cNvPr>
          <p:cNvSpPr/>
          <p:nvPr/>
        </p:nvSpPr>
        <p:spPr>
          <a:xfrm>
            <a:off x="4960822" y="5001559"/>
            <a:ext cx="890516" cy="461665"/>
          </a:xfrm>
          <a:prstGeom prst="rect">
            <a:avLst/>
          </a:prstGeom>
        </p:spPr>
        <p:txBody>
          <a:bodyPr wrap="square">
            <a:spAutoFit/>
          </a:bodyPr>
          <a:lstStyle/>
          <a:p>
            <a:pPr algn="ctr"/>
            <a:r>
              <a:rPr lang="en-US" altLang="zh-CN" sz="2400" dirty="0">
                <a:solidFill>
                  <a:srgbClr val="0AC0FC"/>
                </a:solidFill>
                <a:cs typeface="+mn-ea"/>
                <a:sym typeface="+mn-lt"/>
              </a:rPr>
              <a:t>02</a:t>
            </a:r>
            <a:endParaRPr lang="zh-CN" altLang="en-US" sz="2400" dirty="0">
              <a:solidFill>
                <a:srgbClr val="0AC0FC"/>
              </a:solidFill>
              <a:cs typeface="+mn-ea"/>
              <a:sym typeface="+mn-lt"/>
            </a:endParaRPr>
          </a:p>
        </p:txBody>
      </p:sp>
      <p:sp>
        <p:nvSpPr>
          <p:cNvPr id="34" name="矩形 33">
            <a:extLst>
              <a:ext uri="{FF2B5EF4-FFF2-40B4-BE49-F238E27FC236}">
                <a16:creationId xmlns:a16="http://schemas.microsoft.com/office/drawing/2014/main" id="{D0C63ACD-52ED-42F5-B07C-73F6AA8ECB1E}"/>
              </a:ext>
            </a:extLst>
          </p:cNvPr>
          <p:cNvSpPr/>
          <p:nvPr/>
        </p:nvSpPr>
        <p:spPr>
          <a:xfrm>
            <a:off x="6447750" y="2338468"/>
            <a:ext cx="890516" cy="461665"/>
          </a:xfrm>
          <a:prstGeom prst="rect">
            <a:avLst/>
          </a:prstGeom>
        </p:spPr>
        <p:txBody>
          <a:bodyPr wrap="square">
            <a:spAutoFit/>
          </a:bodyPr>
          <a:lstStyle/>
          <a:p>
            <a:pPr algn="ctr"/>
            <a:r>
              <a:rPr lang="en-US" altLang="zh-CN" sz="2400" dirty="0">
                <a:solidFill>
                  <a:srgbClr val="0AC0FC"/>
                </a:solidFill>
                <a:cs typeface="+mn-ea"/>
                <a:sym typeface="+mn-lt"/>
              </a:rPr>
              <a:t>03</a:t>
            </a:r>
            <a:endParaRPr lang="zh-CN" altLang="en-US" sz="2400" dirty="0">
              <a:solidFill>
                <a:srgbClr val="0AC0FC"/>
              </a:solidFill>
              <a:cs typeface="+mn-ea"/>
              <a:sym typeface="+mn-lt"/>
            </a:endParaRPr>
          </a:p>
        </p:txBody>
      </p:sp>
      <p:sp>
        <p:nvSpPr>
          <p:cNvPr id="35" name="矩形 34">
            <a:extLst>
              <a:ext uri="{FF2B5EF4-FFF2-40B4-BE49-F238E27FC236}">
                <a16:creationId xmlns:a16="http://schemas.microsoft.com/office/drawing/2014/main" id="{564A79DA-5DCA-4574-AAC6-428B90E313C8}"/>
              </a:ext>
            </a:extLst>
          </p:cNvPr>
          <p:cNvSpPr/>
          <p:nvPr/>
        </p:nvSpPr>
        <p:spPr>
          <a:xfrm>
            <a:off x="6550424" y="5076957"/>
            <a:ext cx="680546" cy="461665"/>
          </a:xfrm>
          <a:prstGeom prst="rect">
            <a:avLst/>
          </a:prstGeom>
        </p:spPr>
        <p:txBody>
          <a:bodyPr wrap="square">
            <a:spAutoFit/>
          </a:bodyPr>
          <a:lstStyle/>
          <a:p>
            <a:pPr algn="ctr"/>
            <a:r>
              <a:rPr lang="en-US" altLang="zh-CN" sz="2400" dirty="0">
                <a:solidFill>
                  <a:srgbClr val="0AC0FC"/>
                </a:solidFill>
                <a:cs typeface="+mn-ea"/>
                <a:sym typeface="+mn-lt"/>
              </a:rPr>
              <a:t>04</a:t>
            </a:r>
            <a:endParaRPr lang="zh-CN" altLang="en-US" sz="2400" dirty="0">
              <a:solidFill>
                <a:srgbClr val="0AC0FC"/>
              </a:solidFill>
              <a:cs typeface="+mn-ea"/>
              <a:sym typeface="+mn-lt"/>
            </a:endParaRPr>
          </a:p>
        </p:txBody>
      </p:sp>
      <p:sp>
        <p:nvSpPr>
          <p:cNvPr id="36" name="文本框 40">
            <a:extLst>
              <a:ext uri="{FF2B5EF4-FFF2-40B4-BE49-F238E27FC236}">
                <a16:creationId xmlns:a16="http://schemas.microsoft.com/office/drawing/2014/main" id="{7E155607-D0F5-41D4-833F-BB804565BF68}"/>
              </a:ext>
            </a:extLst>
          </p:cNvPr>
          <p:cNvSpPr txBox="1"/>
          <p:nvPr/>
        </p:nvSpPr>
        <p:spPr>
          <a:xfrm>
            <a:off x="1689432" y="2032056"/>
            <a:ext cx="2821157" cy="707886"/>
          </a:xfrm>
          <a:prstGeom prst="rect">
            <a:avLst/>
          </a:prstGeom>
          <a:noFill/>
          <a:effectLst/>
        </p:spPr>
        <p:txBody>
          <a:bodyPr wrap="none" rtlCol="0">
            <a:spAutoFit/>
          </a:bodyPr>
          <a:lstStyle/>
          <a:p>
            <a:r>
              <a:rPr lang="en-US" altLang="zh-CN" sz="1400" b="1" dirty="0">
                <a:solidFill>
                  <a:srgbClr val="0AC0FC"/>
                </a:solidFill>
                <a:cs typeface="+mn-ea"/>
                <a:sym typeface="+mn-lt"/>
              </a:rPr>
              <a:t> </a:t>
            </a:r>
            <a:r>
              <a:rPr lang="en-US" altLang="zh-CN" sz="1600" b="1" dirty="0">
                <a:solidFill>
                  <a:srgbClr val="0AC0FC"/>
                </a:solidFill>
                <a:cs typeface="+mn-ea"/>
                <a:sym typeface="+mn-lt"/>
              </a:rPr>
              <a:t>MORE  THEN  TEMPLATE</a:t>
            </a:r>
            <a:endParaRPr lang="en-US" altLang="zh-CN" sz="1050" b="1" dirty="0">
              <a:solidFill>
                <a:srgbClr val="0AC0FC"/>
              </a:solidFill>
              <a:cs typeface="+mn-ea"/>
              <a:sym typeface="+mn-lt"/>
            </a:endParaRPr>
          </a:p>
          <a:p>
            <a:r>
              <a:rPr lang="en-US" altLang="zh-CN" sz="1200" dirty="0">
                <a:solidFill>
                  <a:srgbClr val="0AC0FC"/>
                </a:solidFill>
                <a:cs typeface="+mn-ea"/>
                <a:sym typeface="+mn-lt"/>
              </a:rPr>
              <a:t>Click here to add  you to the  center</a:t>
            </a:r>
          </a:p>
          <a:p>
            <a:r>
              <a:rPr lang="en-US" altLang="zh-CN" sz="1200" dirty="0">
                <a:solidFill>
                  <a:srgbClr val="0AC0FC"/>
                </a:solidFill>
                <a:cs typeface="+mn-ea"/>
                <a:sym typeface="+mn-lt"/>
              </a:rPr>
              <a:t>of the  narrative thought</a:t>
            </a:r>
            <a:endParaRPr lang="en-US" altLang="zh-CN" sz="1600" dirty="0">
              <a:solidFill>
                <a:srgbClr val="0AC0FC"/>
              </a:solidFill>
              <a:cs typeface="+mn-ea"/>
              <a:sym typeface="+mn-lt"/>
            </a:endParaRPr>
          </a:p>
        </p:txBody>
      </p:sp>
      <p:sp>
        <p:nvSpPr>
          <p:cNvPr id="37" name="文本框 41">
            <a:extLst>
              <a:ext uri="{FF2B5EF4-FFF2-40B4-BE49-F238E27FC236}">
                <a16:creationId xmlns:a16="http://schemas.microsoft.com/office/drawing/2014/main" id="{C71ADFFD-0F04-48D9-932C-0C4DEDC002C6}"/>
              </a:ext>
            </a:extLst>
          </p:cNvPr>
          <p:cNvSpPr txBox="1"/>
          <p:nvPr/>
        </p:nvSpPr>
        <p:spPr>
          <a:xfrm>
            <a:off x="8172459" y="2031790"/>
            <a:ext cx="2821157" cy="707886"/>
          </a:xfrm>
          <a:prstGeom prst="rect">
            <a:avLst/>
          </a:prstGeom>
          <a:noFill/>
          <a:effectLst/>
        </p:spPr>
        <p:txBody>
          <a:bodyPr wrap="none" rtlCol="0">
            <a:spAutoFit/>
          </a:bodyPr>
          <a:lstStyle/>
          <a:p>
            <a:r>
              <a:rPr lang="en-US" altLang="zh-CN" sz="1400" b="1" dirty="0">
                <a:solidFill>
                  <a:srgbClr val="0AC0FC"/>
                </a:solidFill>
                <a:cs typeface="+mn-ea"/>
                <a:sym typeface="+mn-lt"/>
              </a:rPr>
              <a:t> </a:t>
            </a:r>
            <a:r>
              <a:rPr lang="en-US" altLang="zh-CN" sz="1600" b="1" dirty="0">
                <a:solidFill>
                  <a:srgbClr val="0AC0FC"/>
                </a:solidFill>
                <a:cs typeface="+mn-ea"/>
                <a:sym typeface="+mn-lt"/>
              </a:rPr>
              <a:t>MORE  THEN  TEMPLATE</a:t>
            </a:r>
            <a:endParaRPr lang="en-US" altLang="zh-CN" sz="1050" b="1" dirty="0">
              <a:solidFill>
                <a:srgbClr val="0AC0FC"/>
              </a:solidFill>
              <a:cs typeface="+mn-ea"/>
              <a:sym typeface="+mn-lt"/>
            </a:endParaRPr>
          </a:p>
          <a:p>
            <a:r>
              <a:rPr lang="en-US" altLang="zh-CN" sz="1200" dirty="0">
                <a:solidFill>
                  <a:srgbClr val="0AC0FC"/>
                </a:solidFill>
                <a:cs typeface="+mn-ea"/>
                <a:sym typeface="+mn-lt"/>
              </a:rPr>
              <a:t>Click here to add  you to the  center</a:t>
            </a:r>
          </a:p>
          <a:p>
            <a:r>
              <a:rPr lang="en-US" altLang="zh-CN" sz="1200" dirty="0">
                <a:solidFill>
                  <a:srgbClr val="0AC0FC"/>
                </a:solidFill>
                <a:cs typeface="+mn-ea"/>
                <a:sym typeface="+mn-lt"/>
              </a:rPr>
              <a:t>of the  narrative thought</a:t>
            </a:r>
            <a:endParaRPr lang="en-US" altLang="zh-CN" sz="1600" dirty="0">
              <a:solidFill>
                <a:srgbClr val="0AC0FC"/>
              </a:solidFill>
              <a:cs typeface="+mn-ea"/>
              <a:sym typeface="+mn-lt"/>
            </a:endParaRPr>
          </a:p>
        </p:txBody>
      </p:sp>
      <p:sp>
        <p:nvSpPr>
          <p:cNvPr id="38" name="文本框 42">
            <a:extLst>
              <a:ext uri="{FF2B5EF4-FFF2-40B4-BE49-F238E27FC236}">
                <a16:creationId xmlns:a16="http://schemas.microsoft.com/office/drawing/2014/main" id="{37970CB0-3E19-4C67-9037-B08D2320AA5E}"/>
              </a:ext>
            </a:extLst>
          </p:cNvPr>
          <p:cNvSpPr txBox="1"/>
          <p:nvPr/>
        </p:nvSpPr>
        <p:spPr>
          <a:xfrm>
            <a:off x="1665284" y="5222978"/>
            <a:ext cx="2821157" cy="707886"/>
          </a:xfrm>
          <a:prstGeom prst="rect">
            <a:avLst/>
          </a:prstGeom>
          <a:noFill/>
          <a:effectLst/>
        </p:spPr>
        <p:txBody>
          <a:bodyPr wrap="none" rtlCol="0">
            <a:spAutoFit/>
          </a:bodyPr>
          <a:lstStyle/>
          <a:p>
            <a:r>
              <a:rPr lang="en-US" altLang="zh-CN" sz="1400" b="1" dirty="0">
                <a:solidFill>
                  <a:srgbClr val="0AC0FC"/>
                </a:solidFill>
                <a:cs typeface="+mn-ea"/>
                <a:sym typeface="+mn-lt"/>
              </a:rPr>
              <a:t> </a:t>
            </a:r>
            <a:r>
              <a:rPr lang="en-US" altLang="zh-CN" sz="1600" b="1" dirty="0">
                <a:solidFill>
                  <a:srgbClr val="0AC0FC"/>
                </a:solidFill>
                <a:cs typeface="+mn-ea"/>
                <a:sym typeface="+mn-lt"/>
              </a:rPr>
              <a:t>MORE  THEN  TEMPLATE</a:t>
            </a:r>
            <a:endParaRPr lang="en-US" altLang="zh-CN" sz="1050" b="1" dirty="0">
              <a:solidFill>
                <a:srgbClr val="0AC0FC"/>
              </a:solidFill>
              <a:cs typeface="+mn-ea"/>
              <a:sym typeface="+mn-lt"/>
            </a:endParaRPr>
          </a:p>
          <a:p>
            <a:r>
              <a:rPr lang="en-US" altLang="zh-CN" sz="1200" dirty="0">
                <a:solidFill>
                  <a:srgbClr val="0AC0FC"/>
                </a:solidFill>
                <a:cs typeface="+mn-ea"/>
                <a:sym typeface="+mn-lt"/>
              </a:rPr>
              <a:t>Click here to add  you to the  center</a:t>
            </a:r>
          </a:p>
          <a:p>
            <a:r>
              <a:rPr lang="en-US" altLang="zh-CN" sz="1200" dirty="0">
                <a:solidFill>
                  <a:srgbClr val="0AC0FC"/>
                </a:solidFill>
                <a:cs typeface="+mn-ea"/>
                <a:sym typeface="+mn-lt"/>
              </a:rPr>
              <a:t>of the  narrative thought</a:t>
            </a:r>
            <a:endParaRPr lang="en-US" altLang="zh-CN" sz="1600" dirty="0">
              <a:solidFill>
                <a:srgbClr val="0AC0FC"/>
              </a:solidFill>
              <a:cs typeface="+mn-ea"/>
              <a:sym typeface="+mn-lt"/>
            </a:endParaRPr>
          </a:p>
        </p:txBody>
      </p:sp>
      <p:sp>
        <p:nvSpPr>
          <p:cNvPr id="39" name="文本框 43">
            <a:extLst>
              <a:ext uri="{FF2B5EF4-FFF2-40B4-BE49-F238E27FC236}">
                <a16:creationId xmlns:a16="http://schemas.microsoft.com/office/drawing/2014/main" id="{D29AD44E-193F-48A6-B9C4-585531EBB9D9}"/>
              </a:ext>
            </a:extLst>
          </p:cNvPr>
          <p:cNvSpPr txBox="1"/>
          <p:nvPr/>
        </p:nvSpPr>
        <p:spPr>
          <a:xfrm>
            <a:off x="8148311" y="5222712"/>
            <a:ext cx="2821157" cy="707886"/>
          </a:xfrm>
          <a:prstGeom prst="rect">
            <a:avLst/>
          </a:prstGeom>
          <a:noFill/>
          <a:effectLst/>
        </p:spPr>
        <p:txBody>
          <a:bodyPr wrap="none" rtlCol="0">
            <a:spAutoFit/>
          </a:bodyPr>
          <a:lstStyle/>
          <a:p>
            <a:r>
              <a:rPr lang="en-US" altLang="zh-CN" sz="1400" b="1" dirty="0">
                <a:solidFill>
                  <a:srgbClr val="0AC0FC"/>
                </a:solidFill>
                <a:cs typeface="+mn-ea"/>
                <a:sym typeface="+mn-lt"/>
              </a:rPr>
              <a:t> </a:t>
            </a:r>
            <a:r>
              <a:rPr lang="en-US" altLang="zh-CN" sz="1600" b="1" dirty="0">
                <a:solidFill>
                  <a:srgbClr val="0AC0FC"/>
                </a:solidFill>
                <a:cs typeface="+mn-ea"/>
                <a:sym typeface="+mn-lt"/>
              </a:rPr>
              <a:t>MORE  THEN  TEMPLATE</a:t>
            </a:r>
            <a:endParaRPr lang="en-US" altLang="zh-CN" sz="1050" b="1" dirty="0">
              <a:solidFill>
                <a:srgbClr val="0AC0FC"/>
              </a:solidFill>
              <a:cs typeface="+mn-ea"/>
              <a:sym typeface="+mn-lt"/>
            </a:endParaRPr>
          </a:p>
          <a:p>
            <a:r>
              <a:rPr lang="en-US" altLang="zh-CN" sz="1200" dirty="0">
                <a:solidFill>
                  <a:srgbClr val="0AC0FC"/>
                </a:solidFill>
                <a:cs typeface="+mn-ea"/>
                <a:sym typeface="+mn-lt"/>
              </a:rPr>
              <a:t>Click here to add  you to the  center</a:t>
            </a:r>
          </a:p>
          <a:p>
            <a:r>
              <a:rPr lang="en-US" altLang="zh-CN" sz="1200" dirty="0">
                <a:solidFill>
                  <a:srgbClr val="0AC0FC"/>
                </a:solidFill>
                <a:cs typeface="+mn-ea"/>
                <a:sym typeface="+mn-lt"/>
              </a:rPr>
              <a:t>of the  narrative thought</a:t>
            </a:r>
            <a:endParaRPr lang="en-US" altLang="zh-CN" sz="1600" dirty="0">
              <a:solidFill>
                <a:srgbClr val="0AC0FC"/>
              </a:solidFill>
              <a:cs typeface="+mn-ea"/>
              <a:sym typeface="+mn-lt"/>
            </a:endParaRPr>
          </a:p>
        </p:txBody>
      </p:sp>
    </p:spTree>
    <p:extLst>
      <p:ext uri="{BB962C8B-B14F-4D97-AF65-F5344CB8AC3E}">
        <p14:creationId xmlns:p14="http://schemas.microsoft.com/office/powerpoint/2010/main" val="17843710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nodePh="1">
                                  <p:stCondLst>
                                    <p:cond delay="0"/>
                                  </p:stCondLst>
                                  <p:endCondLst>
                                    <p:cond evt="begin" delay="0">
                                      <p:tn val="47"/>
                                    </p:cond>
                                  </p:end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anim calcmode="lin" valueType="num">
                                      <p:cBhvr>
                                        <p:cTn id="50" dur="250" fill="hold"/>
                                        <p:tgtEl>
                                          <p:spTgt spid="16"/>
                                        </p:tgtEl>
                                        <p:attrNameLst>
                                          <p:attrName>ppt_x</p:attrName>
                                        </p:attrNameLst>
                                      </p:cBhvr>
                                      <p:tavLst>
                                        <p:tav tm="0">
                                          <p:val>
                                            <p:strVal val="#ppt_x"/>
                                          </p:val>
                                        </p:tav>
                                        <p:tav tm="100000">
                                          <p:val>
                                            <p:strVal val="#ppt_x"/>
                                          </p:val>
                                        </p:tav>
                                      </p:tavLst>
                                    </p:anim>
                                    <p:anim calcmode="lin" valueType="num">
                                      <p:cBhvr>
                                        <p:cTn id="51" dur="25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anim calcmode="lin" valueType="num">
                                      <p:cBhvr>
                                        <p:cTn id="62" dur="250" fill="hold"/>
                                        <p:tgtEl>
                                          <p:spTgt spid="18"/>
                                        </p:tgtEl>
                                        <p:attrNameLst>
                                          <p:attrName>ppt_x</p:attrName>
                                        </p:attrNameLst>
                                      </p:cBhvr>
                                      <p:tavLst>
                                        <p:tav tm="0">
                                          <p:val>
                                            <p:strVal val="#ppt_x"/>
                                          </p:val>
                                        </p:tav>
                                        <p:tav tm="100000">
                                          <p:val>
                                            <p:strVal val="#ppt_x"/>
                                          </p:val>
                                        </p:tav>
                                      </p:tavLst>
                                    </p:anim>
                                    <p:anim calcmode="lin" valueType="num">
                                      <p:cBhvr>
                                        <p:cTn id="63" dur="25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50"/>
                                        <p:tgtEl>
                                          <p:spTgt spid="24"/>
                                        </p:tgtEl>
                                      </p:cBhvr>
                                    </p:animEffect>
                                    <p:anim calcmode="lin" valueType="num">
                                      <p:cBhvr>
                                        <p:cTn id="74" dur="250" fill="hold"/>
                                        <p:tgtEl>
                                          <p:spTgt spid="24"/>
                                        </p:tgtEl>
                                        <p:attrNameLst>
                                          <p:attrName>ppt_x</p:attrName>
                                        </p:attrNameLst>
                                      </p:cBhvr>
                                      <p:tavLst>
                                        <p:tav tm="0">
                                          <p:val>
                                            <p:strVal val="#ppt_x"/>
                                          </p:val>
                                        </p:tav>
                                        <p:tav tm="100000">
                                          <p:val>
                                            <p:strVal val="#ppt_x"/>
                                          </p:val>
                                        </p:tav>
                                      </p:tavLst>
                                    </p:anim>
                                    <p:anim calcmode="lin" valueType="num">
                                      <p:cBhvr>
                                        <p:cTn id="75" dur="25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250"/>
                                        <p:tgtEl>
                                          <p:spTgt spid="29"/>
                                        </p:tgtEl>
                                      </p:cBhvr>
                                    </p:animEffect>
                                    <p:anim calcmode="lin" valueType="num">
                                      <p:cBhvr>
                                        <p:cTn id="80" dur="250" fill="hold"/>
                                        <p:tgtEl>
                                          <p:spTgt spid="29"/>
                                        </p:tgtEl>
                                        <p:attrNameLst>
                                          <p:attrName>ppt_x</p:attrName>
                                        </p:attrNameLst>
                                      </p:cBhvr>
                                      <p:tavLst>
                                        <p:tav tm="0">
                                          <p:val>
                                            <p:strVal val="#ppt_x"/>
                                          </p:val>
                                        </p:tav>
                                        <p:tav tm="100000">
                                          <p:val>
                                            <p:strVal val="#ppt_x"/>
                                          </p:val>
                                        </p:tav>
                                      </p:tavLst>
                                    </p:anim>
                                    <p:anim calcmode="lin" valueType="num">
                                      <p:cBhvr>
                                        <p:cTn id="81" dur="250" fill="hold"/>
                                        <p:tgtEl>
                                          <p:spTgt spid="29"/>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250"/>
                                        <p:tgtEl>
                                          <p:spTgt spid="32"/>
                                        </p:tgtEl>
                                      </p:cBhvr>
                                    </p:animEffect>
                                    <p:anim calcmode="lin" valueType="num">
                                      <p:cBhvr>
                                        <p:cTn id="86" dur="250" fill="hold"/>
                                        <p:tgtEl>
                                          <p:spTgt spid="32"/>
                                        </p:tgtEl>
                                        <p:attrNameLst>
                                          <p:attrName>ppt_x</p:attrName>
                                        </p:attrNameLst>
                                      </p:cBhvr>
                                      <p:tavLst>
                                        <p:tav tm="0">
                                          <p:val>
                                            <p:strVal val="#ppt_x"/>
                                          </p:val>
                                        </p:tav>
                                        <p:tav tm="100000">
                                          <p:val>
                                            <p:strVal val="#ppt_x"/>
                                          </p:val>
                                        </p:tav>
                                      </p:tavLst>
                                    </p:anim>
                                    <p:anim calcmode="lin" valueType="num">
                                      <p:cBhvr>
                                        <p:cTn id="87" dur="250" fill="hold"/>
                                        <p:tgtEl>
                                          <p:spTgt spid="32"/>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42" presetClass="entr" presetSubtype="0"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250"/>
                                        <p:tgtEl>
                                          <p:spTgt spid="33"/>
                                        </p:tgtEl>
                                      </p:cBhvr>
                                    </p:animEffect>
                                    <p:anim calcmode="lin" valueType="num">
                                      <p:cBhvr>
                                        <p:cTn id="92" dur="250" fill="hold"/>
                                        <p:tgtEl>
                                          <p:spTgt spid="33"/>
                                        </p:tgtEl>
                                        <p:attrNameLst>
                                          <p:attrName>ppt_x</p:attrName>
                                        </p:attrNameLst>
                                      </p:cBhvr>
                                      <p:tavLst>
                                        <p:tav tm="0">
                                          <p:val>
                                            <p:strVal val="#ppt_x"/>
                                          </p:val>
                                        </p:tav>
                                        <p:tav tm="100000">
                                          <p:val>
                                            <p:strVal val="#ppt_x"/>
                                          </p:val>
                                        </p:tav>
                                      </p:tavLst>
                                    </p:anim>
                                    <p:anim calcmode="lin" valueType="num">
                                      <p:cBhvr>
                                        <p:cTn id="93" dur="250" fill="hold"/>
                                        <p:tgtEl>
                                          <p:spTgt spid="33"/>
                                        </p:tgtEl>
                                        <p:attrNameLst>
                                          <p:attrName>ppt_y</p:attrName>
                                        </p:attrNameLst>
                                      </p:cBhvr>
                                      <p:tavLst>
                                        <p:tav tm="0">
                                          <p:val>
                                            <p:strVal val="#ppt_y+.1"/>
                                          </p:val>
                                        </p:tav>
                                        <p:tav tm="100000">
                                          <p:val>
                                            <p:strVal val="#ppt_y"/>
                                          </p:val>
                                        </p:tav>
                                      </p:tavLst>
                                    </p:anim>
                                  </p:childTnLst>
                                </p:cTn>
                              </p:par>
                            </p:childTnLst>
                          </p:cTn>
                        </p:par>
                        <p:par>
                          <p:cTn id="94" fill="hold">
                            <p:stCondLst>
                              <p:cond delay="4250"/>
                            </p:stCondLst>
                            <p:childTnLst>
                              <p:par>
                                <p:cTn id="95" presetID="42" presetClass="entr" presetSubtype="0"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250"/>
                                        <p:tgtEl>
                                          <p:spTgt spid="34"/>
                                        </p:tgtEl>
                                      </p:cBhvr>
                                    </p:animEffect>
                                    <p:anim calcmode="lin" valueType="num">
                                      <p:cBhvr>
                                        <p:cTn id="98" dur="250" fill="hold"/>
                                        <p:tgtEl>
                                          <p:spTgt spid="34"/>
                                        </p:tgtEl>
                                        <p:attrNameLst>
                                          <p:attrName>ppt_x</p:attrName>
                                        </p:attrNameLst>
                                      </p:cBhvr>
                                      <p:tavLst>
                                        <p:tav tm="0">
                                          <p:val>
                                            <p:strVal val="#ppt_x"/>
                                          </p:val>
                                        </p:tav>
                                        <p:tav tm="100000">
                                          <p:val>
                                            <p:strVal val="#ppt_x"/>
                                          </p:val>
                                        </p:tav>
                                      </p:tavLst>
                                    </p:anim>
                                    <p:anim calcmode="lin" valueType="num">
                                      <p:cBhvr>
                                        <p:cTn id="99" dur="250" fill="hold"/>
                                        <p:tgtEl>
                                          <p:spTgt spid="34"/>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42"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250"/>
                                        <p:tgtEl>
                                          <p:spTgt spid="35"/>
                                        </p:tgtEl>
                                      </p:cBhvr>
                                    </p:animEffect>
                                    <p:anim calcmode="lin" valueType="num">
                                      <p:cBhvr>
                                        <p:cTn id="104" dur="250" fill="hold"/>
                                        <p:tgtEl>
                                          <p:spTgt spid="35"/>
                                        </p:tgtEl>
                                        <p:attrNameLst>
                                          <p:attrName>ppt_x</p:attrName>
                                        </p:attrNameLst>
                                      </p:cBhvr>
                                      <p:tavLst>
                                        <p:tav tm="0">
                                          <p:val>
                                            <p:strVal val="#ppt_x"/>
                                          </p:val>
                                        </p:tav>
                                        <p:tav tm="100000">
                                          <p:val>
                                            <p:strVal val="#ppt_x"/>
                                          </p:val>
                                        </p:tav>
                                      </p:tavLst>
                                    </p:anim>
                                    <p:anim calcmode="lin" valueType="num">
                                      <p:cBhvr>
                                        <p:cTn id="105" dur="25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4750"/>
                            </p:stCondLst>
                            <p:childTnLst>
                              <p:par>
                                <p:cTn id="107" presetID="42"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250"/>
                                        <p:tgtEl>
                                          <p:spTgt spid="36"/>
                                        </p:tgtEl>
                                      </p:cBhvr>
                                    </p:animEffect>
                                    <p:anim calcmode="lin" valueType="num">
                                      <p:cBhvr>
                                        <p:cTn id="110" dur="250" fill="hold"/>
                                        <p:tgtEl>
                                          <p:spTgt spid="36"/>
                                        </p:tgtEl>
                                        <p:attrNameLst>
                                          <p:attrName>ppt_x</p:attrName>
                                        </p:attrNameLst>
                                      </p:cBhvr>
                                      <p:tavLst>
                                        <p:tav tm="0">
                                          <p:val>
                                            <p:strVal val="#ppt_x"/>
                                          </p:val>
                                        </p:tav>
                                        <p:tav tm="100000">
                                          <p:val>
                                            <p:strVal val="#ppt_x"/>
                                          </p:val>
                                        </p:tav>
                                      </p:tavLst>
                                    </p:anim>
                                    <p:anim calcmode="lin" valueType="num">
                                      <p:cBhvr>
                                        <p:cTn id="111" dur="25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250"/>
                                        <p:tgtEl>
                                          <p:spTgt spid="37"/>
                                        </p:tgtEl>
                                      </p:cBhvr>
                                    </p:animEffect>
                                    <p:anim calcmode="lin" valueType="num">
                                      <p:cBhvr>
                                        <p:cTn id="116" dur="250" fill="hold"/>
                                        <p:tgtEl>
                                          <p:spTgt spid="37"/>
                                        </p:tgtEl>
                                        <p:attrNameLst>
                                          <p:attrName>ppt_x</p:attrName>
                                        </p:attrNameLst>
                                      </p:cBhvr>
                                      <p:tavLst>
                                        <p:tav tm="0">
                                          <p:val>
                                            <p:strVal val="#ppt_x"/>
                                          </p:val>
                                        </p:tav>
                                        <p:tav tm="100000">
                                          <p:val>
                                            <p:strVal val="#ppt_x"/>
                                          </p:val>
                                        </p:tav>
                                      </p:tavLst>
                                    </p:anim>
                                    <p:anim calcmode="lin" valueType="num">
                                      <p:cBhvr>
                                        <p:cTn id="117" dur="250" fill="hold"/>
                                        <p:tgtEl>
                                          <p:spTgt spid="37"/>
                                        </p:tgtEl>
                                        <p:attrNameLst>
                                          <p:attrName>ppt_y</p:attrName>
                                        </p:attrNameLst>
                                      </p:cBhvr>
                                      <p:tavLst>
                                        <p:tav tm="0">
                                          <p:val>
                                            <p:strVal val="#ppt_y+.1"/>
                                          </p:val>
                                        </p:tav>
                                        <p:tav tm="100000">
                                          <p:val>
                                            <p:strVal val="#ppt_y"/>
                                          </p:val>
                                        </p:tav>
                                      </p:tavLst>
                                    </p:anim>
                                  </p:childTnLst>
                                </p:cTn>
                              </p:par>
                            </p:childTnLst>
                          </p:cTn>
                        </p:par>
                        <p:par>
                          <p:cTn id="118" fill="hold">
                            <p:stCondLst>
                              <p:cond delay="5250"/>
                            </p:stCondLst>
                            <p:childTnLst>
                              <p:par>
                                <p:cTn id="119" presetID="42"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250"/>
                                        <p:tgtEl>
                                          <p:spTgt spid="38"/>
                                        </p:tgtEl>
                                      </p:cBhvr>
                                    </p:animEffect>
                                    <p:anim calcmode="lin" valueType="num">
                                      <p:cBhvr>
                                        <p:cTn id="122" dur="250" fill="hold"/>
                                        <p:tgtEl>
                                          <p:spTgt spid="38"/>
                                        </p:tgtEl>
                                        <p:attrNameLst>
                                          <p:attrName>ppt_x</p:attrName>
                                        </p:attrNameLst>
                                      </p:cBhvr>
                                      <p:tavLst>
                                        <p:tav tm="0">
                                          <p:val>
                                            <p:strVal val="#ppt_x"/>
                                          </p:val>
                                        </p:tav>
                                        <p:tav tm="100000">
                                          <p:val>
                                            <p:strVal val="#ppt_x"/>
                                          </p:val>
                                        </p:tav>
                                      </p:tavLst>
                                    </p:anim>
                                    <p:anim calcmode="lin" valueType="num">
                                      <p:cBhvr>
                                        <p:cTn id="123" dur="250" fill="hold"/>
                                        <p:tgtEl>
                                          <p:spTgt spid="38"/>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42" presetClass="entr" presetSubtype="0"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250"/>
                                        <p:tgtEl>
                                          <p:spTgt spid="39"/>
                                        </p:tgtEl>
                                      </p:cBhvr>
                                    </p:animEffect>
                                    <p:anim calcmode="lin" valueType="num">
                                      <p:cBhvr>
                                        <p:cTn id="128" dur="250" fill="hold"/>
                                        <p:tgtEl>
                                          <p:spTgt spid="39"/>
                                        </p:tgtEl>
                                        <p:attrNameLst>
                                          <p:attrName>ppt_x</p:attrName>
                                        </p:attrNameLst>
                                      </p:cBhvr>
                                      <p:tavLst>
                                        <p:tav tm="0">
                                          <p:val>
                                            <p:strVal val="#ppt_x"/>
                                          </p:val>
                                        </p:tav>
                                        <p:tav tm="100000">
                                          <p:val>
                                            <p:strVal val="#ppt_x"/>
                                          </p:val>
                                        </p:tav>
                                      </p:tavLst>
                                    </p:anim>
                                    <p:anim calcmode="lin" valueType="num">
                                      <p:cBhvr>
                                        <p:cTn id="129"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32"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8">
            <a:extLst>
              <a:ext uri="{FF2B5EF4-FFF2-40B4-BE49-F238E27FC236}">
                <a16:creationId xmlns:a16="http://schemas.microsoft.com/office/drawing/2014/main" id="{2FEA5251-3B52-42B4-A469-421EB76CAD44}"/>
              </a:ext>
            </a:extLst>
          </p:cNvPr>
          <p:cNvGrpSpPr/>
          <p:nvPr/>
        </p:nvGrpSpPr>
        <p:grpSpPr>
          <a:xfrm>
            <a:off x="5063539" y="2213298"/>
            <a:ext cx="5262026" cy="3787900"/>
            <a:chOff x="4943871" y="1701800"/>
            <a:chExt cx="6552804" cy="4390504"/>
          </a:xfrm>
          <a:noFill/>
        </p:grpSpPr>
        <p:sp>
          <p:nvSpPr>
            <p:cNvPr id="10" name="3">
              <a:extLst>
                <a:ext uri="{FF2B5EF4-FFF2-40B4-BE49-F238E27FC236}">
                  <a16:creationId xmlns:a16="http://schemas.microsoft.com/office/drawing/2014/main" id="{51D18BC1-6D28-41F9-811B-1C97CD43FF9F}"/>
                </a:ext>
              </a:extLst>
            </p:cNvPr>
            <p:cNvSpPr/>
            <p:nvPr/>
          </p:nvSpPr>
          <p:spPr>
            <a:xfrm>
              <a:off x="5447928" y="1701800"/>
              <a:ext cx="6048747" cy="4390504"/>
            </a:xfrm>
            <a:prstGeom prst="rect">
              <a:avLst/>
            </a:pr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12" name="25">
              <a:extLst>
                <a:ext uri="{FF2B5EF4-FFF2-40B4-BE49-F238E27FC236}">
                  <a16:creationId xmlns:a16="http://schemas.microsoft.com/office/drawing/2014/main" id="{42867EA0-F069-4E6D-873C-58371571C977}"/>
                </a:ext>
              </a:extLst>
            </p:cNvPr>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0AC0FC"/>
            </a:solid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AC0FC"/>
                </a:solidFill>
                <a:cs typeface="+mn-ea"/>
                <a:sym typeface="+mn-lt"/>
              </a:endParaRPr>
            </a:p>
          </p:txBody>
        </p:sp>
      </p:grpSp>
      <p:sp>
        <p:nvSpPr>
          <p:cNvPr id="13" name="TextBox 19">
            <a:extLst>
              <a:ext uri="{FF2B5EF4-FFF2-40B4-BE49-F238E27FC236}">
                <a16:creationId xmlns:a16="http://schemas.microsoft.com/office/drawing/2014/main" id="{D13DAD59-779B-4CC8-ADBE-F846D8EF6F36}"/>
              </a:ext>
            </a:extLst>
          </p:cNvPr>
          <p:cNvSpPr txBox="1"/>
          <p:nvPr/>
        </p:nvSpPr>
        <p:spPr>
          <a:xfrm>
            <a:off x="5958198" y="2613374"/>
            <a:ext cx="3397592" cy="307777"/>
          </a:xfrm>
          <a:prstGeom prst="rect">
            <a:avLst/>
          </a:prstGeom>
          <a:noFill/>
        </p:spPr>
        <p:txBody>
          <a:bodyPr wrap="square" lIns="0" tIns="0" rIns="0" bIns="0" rtlCol="0">
            <a:spAutoFit/>
          </a:bodyPr>
          <a:lstStyle/>
          <a:p>
            <a:r>
              <a:rPr lang="en-US" altLang="zh-CN" sz="2000" b="1" dirty="0">
                <a:solidFill>
                  <a:srgbClr val="0AC0FC"/>
                </a:solidFill>
                <a:cs typeface="+mn-ea"/>
                <a:sym typeface="+mn-lt"/>
              </a:rPr>
              <a:t>Add title text</a:t>
            </a:r>
            <a:endParaRPr lang="zh-CN" altLang="en-US" sz="2000" b="1" dirty="0">
              <a:solidFill>
                <a:srgbClr val="0AC0FC"/>
              </a:solidFill>
              <a:cs typeface="+mn-ea"/>
              <a:sym typeface="+mn-lt"/>
            </a:endParaRPr>
          </a:p>
        </p:txBody>
      </p:sp>
      <p:sp>
        <p:nvSpPr>
          <p:cNvPr id="14" name="TextBox 106">
            <a:extLst>
              <a:ext uri="{FF2B5EF4-FFF2-40B4-BE49-F238E27FC236}">
                <a16:creationId xmlns:a16="http://schemas.microsoft.com/office/drawing/2014/main" id="{611066E9-56EA-4A87-B9E2-18598592124D}"/>
              </a:ext>
            </a:extLst>
          </p:cNvPr>
          <p:cNvSpPr txBox="1"/>
          <p:nvPr/>
        </p:nvSpPr>
        <p:spPr>
          <a:xfrm>
            <a:off x="5942253" y="3275913"/>
            <a:ext cx="3880626" cy="700448"/>
          </a:xfrm>
          <a:prstGeom prst="rect">
            <a:avLst/>
          </a:prstGeom>
          <a:noFill/>
        </p:spPr>
        <p:txBody>
          <a:bodyPr wrap="square" lIns="0" tIns="0" rIns="0" bIns="0" rtlCol="0">
            <a:spAutoFit/>
          </a:bodyPr>
          <a:lstStyle/>
          <a:p>
            <a:pPr algn="just">
              <a:lnSpc>
                <a:spcPct val="150000"/>
              </a:lnSpc>
            </a:pPr>
            <a:r>
              <a:rPr lang="en-US" altLang="zh-CN" sz="1600" dirty="0">
                <a:solidFill>
                  <a:srgbClr val="0AC0FC"/>
                </a:solidFill>
                <a:cs typeface="+mn-ea"/>
                <a:sym typeface="+mn-lt"/>
              </a:rPr>
              <a:t>Click here to add text content, such as keywords, some brief introductions, etc.</a:t>
            </a:r>
          </a:p>
        </p:txBody>
      </p:sp>
      <p:sp>
        <p:nvSpPr>
          <p:cNvPr id="15" name="TextBox 19">
            <a:extLst>
              <a:ext uri="{FF2B5EF4-FFF2-40B4-BE49-F238E27FC236}">
                <a16:creationId xmlns:a16="http://schemas.microsoft.com/office/drawing/2014/main" id="{267D2E0C-DBDF-4114-81A2-AA972B734F44}"/>
              </a:ext>
            </a:extLst>
          </p:cNvPr>
          <p:cNvSpPr txBox="1"/>
          <p:nvPr/>
        </p:nvSpPr>
        <p:spPr>
          <a:xfrm>
            <a:off x="5958198" y="4340123"/>
            <a:ext cx="3397592" cy="307777"/>
          </a:xfrm>
          <a:prstGeom prst="rect">
            <a:avLst/>
          </a:prstGeom>
          <a:noFill/>
        </p:spPr>
        <p:txBody>
          <a:bodyPr wrap="square" lIns="0" tIns="0" rIns="0" bIns="0" rtlCol="0">
            <a:spAutoFit/>
          </a:bodyPr>
          <a:lstStyle/>
          <a:p>
            <a:r>
              <a:rPr lang="en-US" altLang="zh-CN" sz="2000" b="1" dirty="0">
                <a:solidFill>
                  <a:srgbClr val="0AC0FC"/>
                </a:solidFill>
                <a:cs typeface="+mn-ea"/>
                <a:sym typeface="+mn-lt"/>
              </a:rPr>
              <a:t>Add title text</a:t>
            </a:r>
            <a:endParaRPr lang="zh-CN" altLang="en-US" sz="2000" b="1" dirty="0">
              <a:solidFill>
                <a:srgbClr val="0AC0FC"/>
              </a:solidFill>
              <a:cs typeface="+mn-ea"/>
              <a:sym typeface="+mn-lt"/>
            </a:endParaRPr>
          </a:p>
        </p:txBody>
      </p:sp>
      <p:sp>
        <p:nvSpPr>
          <p:cNvPr id="16" name="TextBox 106">
            <a:extLst>
              <a:ext uri="{FF2B5EF4-FFF2-40B4-BE49-F238E27FC236}">
                <a16:creationId xmlns:a16="http://schemas.microsoft.com/office/drawing/2014/main" id="{05B7AF17-1886-46F4-BBC9-18DD78BBA360}"/>
              </a:ext>
            </a:extLst>
          </p:cNvPr>
          <p:cNvSpPr txBox="1"/>
          <p:nvPr/>
        </p:nvSpPr>
        <p:spPr>
          <a:xfrm>
            <a:off x="5942253" y="4945737"/>
            <a:ext cx="3880626" cy="700448"/>
          </a:xfrm>
          <a:prstGeom prst="rect">
            <a:avLst/>
          </a:prstGeom>
          <a:noFill/>
        </p:spPr>
        <p:txBody>
          <a:bodyPr wrap="square" lIns="0" tIns="0" rIns="0" bIns="0" rtlCol="0">
            <a:spAutoFit/>
          </a:bodyPr>
          <a:lstStyle/>
          <a:p>
            <a:pPr algn="just">
              <a:lnSpc>
                <a:spcPct val="150000"/>
              </a:lnSpc>
            </a:pPr>
            <a:r>
              <a:rPr lang="en-US" altLang="zh-CN" sz="1600" dirty="0">
                <a:solidFill>
                  <a:srgbClr val="0AC0FC"/>
                </a:solidFill>
                <a:cs typeface="+mn-ea"/>
                <a:sym typeface="+mn-lt"/>
              </a:rPr>
              <a:t>Click here to add text content, such as keywords, some brief introductions, etc.</a:t>
            </a:r>
          </a:p>
        </p:txBody>
      </p:sp>
      <p:cxnSp>
        <p:nvCxnSpPr>
          <p:cNvPr id="17" name="30">
            <a:extLst>
              <a:ext uri="{FF2B5EF4-FFF2-40B4-BE49-F238E27FC236}">
                <a16:creationId xmlns:a16="http://schemas.microsoft.com/office/drawing/2014/main" id="{B6C63EF6-9DEF-4670-989F-7C7F593D2EE7}"/>
              </a:ext>
            </a:extLst>
          </p:cNvPr>
          <p:cNvCxnSpPr>
            <a:cxnSpLocks/>
          </p:cNvCxnSpPr>
          <p:nvPr/>
        </p:nvCxnSpPr>
        <p:spPr>
          <a:xfrm>
            <a:off x="5867164" y="3074679"/>
            <a:ext cx="3755519" cy="1"/>
          </a:xfrm>
          <a:prstGeom prst="line">
            <a:avLst/>
          </a:prstGeom>
          <a:ln w="12700">
            <a:solidFill>
              <a:srgbClr val="0AC0FC"/>
            </a:solidFill>
            <a:prstDash val="dash"/>
          </a:ln>
        </p:spPr>
        <p:style>
          <a:lnRef idx="1">
            <a:schemeClr val="accent1"/>
          </a:lnRef>
          <a:fillRef idx="0">
            <a:schemeClr val="accent1"/>
          </a:fillRef>
          <a:effectRef idx="0">
            <a:schemeClr val="accent1"/>
          </a:effectRef>
          <a:fontRef idx="minor">
            <a:schemeClr val="tx1"/>
          </a:fontRef>
        </p:style>
      </p:cxnSp>
      <p:cxnSp>
        <p:nvCxnSpPr>
          <p:cNvPr id="18" name="31">
            <a:extLst>
              <a:ext uri="{FF2B5EF4-FFF2-40B4-BE49-F238E27FC236}">
                <a16:creationId xmlns:a16="http://schemas.microsoft.com/office/drawing/2014/main" id="{246360BA-23A7-418E-9CE6-FA6E0B1F66EB}"/>
              </a:ext>
            </a:extLst>
          </p:cNvPr>
          <p:cNvCxnSpPr>
            <a:cxnSpLocks/>
          </p:cNvCxnSpPr>
          <p:nvPr/>
        </p:nvCxnSpPr>
        <p:spPr>
          <a:xfrm>
            <a:off x="5867164" y="4795139"/>
            <a:ext cx="3755519" cy="1"/>
          </a:xfrm>
          <a:prstGeom prst="line">
            <a:avLst/>
          </a:prstGeom>
          <a:ln w="12700">
            <a:solidFill>
              <a:srgbClr val="0AC0FC"/>
            </a:solidFill>
            <a:prstDash val="dash"/>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49872ADE-7D22-47F9-B28A-79D245C5DC50}"/>
              </a:ext>
            </a:extLst>
          </p:cNvPr>
          <p:cNvGrpSpPr/>
          <p:nvPr/>
        </p:nvGrpSpPr>
        <p:grpSpPr>
          <a:xfrm>
            <a:off x="2076392" y="2143156"/>
            <a:ext cx="2428838" cy="3858042"/>
            <a:chOff x="7364924" y="1650976"/>
            <a:chExt cx="2479406" cy="3938366"/>
          </a:xfrm>
          <a:noFill/>
        </p:grpSpPr>
        <p:sp>
          <p:nvSpPr>
            <p:cNvPr id="20" name="Freeform 1">
              <a:extLst>
                <a:ext uri="{FF2B5EF4-FFF2-40B4-BE49-F238E27FC236}">
                  <a16:creationId xmlns:a16="http://schemas.microsoft.com/office/drawing/2014/main" id="{2BF13669-2A4E-4C32-B667-6DBA97F984EF}"/>
                </a:ext>
              </a:extLst>
            </p:cNvPr>
            <p:cNvSpPr>
              <a:spLocks noChangeArrowheads="1"/>
            </p:cNvSpPr>
            <p:nvPr/>
          </p:nvSpPr>
          <p:spPr bwMode="auto">
            <a:xfrm>
              <a:off x="8690287" y="3187950"/>
              <a:ext cx="707351" cy="1034381"/>
            </a:xfrm>
            <a:custGeom>
              <a:avLst/>
              <a:gdLst>
                <a:gd name="T0" fmla="*/ 2000 w 2969"/>
                <a:gd name="T1" fmla="*/ 656 h 4375"/>
                <a:gd name="T2" fmla="*/ 2000 w 2969"/>
                <a:gd name="T3" fmla="*/ 656 h 4375"/>
                <a:gd name="T4" fmla="*/ 2281 w 2969"/>
                <a:gd name="T5" fmla="*/ 562 h 4375"/>
                <a:gd name="T6" fmla="*/ 2750 w 2969"/>
                <a:gd name="T7" fmla="*/ 812 h 4375"/>
                <a:gd name="T8" fmla="*/ 2968 w 2969"/>
                <a:gd name="T9" fmla="*/ 812 h 4375"/>
                <a:gd name="T10" fmla="*/ 2968 w 2969"/>
                <a:gd name="T11" fmla="*/ 0 h 4375"/>
                <a:gd name="T12" fmla="*/ 0 w 2969"/>
                <a:gd name="T13" fmla="*/ 0 h 4375"/>
                <a:gd name="T14" fmla="*/ 0 w 2969"/>
                <a:gd name="T15" fmla="*/ 3186 h 4375"/>
                <a:gd name="T16" fmla="*/ 1062 w 2969"/>
                <a:gd name="T17" fmla="*/ 3186 h 4375"/>
                <a:gd name="T18" fmla="*/ 1156 w 2969"/>
                <a:gd name="T19" fmla="*/ 3249 h 4375"/>
                <a:gd name="T20" fmla="*/ 1156 w 2969"/>
                <a:gd name="T21" fmla="*/ 3624 h 4375"/>
                <a:gd name="T22" fmla="*/ 1125 w 2969"/>
                <a:gd name="T23" fmla="*/ 3686 h 4375"/>
                <a:gd name="T24" fmla="*/ 875 w 2969"/>
                <a:gd name="T25" fmla="*/ 4030 h 4375"/>
                <a:gd name="T26" fmla="*/ 968 w 2969"/>
                <a:gd name="T27" fmla="*/ 4249 h 4375"/>
                <a:gd name="T28" fmla="*/ 1250 w 2969"/>
                <a:gd name="T29" fmla="*/ 4374 h 4375"/>
                <a:gd name="T30" fmla="*/ 1718 w 2969"/>
                <a:gd name="T31" fmla="*/ 4093 h 4375"/>
                <a:gd name="T32" fmla="*/ 1437 w 2969"/>
                <a:gd name="T33" fmla="*/ 3655 h 4375"/>
                <a:gd name="T34" fmla="*/ 1406 w 2969"/>
                <a:gd name="T35" fmla="*/ 3593 h 4375"/>
                <a:gd name="T36" fmla="*/ 1406 w 2969"/>
                <a:gd name="T37" fmla="*/ 3249 h 4375"/>
                <a:gd name="T38" fmla="*/ 1468 w 2969"/>
                <a:gd name="T39" fmla="*/ 3155 h 4375"/>
                <a:gd name="T40" fmla="*/ 2968 w 2969"/>
                <a:gd name="T41" fmla="*/ 3155 h 4375"/>
                <a:gd name="T42" fmla="*/ 2968 w 2969"/>
                <a:gd name="T43" fmla="*/ 1375 h 4375"/>
                <a:gd name="T44" fmla="*/ 2812 w 2969"/>
                <a:gd name="T45" fmla="*/ 1375 h 4375"/>
                <a:gd name="T46" fmla="*/ 2312 w 2969"/>
                <a:gd name="T47" fmla="*/ 1687 h 4375"/>
                <a:gd name="T48" fmla="*/ 1843 w 2969"/>
                <a:gd name="T49" fmla="*/ 1125 h 4375"/>
                <a:gd name="T50" fmla="*/ 2000 w 2969"/>
                <a:gd name="T51" fmla="*/ 656 h 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69" h="4375">
                  <a:moveTo>
                    <a:pt x="2000" y="656"/>
                  </a:moveTo>
                  <a:lnTo>
                    <a:pt x="2000" y="656"/>
                  </a:lnTo>
                  <a:cubicBezTo>
                    <a:pt x="2062" y="594"/>
                    <a:pt x="2156" y="562"/>
                    <a:pt x="2281" y="562"/>
                  </a:cubicBezTo>
                  <a:cubicBezTo>
                    <a:pt x="2468" y="562"/>
                    <a:pt x="2656" y="750"/>
                    <a:pt x="2750" y="812"/>
                  </a:cubicBezTo>
                  <a:cubicBezTo>
                    <a:pt x="2968" y="812"/>
                    <a:pt x="2968" y="812"/>
                    <a:pt x="2968" y="812"/>
                  </a:cubicBezTo>
                  <a:cubicBezTo>
                    <a:pt x="2968" y="0"/>
                    <a:pt x="2968" y="0"/>
                    <a:pt x="2968" y="0"/>
                  </a:cubicBezTo>
                  <a:cubicBezTo>
                    <a:pt x="0" y="0"/>
                    <a:pt x="0" y="0"/>
                    <a:pt x="0" y="0"/>
                  </a:cubicBezTo>
                  <a:cubicBezTo>
                    <a:pt x="0" y="3186"/>
                    <a:pt x="0" y="3186"/>
                    <a:pt x="0" y="3186"/>
                  </a:cubicBezTo>
                  <a:cubicBezTo>
                    <a:pt x="1062" y="3186"/>
                    <a:pt x="1062" y="3186"/>
                    <a:pt x="1062" y="3186"/>
                  </a:cubicBezTo>
                  <a:cubicBezTo>
                    <a:pt x="1125" y="3186"/>
                    <a:pt x="1156" y="3218"/>
                    <a:pt x="1156" y="3249"/>
                  </a:cubicBezTo>
                  <a:cubicBezTo>
                    <a:pt x="1156" y="3624"/>
                    <a:pt x="1156" y="3624"/>
                    <a:pt x="1156" y="3624"/>
                  </a:cubicBezTo>
                  <a:cubicBezTo>
                    <a:pt x="1156" y="3655"/>
                    <a:pt x="1125" y="3686"/>
                    <a:pt x="1125" y="3686"/>
                  </a:cubicBezTo>
                  <a:cubicBezTo>
                    <a:pt x="1062" y="3749"/>
                    <a:pt x="875" y="3905"/>
                    <a:pt x="875" y="4030"/>
                  </a:cubicBezTo>
                  <a:cubicBezTo>
                    <a:pt x="875" y="4093"/>
                    <a:pt x="906" y="4186"/>
                    <a:pt x="968" y="4249"/>
                  </a:cubicBezTo>
                  <a:cubicBezTo>
                    <a:pt x="1031" y="4311"/>
                    <a:pt x="1125" y="4374"/>
                    <a:pt x="1250" y="4374"/>
                  </a:cubicBezTo>
                  <a:cubicBezTo>
                    <a:pt x="1406" y="4374"/>
                    <a:pt x="1687" y="4311"/>
                    <a:pt x="1718" y="4093"/>
                  </a:cubicBezTo>
                  <a:cubicBezTo>
                    <a:pt x="1718" y="3843"/>
                    <a:pt x="1437" y="3655"/>
                    <a:pt x="1437" y="3655"/>
                  </a:cubicBezTo>
                  <a:cubicBezTo>
                    <a:pt x="1406" y="3655"/>
                    <a:pt x="1406" y="3624"/>
                    <a:pt x="1406" y="3593"/>
                  </a:cubicBezTo>
                  <a:cubicBezTo>
                    <a:pt x="1406" y="3249"/>
                    <a:pt x="1406" y="3249"/>
                    <a:pt x="1406" y="3249"/>
                  </a:cubicBezTo>
                  <a:cubicBezTo>
                    <a:pt x="1406" y="3186"/>
                    <a:pt x="1437" y="3155"/>
                    <a:pt x="1468" y="3155"/>
                  </a:cubicBezTo>
                  <a:cubicBezTo>
                    <a:pt x="2968" y="3155"/>
                    <a:pt x="2968" y="3155"/>
                    <a:pt x="2968" y="3155"/>
                  </a:cubicBezTo>
                  <a:cubicBezTo>
                    <a:pt x="2968" y="1375"/>
                    <a:pt x="2968" y="1375"/>
                    <a:pt x="2968" y="1375"/>
                  </a:cubicBezTo>
                  <a:cubicBezTo>
                    <a:pt x="2812" y="1375"/>
                    <a:pt x="2812" y="1375"/>
                    <a:pt x="2812" y="1375"/>
                  </a:cubicBezTo>
                  <a:cubicBezTo>
                    <a:pt x="2718" y="1469"/>
                    <a:pt x="2500" y="1687"/>
                    <a:pt x="2312" y="1687"/>
                  </a:cubicBezTo>
                  <a:cubicBezTo>
                    <a:pt x="2093" y="1687"/>
                    <a:pt x="1843" y="1531"/>
                    <a:pt x="1843" y="1125"/>
                  </a:cubicBezTo>
                  <a:cubicBezTo>
                    <a:pt x="1843" y="875"/>
                    <a:pt x="1937" y="719"/>
                    <a:pt x="2000" y="656"/>
                  </a:cubicBez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cs typeface="+mn-ea"/>
                <a:sym typeface="+mn-lt"/>
              </a:endParaRPr>
            </a:p>
          </p:txBody>
        </p:sp>
        <p:sp>
          <p:nvSpPr>
            <p:cNvPr id="21" name="Freeform 2">
              <a:extLst>
                <a:ext uri="{FF2B5EF4-FFF2-40B4-BE49-F238E27FC236}">
                  <a16:creationId xmlns:a16="http://schemas.microsoft.com/office/drawing/2014/main" id="{94F2A4CB-B5D7-4441-A0F7-6FB128FF5866}"/>
                </a:ext>
              </a:extLst>
            </p:cNvPr>
            <p:cNvSpPr>
              <a:spLocks noChangeArrowheads="1"/>
            </p:cNvSpPr>
            <p:nvPr/>
          </p:nvSpPr>
          <p:spPr bwMode="auto">
            <a:xfrm>
              <a:off x="7945099" y="3187950"/>
              <a:ext cx="708402" cy="753889"/>
            </a:xfrm>
            <a:custGeom>
              <a:avLst/>
              <a:gdLst>
                <a:gd name="T0" fmla="*/ 2969 w 2970"/>
                <a:gd name="T1" fmla="*/ 0 h 3187"/>
                <a:gd name="T2" fmla="*/ 2969 w 2970"/>
                <a:gd name="T3" fmla="*/ 0 h 3187"/>
                <a:gd name="T4" fmla="*/ 0 w 2970"/>
                <a:gd name="T5" fmla="*/ 0 h 3187"/>
                <a:gd name="T6" fmla="*/ 0 w 2970"/>
                <a:gd name="T7" fmla="*/ 781 h 3187"/>
                <a:gd name="T8" fmla="*/ 219 w 2970"/>
                <a:gd name="T9" fmla="*/ 781 h 3187"/>
                <a:gd name="T10" fmla="*/ 719 w 2970"/>
                <a:gd name="T11" fmla="*/ 500 h 3187"/>
                <a:gd name="T12" fmla="*/ 1126 w 2970"/>
                <a:gd name="T13" fmla="*/ 1062 h 3187"/>
                <a:gd name="T14" fmla="*/ 1001 w 2970"/>
                <a:gd name="T15" fmla="*/ 1500 h 3187"/>
                <a:gd name="T16" fmla="*/ 688 w 2970"/>
                <a:gd name="T17" fmla="*/ 1625 h 3187"/>
                <a:gd name="T18" fmla="*/ 219 w 2970"/>
                <a:gd name="T19" fmla="*/ 1344 h 3187"/>
                <a:gd name="T20" fmla="*/ 0 w 2970"/>
                <a:gd name="T21" fmla="*/ 1344 h 3187"/>
                <a:gd name="T22" fmla="*/ 0 w 2970"/>
                <a:gd name="T23" fmla="*/ 3030 h 3187"/>
                <a:gd name="T24" fmla="*/ 63 w 2970"/>
                <a:gd name="T25" fmla="*/ 3186 h 3187"/>
                <a:gd name="T26" fmla="*/ 2969 w 2970"/>
                <a:gd name="T27" fmla="*/ 3186 h 3187"/>
                <a:gd name="T28" fmla="*/ 2969 w 2970"/>
                <a:gd name="T29" fmla="*/ 0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0" h="3187">
                  <a:moveTo>
                    <a:pt x="2969" y="0"/>
                  </a:moveTo>
                  <a:lnTo>
                    <a:pt x="2969" y="0"/>
                  </a:lnTo>
                  <a:cubicBezTo>
                    <a:pt x="0" y="0"/>
                    <a:pt x="0" y="0"/>
                    <a:pt x="0" y="0"/>
                  </a:cubicBezTo>
                  <a:cubicBezTo>
                    <a:pt x="0" y="781"/>
                    <a:pt x="0" y="781"/>
                    <a:pt x="0" y="781"/>
                  </a:cubicBezTo>
                  <a:cubicBezTo>
                    <a:pt x="219" y="781"/>
                    <a:pt x="219" y="781"/>
                    <a:pt x="219" y="781"/>
                  </a:cubicBezTo>
                  <a:cubicBezTo>
                    <a:pt x="251" y="687"/>
                    <a:pt x="407" y="500"/>
                    <a:pt x="719" y="500"/>
                  </a:cubicBezTo>
                  <a:cubicBezTo>
                    <a:pt x="1126" y="500"/>
                    <a:pt x="1126" y="937"/>
                    <a:pt x="1126" y="1062"/>
                  </a:cubicBezTo>
                  <a:cubicBezTo>
                    <a:pt x="1126" y="1281"/>
                    <a:pt x="1094" y="1406"/>
                    <a:pt x="1001" y="1500"/>
                  </a:cubicBezTo>
                  <a:cubicBezTo>
                    <a:pt x="907" y="1594"/>
                    <a:pt x="813" y="1625"/>
                    <a:pt x="688" y="1625"/>
                  </a:cubicBezTo>
                  <a:cubicBezTo>
                    <a:pt x="438" y="1594"/>
                    <a:pt x="282" y="1437"/>
                    <a:pt x="219" y="1344"/>
                  </a:cubicBezTo>
                  <a:cubicBezTo>
                    <a:pt x="0" y="1344"/>
                    <a:pt x="0" y="1344"/>
                    <a:pt x="0" y="1344"/>
                  </a:cubicBezTo>
                  <a:cubicBezTo>
                    <a:pt x="0" y="3030"/>
                    <a:pt x="0" y="3030"/>
                    <a:pt x="0" y="3030"/>
                  </a:cubicBezTo>
                  <a:cubicBezTo>
                    <a:pt x="32" y="3093"/>
                    <a:pt x="32" y="3124"/>
                    <a:pt x="63" y="3186"/>
                  </a:cubicBezTo>
                  <a:cubicBezTo>
                    <a:pt x="2969" y="3186"/>
                    <a:pt x="2969" y="3186"/>
                    <a:pt x="2969" y="3186"/>
                  </a:cubicBezTo>
                  <a:lnTo>
                    <a:pt x="2969" y="0"/>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2" name="Freeform 3">
              <a:extLst>
                <a:ext uri="{FF2B5EF4-FFF2-40B4-BE49-F238E27FC236}">
                  <a16:creationId xmlns:a16="http://schemas.microsoft.com/office/drawing/2014/main" id="{00171E2A-AB40-40D3-9541-724BB6D79661}"/>
                </a:ext>
              </a:extLst>
            </p:cNvPr>
            <p:cNvSpPr>
              <a:spLocks noChangeArrowheads="1"/>
            </p:cNvSpPr>
            <p:nvPr/>
          </p:nvSpPr>
          <p:spPr bwMode="auto">
            <a:xfrm>
              <a:off x="7945099" y="1650976"/>
              <a:ext cx="1817250" cy="997886"/>
            </a:xfrm>
            <a:custGeom>
              <a:avLst/>
              <a:gdLst>
                <a:gd name="T0" fmla="*/ 0 w 7626"/>
                <a:gd name="T1" fmla="*/ 3031 h 4220"/>
                <a:gd name="T2" fmla="*/ 0 w 7626"/>
                <a:gd name="T3" fmla="*/ 3031 h 4220"/>
                <a:gd name="T4" fmla="*/ 1282 w 7626"/>
                <a:gd name="T5" fmla="*/ 3031 h 4220"/>
                <a:gd name="T6" fmla="*/ 1344 w 7626"/>
                <a:gd name="T7" fmla="*/ 3094 h 4220"/>
                <a:gd name="T8" fmla="*/ 1344 w 7626"/>
                <a:gd name="T9" fmla="*/ 3500 h 4220"/>
                <a:gd name="T10" fmla="*/ 1313 w 7626"/>
                <a:gd name="T11" fmla="*/ 3562 h 4220"/>
                <a:gd name="T12" fmla="*/ 1094 w 7626"/>
                <a:gd name="T13" fmla="*/ 3875 h 4220"/>
                <a:gd name="T14" fmla="*/ 1469 w 7626"/>
                <a:gd name="T15" fmla="*/ 4219 h 4220"/>
                <a:gd name="T16" fmla="*/ 1907 w 7626"/>
                <a:gd name="T17" fmla="*/ 3906 h 4220"/>
                <a:gd name="T18" fmla="*/ 1657 w 7626"/>
                <a:gd name="T19" fmla="*/ 3531 h 4220"/>
                <a:gd name="T20" fmla="*/ 1594 w 7626"/>
                <a:gd name="T21" fmla="*/ 3469 h 4220"/>
                <a:gd name="T22" fmla="*/ 1626 w 7626"/>
                <a:gd name="T23" fmla="*/ 3125 h 4220"/>
                <a:gd name="T24" fmla="*/ 1688 w 7626"/>
                <a:gd name="T25" fmla="*/ 3062 h 4220"/>
                <a:gd name="T26" fmla="*/ 4437 w 7626"/>
                <a:gd name="T27" fmla="*/ 3062 h 4220"/>
                <a:gd name="T28" fmla="*/ 4437 w 7626"/>
                <a:gd name="T29" fmla="*/ 2812 h 4220"/>
                <a:gd name="T30" fmla="*/ 4156 w 7626"/>
                <a:gd name="T31" fmla="*/ 2312 h 4220"/>
                <a:gd name="T32" fmla="*/ 4687 w 7626"/>
                <a:gd name="T33" fmla="*/ 1906 h 4220"/>
                <a:gd name="T34" fmla="*/ 5250 w 7626"/>
                <a:gd name="T35" fmla="*/ 2312 h 4220"/>
                <a:gd name="T36" fmla="*/ 4968 w 7626"/>
                <a:gd name="T37" fmla="*/ 2812 h 4220"/>
                <a:gd name="T38" fmla="*/ 4968 w 7626"/>
                <a:gd name="T39" fmla="*/ 3031 h 4220"/>
                <a:gd name="T40" fmla="*/ 7625 w 7626"/>
                <a:gd name="T41" fmla="*/ 3031 h 4220"/>
                <a:gd name="T42" fmla="*/ 6531 w 7626"/>
                <a:gd name="T43" fmla="*/ 1375 h 4220"/>
                <a:gd name="T44" fmla="*/ 3156 w 7626"/>
                <a:gd name="T45" fmla="*/ 0 h 4220"/>
                <a:gd name="T46" fmla="*/ 0 w 7626"/>
                <a:gd name="T47" fmla="*/ 1000 h 4220"/>
                <a:gd name="T48" fmla="*/ 0 w 7626"/>
                <a:gd name="T49" fmla="*/ 3031 h 4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26" h="4220">
                  <a:moveTo>
                    <a:pt x="0" y="3031"/>
                  </a:moveTo>
                  <a:lnTo>
                    <a:pt x="0" y="3031"/>
                  </a:lnTo>
                  <a:cubicBezTo>
                    <a:pt x="1282" y="3031"/>
                    <a:pt x="1282" y="3031"/>
                    <a:pt x="1282" y="3031"/>
                  </a:cubicBezTo>
                  <a:cubicBezTo>
                    <a:pt x="1313" y="3031"/>
                    <a:pt x="1344" y="3062"/>
                    <a:pt x="1344" y="3094"/>
                  </a:cubicBezTo>
                  <a:cubicBezTo>
                    <a:pt x="1344" y="3500"/>
                    <a:pt x="1344" y="3500"/>
                    <a:pt x="1344" y="3500"/>
                  </a:cubicBezTo>
                  <a:cubicBezTo>
                    <a:pt x="1344" y="3500"/>
                    <a:pt x="1344" y="3531"/>
                    <a:pt x="1313" y="3562"/>
                  </a:cubicBezTo>
                  <a:cubicBezTo>
                    <a:pt x="1251" y="3594"/>
                    <a:pt x="1094" y="3719"/>
                    <a:pt x="1094" y="3875"/>
                  </a:cubicBezTo>
                  <a:cubicBezTo>
                    <a:pt x="1094" y="4031"/>
                    <a:pt x="1219" y="4219"/>
                    <a:pt x="1469" y="4219"/>
                  </a:cubicBezTo>
                  <a:cubicBezTo>
                    <a:pt x="1719" y="4219"/>
                    <a:pt x="1907" y="4062"/>
                    <a:pt x="1907" y="3906"/>
                  </a:cubicBezTo>
                  <a:cubicBezTo>
                    <a:pt x="1938" y="3656"/>
                    <a:pt x="1657" y="3531"/>
                    <a:pt x="1657" y="3531"/>
                  </a:cubicBezTo>
                  <a:cubicBezTo>
                    <a:pt x="1626" y="3531"/>
                    <a:pt x="1594" y="3500"/>
                    <a:pt x="1594" y="3469"/>
                  </a:cubicBezTo>
                  <a:cubicBezTo>
                    <a:pt x="1626" y="3125"/>
                    <a:pt x="1626" y="3125"/>
                    <a:pt x="1626" y="3125"/>
                  </a:cubicBezTo>
                  <a:cubicBezTo>
                    <a:pt x="1626" y="3094"/>
                    <a:pt x="1657" y="3062"/>
                    <a:pt x="1688" y="3062"/>
                  </a:cubicBezTo>
                  <a:cubicBezTo>
                    <a:pt x="4437" y="3062"/>
                    <a:pt x="4437" y="3062"/>
                    <a:pt x="4437" y="3062"/>
                  </a:cubicBezTo>
                  <a:cubicBezTo>
                    <a:pt x="4437" y="2812"/>
                    <a:pt x="4437" y="2812"/>
                    <a:pt x="4437" y="2812"/>
                  </a:cubicBezTo>
                  <a:cubicBezTo>
                    <a:pt x="4343" y="2750"/>
                    <a:pt x="4156" y="2594"/>
                    <a:pt x="4156" y="2312"/>
                  </a:cubicBezTo>
                  <a:cubicBezTo>
                    <a:pt x="4156" y="2031"/>
                    <a:pt x="4437" y="1906"/>
                    <a:pt x="4687" y="1906"/>
                  </a:cubicBezTo>
                  <a:cubicBezTo>
                    <a:pt x="4937" y="1906"/>
                    <a:pt x="5250" y="2000"/>
                    <a:pt x="5250" y="2312"/>
                  </a:cubicBezTo>
                  <a:cubicBezTo>
                    <a:pt x="5250" y="2594"/>
                    <a:pt x="5062" y="2750"/>
                    <a:pt x="4968" y="2812"/>
                  </a:cubicBezTo>
                  <a:cubicBezTo>
                    <a:pt x="4968" y="3031"/>
                    <a:pt x="4968" y="3031"/>
                    <a:pt x="4968" y="3031"/>
                  </a:cubicBezTo>
                  <a:cubicBezTo>
                    <a:pt x="7625" y="3031"/>
                    <a:pt x="7625" y="3031"/>
                    <a:pt x="7625" y="3031"/>
                  </a:cubicBezTo>
                  <a:cubicBezTo>
                    <a:pt x="7374" y="2437"/>
                    <a:pt x="6999" y="1812"/>
                    <a:pt x="6531" y="1375"/>
                  </a:cubicBezTo>
                  <a:cubicBezTo>
                    <a:pt x="5531" y="562"/>
                    <a:pt x="4625" y="31"/>
                    <a:pt x="3156" y="0"/>
                  </a:cubicBezTo>
                  <a:cubicBezTo>
                    <a:pt x="2251" y="0"/>
                    <a:pt x="1032" y="250"/>
                    <a:pt x="0" y="1000"/>
                  </a:cubicBezTo>
                  <a:lnTo>
                    <a:pt x="0" y="3031"/>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3" name="Freeform 4">
              <a:extLst>
                <a:ext uri="{FF2B5EF4-FFF2-40B4-BE49-F238E27FC236}">
                  <a16:creationId xmlns:a16="http://schemas.microsoft.com/office/drawing/2014/main" id="{FAFE1097-BFEB-474F-9107-9186144DA2CA}"/>
                </a:ext>
              </a:extLst>
            </p:cNvPr>
            <p:cNvSpPr>
              <a:spLocks noChangeArrowheads="1"/>
            </p:cNvSpPr>
            <p:nvPr/>
          </p:nvSpPr>
          <p:spPr bwMode="auto">
            <a:xfrm>
              <a:off x="8690287" y="2138970"/>
              <a:ext cx="975366" cy="1019783"/>
            </a:xfrm>
            <a:custGeom>
              <a:avLst/>
              <a:gdLst>
                <a:gd name="T0" fmla="*/ 2968 w 4094"/>
                <a:gd name="T1" fmla="*/ 2875 h 4314"/>
                <a:gd name="T2" fmla="*/ 2968 w 4094"/>
                <a:gd name="T3" fmla="*/ 2875 h 4314"/>
                <a:gd name="T4" fmla="*/ 3031 w 4094"/>
                <a:gd name="T5" fmla="*/ 2813 h 4314"/>
                <a:gd name="T6" fmla="*/ 3375 w 4094"/>
                <a:gd name="T7" fmla="*/ 2813 h 4314"/>
                <a:gd name="T8" fmla="*/ 3406 w 4094"/>
                <a:gd name="T9" fmla="*/ 2844 h 4314"/>
                <a:gd name="T10" fmla="*/ 3812 w 4094"/>
                <a:gd name="T11" fmla="*/ 3063 h 4314"/>
                <a:gd name="T12" fmla="*/ 4093 w 4094"/>
                <a:gd name="T13" fmla="*/ 2657 h 4314"/>
                <a:gd name="T14" fmla="*/ 3812 w 4094"/>
                <a:gd name="T15" fmla="*/ 2282 h 4314"/>
                <a:gd name="T16" fmla="*/ 3406 w 4094"/>
                <a:gd name="T17" fmla="*/ 2532 h 4314"/>
                <a:gd name="T18" fmla="*/ 3343 w 4094"/>
                <a:gd name="T19" fmla="*/ 2563 h 4314"/>
                <a:gd name="T20" fmla="*/ 3000 w 4094"/>
                <a:gd name="T21" fmla="*/ 2563 h 4314"/>
                <a:gd name="T22" fmla="*/ 2937 w 4094"/>
                <a:gd name="T23" fmla="*/ 2500 h 4314"/>
                <a:gd name="T24" fmla="*/ 2937 w 4094"/>
                <a:gd name="T25" fmla="*/ 1125 h 4314"/>
                <a:gd name="T26" fmla="*/ 1781 w 4094"/>
                <a:gd name="T27" fmla="*/ 1125 h 4314"/>
                <a:gd name="T28" fmla="*/ 1718 w 4094"/>
                <a:gd name="T29" fmla="*/ 1063 h 4314"/>
                <a:gd name="T30" fmla="*/ 1718 w 4094"/>
                <a:gd name="T31" fmla="*/ 719 h 4314"/>
                <a:gd name="T32" fmla="*/ 1750 w 4094"/>
                <a:gd name="T33" fmla="*/ 657 h 4314"/>
                <a:gd name="T34" fmla="*/ 1968 w 4094"/>
                <a:gd name="T35" fmla="*/ 250 h 4314"/>
                <a:gd name="T36" fmla="*/ 1562 w 4094"/>
                <a:gd name="T37" fmla="*/ 0 h 4314"/>
                <a:gd name="T38" fmla="*/ 1187 w 4094"/>
                <a:gd name="T39" fmla="*/ 250 h 4314"/>
                <a:gd name="T40" fmla="*/ 1406 w 4094"/>
                <a:gd name="T41" fmla="*/ 657 h 4314"/>
                <a:gd name="T42" fmla="*/ 1468 w 4094"/>
                <a:gd name="T43" fmla="*/ 719 h 4314"/>
                <a:gd name="T44" fmla="*/ 1468 w 4094"/>
                <a:gd name="T45" fmla="*/ 1063 h 4314"/>
                <a:gd name="T46" fmla="*/ 1375 w 4094"/>
                <a:gd name="T47" fmla="*/ 1157 h 4314"/>
                <a:gd name="T48" fmla="*/ 0 w 4094"/>
                <a:gd name="T49" fmla="*/ 1157 h 4314"/>
                <a:gd name="T50" fmla="*/ 0 w 4094"/>
                <a:gd name="T51" fmla="*/ 4313 h 4314"/>
                <a:gd name="T52" fmla="*/ 2968 w 4094"/>
                <a:gd name="T53" fmla="*/ 4313 h 4314"/>
                <a:gd name="T54" fmla="*/ 2968 w 4094"/>
                <a:gd name="T55" fmla="*/ 2875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4" h="4314">
                  <a:moveTo>
                    <a:pt x="2968" y="2875"/>
                  </a:moveTo>
                  <a:lnTo>
                    <a:pt x="2968" y="2875"/>
                  </a:lnTo>
                  <a:cubicBezTo>
                    <a:pt x="2968" y="2844"/>
                    <a:pt x="3000" y="2813"/>
                    <a:pt x="3031" y="2813"/>
                  </a:cubicBezTo>
                  <a:cubicBezTo>
                    <a:pt x="3375" y="2813"/>
                    <a:pt x="3375" y="2813"/>
                    <a:pt x="3375" y="2813"/>
                  </a:cubicBezTo>
                  <a:cubicBezTo>
                    <a:pt x="3375" y="2813"/>
                    <a:pt x="3406" y="2813"/>
                    <a:pt x="3406" y="2844"/>
                  </a:cubicBezTo>
                  <a:cubicBezTo>
                    <a:pt x="3468" y="2907"/>
                    <a:pt x="3656" y="3063"/>
                    <a:pt x="3812" y="3063"/>
                  </a:cubicBezTo>
                  <a:cubicBezTo>
                    <a:pt x="3999" y="3063"/>
                    <a:pt x="4093" y="2844"/>
                    <a:pt x="4093" y="2657"/>
                  </a:cubicBezTo>
                  <a:cubicBezTo>
                    <a:pt x="4093" y="2407"/>
                    <a:pt x="3968" y="2282"/>
                    <a:pt x="3812" y="2282"/>
                  </a:cubicBezTo>
                  <a:cubicBezTo>
                    <a:pt x="3687" y="2282"/>
                    <a:pt x="3499" y="2438"/>
                    <a:pt x="3406" y="2532"/>
                  </a:cubicBezTo>
                  <a:cubicBezTo>
                    <a:pt x="3406" y="2563"/>
                    <a:pt x="3375" y="2563"/>
                    <a:pt x="3343" y="2563"/>
                  </a:cubicBezTo>
                  <a:cubicBezTo>
                    <a:pt x="3000" y="2563"/>
                    <a:pt x="3000" y="2563"/>
                    <a:pt x="3000" y="2563"/>
                  </a:cubicBezTo>
                  <a:cubicBezTo>
                    <a:pt x="2968" y="2563"/>
                    <a:pt x="2937" y="2532"/>
                    <a:pt x="2937" y="2500"/>
                  </a:cubicBezTo>
                  <a:cubicBezTo>
                    <a:pt x="2937" y="1125"/>
                    <a:pt x="2937" y="1125"/>
                    <a:pt x="2937" y="1125"/>
                  </a:cubicBezTo>
                  <a:cubicBezTo>
                    <a:pt x="1781" y="1125"/>
                    <a:pt x="1781" y="1125"/>
                    <a:pt x="1781" y="1125"/>
                  </a:cubicBezTo>
                  <a:cubicBezTo>
                    <a:pt x="1750" y="1125"/>
                    <a:pt x="1718" y="1094"/>
                    <a:pt x="1718" y="1063"/>
                  </a:cubicBezTo>
                  <a:cubicBezTo>
                    <a:pt x="1718" y="719"/>
                    <a:pt x="1718" y="719"/>
                    <a:pt x="1718" y="719"/>
                  </a:cubicBezTo>
                  <a:cubicBezTo>
                    <a:pt x="1718" y="688"/>
                    <a:pt x="1718" y="657"/>
                    <a:pt x="1750" y="657"/>
                  </a:cubicBezTo>
                  <a:cubicBezTo>
                    <a:pt x="1750" y="657"/>
                    <a:pt x="1968" y="500"/>
                    <a:pt x="1968" y="250"/>
                  </a:cubicBezTo>
                  <a:cubicBezTo>
                    <a:pt x="1968" y="0"/>
                    <a:pt x="1625" y="0"/>
                    <a:pt x="1562" y="0"/>
                  </a:cubicBezTo>
                  <a:cubicBezTo>
                    <a:pt x="1406" y="0"/>
                    <a:pt x="1187" y="32"/>
                    <a:pt x="1187" y="250"/>
                  </a:cubicBezTo>
                  <a:cubicBezTo>
                    <a:pt x="1187" y="500"/>
                    <a:pt x="1406" y="625"/>
                    <a:pt x="1406" y="657"/>
                  </a:cubicBezTo>
                  <a:cubicBezTo>
                    <a:pt x="1437" y="657"/>
                    <a:pt x="1468" y="688"/>
                    <a:pt x="1468" y="719"/>
                  </a:cubicBezTo>
                  <a:cubicBezTo>
                    <a:pt x="1468" y="1063"/>
                    <a:pt x="1468" y="1063"/>
                    <a:pt x="1468" y="1063"/>
                  </a:cubicBezTo>
                  <a:cubicBezTo>
                    <a:pt x="1468" y="1094"/>
                    <a:pt x="1406" y="1157"/>
                    <a:pt x="1375" y="1157"/>
                  </a:cubicBezTo>
                  <a:cubicBezTo>
                    <a:pt x="0" y="1157"/>
                    <a:pt x="0" y="1157"/>
                    <a:pt x="0" y="1157"/>
                  </a:cubicBezTo>
                  <a:cubicBezTo>
                    <a:pt x="0" y="4313"/>
                    <a:pt x="0" y="4313"/>
                    <a:pt x="0" y="4313"/>
                  </a:cubicBezTo>
                  <a:cubicBezTo>
                    <a:pt x="2968" y="4313"/>
                    <a:pt x="2968" y="4313"/>
                    <a:pt x="2968" y="4313"/>
                  </a:cubicBezTo>
                  <a:lnTo>
                    <a:pt x="2968" y="2875"/>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4" name="Freeform 5">
              <a:extLst>
                <a:ext uri="{FF2B5EF4-FFF2-40B4-BE49-F238E27FC236}">
                  <a16:creationId xmlns:a16="http://schemas.microsoft.com/office/drawing/2014/main" id="{F2D42B71-FCCB-4EDF-8639-25B01282B36C}"/>
                </a:ext>
              </a:extLst>
            </p:cNvPr>
            <p:cNvSpPr>
              <a:spLocks noChangeArrowheads="1"/>
            </p:cNvSpPr>
            <p:nvPr/>
          </p:nvSpPr>
          <p:spPr bwMode="auto">
            <a:xfrm>
              <a:off x="9166409" y="2412164"/>
              <a:ext cx="677921" cy="1462941"/>
            </a:xfrm>
            <a:custGeom>
              <a:avLst/>
              <a:gdLst>
                <a:gd name="T0" fmla="*/ 1093 w 2844"/>
                <a:gd name="T1" fmla="*/ 0 h 6187"/>
                <a:gd name="T2" fmla="*/ 1093 w 2844"/>
                <a:gd name="T3" fmla="*/ 0 h 6187"/>
                <a:gd name="T4" fmla="*/ 1093 w 2844"/>
                <a:gd name="T5" fmla="*/ 1250 h 6187"/>
                <a:gd name="T6" fmla="*/ 1312 w 2844"/>
                <a:gd name="T7" fmla="*/ 1250 h 6187"/>
                <a:gd name="T8" fmla="*/ 1812 w 2844"/>
                <a:gd name="T9" fmla="*/ 968 h 6187"/>
                <a:gd name="T10" fmla="*/ 2218 w 2844"/>
                <a:gd name="T11" fmla="*/ 1500 h 6187"/>
                <a:gd name="T12" fmla="*/ 1812 w 2844"/>
                <a:gd name="T13" fmla="*/ 2062 h 6187"/>
                <a:gd name="T14" fmla="*/ 1312 w 2844"/>
                <a:gd name="T15" fmla="*/ 1781 h 6187"/>
                <a:gd name="T16" fmla="*/ 1125 w 2844"/>
                <a:gd name="T17" fmla="*/ 1781 h 6187"/>
                <a:gd name="T18" fmla="*/ 1125 w 2844"/>
                <a:gd name="T19" fmla="*/ 4187 h 6187"/>
                <a:gd name="T20" fmla="*/ 1031 w 2844"/>
                <a:gd name="T21" fmla="*/ 4250 h 6187"/>
                <a:gd name="T22" fmla="*/ 718 w 2844"/>
                <a:gd name="T23" fmla="*/ 4250 h 6187"/>
                <a:gd name="T24" fmla="*/ 656 w 2844"/>
                <a:gd name="T25" fmla="*/ 4218 h 6187"/>
                <a:gd name="T26" fmla="*/ 281 w 2844"/>
                <a:gd name="T27" fmla="*/ 4000 h 6187"/>
                <a:gd name="T28" fmla="*/ 93 w 2844"/>
                <a:gd name="T29" fmla="*/ 4062 h 6187"/>
                <a:gd name="T30" fmla="*/ 0 w 2844"/>
                <a:gd name="T31" fmla="*/ 4406 h 6187"/>
                <a:gd name="T32" fmla="*/ 312 w 2844"/>
                <a:gd name="T33" fmla="*/ 4812 h 6187"/>
                <a:gd name="T34" fmla="*/ 718 w 2844"/>
                <a:gd name="T35" fmla="*/ 4531 h 6187"/>
                <a:gd name="T36" fmla="*/ 750 w 2844"/>
                <a:gd name="T37" fmla="*/ 4500 h 6187"/>
                <a:gd name="T38" fmla="*/ 1031 w 2844"/>
                <a:gd name="T39" fmla="*/ 4500 h 6187"/>
                <a:gd name="T40" fmla="*/ 1125 w 2844"/>
                <a:gd name="T41" fmla="*/ 4593 h 6187"/>
                <a:gd name="T42" fmla="*/ 1125 w 2844"/>
                <a:gd name="T43" fmla="*/ 6186 h 6187"/>
                <a:gd name="T44" fmla="*/ 2156 w 2844"/>
                <a:gd name="T45" fmla="*/ 3906 h 6187"/>
                <a:gd name="T46" fmla="*/ 2843 w 2844"/>
                <a:gd name="T47" fmla="*/ 1437 h 6187"/>
                <a:gd name="T48" fmla="*/ 2562 w 2844"/>
                <a:gd name="T49" fmla="*/ 0 h 6187"/>
                <a:gd name="T50" fmla="*/ 1093 w 2844"/>
                <a:gd name="T51" fmla="*/ 0 h 6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4" h="6187">
                  <a:moveTo>
                    <a:pt x="1093" y="0"/>
                  </a:moveTo>
                  <a:lnTo>
                    <a:pt x="1093" y="0"/>
                  </a:lnTo>
                  <a:cubicBezTo>
                    <a:pt x="1093" y="1250"/>
                    <a:pt x="1093" y="1250"/>
                    <a:pt x="1093" y="1250"/>
                  </a:cubicBezTo>
                  <a:cubicBezTo>
                    <a:pt x="1312" y="1250"/>
                    <a:pt x="1312" y="1250"/>
                    <a:pt x="1312" y="1250"/>
                  </a:cubicBezTo>
                  <a:cubicBezTo>
                    <a:pt x="1406" y="1187"/>
                    <a:pt x="1624" y="968"/>
                    <a:pt x="1812" y="968"/>
                  </a:cubicBezTo>
                  <a:cubicBezTo>
                    <a:pt x="1999" y="968"/>
                    <a:pt x="2218" y="1125"/>
                    <a:pt x="2218" y="1500"/>
                  </a:cubicBezTo>
                  <a:cubicBezTo>
                    <a:pt x="2218" y="1843"/>
                    <a:pt x="2062" y="2062"/>
                    <a:pt x="1812" y="2062"/>
                  </a:cubicBezTo>
                  <a:cubicBezTo>
                    <a:pt x="1593" y="2062"/>
                    <a:pt x="1406" y="1875"/>
                    <a:pt x="1312" y="1781"/>
                  </a:cubicBezTo>
                  <a:cubicBezTo>
                    <a:pt x="1125" y="1781"/>
                    <a:pt x="1125" y="1781"/>
                    <a:pt x="1125" y="1781"/>
                  </a:cubicBezTo>
                  <a:cubicBezTo>
                    <a:pt x="1125" y="4187"/>
                    <a:pt x="1125" y="4187"/>
                    <a:pt x="1125" y="4187"/>
                  </a:cubicBezTo>
                  <a:cubicBezTo>
                    <a:pt x="1125" y="4218"/>
                    <a:pt x="1062" y="4250"/>
                    <a:pt x="1031" y="4250"/>
                  </a:cubicBezTo>
                  <a:cubicBezTo>
                    <a:pt x="718" y="4250"/>
                    <a:pt x="718" y="4250"/>
                    <a:pt x="718" y="4250"/>
                  </a:cubicBezTo>
                  <a:cubicBezTo>
                    <a:pt x="687" y="4250"/>
                    <a:pt x="656" y="4250"/>
                    <a:pt x="656" y="4218"/>
                  </a:cubicBezTo>
                  <a:cubicBezTo>
                    <a:pt x="593" y="4156"/>
                    <a:pt x="406" y="4000"/>
                    <a:pt x="281" y="4000"/>
                  </a:cubicBezTo>
                  <a:cubicBezTo>
                    <a:pt x="187" y="4000"/>
                    <a:pt x="156" y="4000"/>
                    <a:pt x="93" y="4062"/>
                  </a:cubicBezTo>
                  <a:cubicBezTo>
                    <a:pt x="31" y="4125"/>
                    <a:pt x="0" y="4250"/>
                    <a:pt x="0" y="4406"/>
                  </a:cubicBezTo>
                  <a:cubicBezTo>
                    <a:pt x="0" y="4656"/>
                    <a:pt x="93" y="4812"/>
                    <a:pt x="312" y="4812"/>
                  </a:cubicBezTo>
                  <a:cubicBezTo>
                    <a:pt x="437" y="4812"/>
                    <a:pt x="656" y="4593"/>
                    <a:pt x="718" y="4531"/>
                  </a:cubicBezTo>
                  <a:lnTo>
                    <a:pt x="750" y="4500"/>
                  </a:lnTo>
                  <a:cubicBezTo>
                    <a:pt x="1031" y="4500"/>
                    <a:pt x="1031" y="4500"/>
                    <a:pt x="1031" y="4500"/>
                  </a:cubicBezTo>
                  <a:cubicBezTo>
                    <a:pt x="1062" y="4500"/>
                    <a:pt x="1125" y="4531"/>
                    <a:pt x="1125" y="4593"/>
                  </a:cubicBezTo>
                  <a:cubicBezTo>
                    <a:pt x="1125" y="6186"/>
                    <a:pt x="1125" y="6186"/>
                    <a:pt x="1125" y="6186"/>
                  </a:cubicBezTo>
                  <a:cubicBezTo>
                    <a:pt x="1406" y="5530"/>
                    <a:pt x="1843" y="4562"/>
                    <a:pt x="2156" y="3906"/>
                  </a:cubicBezTo>
                  <a:cubicBezTo>
                    <a:pt x="2687" y="2875"/>
                    <a:pt x="2843" y="2250"/>
                    <a:pt x="2843" y="1437"/>
                  </a:cubicBezTo>
                  <a:cubicBezTo>
                    <a:pt x="2843" y="1062"/>
                    <a:pt x="2750" y="531"/>
                    <a:pt x="2562" y="0"/>
                  </a:cubicBezTo>
                  <a:lnTo>
                    <a:pt x="1093" y="0"/>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5" name="Freeform 6">
              <a:extLst>
                <a:ext uri="{FF2B5EF4-FFF2-40B4-BE49-F238E27FC236}">
                  <a16:creationId xmlns:a16="http://schemas.microsoft.com/office/drawing/2014/main" id="{365CCE10-8CF6-4944-98A9-AD6060D3F712}"/>
                </a:ext>
              </a:extLst>
            </p:cNvPr>
            <p:cNvSpPr>
              <a:spLocks noChangeArrowheads="1"/>
            </p:cNvSpPr>
            <p:nvPr/>
          </p:nvSpPr>
          <p:spPr bwMode="auto">
            <a:xfrm>
              <a:off x="7975579" y="3971036"/>
              <a:ext cx="1414702" cy="576626"/>
            </a:xfrm>
            <a:custGeom>
              <a:avLst/>
              <a:gdLst>
                <a:gd name="T0" fmla="*/ 4530 w 5937"/>
                <a:gd name="T1" fmla="*/ 0 h 2439"/>
                <a:gd name="T2" fmla="*/ 4530 w 5937"/>
                <a:gd name="T3" fmla="*/ 0 h 2439"/>
                <a:gd name="T4" fmla="*/ 4530 w 5937"/>
                <a:gd name="T5" fmla="*/ 250 h 2439"/>
                <a:gd name="T6" fmla="*/ 4842 w 5937"/>
                <a:gd name="T7" fmla="*/ 782 h 2439"/>
                <a:gd name="T8" fmla="*/ 4249 w 5937"/>
                <a:gd name="T9" fmla="*/ 1188 h 2439"/>
                <a:gd name="T10" fmla="*/ 3842 w 5937"/>
                <a:gd name="T11" fmla="*/ 1032 h 2439"/>
                <a:gd name="T12" fmla="*/ 3717 w 5937"/>
                <a:gd name="T13" fmla="*/ 719 h 2439"/>
                <a:gd name="T14" fmla="*/ 3999 w 5937"/>
                <a:gd name="T15" fmla="*/ 282 h 2439"/>
                <a:gd name="T16" fmla="*/ 3999 w 5937"/>
                <a:gd name="T17" fmla="*/ 32 h 2439"/>
                <a:gd name="T18" fmla="*/ 0 w 5937"/>
                <a:gd name="T19" fmla="*/ 32 h 2439"/>
                <a:gd name="T20" fmla="*/ 156 w 5937"/>
                <a:gd name="T21" fmla="*/ 719 h 2439"/>
                <a:gd name="T22" fmla="*/ 1125 w 5937"/>
                <a:gd name="T23" fmla="*/ 2438 h 2439"/>
                <a:gd name="T24" fmla="*/ 4780 w 5937"/>
                <a:gd name="T25" fmla="*/ 2438 h 2439"/>
                <a:gd name="T26" fmla="*/ 5624 w 5937"/>
                <a:gd name="T27" fmla="*/ 1657 h 2439"/>
                <a:gd name="T28" fmla="*/ 5780 w 5937"/>
                <a:gd name="T29" fmla="*/ 344 h 2439"/>
                <a:gd name="T30" fmla="*/ 5936 w 5937"/>
                <a:gd name="T31" fmla="*/ 0 h 2439"/>
                <a:gd name="T32" fmla="*/ 4530 w 5937"/>
                <a:gd name="T33" fmla="*/ 0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7" h="2439">
                  <a:moveTo>
                    <a:pt x="4530" y="0"/>
                  </a:moveTo>
                  <a:lnTo>
                    <a:pt x="4530" y="0"/>
                  </a:lnTo>
                  <a:cubicBezTo>
                    <a:pt x="4530" y="250"/>
                    <a:pt x="4530" y="250"/>
                    <a:pt x="4530" y="250"/>
                  </a:cubicBezTo>
                  <a:cubicBezTo>
                    <a:pt x="4624" y="313"/>
                    <a:pt x="4874" y="500"/>
                    <a:pt x="4842" y="782"/>
                  </a:cubicBezTo>
                  <a:cubicBezTo>
                    <a:pt x="4842" y="1032"/>
                    <a:pt x="4624" y="1188"/>
                    <a:pt x="4249" y="1188"/>
                  </a:cubicBezTo>
                  <a:cubicBezTo>
                    <a:pt x="4030" y="1188"/>
                    <a:pt x="3905" y="1125"/>
                    <a:pt x="3842" y="1032"/>
                  </a:cubicBezTo>
                  <a:cubicBezTo>
                    <a:pt x="3749" y="969"/>
                    <a:pt x="3717" y="844"/>
                    <a:pt x="3717" y="719"/>
                  </a:cubicBezTo>
                  <a:cubicBezTo>
                    <a:pt x="3749" y="532"/>
                    <a:pt x="3936" y="344"/>
                    <a:pt x="3999" y="282"/>
                  </a:cubicBezTo>
                  <a:cubicBezTo>
                    <a:pt x="3999" y="32"/>
                    <a:pt x="3999" y="32"/>
                    <a:pt x="3999" y="32"/>
                  </a:cubicBezTo>
                  <a:cubicBezTo>
                    <a:pt x="0" y="32"/>
                    <a:pt x="0" y="32"/>
                    <a:pt x="0" y="32"/>
                  </a:cubicBezTo>
                  <a:cubicBezTo>
                    <a:pt x="93" y="313"/>
                    <a:pt x="187" y="563"/>
                    <a:pt x="156" y="719"/>
                  </a:cubicBezTo>
                  <a:cubicBezTo>
                    <a:pt x="125" y="2063"/>
                    <a:pt x="843" y="2438"/>
                    <a:pt x="1125" y="2438"/>
                  </a:cubicBezTo>
                  <a:cubicBezTo>
                    <a:pt x="2156" y="2438"/>
                    <a:pt x="4436" y="2438"/>
                    <a:pt x="4780" y="2438"/>
                  </a:cubicBezTo>
                  <a:cubicBezTo>
                    <a:pt x="5124" y="2438"/>
                    <a:pt x="5467" y="2000"/>
                    <a:pt x="5624" y="1657"/>
                  </a:cubicBezTo>
                  <a:cubicBezTo>
                    <a:pt x="5749" y="1313"/>
                    <a:pt x="5655" y="594"/>
                    <a:pt x="5780" y="344"/>
                  </a:cubicBezTo>
                  <a:cubicBezTo>
                    <a:pt x="5811" y="313"/>
                    <a:pt x="5842" y="188"/>
                    <a:pt x="5936" y="0"/>
                  </a:cubicBezTo>
                  <a:lnTo>
                    <a:pt x="4530" y="0"/>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6" name="Freeform 7">
              <a:extLst>
                <a:ext uri="{FF2B5EF4-FFF2-40B4-BE49-F238E27FC236}">
                  <a16:creationId xmlns:a16="http://schemas.microsoft.com/office/drawing/2014/main" id="{E7F8A286-54F4-4A87-91CA-B13E6ED11FC0}"/>
                </a:ext>
              </a:extLst>
            </p:cNvPr>
            <p:cNvSpPr>
              <a:spLocks noChangeArrowheads="1"/>
            </p:cNvSpPr>
            <p:nvPr/>
          </p:nvSpPr>
          <p:spPr bwMode="auto">
            <a:xfrm>
              <a:off x="7364924" y="1916871"/>
              <a:ext cx="812455" cy="1913397"/>
            </a:xfrm>
            <a:custGeom>
              <a:avLst/>
              <a:gdLst>
                <a:gd name="T0" fmla="*/ 2281 w 3407"/>
                <a:gd name="T1" fmla="*/ 6625 h 8094"/>
                <a:gd name="T2" fmla="*/ 2281 w 3407"/>
                <a:gd name="T3" fmla="*/ 6625 h 8094"/>
                <a:gd name="T4" fmla="*/ 2344 w 3407"/>
                <a:gd name="T5" fmla="*/ 6562 h 8094"/>
                <a:gd name="T6" fmla="*/ 2719 w 3407"/>
                <a:gd name="T7" fmla="*/ 6562 h 8094"/>
                <a:gd name="T8" fmla="*/ 2781 w 3407"/>
                <a:gd name="T9" fmla="*/ 6625 h 8094"/>
                <a:gd name="T10" fmla="*/ 3125 w 3407"/>
                <a:gd name="T11" fmla="*/ 6844 h 8094"/>
                <a:gd name="T12" fmla="*/ 3313 w 3407"/>
                <a:gd name="T13" fmla="*/ 6781 h 8094"/>
                <a:gd name="T14" fmla="*/ 3406 w 3407"/>
                <a:gd name="T15" fmla="*/ 6437 h 8094"/>
                <a:gd name="T16" fmla="*/ 3125 w 3407"/>
                <a:gd name="T17" fmla="*/ 6031 h 8094"/>
                <a:gd name="T18" fmla="*/ 2781 w 3407"/>
                <a:gd name="T19" fmla="*/ 6281 h 8094"/>
                <a:gd name="T20" fmla="*/ 2688 w 3407"/>
                <a:gd name="T21" fmla="*/ 6312 h 8094"/>
                <a:gd name="T22" fmla="*/ 2375 w 3407"/>
                <a:gd name="T23" fmla="*/ 6312 h 8094"/>
                <a:gd name="T24" fmla="*/ 2281 w 3407"/>
                <a:gd name="T25" fmla="*/ 6250 h 8094"/>
                <a:gd name="T26" fmla="*/ 2281 w 3407"/>
                <a:gd name="T27" fmla="*/ 5344 h 8094"/>
                <a:gd name="T28" fmla="*/ 2281 w 3407"/>
                <a:gd name="T29" fmla="*/ 5312 h 8094"/>
                <a:gd name="T30" fmla="*/ 2281 w 3407"/>
                <a:gd name="T31" fmla="*/ 5281 h 8094"/>
                <a:gd name="T32" fmla="*/ 2281 w 3407"/>
                <a:gd name="T33" fmla="*/ 0 h 8094"/>
                <a:gd name="T34" fmla="*/ 906 w 3407"/>
                <a:gd name="T35" fmla="*/ 1906 h 8094"/>
                <a:gd name="T36" fmla="*/ 1500 w 3407"/>
                <a:gd name="T37" fmla="*/ 6562 h 8094"/>
                <a:gd name="T38" fmla="*/ 2281 w 3407"/>
                <a:gd name="T39" fmla="*/ 8093 h 8094"/>
                <a:gd name="T40" fmla="*/ 2281 w 3407"/>
                <a:gd name="T41" fmla="*/ 6625 h 8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7" h="8094">
                  <a:moveTo>
                    <a:pt x="2281" y="6625"/>
                  </a:moveTo>
                  <a:lnTo>
                    <a:pt x="2281" y="6625"/>
                  </a:lnTo>
                  <a:cubicBezTo>
                    <a:pt x="2281" y="6594"/>
                    <a:pt x="2312" y="6562"/>
                    <a:pt x="2344" y="6562"/>
                  </a:cubicBezTo>
                  <a:cubicBezTo>
                    <a:pt x="2719" y="6562"/>
                    <a:pt x="2719" y="6562"/>
                    <a:pt x="2719" y="6562"/>
                  </a:cubicBezTo>
                  <a:cubicBezTo>
                    <a:pt x="2750" y="6562"/>
                    <a:pt x="2781" y="6594"/>
                    <a:pt x="2781" y="6625"/>
                  </a:cubicBezTo>
                  <a:cubicBezTo>
                    <a:pt x="2781" y="6625"/>
                    <a:pt x="2844" y="6844"/>
                    <a:pt x="3125" y="6844"/>
                  </a:cubicBezTo>
                  <a:cubicBezTo>
                    <a:pt x="3219" y="6844"/>
                    <a:pt x="3281" y="6812"/>
                    <a:pt x="3313" y="6781"/>
                  </a:cubicBezTo>
                  <a:cubicBezTo>
                    <a:pt x="3375" y="6719"/>
                    <a:pt x="3406" y="6594"/>
                    <a:pt x="3406" y="6437"/>
                  </a:cubicBezTo>
                  <a:cubicBezTo>
                    <a:pt x="3406" y="6187"/>
                    <a:pt x="3375" y="6031"/>
                    <a:pt x="3125" y="6031"/>
                  </a:cubicBezTo>
                  <a:cubicBezTo>
                    <a:pt x="2875" y="6000"/>
                    <a:pt x="2781" y="6250"/>
                    <a:pt x="2781" y="6281"/>
                  </a:cubicBezTo>
                  <a:cubicBezTo>
                    <a:pt x="2750" y="6281"/>
                    <a:pt x="2719" y="6312"/>
                    <a:pt x="2688" y="6312"/>
                  </a:cubicBezTo>
                  <a:cubicBezTo>
                    <a:pt x="2375" y="6312"/>
                    <a:pt x="2375" y="6312"/>
                    <a:pt x="2375" y="6312"/>
                  </a:cubicBezTo>
                  <a:cubicBezTo>
                    <a:pt x="2312" y="6312"/>
                    <a:pt x="2281" y="6281"/>
                    <a:pt x="2281" y="6250"/>
                  </a:cubicBezTo>
                  <a:cubicBezTo>
                    <a:pt x="2281" y="5344"/>
                    <a:pt x="2281" y="5344"/>
                    <a:pt x="2281" y="5344"/>
                  </a:cubicBezTo>
                  <a:cubicBezTo>
                    <a:pt x="2281" y="5344"/>
                    <a:pt x="2281" y="5344"/>
                    <a:pt x="2281" y="5312"/>
                  </a:cubicBezTo>
                  <a:lnTo>
                    <a:pt x="2281" y="5281"/>
                  </a:lnTo>
                  <a:cubicBezTo>
                    <a:pt x="2281" y="0"/>
                    <a:pt x="2281" y="0"/>
                    <a:pt x="2281" y="0"/>
                  </a:cubicBezTo>
                  <a:cubicBezTo>
                    <a:pt x="1719" y="469"/>
                    <a:pt x="1250" y="1094"/>
                    <a:pt x="906" y="1906"/>
                  </a:cubicBezTo>
                  <a:cubicBezTo>
                    <a:pt x="0" y="4219"/>
                    <a:pt x="1313" y="6156"/>
                    <a:pt x="1500" y="6562"/>
                  </a:cubicBezTo>
                  <a:cubicBezTo>
                    <a:pt x="1625" y="6781"/>
                    <a:pt x="1969" y="7436"/>
                    <a:pt x="2281" y="8093"/>
                  </a:cubicBezTo>
                  <a:lnTo>
                    <a:pt x="2281" y="6625"/>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7" name="Freeform 8">
              <a:extLst>
                <a:ext uri="{FF2B5EF4-FFF2-40B4-BE49-F238E27FC236}">
                  <a16:creationId xmlns:a16="http://schemas.microsoft.com/office/drawing/2014/main" id="{611CDD20-C230-478A-BCC4-4A0E60D6461C}"/>
                </a:ext>
              </a:extLst>
            </p:cNvPr>
            <p:cNvSpPr>
              <a:spLocks noChangeArrowheads="1"/>
            </p:cNvSpPr>
            <p:nvPr/>
          </p:nvSpPr>
          <p:spPr bwMode="auto">
            <a:xfrm>
              <a:off x="7945099" y="2404865"/>
              <a:ext cx="708402" cy="753889"/>
            </a:xfrm>
            <a:custGeom>
              <a:avLst/>
              <a:gdLst>
                <a:gd name="T0" fmla="*/ 2969 w 2970"/>
                <a:gd name="T1" fmla="*/ 32 h 3189"/>
                <a:gd name="T2" fmla="*/ 2969 w 2970"/>
                <a:gd name="T3" fmla="*/ 32 h 3189"/>
                <a:gd name="T4" fmla="*/ 1751 w 2970"/>
                <a:gd name="T5" fmla="*/ 32 h 3189"/>
                <a:gd name="T6" fmla="*/ 1751 w 2970"/>
                <a:gd name="T7" fmla="*/ 219 h 3189"/>
                <a:gd name="T8" fmla="*/ 2063 w 2970"/>
                <a:gd name="T9" fmla="*/ 719 h 3189"/>
                <a:gd name="T10" fmla="*/ 1469 w 2970"/>
                <a:gd name="T11" fmla="*/ 1188 h 3189"/>
                <a:gd name="T12" fmla="*/ 969 w 2970"/>
                <a:gd name="T13" fmla="*/ 688 h 3189"/>
                <a:gd name="T14" fmla="*/ 1219 w 2970"/>
                <a:gd name="T15" fmla="*/ 250 h 3189"/>
                <a:gd name="T16" fmla="*/ 1219 w 2970"/>
                <a:gd name="T17" fmla="*/ 0 h 3189"/>
                <a:gd name="T18" fmla="*/ 0 w 2970"/>
                <a:gd name="T19" fmla="*/ 0 h 3189"/>
                <a:gd name="T20" fmla="*/ 0 w 2970"/>
                <a:gd name="T21" fmla="*/ 3188 h 3189"/>
                <a:gd name="T22" fmla="*/ 2969 w 2970"/>
                <a:gd name="T23" fmla="*/ 3188 h 3189"/>
                <a:gd name="T24" fmla="*/ 2969 w 2970"/>
                <a:gd name="T25" fmla="*/ 32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0" h="3189">
                  <a:moveTo>
                    <a:pt x="2969" y="32"/>
                  </a:moveTo>
                  <a:lnTo>
                    <a:pt x="2969" y="32"/>
                  </a:lnTo>
                  <a:cubicBezTo>
                    <a:pt x="1751" y="32"/>
                    <a:pt x="1751" y="32"/>
                    <a:pt x="1751" y="32"/>
                  </a:cubicBezTo>
                  <a:cubicBezTo>
                    <a:pt x="1751" y="219"/>
                    <a:pt x="1751" y="219"/>
                    <a:pt x="1751" y="219"/>
                  </a:cubicBezTo>
                  <a:cubicBezTo>
                    <a:pt x="1844" y="282"/>
                    <a:pt x="2063" y="438"/>
                    <a:pt x="2063" y="719"/>
                  </a:cubicBezTo>
                  <a:cubicBezTo>
                    <a:pt x="2063" y="969"/>
                    <a:pt x="1782" y="1188"/>
                    <a:pt x="1469" y="1188"/>
                  </a:cubicBezTo>
                  <a:cubicBezTo>
                    <a:pt x="1126" y="1188"/>
                    <a:pt x="969" y="907"/>
                    <a:pt x="969" y="688"/>
                  </a:cubicBezTo>
                  <a:cubicBezTo>
                    <a:pt x="969" y="469"/>
                    <a:pt x="1126" y="313"/>
                    <a:pt x="1219" y="250"/>
                  </a:cubicBezTo>
                  <a:cubicBezTo>
                    <a:pt x="1219" y="0"/>
                    <a:pt x="1219" y="0"/>
                    <a:pt x="1219" y="0"/>
                  </a:cubicBezTo>
                  <a:cubicBezTo>
                    <a:pt x="0" y="0"/>
                    <a:pt x="0" y="0"/>
                    <a:pt x="0" y="0"/>
                  </a:cubicBezTo>
                  <a:cubicBezTo>
                    <a:pt x="0" y="3188"/>
                    <a:pt x="0" y="3188"/>
                    <a:pt x="0" y="3188"/>
                  </a:cubicBezTo>
                  <a:cubicBezTo>
                    <a:pt x="2969" y="3188"/>
                    <a:pt x="2969" y="3188"/>
                    <a:pt x="2969" y="3188"/>
                  </a:cubicBezTo>
                  <a:lnTo>
                    <a:pt x="2969" y="32"/>
                  </a:ln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8" name="Freeform 9">
              <a:extLst>
                <a:ext uri="{FF2B5EF4-FFF2-40B4-BE49-F238E27FC236}">
                  <a16:creationId xmlns:a16="http://schemas.microsoft.com/office/drawing/2014/main" id="{C2AA6F0F-93A9-4D46-9E95-CCD6C8CA4FCB}"/>
                </a:ext>
              </a:extLst>
            </p:cNvPr>
            <p:cNvSpPr>
              <a:spLocks noChangeArrowheads="1"/>
            </p:cNvSpPr>
            <p:nvPr/>
          </p:nvSpPr>
          <p:spPr bwMode="auto">
            <a:xfrm>
              <a:off x="8146899" y="4547661"/>
              <a:ext cx="1049990" cy="953049"/>
            </a:xfrm>
            <a:custGeom>
              <a:avLst/>
              <a:gdLst>
                <a:gd name="T0" fmla="*/ 63 w 4407"/>
                <a:gd name="T1" fmla="*/ 0 h 4032"/>
                <a:gd name="T2" fmla="*/ 63 w 4407"/>
                <a:gd name="T3" fmla="*/ 0 h 4032"/>
                <a:gd name="T4" fmla="*/ 4312 w 4407"/>
                <a:gd name="T5" fmla="*/ 0 h 4032"/>
                <a:gd name="T6" fmla="*/ 4312 w 4407"/>
                <a:gd name="T7" fmla="*/ 375 h 4032"/>
                <a:gd name="T8" fmla="*/ 4406 w 4407"/>
                <a:gd name="T9" fmla="*/ 562 h 4032"/>
                <a:gd name="T10" fmla="*/ 4187 w 4407"/>
                <a:gd name="T11" fmla="*/ 906 h 4032"/>
                <a:gd name="T12" fmla="*/ 4374 w 4407"/>
                <a:gd name="T13" fmla="*/ 1187 h 4032"/>
                <a:gd name="T14" fmla="*/ 4187 w 4407"/>
                <a:gd name="T15" fmla="*/ 1562 h 4032"/>
                <a:gd name="T16" fmla="*/ 4343 w 4407"/>
                <a:gd name="T17" fmla="*/ 1812 h 4032"/>
                <a:gd name="T18" fmla="*/ 4187 w 4407"/>
                <a:gd name="T19" fmla="*/ 2094 h 4032"/>
                <a:gd name="T20" fmla="*/ 4343 w 4407"/>
                <a:gd name="T21" fmla="*/ 2375 h 4032"/>
                <a:gd name="T22" fmla="*/ 4187 w 4407"/>
                <a:gd name="T23" fmla="*/ 2719 h 4032"/>
                <a:gd name="T24" fmla="*/ 4281 w 4407"/>
                <a:gd name="T25" fmla="*/ 2906 h 4032"/>
                <a:gd name="T26" fmla="*/ 3937 w 4407"/>
                <a:gd name="T27" fmla="*/ 3406 h 4032"/>
                <a:gd name="T28" fmla="*/ 3218 w 4407"/>
                <a:gd name="T29" fmla="*/ 4031 h 4032"/>
                <a:gd name="T30" fmla="*/ 1188 w 4407"/>
                <a:gd name="T31" fmla="*/ 4031 h 4032"/>
                <a:gd name="T32" fmla="*/ 282 w 4407"/>
                <a:gd name="T33" fmla="*/ 3281 h 4032"/>
                <a:gd name="T34" fmla="*/ 219 w 4407"/>
                <a:gd name="T35" fmla="*/ 2937 h 4032"/>
                <a:gd name="T36" fmla="*/ 32 w 4407"/>
                <a:gd name="T37" fmla="*/ 2656 h 4032"/>
                <a:gd name="T38" fmla="*/ 188 w 4407"/>
                <a:gd name="T39" fmla="*/ 2437 h 4032"/>
                <a:gd name="T40" fmla="*/ 32 w 4407"/>
                <a:gd name="T41" fmla="*/ 2031 h 4032"/>
                <a:gd name="T42" fmla="*/ 157 w 4407"/>
                <a:gd name="T43" fmla="*/ 1781 h 4032"/>
                <a:gd name="T44" fmla="*/ 32 w 4407"/>
                <a:gd name="T45" fmla="*/ 1469 h 4032"/>
                <a:gd name="T46" fmla="*/ 188 w 4407"/>
                <a:gd name="T47" fmla="*/ 1156 h 4032"/>
                <a:gd name="T48" fmla="*/ 32 w 4407"/>
                <a:gd name="T49" fmla="*/ 844 h 4032"/>
                <a:gd name="T50" fmla="*/ 63 w 4407"/>
                <a:gd name="T51" fmla="*/ 0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07" h="4032">
                  <a:moveTo>
                    <a:pt x="63" y="0"/>
                  </a:moveTo>
                  <a:lnTo>
                    <a:pt x="63" y="0"/>
                  </a:lnTo>
                  <a:cubicBezTo>
                    <a:pt x="4312" y="0"/>
                    <a:pt x="4312" y="0"/>
                    <a:pt x="4312" y="0"/>
                  </a:cubicBezTo>
                  <a:cubicBezTo>
                    <a:pt x="4312" y="375"/>
                    <a:pt x="4312" y="375"/>
                    <a:pt x="4312" y="375"/>
                  </a:cubicBezTo>
                  <a:cubicBezTo>
                    <a:pt x="4312" y="375"/>
                    <a:pt x="4406" y="437"/>
                    <a:pt x="4406" y="562"/>
                  </a:cubicBezTo>
                  <a:cubicBezTo>
                    <a:pt x="4406" y="687"/>
                    <a:pt x="4187" y="812"/>
                    <a:pt x="4187" y="906"/>
                  </a:cubicBezTo>
                  <a:cubicBezTo>
                    <a:pt x="4187" y="1000"/>
                    <a:pt x="4374" y="1062"/>
                    <a:pt x="4374" y="1187"/>
                  </a:cubicBezTo>
                  <a:cubicBezTo>
                    <a:pt x="4374" y="1312"/>
                    <a:pt x="4187" y="1406"/>
                    <a:pt x="4187" y="1562"/>
                  </a:cubicBezTo>
                  <a:cubicBezTo>
                    <a:pt x="4218" y="1687"/>
                    <a:pt x="4374" y="1687"/>
                    <a:pt x="4343" y="1812"/>
                  </a:cubicBezTo>
                  <a:cubicBezTo>
                    <a:pt x="4343" y="1906"/>
                    <a:pt x="4187" y="2000"/>
                    <a:pt x="4187" y="2094"/>
                  </a:cubicBezTo>
                  <a:cubicBezTo>
                    <a:pt x="4187" y="2218"/>
                    <a:pt x="4343" y="2281"/>
                    <a:pt x="4343" y="2375"/>
                  </a:cubicBezTo>
                  <a:cubicBezTo>
                    <a:pt x="4343" y="2500"/>
                    <a:pt x="4187" y="2594"/>
                    <a:pt x="4187" y="2719"/>
                  </a:cubicBezTo>
                  <a:cubicBezTo>
                    <a:pt x="4187" y="2812"/>
                    <a:pt x="4281" y="2844"/>
                    <a:pt x="4281" y="2906"/>
                  </a:cubicBezTo>
                  <a:cubicBezTo>
                    <a:pt x="4281" y="3000"/>
                    <a:pt x="4249" y="3156"/>
                    <a:pt x="3937" y="3406"/>
                  </a:cubicBezTo>
                  <a:cubicBezTo>
                    <a:pt x="3656" y="3656"/>
                    <a:pt x="3218" y="4031"/>
                    <a:pt x="3218" y="4031"/>
                  </a:cubicBezTo>
                  <a:cubicBezTo>
                    <a:pt x="1188" y="4031"/>
                    <a:pt x="1188" y="4031"/>
                    <a:pt x="1188" y="4031"/>
                  </a:cubicBezTo>
                  <a:cubicBezTo>
                    <a:pt x="282" y="3281"/>
                    <a:pt x="282" y="3281"/>
                    <a:pt x="282" y="3281"/>
                  </a:cubicBezTo>
                  <a:cubicBezTo>
                    <a:pt x="250" y="3187"/>
                    <a:pt x="250" y="3000"/>
                    <a:pt x="219" y="2937"/>
                  </a:cubicBezTo>
                  <a:cubicBezTo>
                    <a:pt x="219" y="2875"/>
                    <a:pt x="32" y="2781"/>
                    <a:pt x="32" y="2656"/>
                  </a:cubicBezTo>
                  <a:cubicBezTo>
                    <a:pt x="32" y="2562"/>
                    <a:pt x="188" y="2531"/>
                    <a:pt x="188" y="2437"/>
                  </a:cubicBezTo>
                  <a:cubicBezTo>
                    <a:pt x="188" y="2375"/>
                    <a:pt x="0" y="2156"/>
                    <a:pt x="32" y="2031"/>
                  </a:cubicBezTo>
                  <a:cubicBezTo>
                    <a:pt x="32" y="1875"/>
                    <a:pt x="157" y="1844"/>
                    <a:pt x="157" y="1781"/>
                  </a:cubicBezTo>
                  <a:cubicBezTo>
                    <a:pt x="188" y="1687"/>
                    <a:pt x="32" y="1594"/>
                    <a:pt x="32" y="1469"/>
                  </a:cubicBezTo>
                  <a:cubicBezTo>
                    <a:pt x="32" y="1375"/>
                    <a:pt x="188" y="1250"/>
                    <a:pt x="188" y="1156"/>
                  </a:cubicBezTo>
                  <a:cubicBezTo>
                    <a:pt x="188" y="1062"/>
                    <a:pt x="32" y="1000"/>
                    <a:pt x="32" y="844"/>
                  </a:cubicBezTo>
                  <a:cubicBezTo>
                    <a:pt x="0" y="656"/>
                    <a:pt x="63" y="0"/>
                    <a:pt x="63" y="0"/>
                  </a:cubicBez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sp>
          <p:nvSpPr>
            <p:cNvPr id="29" name="Freeform 10">
              <a:extLst>
                <a:ext uri="{FF2B5EF4-FFF2-40B4-BE49-F238E27FC236}">
                  <a16:creationId xmlns:a16="http://schemas.microsoft.com/office/drawing/2014/main" id="{0D31E550-2F46-4B03-80E6-8E1B313EBF0D}"/>
                </a:ext>
              </a:extLst>
            </p:cNvPr>
            <p:cNvSpPr>
              <a:spLocks noChangeArrowheads="1"/>
            </p:cNvSpPr>
            <p:nvPr/>
          </p:nvSpPr>
          <p:spPr bwMode="auto">
            <a:xfrm>
              <a:off x="8444343" y="5529906"/>
              <a:ext cx="431978" cy="59436"/>
            </a:xfrm>
            <a:custGeom>
              <a:avLst/>
              <a:gdLst>
                <a:gd name="T0" fmla="*/ 0 w 1813"/>
                <a:gd name="T1" fmla="*/ 0 h 251"/>
                <a:gd name="T2" fmla="*/ 0 w 1813"/>
                <a:gd name="T3" fmla="*/ 0 h 251"/>
                <a:gd name="T4" fmla="*/ 1812 w 1813"/>
                <a:gd name="T5" fmla="*/ 0 h 251"/>
                <a:gd name="T6" fmla="*/ 1531 w 1813"/>
                <a:gd name="T7" fmla="*/ 250 h 251"/>
                <a:gd name="T8" fmla="*/ 344 w 1813"/>
                <a:gd name="T9" fmla="*/ 250 h 251"/>
                <a:gd name="T10" fmla="*/ 0 w 1813"/>
                <a:gd name="T11" fmla="*/ 0 h 251"/>
              </a:gdLst>
              <a:ahLst/>
              <a:cxnLst>
                <a:cxn ang="0">
                  <a:pos x="T0" y="T1"/>
                </a:cxn>
                <a:cxn ang="0">
                  <a:pos x="T2" y="T3"/>
                </a:cxn>
                <a:cxn ang="0">
                  <a:pos x="T4" y="T5"/>
                </a:cxn>
                <a:cxn ang="0">
                  <a:pos x="T6" y="T7"/>
                </a:cxn>
                <a:cxn ang="0">
                  <a:pos x="T8" y="T9"/>
                </a:cxn>
                <a:cxn ang="0">
                  <a:pos x="T10" y="T11"/>
                </a:cxn>
              </a:cxnLst>
              <a:rect l="0" t="0" r="r" b="b"/>
              <a:pathLst>
                <a:path w="1813" h="251">
                  <a:moveTo>
                    <a:pt x="0" y="0"/>
                  </a:moveTo>
                  <a:lnTo>
                    <a:pt x="0" y="0"/>
                  </a:lnTo>
                  <a:cubicBezTo>
                    <a:pt x="1812" y="0"/>
                    <a:pt x="1812" y="0"/>
                    <a:pt x="1812" y="0"/>
                  </a:cubicBezTo>
                  <a:cubicBezTo>
                    <a:pt x="1812" y="0"/>
                    <a:pt x="1624" y="250"/>
                    <a:pt x="1531" y="250"/>
                  </a:cubicBezTo>
                  <a:cubicBezTo>
                    <a:pt x="1406" y="250"/>
                    <a:pt x="407" y="250"/>
                    <a:pt x="344" y="250"/>
                  </a:cubicBezTo>
                  <a:cubicBezTo>
                    <a:pt x="250" y="250"/>
                    <a:pt x="0" y="0"/>
                    <a:pt x="0" y="0"/>
                  </a:cubicBezTo>
                </a:path>
              </a:pathLst>
            </a:custGeom>
            <a:grpFill/>
            <a:ln w="9525">
              <a:solidFill>
                <a:srgbClr val="0AC0FC"/>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cs typeface="+mn-ea"/>
                <a:sym typeface="+mn-lt"/>
              </a:endParaRPr>
            </a:p>
          </p:txBody>
        </p:sp>
      </p:grpSp>
    </p:spTree>
    <p:extLst>
      <p:ext uri="{BB962C8B-B14F-4D97-AF65-F5344CB8AC3E}">
        <p14:creationId xmlns:p14="http://schemas.microsoft.com/office/powerpoint/2010/main" val="367171150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圆角矩形 5">
            <a:extLst>
              <a:ext uri="{FF2B5EF4-FFF2-40B4-BE49-F238E27FC236}">
                <a16:creationId xmlns:a16="http://schemas.microsoft.com/office/drawing/2014/main" id="{4C569C33-53B6-4DAF-B11C-44119DCA8DE8}"/>
              </a:ext>
            </a:extLst>
          </p:cNvPr>
          <p:cNvSpPr>
            <a:spLocks noChangeAspect="1"/>
          </p:cNvSpPr>
          <p:nvPr/>
        </p:nvSpPr>
        <p:spPr>
          <a:xfrm>
            <a:off x="7810271" y="2385666"/>
            <a:ext cx="2556000" cy="3686758"/>
          </a:xfrm>
          <a:prstGeom prst="roundRect">
            <a:avLst>
              <a:gd name="adj" fmla="val 5953"/>
            </a:avLst>
          </a:prstGeom>
          <a:noFill/>
          <a:ln w="381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0" name="圆角矩形 6">
            <a:extLst>
              <a:ext uri="{FF2B5EF4-FFF2-40B4-BE49-F238E27FC236}">
                <a16:creationId xmlns:a16="http://schemas.microsoft.com/office/drawing/2014/main" id="{8C8A63B3-BA5F-45BE-8EDF-C67BAD67FC18}"/>
              </a:ext>
            </a:extLst>
          </p:cNvPr>
          <p:cNvSpPr>
            <a:spLocks noChangeAspect="1"/>
          </p:cNvSpPr>
          <p:nvPr/>
        </p:nvSpPr>
        <p:spPr>
          <a:xfrm>
            <a:off x="1872672" y="2411629"/>
            <a:ext cx="2520000" cy="3634832"/>
          </a:xfrm>
          <a:prstGeom prst="roundRect">
            <a:avLst>
              <a:gd name="adj" fmla="val 5953"/>
            </a:avLst>
          </a:prstGeom>
          <a:noFill/>
          <a:ln w="381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2" name="圆角矩形 7">
            <a:extLst>
              <a:ext uri="{FF2B5EF4-FFF2-40B4-BE49-F238E27FC236}">
                <a16:creationId xmlns:a16="http://schemas.microsoft.com/office/drawing/2014/main" id="{09179BD6-063A-4468-8083-C5B037CB1CE6}"/>
              </a:ext>
            </a:extLst>
          </p:cNvPr>
          <p:cNvSpPr/>
          <p:nvPr/>
        </p:nvSpPr>
        <p:spPr>
          <a:xfrm>
            <a:off x="4683636" y="1986632"/>
            <a:ext cx="2818596" cy="4416615"/>
          </a:xfrm>
          <a:prstGeom prst="roundRect">
            <a:avLst>
              <a:gd name="adj" fmla="val 5953"/>
            </a:avLst>
          </a:prstGeom>
          <a:noFill/>
          <a:ln w="381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13" name="文本框 12">
            <a:extLst>
              <a:ext uri="{FF2B5EF4-FFF2-40B4-BE49-F238E27FC236}">
                <a16:creationId xmlns:a16="http://schemas.microsoft.com/office/drawing/2014/main" id="{61717147-ED68-4945-81AC-80CF6B3ED90A}"/>
              </a:ext>
            </a:extLst>
          </p:cNvPr>
          <p:cNvSpPr txBox="1"/>
          <p:nvPr/>
        </p:nvSpPr>
        <p:spPr>
          <a:xfrm>
            <a:off x="2618460" y="2779507"/>
            <a:ext cx="1080745" cy="769441"/>
          </a:xfrm>
          <a:prstGeom prst="rect">
            <a:avLst/>
          </a:prstGeom>
          <a:noFill/>
        </p:spPr>
        <p:txBody>
          <a:bodyPr wrap="none" rtlCol="0">
            <a:spAutoFit/>
          </a:bodyPr>
          <a:lstStyle/>
          <a:p>
            <a:r>
              <a:rPr lang="en-US" altLang="zh-CN" sz="4400" dirty="0">
                <a:solidFill>
                  <a:srgbClr val="0AC0FC"/>
                </a:solidFill>
                <a:cs typeface="+mn-ea"/>
                <a:sym typeface="+mn-lt"/>
              </a:rPr>
              <a:t>529</a:t>
            </a:r>
            <a:endParaRPr lang="zh-CN" altLang="en-US" sz="4400" dirty="0">
              <a:solidFill>
                <a:srgbClr val="0AC0FC"/>
              </a:solidFill>
              <a:cs typeface="+mn-ea"/>
              <a:sym typeface="+mn-lt"/>
            </a:endParaRPr>
          </a:p>
        </p:txBody>
      </p:sp>
      <p:sp>
        <p:nvSpPr>
          <p:cNvPr id="14" name="文本框 13">
            <a:extLst>
              <a:ext uri="{FF2B5EF4-FFF2-40B4-BE49-F238E27FC236}">
                <a16:creationId xmlns:a16="http://schemas.microsoft.com/office/drawing/2014/main" id="{6E6C4E4F-C5FC-4873-940C-59FC83D5A3C9}"/>
              </a:ext>
            </a:extLst>
          </p:cNvPr>
          <p:cNvSpPr txBox="1"/>
          <p:nvPr/>
        </p:nvSpPr>
        <p:spPr>
          <a:xfrm>
            <a:off x="8389242" y="2751660"/>
            <a:ext cx="1648208" cy="769441"/>
          </a:xfrm>
          <a:prstGeom prst="rect">
            <a:avLst/>
          </a:prstGeom>
          <a:noFill/>
        </p:spPr>
        <p:txBody>
          <a:bodyPr wrap="none" rtlCol="0">
            <a:spAutoFit/>
          </a:bodyPr>
          <a:lstStyle/>
          <a:p>
            <a:r>
              <a:rPr lang="en-US" altLang="zh-CN" sz="4400" dirty="0">
                <a:solidFill>
                  <a:srgbClr val="0AC0FC"/>
                </a:solidFill>
                <a:cs typeface="+mn-ea"/>
                <a:sym typeface="+mn-lt"/>
              </a:rPr>
              <a:t>12.3W</a:t>
            </a:r>
            <a:endParaRPr lang="zh-CN" altLang="en-US" sz="4400" dirty="0">
              <a:solidFill>
                <a:srgbClr val="0AC0FC"/>
              </a:solidFill>
              <a:cs typeface="+mn-ea"/>
              <a:sym typeface="+mn-lt"/>
            </a:endParaRPr>
          </a:p>
        </p:txBody>
      </p:sp>
      <p:sp>
        <p:nvSpPr>
          <p:cNvPr id="15" name="文本框 14">
            <a:extLst>
              <a:ext uri="{FF2B5EF4-FFF2-40B4-BE49-F238E27FC236}">
                <a16:creationId xmlns:a16="http://schemas.microsoft.com/office/drawing/2014/main" id="{60CCEE60-DF96-4148-A0ED-F8B03505CBEC}"/>
              </a:ext>
            </a:extLst>
          </p:cNvPr>
          <p:cNvSpPr txBox="1"/>
          <p:nvPr/>
        </p:nvSpPr>
        <p:spPr>
          <a:xfrm>
            <a:off x="5399813" y="2597771"/>
            <a:ext cx="1527982" cy="923330"/>
          </a:xfrm>
          <a:prstGeom prst="rect">
            <a:avLst/>
          </a:prstGeom>
          <a:noFill/>
        </p:spPr>
        <p:txBody>
          <a:bodyPr wrap="none" rtlCol="0">
            <a:spAutoFit/>
          </a:bodyPr>
          <a:lstStyle/>
          <a:p>
            <a:r>
              <a:rPr lang="en-US" altLang="zh-CN" sz="5400" dirty="0">
                <a:solidFill>
                  <a:srgbClr val="0AC0FC"/>
                </a:solidFill>
                <a:cs typeface="+mn-ea"/>
                <a:sym typeface="+mn-lt"/>
              </a:rPr>
              <a:t>82%</a:t>
            </a:r>
            <a:endParaRPr lang="zh-CN" altLang="en-US" sz="5400" dirty="0">
              <a:solidFill>
                <a:srgbClr val="0AC0FC"/>
              </a:solidFill>
              <a:cs typeface="+mn-ea"/>
              <a:sym typeface="+mn-lt"/>
            </a:endParaRPr>
          </a:p>
        </p:txBody>
      </p:sp>
      <p:sp>
        <p:nvSpPr>
          <p:cNvPr id="16" name="文本框 15">
            <a:extLst>
              <a:ext uri="{FF2B5EF4-FFF2-40B4-BE49-F238E27FC236}">
                <a16:creationId xmlns:a16="http://schemas.microsoft.com/office/drawing/2014/main" id="{4B849251-E205-4550-B309-AB68A0123853}"/>
              </a:ext>
            </a:extLst>
          </p:cNvPr>
          <p:cNvSpPr txBox="1"/>
          <p:nvPr/>
        </p:nvSpPr>
        <p:spPr>
          <a:xfrm>
            <a:off x="4991527" y="3835854"/>
            <a:ext cx="2897203" cy="2462213"/>
          </a:xfrm>
          <a:prstGeom prst="rect">
            <a:avLst/>
          </a:prstGeom>
          <a:noFill/>
          <a:effectLst/>
        </p:spPr>
        <p:txBody>
          <a:bodyPr wrap="none" rtlCol="0">
            <a:spAutoFit/>
          </a:bodyPr>
          <a:lstStyle/>
          <a:p>
            <a:r>
              <a:rPr lang="en-US" altLang="zh-CN" sz="1400" dirty="0">
                <a:solidFill>
                  <a:srgbClr val="0AC0FC"/>
                </a:solidFill>
                <a:cs typeface="+mn-ea"/>
                <a:sym typeface="+mn-lt"/>
              </a:rPr>
              <a:t>Click here to add  you to the </a:t>
            </a:r>
          </a:p>
          <a:p>
            <a:r>
              <a:rPr lang="en-US" altLang="zh-CN" sz="1400" dirty="0">
                <a:solidFill>
                  <a:srgbClr val="0AC0FC"/>
                </a:solidFill>
                <a:cs typeface="+mn-ea"/>
                <a:sym typeface="+mn-lt"/>
              </a:rPr>
              <a:t>center of the  narrative thought</a:t>
            </a:r>
          </a:p>
          <a:p>
            <a:r>
              <a:rPr lang="en-US" altLang="zh-CN" sz="1400" dirty="0">
                <a:solidFill>
                  <a:srgbClr val="0AC0FC"/>
                </a:solidFill>
                <a:cs typeface="+mn-ea"/>
                <a:sym typeface="+mn-lt"/>
              </a:rPr>
              <a:t>Click here to add   you to the </a:t>
            </a:r>
          </a:p>
          <a:p>
            <a:r>
              <a:rPr lang="en-US" altLang="zh-CN" sz="1400" dirty="0">
                <a:solidFill>
                  <a:srgbClr val="0AC0FC"/>
                </a:solidFill>
                <a:cs typeface="+mn-ea"/>
                <a:sym typeface="+mn-lt"/>
              </a:rPr>
              <a:t>center of the narrative thought</a:t>
            </a:r>
          </a:p>
          <a:p>
            <a:endParaRPr lang="en-US" altLang="zh-CN" sz="1400" dirty="0">
              <a:solidFill>
                <a:srgbClr val="0AC0FC"/>
              </a:solidFill>
              <a:cs typeface="+mn-ea"/>
              <a:sym typeface="+mn-lt"/>
            </a:endParaRPr>
          </a:p>
          <a:p>
            <a:r>
              <a:rPr lang="en-US" altLang="zh-CN" sz="1400" dirty="0">
                <a:solidFill>
                  <a:srgbClr val="0AC0FC"/>
                </a:solidFill>
                <a:cs typeface="+mn-ea"/>
                <a:sym typeface="+mn-lt"/>
              </a:rPr>
              <a:t>Click here to add  you to the </a:t>
            </a:r>
          </a:p>
          <a:p>
            <a:r>
              <a:rPr lang="en-US" altLang="zh-CN" sz="1400" dirty="0">
                <a:solidFill>
                  <a:srgbClr val="0AC0FC"/>
                </a:solidFill>
                <a:cs typeface="+mn-ea"/>
                <a:sym typeface="+mn-lt"/>
              </a:rPr>
              <a:t>center of the  narrative thought</a:t>
            </a:r>
          </a:p>
          <a:p>
            <a:r>
              <a:rPr lang="en-US" altLang="zh-CN" sz="1400" dirty="0">
                <a:solidFill>
                  <a:srgbClr val="0AC0FC"/>
                </a:solidFill>
                <a:cs typeface="+mn-ea"/>
                <a:sym typeface="+mn-lt"/>
              </a:rPr>
              <a:t>Click here to add   you to the </a:t>
            </a:r>
          </a:p>
          <a:p>
            <a:r>
              <a:rPr lang="en-US" altLang="zh-CN" sz="1400" dirty="0">
                <a:solidFill>
                  <a:srgbClr val="0AC0FC"/>
                </a:solidFill>
                <a:cs typeface="+mn-ea"/>
                <a:sym typeface="+mn-lt"/>
              </a:rPr>
              <a:t>center of the narrative thought</a:t>
            </a:r>
          </a:p>
          <a:p>
            <a:endParaRPr lang="en-US" altLang="zh-CN" sz="1400" dirty="0">
              <a:solidFill>
                <a:srgbClr val="0AC0FC"/>
              </a:solidFill>
              <a:cs typeface="+mn-ea"/>
              <a:sym typeface="+mn-lt"/>
            </a:endParaRPr>
          </a:p>
          <a:p>
            <a:endParaRPr lang="en-US" altLang="zh-CN" sz="1400" dirty="0">
              <a:solidFill>
                <a:srgbClr val="0AC0FC"/>
              </a:solidFill>
              <a:cs typeface="+mn-ea"/>
              <a:sym typeface="+mn-lt"/>
            </a:endParaRPr>
          </a:p>
        </p:txBody>
      </p:sp>
      <p:sp>
        <p:nvSpPr>
          <p:cNvPr id="17" name="文本框 24">
            <a:extLst>
              <a:ext uri="{FF2B5EF4-FFF2-40B4-BE49-F238E27FC236}">
                <a16:creationId xmlns:a16="http://schemas.microsoft.com/office/drawing/2014/main" id="{20D96AF3-CC39-4626-835C-4230DBF66B5C}"/>
              </a:ext>
            </a:extLst>
          </p:cNvPr>
          <p:cNvSpPr txBox="1"/>
          <p:nvPr/>
        </p:nvSpPr>
        <p:spPr>
          <a:xfrm>
            <a:off x="8135166" y="3887095"/>
            <a:ext cx="2498954" cy="2123658"/>
          </a:xfrm>
          <a:prstGeom prst="rect">
            <a:avLst/>
          </a:prstGeom>
          <a:noFill/>
          <a:effectLst/>
        </p:spPr>
        <p:txBody>
          <a:bodyPr wrap="none" rtlCol="0">
            <a:spAutoFit/>
          </a:bodyPr>
          <a:lstStyle/>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endParaRPr lang="en-US" altLang="zh-CN" sz="1200" dirty="0">
              <a:solidFill>
                <a:srgbClr val="0AC0FC"/>
              </a:solidFill>
              <a:cs typeface="+mn-ea"/>
              <a:sym typeface="+mn-lt"/>
            </a:endParaRP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endParaRPr lang="en-US" altLang="zh-CN" sz="1200" dirty="0">
              <a:solidFill>
                <a:srgbClr val="0AC0FC"/>
              </a:solidFill>
              <a:cs typeface="+mn-ea"/>
              <a:sym typeface="+mn-lt"/>
            </a:endParaRPr>
          </a:p>
          <a:p>
            <a:endParaRPr lang="en-US" altLang="zh-CN" sz="1200" dirty="0">
              <a:solidFill>
                <a:srgbClr val="0AC0FC"/>
              </a:solidFill>
              <a:cs typeface="+mn-ea"/>
              <a:sym typeface="+mn-lt"/>
            </a:endParaRPr>
          </a:p>
        </p:txBody>
      </p:sp>
      <p:sp>
        <p:nvSpPr>
          <p:cNvPr id="18" name="文本框 25">
            <a:extLst>
              <a:ext uri="{FF2B5EF4-FFF2-40B4-BE49-F238E27FC236}">
                <a16:creationId xmlns:a16="http://schemas.microsoft.com/office/drawing/2014/main" id="{7FFEEB06-3C7C-4E56-9C4E-FAA0E929FC47}"/>
              </a:ext>
            </a:extLst>
          </p:cNvPr>
          <p:cNvSpPr txBox="1"/>
          <p:nvPr/>
        </p:nvSpPr>
        <p:spPr>
          <a:xfrm>
            <a:off x="2126343" y="3922803"/>
            <a:ext cx="2498954" cy="2123658"/>
          </a:xfrm>
          <a:prstGeom prst="rect">
            <a:avLst/>
          </a:prstGeom>
          <a:noFill/>
          <a:effectLst/>
        </p:spPr>
        <p:txBody>
          <a:bodyPr wrap="none" rtlCol="0">
            <a:spAutoFit/>
          </a:bodyPr>
          <a:lstStyle/>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endParaRPr lang="en-US" altLang="zh-CN" sz="1200" dirty="0">
              <a:solidFill>
                <a:srgbClr val="0AC0FC"/>
              </a:solidFill>
              <a:cs typeface="+mn-ea"/>
              <a:sym typeface="+mn-lt"/>
            </a:endParaRP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r>
              <a:rPr lang="en-US" altLang="zh-CN" sz="1200" dirty="0">
                <a:solidFill>
                  <a:srgbClr val="0AC0FC"/>
                </a:solidFill>
                <a:cs typeface="+mn-ea"/>
                <a:sym typeface="+mn-lt"/>
              </a:rPr>
              <a:t>Click here to add   you to the </a:t>
            </a:r>
          </a:p>
          <a:p>
            <a:r>
              <a:rPr lang="en-US" altLang="zh-CN" sz="1200" dirty="0">
                <a:solidFill>
                  <a:srgbClr val="0AC0FC"/>
                </a:solidFill>
                <a:cs typeface="+mn-ea"/>
                <a:sym typeface="+mn-lt"/>
              </a:rPr>
              <a:t>center of the narrative thought</a:t>
            </a:r>
          </a:p>
          <a:p>
            <a:endParaRPr lang="en-US" altLang="zh-CN" sz="1200" dirty="0">
              <a:solidFill>
                <a:srgbClr val="0AC0FC"/>
              </a:solidFill>
              <a:cs typeface="+mn-ea"/>
              <a:sym typeface="+mn-lt"/>
            </a:endParaRPr>
          </a:p>
          <a:p>
            <a:endParaRPr lang="en-US" altLang="zh-CN" sz="1200" dirty="0">
              <a:solidFill>
                <a:srgbClr val="0AC0FC"/>
              </a:solidFill>
              <a:cs typeface="+mn-ea"/>
              <a:sym typeface="+mn-lt"/>
            </a:endParaRPr>
          </a:p>
        </p:txBody>
      </p:sp>
    </p:spTree>
    <p:extLst>
      <p:ext uri="{BB962C8B-B14F-4D97-AF65-F5344CB8AC3E}">
        <p14:creationId xmlns:p14="http://schemas.microsoft.com/office/powerpoint/2010/main" val="419293594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anim calcmode="lin" valueType="num">
                                      <p:cBhvr>
                                        <p:cTn id="50" dur="250" fill="hold"/>
                                        <p:tgtEl>
                                          <p:spTgt spid="16"/>
                                        </p:tgtEl>
                                        <p:attrNameLst>
                                          <p:attrName>ppt_x</p:attrName>
                                        </p:attrNameLst>
                                      </p:cBhvr>
                                      <p:tavLst>
                                        <p:tav tm="0">
                                          <p:val>
                                            <p:strVal val="#ppt_x"/>
                                          </p:val>
                                        </p:tav>
                                        <p:tav tm="100000">
                                          <p:val>
                                            <p:strVal val="#ppt_x"/>
                                          </p:val>
                                        </p:tav>
                                      </p:tavLst>
                                    </p:anim>
                                    <p:anim calcmode="lin" valueType="num">
                                      <p:cBhvr>
                                        <p:cTn id="51" dur="25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anim calcmode="lin" valueType="num">
                                      <p:cBhvr>
                                        <p:cTn id="62" dur="250" fill="hold"/>
                                        <p:tgtEl>
                                          <p:spTgt spid="18"/>
                                        </p:tgtEl>
                                        <p:attrNameLst>
                                          <p:attrName>ppt_x</p:attrName>
                                        </p:attrNameLst>
                                      </p:cBhvr>
                                      <p:tavLst>
                                        <p:tav tm="0">
                                          <p:val>
                                            <p:strVal val="#ppt_x"/>
                                          </p:val>
                                        </p:tav>
                                        <p:tav tm="100000">
                                          <p:val>
                                            <p:strVal val="#ppt_x"/>
                                          </p:val>
                                        </p:tav>
                                      </p:tavLst>
                                    </p:anim>
                                    <p:anim calcmode="lin" valueType="num">
                                      <p:cBhvr>
                                        <p:cTn id="63"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矩形 8">
            <a:extLst>
              <a:ext uri="{FF2B5EF4-FFF2-40B4-BE49-F238E27FC236}">
                <a16:creationId xmlns:a16="http://schemas.microsoft.com/office/drawing/2014/main" id="{FDF47867-61CA-43C7-A068-DBE27F021A0D}"/>
              </a:ext>
            </a:extLst>
          </p:cNvPr>
          <p:cNvSpPr/>
          <p:nvPr/>
        </p:nvSpPr>
        <p:spPr>
          <a:xfrm>
            <a:off x="390602" y="3891126"/>
            <a:ext cx="11455400" cy="304502"/>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AC0FC"/>
              </a:solidFill>
              <a:cs typeface="+mn-ea"/>
              <a:sym typeface="+mn-lt"/>
            </a:endParaRPr>
          </a:p>
        </p:txBody>
      </p:sp>
      <p:sp>
        <p:nvSpPr>
          <p:cNvPr id="10" name="Freeform 15">
            <a:extLst>
              <a:ext uri="{FF2B5EF4-FFF2-40B4-BE49-F238E27FC236}">
                <a16:creationId xmlns:a16="http://schemas.microsoft.com/office/drawing/2014/main" id="{0865FCC8-58B5-4E8B-8B00-D858ED1C3897}"/>
              </a:ext>
            </a:extLst>
          </p:cNvPr>
          <p:cNvSpPr>
            <a:spLocks/>
          </p:cNvSpPr>
          <p:nvPr/>
        </p:nvSpPr>
        <p:spPr bwMode="auto">
          <a:xfrm rot="16200000">
            <a:off x="4225043" y="194555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rgbClr val="0AC0FC"/>
            </a:solidFill>
          </a:ln>
        </p:spPr>
        <p:txBody>
          <a:bodyPr vert="horz" wrap="square" lIns="91440" tIns="45720" rIns="91440" bIns="45720" numCol="1" anchor="t" anchorCtr="0" compatLnSpc="1">
            <a:prstTxWarp prst="textNoShape">
              <a:avLst/>
            </a:prstTxWarp>
          </a:bodyPr>
          <a:lstStyle/>
          <a:p>
            <a:endParaRPr lang="zh-CN" altLang="en-US" sz="1400">
              <a:solidFill>
                <a:srgbClr val="0AC0FC"/>
              </a:solidFill>
              <a:effectLst>
                <a:outerShdw blurRad="50800" dist="38100" dir="2700000" algn="tl" rotWithShape="0">
                  <a:prstClr val="black">
                    <a:alpha val="40000"/>
                  </a:prstClr>
                </a:outerShdw>
              </a:effectLst>
              <a:cs typeface="+mn-ea"/>
              <a:sym typeface="+mn-lt"/>
            </a:endParaRPr>
          </a:p>
        </p:txBody>
      </p:sp>
      <p:sp>
        <p:nvSpPr>
          <p:cNvPr id="12" name="Freeform 15">
            <a:extLst>
              <a:ext uri="{FF2B5EF4-FFF2-40B4-BE49-F238E27FC236}">
                <a16:creationId xmlns:a16="http://schemas.microsoft.com/office/drawing/2014/main" id="{7F25FA79-76B1-465E-879F-ECA9D9D41EE7}"/>
              </a:ext>
            </a:extLst>
          </p:cNvPr>
          <p:cNvSpPr>
            <a:spLocks/>
          </p:cNvSpPr>
          <p:nvPr/>
        </p:nvSpPr>
        <p:spPr bwMode="auto">
          <a:xfrm rot="5400000">
            <a:off x="4225043" y="412995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rgbClr val="0AC0FC"/>
            </a:solidFill>
          </a:ln>
        </p:spPr>
        <p:txBody>
          <a:bodyPr vert="horz" wrap="square" lIns="91440" tIns="45720" rIns="91440" bIns="45720" numCol="1" anchor="t" anchorCtr="0" compatLnSpc="1">
            <a:prstTxWarp prst="textNoShape">
              <a:avLst/>
            </a:prstTxWarp>
          </a:bodyPr>
          <a:lstStyle/>
          <a:p>
            <a:endParaRPr lang="zh-CN" altLang="en-US" sz="1400">
              <a:solidFill>
                <a:srgbClr val="0AC0FC"/>
              </a:solidFill>
              <a:effectLst>
                <a:outerShdw blurRad="50800" dist="38100" dir="2700000" algn="tl" rotWithShape="0">
                  <a:prstClr val="black">
                    <a:alpha val="40000"/>
                  </a:prstClr>
                </a:outerShdw>
              </a:effectLst>
              <a:cs typeface="+mn-ea"/>
              <a:sym typeface="+mn-lt"/>
            </a:endParaRPr>
          </a:p>
        </p:txBody>
      </p:sp>
      <p:sp>
        <p:nvSpPr>
          <p:cNvPr id="13" name="Freeform 15">
            <a:extLst>
              <a:ext uri="{FF2B5EF4-FFF2-40B4-BE49-F238E27FC236}">
                <a16:creationId xmlns:a16="http://schemas.microsoft.com/office/drawing/2014/main" id="{4389E5A0-E52B-446C-B7ED-4B1384E96E71}"/>
              </a:ext>
            </a:extLst>
          </p:cNvPr>
          <p:cNvSpPr>
            <a:spLocks/>
          </p:cNvSpPr>
          <p:nvPr/>
        </p:nvSpPr>
        <p:spPr bwMode="auto">
          <a:xfrm rot="5400000" flipH="1">
            <a:off x="6521107" y="194555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rgbClr val="0AC0FC"/>
            </a:solidFill>
          </a:ln>
        </p:spPr>
        <p:txBody>
          <a:bodyPr vert="horz" wrap="square" lIns="91440" tIns="45720" rIns="91440" bIns="45720" numCol="1" anchor="t" anchorCtr="0" compatLnSpc="1">
            <a:prstTxWarp prst="textNoShape">
              <a:avLst/>
            </a:prstTxWarp>
          </a:bodyPr>
          <a:lstStyle/>
          <a:p>
            <a:endParaRPr lang="zh-CN" altLang="en-US" sz="1400">
              <a:solidFill>
                <a:srgbClr val="0AC0FC"/>
              </a:solidFill>
              <a:effectLst>
                <a:outerShdw blurRad="50800" dist="38100" dir="2700000" algn="tl" rotWithShape="0">
                  <a:prstClr val="black">
                    <a:alpha val="40000"/>
                  </a:prstClr>
                </a:outerShdw>
              </a:effectLst>
              <a:cs typeface="+mn-ea"/>
              <a:sym typeface="+mn-lt"/>
            </a:endParaRPr>
          </a:p>
        </p:txBody>
      </p:sp>
      <p:sp>
        <p:nvSpPr>
          <p:cNvPr id="14" name="Freeform 15">
            <a:extLst>
              <a:ext uri="{FF2B5EF4-FFF2-40B4-BE49-F238E27FC236}">
                <a16:creationId xmlns:a16="http://schemas.microsoft.com/office/drawing/2014/main" id="{DCEB6E40-BBD1-4A58-B461-5D3263787D5C}"/>
              </a:ext>
            </a:extLst>
          </p:cNvPr>
          <p:cNvSpPr>
            <a:spLocks/>
          </p:cNvSpPr>
          <p:nvPr/>
        </p:nvSpPr>
        <p:spPr bwMode="auto">
          <a:xfrm rot="16200000" flipH="1">
            <a:off x="6521107" y="412995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rgbClr val="0AC0FC"/>
            </a:solidFill>
          </a:ln>
        </p:spPr>
        <p:txBody>
          <a:bodyPr vert="horz" wrap="square" lIns="91440" tIns="45720" rIns="91440" bIns="45720" numCol="1" anchor="t" anchorCtr="0" compatLnSpc="1">
            <a:prstTxWarp prst="textNoShape">
              <a:avLst/>
            </a:prstTxWarp>
          </a:bodyPr>
          <a:lstStyle/>
          <a:p>
            <a:endParaRPr lang="zh-CN" altLang="en-US" sz="1400">
              <a:solidFill>
                <a:srgbClr val="0AC0FC"/>
              </a:solidFill>
              <a:effectLst>
                <a:outerShdw blurRad="50800" dist="38100" dir="2700000" algn="tl" rotWithShape="0">
                  <a:prstClr val="black">
                    <a:alpha val="40000"/>
                  </a:prstClr>
                </a:outerShdw>
              </a:effectLst>
              <a:cs typeface="+mn-ea"/>
              <a:sym typeface="+mn-lt"/>
            </a:endParaRPr>
          </a:p>
        </p:txBody>
      </p:sp>
      <p:sp>
        <p:nvSpPr>
          <p:cNvPr id="15" name="TextBox 8">
            <a:extLst>
              <a:ext uri="{FF2B5EF4-FFF2-40B4-BE49-F238E27FC236}">
                <a16:creationId xmlns:a16="http://schemas.microsoft.com/office/drawing/2014/main" id="{AA692EBB-86AA-4219-8319-EFD2F3D1A4F5}"/>
              </a:ext>
            </a:extLst>
          </p:cNvPr>
          <p:cNvSpPr txBox="1"/>
          <p:nvPr/>
        </p:nvSpPr>
        <p:spPr>
          <a:xfrm>
            <a:off x="1998988" y="2161136"/>
            <a:ext cx="1439818" cy="369332"/>
          </a:xfrm>
          <a:prstGeom prst="rect">
            <a:avLst/>
          </a:prstGeom>
          <a:noFill/>
        </p:spPr>
        <p:txBody>
          <a:bodyPr wrap="none" rtlCol="0">
            <a:spAutoFit/>
          </a:bodyPr>
          <a:lstStyle/>
          <a:p>
            <a:r>
              <a:rPr lang="en-US" altLang="zh-CN" b="1" dirty="0">
                <a:solidFill>
                  <a:srgbClr val="0AC0FC"/>
                </a:solidFill>
                <a:cs typeface="+mn-ea"/>
                <a:sym typeface="+mn-lt"/>
              </a:rPr>
              <a:t>Add title text</a:t>
            </a:r>
            <a:endParaRPr lang="zh-CN" altLang="en-US" b="1" dirty="0">
              <a:solidFill>
                <a:srgbClr val="0AC0FC"/>
              </a:solidFill>
              <a:cs typeface="+mn-ea"/>
              <a:sym typeface="+mn-lt"/>
            </a:endParaRPr>
          </a:p>
        </p:txBody>
      </p:sp>
      <p:sp>
        <p:nvSpPr>
          <p:cNvPr id="16" name="TextBox 9">
            <a:extLst>
              <a:ext uri="{FF2B5EF4-FFF2-40B4-BE49-F238E27FC236}">
                <a16:creationId xmlns:a16="http://schemas.microsoft.com/office/drawing/2014/main" id="{F404C4D4-CA68-47C5-9F28-CF9D31994756}"/>
              </a:ext>
            </a:extLst>
          </p:cNvPr>
          <p:cNvSpPr txBox="1"/>
          <p:nvPr/>
        </p:nvSpPr>
        <p:spPr>
          <a:xfrm>
            <a:off x="1998988" y="2491100"/>
            <a:ext cx="2039937" cy="1323439"/>
          </a:xfrm>
          <a:prstGeom prst="rect">
            <a:avLst/>
          </a:prstGeom>
          <a:noFill/>
        </p:spPr>
        <p:txBody>
          <a:bodyPr wrap="square" rtlCol="0">
            <a:spAutoFit/>
          </a:bodyPr>
          <a:lstStyle/>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endParaRPr lang="zh-CN" altLang="en-US" sz="1600" dirty="0">
              <a:solidFill>
                <a:srgbClr val="0AC0FC"/>
              </a:solidFill>
              <a:cs typeface="+mn-ea"/>
              <a:sym typeface="+mn-lt"/>
            </a:endParaRPr>
          </a:p>
          <a:p>
            <a:endParaRPr lang="zh-CN" altLang="en-US" sz="1600" dirty="0">
              <a:solidFill>
                <a:srgbClr val="0AC0FC"/>
              </a:solidFill>
              <a:cs typeface="+mn-ea"/>
              <a:sym typeface="+mn-lt"/>
            </a:endParaRPr>
          </a:p>
        </p:txBody>
      </p:sp>
      <p:sp>
        <p:nvSpPr>
          <p:cNvPr id="17" name="TextBox 10">
            <a:extLst>
              <a:ext uri="{FF2B5EF4-FFF2-40B4-BE49-F238E27FC236}">
                <a16:creationId xmlns:a16="http://schemas.microsoft.com/office/drawing/2014/main" id="{39D33A03-9C96-404B-928C-9741AE974527}"/>
              </a:ext>
            </a:extLst>
          </p:cNvPr>
          <p:cNvSpPr txBox="1"/>
          <p:nvPr/>
        </p:nvSpPr>
        <p:spPr>
          <a:xfrm>
            <a:off x="4609963" y="2864172"/>
            <a:ext cx="503664" cy="523220"/>
          </a:xfrm>
          <a:prstGeom prst="rect">
            <a:avLst/>
          </a:prstGeom>
          <a:noFill/>
        </p:spPr>
        <p:txBody>
          <a:bodyPr wrap="none" rtlCol="0">
            <a:spAutoFit/>
          </a:bodyPr>
          <a:lstStyle/>
          <a:p>
            <a:r>
              <a:rPr lang="en-US" altLang="zh-CN" sz="2800" b="1" dirty="0">
                <a:solidFill>
                  <a:srgbClr val="0AC0FC"/>
                </a:solidFill>
                <a:cs typeface="+mn-ea"/>
                <a:sym typeface="+mn-lt"/>
              </a:rPr>
              <a:t>01</a:t>
            </a:r>
            <a:endParaRPr lang="zh-CN" altLang="en-US" sz="2800" b="1" dirty="0">
              <a:solidFill>
                <a:srgbClr val="0AC0FC"/>
              </a:solidFill>
              <a:cs typeface="+mn-ea"/>
              <a:sym typeface="+mn-lt"/>
            </a:endParaRPr>
          </a:p>
        </p:txBody>
      </p:sp>
      <p:sp>
        <p:nvSpPr>
          <p:cNvPr id="18" name="TextBox 11">
            <a:extLst>
              <a:ext uri="{FF2B5EF4-FFF2-40B4-BE49-F238E27FC236}">
                <a16:creationId xmlns:a16="http://schemas.microsoft.com/office/drawing/2014/main" id="{79AF63E3-A8A5-42F3-B56B-9F0DE9391EE5}"/>
              </a:ext>
            </a:extLst>
          </p:cNvPr>
          <p:cNvSpPr txBox="1"/>
          <p:nvPr/>
        </p:nvSpPr>
        <p:spPr>
          <a:xfrm>
            <a:off x="6895963" y="2864172"/>
            <a:ext cx="566181" cy="523220"/>
          </a:xfrm>
          <a:prstGeom prst="rect">
            <a:avLst/>
          </a:prstGeom>
          <a:noFill/>
        </p:spPr>
        <p:txBody>
          <a:bodyPr wrap="none" rtlCol="0">
            <a:spAutoFit/>
          </a:bodyPr>
          <a:lstStyle/>
          <a:p>
            <a:r>
              <a:rPr lang="en-US" altLang="zh-CN" sz="2800" b="1" dirty="0">
                <a:solidFill>
                  <a:srgbClr val="0AC0FC"/>
                </a:solidFill>
                <a:cs typeface="+mn-ea"/>
                <a:sym typeface="+mn-lt"/>
              </a:rPr>
              <a:t>02</a:t>
            </a:r>
            <a:endParaRPr lang="zh-CN" altLang="en-US" sz="2800" b="1" dirty="0">
              <a:solidFill>
                <a:srgbClr val="0AC0FC"/>
              </a:solidFill>
              <a:cs typeface="+mn-ea"/>
              <a:sym typeface="+mn-lt"/>
            </a:endParaRPr>
          </a:p>
        </p:txBody>
      </p:sp>
      <p:sp>
        <p:nvSpPr>
          <p:cNvPr id="19" name="TextBox 12">
            <a:extLst>
              <a:ext uri="{FF2B5EF4-FFF2-40B4-BE49-F238E27FC236}">
                <a16:creationId xmlns:a16="http://schemas.microsoft.com/office/drawing/2014/main" id="{381DB72C-B853-4B9B-9FF3-863D48D41570}"/>
              </a:ext>
            </a:extLst>
          </p:cNvPr>
          <p:cNvSpPr txBox="1"/>
          <p:nvPr/>
        </p:nvSpPr>
        <p:spPr>
          <a:xfrm>
            <a:off x="4609963" y="4553272"/>
            <a:ext cx="564578" cy="523220"/>
          </a:xfrm>
          <a:prstGeom prst="rect">
            <a:avLst/>
          </a:prstGeom>
          <a:noFill/>
        </p:spPr>
        <p:txBody>
          <a:bodyPr wrap="none" rtlCol="0">
            <a:spAutoFit/>
          </a:bodyPr>
          <a:lstStyle/>
          <a:p>
            <a:r>
              <a:rPr lang="en-US" altLang="zh-CN" sz="2800" b="1" dirty="0">
                <a:solidFill>
                  <a:srgbClr val="0AC0FC"/>
                </a:solidFill>
                <a:cs typeface="+mn-ea"/>
                <a:sym typeface="+mn-lt"/>
              </a:rPr>
              <a:t>03</a:t>
            </a:r>
            <a:endParaRPr lang="zh-CN" altLang="en-US" sz="2800" b="1" dirty="0">
              <a:solidFill>
                <a:srgbClr val="0AC0FC"/>
              </a:solidFill>
              <a:cs typeface="+mn-ea"/>
              <a:sym typeface="+mn-lt"/>
            </a:endParaRPr>
          </a:p>
        </p:txBody>
      </p:sp>
      <p:sp>
        <p:nvSpPr>
          <p:cNvPr id="20" name="TextBox 13">
            <a:extLst>
              <a:ext uri="{FF2B5EF4-FFF2-40B4-BE49-F238E27FC236}">
                <a16:creationId xmlns:a16="http://schemas.microsoft.com/office/drawing/2014/main" id="{6D50899C-8BB3-452A-B40B-BA16DDD60D52}"/>
              </a:ext>
            </a:extLst>
          </p:cNvPr>
          <p:cNvSpPr txBox="1"/>
          <p:nvPr/>
        </p:nvSpPr>
        <p:spPr>
          <a:xfrm>
            <a:off x="6895963" y="4553272"/>
            <a:ext cx="575799" cy="523220"/>
          </a:xfrm>
          <a:prstGeom prst="rect">
            <a:avLst/>
          </a:prstGeom>
          <a:noFill/>
        </p:spPr>
        <p:txBody>
          <a:bodyPr wrap="none" rtlCol="0">
            <a:spAutoFit/>
          </a:bodyPr>
          <a:lstStyle/>
          <a:p>
            <a:r>
              <a:rPr lang="en-US" altLang="zh-CN" sz="2800" b="1" dirty="0">
                <a:solidFill>
                  <a:srgbClr val="0AC0FC"/>
                </a:solidFill>
                <a:cs typeface="+mn-ea"/>
                <a:sym typeface="+mn-lt"/>
              </a:rPr>
              <a:t>04</a:t>
            </a:r>
            <a:endParaRPr lang="zh-CN" altLang="en-US" sz="2800" b="1" dirty="0">
              <a:solidFill>
                <a:srgbClr val="0AC0FC"/>
              </a:solidFill>
              <a:cs typeface="+mn-ea"/>
              <a:sym typeface="+mn-lt"/>
            </a:endParaRPr>
          </a:p>
        </p:txBody>
      </p:sp>
      <p:sp>
        <p:nvSpPr>
          <p:cNvPr id="21" name="TextBox 14">
            <a:extLst>
              <a:ext uri="{FF2B5EF4-FFF2-40B4-BE49-F238E27FC236}">
                <a16:creationId xmlns:a16="http://schemas.microsoft.com/office/drawing/2014/main" id="{A027BA74-6D5D-4B7F-A8D6-D3EE7644E123}"/>
              </a:ext>
            </a:extLst>
          </p:cNvPr>
          <p:cNvSpPr txBox="1"/>
          <p:nvPr/>
        </p:nvSpPr>
        <p:spPr>
          <a:xfrm>
            <a:off x="8494921" y="2161136"/>
            <a:ext cx="1439818" cy="369332"/>
          </a:xfrm>
          <a:prstGeom prst="rect">
            <a:avLst/>
          </a:prstGeom>
          <a:noFill/>
        </p:spPr>
        <p:txBody>
          <a:bodyPr wrap="none" rtlCol="0">
            <a:spAutoFit/>
          </a:bodyPr>
          <a:lstStyle/>
          <a:p>
            <a:r>
              <a:rPr lang="en-US" altLang="zh-CN" b="1" dirty="0">
                <a:solidFill>
                  <a:srgbClr val="0AC0FC"/>
                </a:solidFill>
                <a:cs typeface="+mn-ea"/>
                <a:sym typeface="+mn-lt"/>
              </a:rPr>
              <a:t>Add title text</a:t>
            </a:r>
            <a:endParaRPr lang="zh-CN" altLang="en-US" b="1" dirty="0">
              <a:solidFill>
                <a:srgbClr val="0AC0FC"/>
              </a:solidFill>
              <a:cs typeface="+mn-ea"/>
              <a:sym typeface="+mn-lt"/>
            </a:endParaRPr>
          </a:p>
        </p:txBody>
      </p:sp>
      <p:sp>
        <p:nvSpPr>
          <p:cNvPr id="22" name="TextBox 15">
            <a:extLst>
              <a:ext uri="{FF2B5EF4-FFF2-40B4-BE49-F238E27FC236}">
                <a16:creationId xmlns:a16="http://schemas.microsoft.com/office/drawing/2014/main" id="{79284441-6A23-4D68-8511-EE02681E4C73}"/>
              </a:ext>
            </a:extLst>
          </p:cNvPr>
          <p:cNvSpPr txBox="1"/>
          <p:nvPr/>
        </p:nvSpPr>
        <p:spPr>
          <a:xfrm>
            <a:off x="8494921" y="2491100"/>
            <a:ext cx="2039937" cy="1323439"/>
          </a:xfrm>
          <a:prstGeom prst="rect">
            <a:avLst/>
          </a:prstGeom>
          <a:noFill/>
        </p:spPr>
        <p:txBody>
          <a:bodyPr wrap="square" rtlCol="0">
            <a:spAutoFit/>
          </a:bodyPr>
          <a:lstStyle/>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endParaRPr lang="zh-CN" altLang="en-US" sz="1600" dirty="0">
              <a:solidFill>
                <a:srgbClr val="0AC0FC"/>
              </a:solidFill>
              <a:cs typeface="+mn-ea"/>
              <a:sym typeface="+mn-lt"/>
            </a:endParaRPr>
          </a:p>
          <a:p>
            <a:endParaRPr lang="zh-CN" altLang="en-US" sz="1600" dirty="0">
              <a:solidFill>
                <a:srgbClr val="0AC0FC"/>
              </a:solidFill>
              <a:cs typeface="+mn-ea"/>
              <a:sym typeface="+mn-lt"/>
            </a:endParaRPr>
          </a:p>
        </p:txBody>
      </p:sp>
      <p:sp>
        <p:nvSpPr>
          <p:cNvPr id="23" name="TextBox 16">
            <a:extLst>
              <a:ext uri="{FF2B5EF4-FFF2-40B4-BE49-F238E27FC236}">
                <a16:creationId xmlns:a16="http://schemas.microsoft.com/office/drawing/2014/main" id="{A6DE6D68-A3A6-47BB-A9D5-C08FD646107D}"/>
              </a:ext>
            </a:extLst>
          </p:cNvPr>
          <p:cNvSpPr txBox="1"/>
          <p:nvPr/>
        </p:nvSpPr>
        <p:spPr>
          <a:xfrm>
            <a:off x="1998988" y="4434436"/>
            <a:ext cx="1439818" cy="369332"/>
          </a:xfrm>
          <a:prstGeom prst="rect">
            <a:avLst/>
          </a:prstGeom>
          <a:noFill/>
        </p:spPr>
        <p:txBody>
          <a:bodyPr wrap="none" rtlCol="0">
            <a:spAutoFit/>
          </a:bodyPr>
          <a:lstStyle/>
          <a:p>
            <a:r>
              <a:rPr lang="en-US" altLang="zh-CN" b="1" dirty="0">
                <a:solidFill>
                  <a:srgbClr val="0AC0FC"/>
                </a:solidFill>
                <a:cs typeface="+mn-ea"/>
                <a:sym typeface="+mn-lt"/>
              </a:rPr>
              <a:t>Add title text</a:t>
            </a:r>
            <a:endParaRPr lang="zh-CN" altLang="en-US" b="1" dirty="0">
              <a:solidFill>
                <a:srgbClr val="0AC0FC"/>
              </a:solidFill>
              <a:cs typeface="+mn-ea"/>
              <a:sym typeface="+mn-lt"/>
            </a:endParaRPr>
          </a:p>
        </p:txBody>
      </p:sp>
      <p:sp>
        <p:nvSpPr>
          <p:cNvPr id="24" name="TextBox 17">
            <a:extLst>
              <a:ext uri="{FF2B5EF4-FFF2-40B4-BE49-F238E27FC236}">
                <a16:creationId xmlns:a16="http://schemas.microsoft.com/office/drawing/2014/main" id="{82BD82C4-14A6-4C3C-8F57-A757174AE1D9}"/>
              </a:ext>
            </a:extLst>
          </p:cNvPr>
          <p:cNvSpPr txBox="1"/>
          <p:nvPr/>
        </p:nvSpPr>
        <p:spPr>
          <a:xfrm>
            <a:off x="1998988" y="4764400"/>
            <a:ext cx="2039937" cy="1323439"/>
          </a:xfrm>
          <a:prstGeom prst="rect">
            <a:avLst/>
          </a:prstGeom>
          <a:noFill/>
        </p:spPr>
        <p:txBody>
          <a:bodyPr wrap="square" rtlCol="0">
            <a:spAutoFit/>
          </a:bodyPr>
          <a:lstStyle/>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endParaRPr lang="zh-CN" altLang="en-US" sz="1600" dirty="0">
              <a:solidFill>
                <a:srgbClr val="0AC0FC"/>
              </a:solidFill>
              <a:cs typeface="+mn-ea"/>
              <a:sym typeface="+mn-lt"/>
            </a:endParaRPr>
          </a:p>
          <a:p>
            <a:endParaRPr lang="zh-CN" altLang="en-US" sz="1600" dirty="0">
              <a:solidFill>
                <a:srgbClr val="0AC0FC"/>
              </a:solidFill>
              <a:cs typeface="+mn-ea"/>
              <a:sym typeface="+mn-lt"/>
            </a:endParaRPr>
          </a:p>
        </p:txBody>
      </p:sp>
      <p:sp>
        <p:nvSpPr>
          <p:cNvPr id="25" name="TextBox 18">
            <a:extLst>
              <a:ext uri="{FF2B5EF4-FFF2-40B4-BE49-F238E27FC236}">
                <a16:creationId xmlns:a16="http://schemas.microsoft.com/office/drawing/2014/main" id="{D259FD5A-0A64-4F85-8281-2C3097A0D755}"/>
              </a:ext>
            </a:extLst>
          </p:cNvPr>
          <p:cNvSpPr txBox="1"/>
          <p:nvPr/>
        </p:nvSpPr>
        <p:spPr>
          <a:xfrm>
            <a:off x="8494921" y="4434436"/>
            <a:ext cx="1439818" cy="369332"/>
          </a:xfrm>
          <a:prstGeom prst="rect">
            <a:avLst/>
          </a:prstGeom>
          <a:noFill/>
        </p:spPr>
        <p:txBody>
          <a:bodyPr wrap="none" rtlCol="0">
            <a:spAutoFit/>
          </a:bodyPr>
          <a:lstStyle/>
          <a:p>
            <a:r>
              <a:rPr lang="en-US" altLang="zh-CN" b="1" dirty="0">
                <a:solidFill>
                  <a:srgbClr val="0AC0FC"/>
                </a:solidFill>
                <a:cs typeface="+mn-ea"/>
                <a:sym typeface="+mn-lt"/>
              </a:rPr>
              <a:t>Add title text</a:t>
            </a:r>
            <a:endParaRPr lang="zh-CN" altLang="en-US" b="1" dirty="0">
              <a:solidFill>
                <a:srgbClr val="0AC0FC"/>
              </a:solidFill>
              <a:cs typeface="+mn-ea"/>
              <a:sym typeface="+mn-lt"/>
            </a:endParaRPr>
          </a:p>
        </p:txBody>
      </p:sp>
      <p:sp>
        <p:nvSpPr>
          <p:cNvPr id="26" name="TextBox 19">
            <a:extLst>
              <a:ext uri="{FF2B5EF4-FFF2-40B4-BE49-F238E27FC236}">
                <a16:creationId xmlns:a16="http://schemas.microsoft.com/office/drawing/2014/main" id="{97A9CF4B-85F5-42A7-8584-267DA221ECD2}"/>
              </a:ext>
            </a:extLst>
          </p:cNvPr>
          <p:cNvSpPr txBox="1"/>
          <p:nvPr/>
        </p:nvSpPr>
        <p:spPr>
          <a:xfrm>
            <a:off x="8494921" y="4764400"/>
            <a:ext cx="2039937" cy="1323439"/>
          </a:xfrm>
          <a:prstGeom prst="rect">
            <a:avLst/>
          </a:prstGeom>
          <a:noFill/>
        </p:spPr>
        <p:txBody>
          <a:bodyPr wrap="square" rtlCol="0">
            <a:spAutoFit/>
          </a:bodyPr>
          <a:lstStyle/>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p>
          <a:p>
            <a:r>
              <a:rPr lang="en-US" altLang="zh-CN" sz="1600" dirty="0">
                <a:solidFill>
                  <a:srgbClr val="0AC0FC"/>
                </a:solidFill>
                <a:cs typeface="+mn-ea"/>
                <a:sym typeface="+mn-lt"/>
              </a:rPr>
              <a:t>Fill in the description</a:t>
            </a:r>
            <a:endParaRPr lang="zh-CN" altLang="en-US" sz="1600" dirty="0">
              <a:solidFill>
                <a:srgbClr val="0AC0FC"/>
              </a:solidFill>
              <a:cs typeface="+mn-ea"/>
              <a:sym typeface="+mn-lt"/>
            </a:endParaRPr>
          </a:p>
          <a:p>
            <a:endParaRPr lang="zh-CN" altLang="en-US" sz="1600" dirty="0">
              <a:solidFill>
                <a:srgbClr val="0AC0FC"/>
              </a:solidFill>
              <a:cs typeface="+mn-ea"/>
              <a:sym typeface="+mn-lt"/>
            </a:endParaRPr>
          </a:p>
        </p:txBody>
      </p:sp>
    </p:spTree>
    <p:extLst>
      <p:ext uri="{BB962C8B-B14F-4D97-AF65-F5344CB8AC3E}">
        <p14:creationId xmlns:p14="http://schemas.microsoft.com/office/powerpoint/2010/main" val="418350431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750"/>
                                </p:stCondLst>
                                <p:childTnLst>
                                  <p:par>
                                    <p:cTn id="14" presetID="2" presetClass="entr" presetSubtype="4" fill="hold" grpId="0" nodeType="afterEffect" nodePh="1" p14:presetBounceEnd="40000">
                                      <p:stCondLst>
                                        <p:cond delay="3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 calcmode="lin" valueType="num" p14:bounceEnd="40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5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400" fill="hold"/>
                                            <p:tgtEl>
                                              <p:spTgt spid="17"/>
                                            </p:tgtEl>
                                            <p:attrNameLst>
                                              <p:attrName>ppt_w</p:attrName>
                                            </p:attrNameLst>
                                          </p:cBhvr>
                                          <p:tavLst>
                                            <p:tav tm="0">
                                              <p:val>
                                                <p:fltVal val="0"/>
                                              </p:val>
                                            </p:tav>
                                            <p:tav tm="100000">
                                              <p:val>
                                                <p:strVal val="#ppt_w"/>
                                              </p:val>
                                            </p:tav>
                                          </p:tavLst>
                                        </p:anim>
                                        <p:anim calcmode="lin" valueType="num">
                                          <p:cBhvr>
                                            <p:cTn id="22" dur="400" fill="hold"/>
                                            <p:tgtEl>
                                              <p:spTgt spid="17"/>
                                            </p:tgtEl>
                                            <p:attrNameLst>
                                              <p:attrName>ppt_h</p:attrName>
                                            </p:attrNameLst>
                                          </p:cBhvr>
                                          <p:tavLst>
                                            <p:tav tm="0">
                                              <p:val>
                                                <p:fltVal val="0"/>
                                              </p:val>
                                            </p:tav>
                                            <p:tav tm="100000">
                                              <p:val>
                                                <p:strVal val="#ppt_h"/>
                                              </p:val>
                                            </p:tav>
                                          </p:tavLst>
                                        </p:anim>
                                        <p:anim calcmode="lin" valueType="num">
                                          <p:cBhvr>
                                            <p:cTn id="23" dur="400" fill="hold"/>
                                            <p:tgtEl>
                                              <p:spTgt spid="17"/>
                                            </p:tgtEl>
                                            <p:attrNameLst>
                                              <p:attrName>style.rotation</p:attrName>
                                            </p:attrNameLst>
                                          </p:cBhvr>
                                          <p:tavLst>
                                            <p:tav tm="0">
                                              <p:val>
                                                <p:fltVal val="90"/>
                                              </p:val>
                                            </p:tav>
                                            <p:tav tm="100000">
                                              <p:val>
                                                <p:fltVal val="0"/>
                                              </p:val>
                                            </p:tav>
                                          </p:tavLst>
                                        </p:anim>
                                        <p:animEffect transition="in" filter="fade">
                                          <p:cBhvr>
                                            <p:cTn id="24" dur="400"/>
                                            <p:tgtEl>
                                              <p:spTgt spid="17"/>
                                            </p:tgtEl>
                                          </p:cBhvr>
                                        </p:animEffect>
                                      </p:childTnLst>
                                    </p:cTn>
                                  </p:par>
                                </p:childTnLst>
                              </p:cTn>
                            </p:par>
                            <p:par>
                              <p:cTn id="25" fill="hold">
                                <p:stCondLst>
                                  <p:cond delay="195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2450"/>
                                </p:stCondLst>
                                <p:childTnLst>
                                  <p:par>
                                    <p:cTn id="33" presetID="2" presetClass="entr" presetSubtype="4" fill="hold" grpId="0" nodeType="afterEffect" nodePh="1" p14:presetBounceEnd="40000">
                                      <p:stCondLst>
                                        <p:cond delay="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 calcmode="lin" valueType="num" p14:bounceEnd="40000">
                                          <p:cBhvr additive="base">
                                            <p:cTn id="35"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2950"/>
                                </p:stCondLst>
                                <p:childTnLst>
                                  <p:par>
                                    <p:cTn id="38" presetID="3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400" fill="hold"/>
                                            <p:tgtEl>
                                              <p:spTgt spid="19"/>
                                            </p:tgtEl>
                                            <p:attrNameLst>
                                              <p:attrName>ppt_w</p:attrName>
                                            </p:attrNameLst>
                                          </p:cBhvr>
                                          <p:tavLst>
                                            <p:tav tm="0">
                                              <p:val>
                                                <p:fltVal val="0"/>
                                              </p:val>
                                            </p:tav>
                                            <p:tav tm="100000">
                                              <p:val>
                                                <p:strVal val="#ppt_w"/>
                                              </p:val>
                                            </p:tav>
                                          </p:tavLst>
                                        </p:anim>
                                        <p:anim calcmode="lin" valueType="num">
                                          <p:cBhvr>
                                            <p:cTn id="41" dur="400" fill="hold"/>
                                            <p:tgtEl>
                                              <p:spTgt spid="19"/>
                                            </p:tgtEl>
                                            <p:attrNameLst>
                                              <p:attrName>ppt_h</p:attrName>
                                            </p:attrNameLst>
                                          </p:cBhvr>
                                          <p:tavLst>
                                            <p:tav tm="0">
                                              <p:val>
                                                <p:fltVal val="0"/>
                                              </p:val>
                                            </p:tav>
                                            <p:tav tm="100000">
                                              <p:val>
                                                <p:strVal val="#ppt_h"/>
                                              </p:val>
                                            </p:tav>
                                          </p:tavLst>
                                        </p:anim>
                                        <p:anim calcmode="lin" valueType="num">
                                          <p:cBhvr>
                                            <p:cTn id="42" dur="400" fill="hold"/>
                                            <p:tgtEl>
                                              <p:spTgt spid="19"/>
                                            </p:tgtEl>
                                            <p:attrNameLst>
                                              <p:attrName>style.rotation</p:attrName>
                                            </p:attrNameLst>
                                          </p:cBhvr>
                                          <p:tavLst>
                                            <p:tav tm="0">
                                              <p:val>
                                                <p:fltVal val="90"/>
                                              </p:val>
                                            </p:tav>
                                            <p:tav tm="100000">
                                              <p:val>
                                                <p:fltVal val="0"/>
                                              </p:val>
                                            </p:tav>
                                          </p:tavLst>
                                        </p:anim>
                                        <p:animEffect transition="in" filter="fade">
                                          <p:cBhvr>
                                            <p:cTn id="43" dur="400"/>
                                            <p:tgtEl>
                                              <p:spTgt spid="19"/>
                                            </p:tgtEl>
                                          </p:cBhvr>
                                        </p:animEffect>
                                      </p:childTnLst>
                                    </p:cTn>
                                  </p:par>
                                </p:childTnLst>
                              </p:cTn>
                            </p:par>
                            <p:par>
                              <p:cTn id="44" fill="hold">
                                <p:stCondLst>
                                  <p:cond delay="3350"/>
                                </p:stCondLst>
                                <p:childTnLst>
                                  <p:par>
                                    <p:cTn id="45" presetID="22" presetClass="entr" presetSubtype="2"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3850"/>
                                </p:stCondLst>
                                <p:childTnLst>
                                  <p:par>
                                    <p:cTn id="52" presetID="2" presetClass="entr" presetSubtype="4" fill="hold" grpId="0" nodeType="afterEffect" nodePh="1" p14:presetBounceEnd="40000">
                                      <p:stCondLst>
                                        <p:cond delay="0"/>
                                      </p:stCondLst>
                                      <p:endCondLst>
                                        <p:cond evt="begin" delay="0">
                                          <p:tn val="52"/>
                                        </p:cond>
                                      </p:endCondLst>
                                      <p:childTnLst>
                                        <p:set>
                                          <p:cBhvr>
                                            <p:cTn id="53" dur="1" fill="hold">
                                              <p:stCondLst>
                                                <p:cond delay="0"/>
                                              </p:stCondLst>
                                            </p:cTn>
                                            <p:tgtEl>
                                              <p:spTgt spid="13"/>
                                            </p:tgtEl>
                                            <p:attrNameLst>
                                              <p:attrName>style.visibility</p:attrName>
                                            </p:attrNameLst>
                                          </p:cBhvr>
                                          <p:to>
                                            <p:strVal val="visible"/>
                                          </p:to>
                                        </p:set>
                                        <p:anim calcmode="lin" valueType="num" p14:bounceEnd="40000">
                                          <p:cBhvr additive="base">
                                            <p:cTn id="54"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435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400" fill="hold"/>
                                            <p:tgtEl>
                                              <p:spTgt spid="18"/>
                                            </p:tgtEl>
                                            <p:attrNameLst>
                                              <p:attrName>ppt_w</p:attrName>
                                            </p:attrNameLst>
                                          </p:cBhvr>
                                          <p:tavLst>
                                            <p:tav tm="0">
                                              <p:val>
                                                <p:fltVal val="0"/>
                                              </p:val>
                                            </p:tav>
                                            <p:tav tm="100000">
                                              <p:val>
                                                <p:strVal val="#ppt_w"/>
                                              </p:val>
                                            </p:tav>
                                          </p:tavLst>
                                        </p:anim>
                                        <p:anim calcmode="lin" valueType="num">
                                          <p:cBhvr>
                                            <p:cTn id="60" dur="400" fill="hold"/>
                                            <p:tgtEl>
                                              <p:spTgt spid="18"/>
                                            </p:tgtEl>
                                            <p:attrNameLst>
                                              <p:attrName>ppt_h</p:attrName>
                                            </p:attrNameLst>
                                          </p:cBhvr>
                                          <p:tavLst>
                                            <p:tav tm="0">
                                              <p:val>
                                                <p:fltVal val="0"/>
                                              </p:val>
                                            </p:tav>
                                            <p:tav tm="100000">
                                              <p:val>
                                                <p:strVal val="#ppt_h"/>
                                              </p:val>
                                            </p:tav>
                                          </p:tavLst>
                                        </p:anim>
                                        <p:anim calcmode="lin" valueType="num">
                                          <p:cBhvr>
                                            <p:cTn id="61" dur="400" fill="hold"/>
                                            <p:tgtEl>
                                              <p:spTgt spid="18"/>
                                            </p:tgtEl>
                                            <p:attrNameLst>
                                              <p:attrName>style.rotation</p:attrName>
                                            </p:attrNameLst>
                                          </p:cBhvr>
                                          <p:tavLst>
                                            <p:tav tm="0">
                                              <p:val>
                                                <p:fltVal val="90"/>
                                              </p:val>
                                            </p:tav>
                                            <p:tav tm="100000">
                                              <p:val>
                                                <p:fltVal val="0"/>
                                              </p:val>
                                            </p:tav>
                                          </p:tavLst>
                                        </p:anim>
                                        <p:animEffect transition="in" filter="fade">
                                          <p:cBhvr>
                                            <p:cTn id="62" dur="400"/>
                                            <p:tgtEl>
                                              <p:spTgt spid="18"/>
                                            </p:tgtEl>
                                          </p:cBhvr>
                                        </p:animEffect>
                                      </p:childTnLst>
                                    </p:cTn>
                                  </p:par>
                                </p:childTnLst>
                              </p:cTn>
                            </p:par>
                            <p:par>
                              <p:cTn id="63" fill="hold">
                                <p:stCondLst>
                                  <p:cond delay="475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par>
                              <p:cTn id="70" fill="hold">
                                <p:stCondLst>
                                  <p:cond delay="5250"/>
                                </p:stCondLst>
                                <p:childTnLst>
                                  <p:par>
                                    <p:cTn id="71" presetID="2" presetClass="entr" presetSubtype="4" fill="hold" grpId="0" nodeType="afterEffect" nodePh="1" p14:presetBounceEnd="40000">
                                      <p:stCondLst>
                                        <p:cond delay="0"/>
                                      </p:stCondLst>
                                      <p:endCondLst>
                                        <p:cond evt="begin" delay="0">
                                          <p:tn val="71"/>
                                        </p:cond>
                                      </p:endCondLst>
                                      <p:childTnLst>
                                        <p:set>
                                          <p:cBhvr>
                                            <p:cTn id="72" dur="1" fill="hold">
                                              <p:stCondLst>
                                                <p:cond delay="0"/>
                                              </p:stCondLst>
                                            </p:cTn>
                                            <p:tgtEl>
                                              <p:spTgt spid="14"/>
                                            </p:tgtEl>
                                            <p:attrNameLst>
                                              <p:attrName>style.visibility</p:attrName>
                                            </p:attrNameLst>
                                          </p:cBhvr>
                                          <p:to>
                                            <p:strVal val="visible"/>
                                          </p:to>
                                        </p:set>
                                        <p:anim calcmode="lin" valueType="num" p14:bounceEnd="40000">
                                          <p:cBhvr additive="base">
                                            <p:cTn id="73"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5750"/>
                                </p:stCondLst>
                                <p:childTnLst>
                                  <p:par>
                                    <p:cTn id="76" presetID="31"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400" fill="hold"/>
                                            <p:tgtEl>
                                              <p:spTgt spid="20"/>
                                            </p:tgtEl>
                                            <p:attrNameLst>
                                              <p:attrName>ppt_w</p:attrName>
                                            </p:attrNameLst>
                                          </p:cBhvr>
                                          <p:tavLst>
                                            <p:tav tm="0">
                                              <p:val>
                                                <p:fltVal val="0"/>
                                              </p:val>
                                            </p:tav>
                                            <p:tav tm="100000">
                                              <p:val>
                                                <p:strVal val="#ppt_w"/>
                                              </p:val>
                                            </p:tav>
                                          </p:tavLst>
                                        </p:anim>
                                        <p:anim calcmode="lin" valueType="num">
                                          <p:cBhvr>
                                            <p:cTn id="79" dur="400" fill="hold"/>
                                            <p:tgtEl>
                                              <p:spTgt spid="20"/>
                                            </p:tgtEl>
                                            <p:attrNameLst>
                                              <p:attrName>ppt_h</p:attrName>
                                            </p:attrNameLst>
                                          </p:cBhvr>
                                          <p:tavLst>
                                            <p:tav tm="0">
                                              <p:val>
                                                <p:fltVal val="0"/>
                                              </p:val>
                                            </p:tav>
                                            <p:tav tm="100000">
                                              <p:val>
                                                <p:strVal val="#ppt_h"/>
                                              </p:val>
                                            </p:tav>
                                          </p:tavLst>
                                        </p:anim>
                                        <p:anim calcmode="lin" valueType="num">
                                          <p:cBhvr>
                                            <p:cTn id="80" dur="400" fill="hold"/>
                                            <p:tgtEl>
                                              <p:spTgt spid="20"/>
                                            </p:tgtEl>
                                            <p:attrNameLst>
                                              <p:attrName>style.rotation</p:attrName>
                                            </p:attrNameLst>
                                          </p:cBhvr>
                                          <p:tavLst>
                                            <p:tav tm="0">
                                              <p:val>
                                                <p:fltVal val="90"/>
                                              </p:val>
                                            </p:tav>
                                            <p:tav tm="100000">
                                              <p:val>
                                                <p:fltVal val="0"/>
                                              </p:val>
                                            </p:tav>
                                          </p:tavLst>
                                        </p:anim>
                                        <p:animEffect transition="in" filter="fade">
                                          <p:cBhvr>
                                            <p:cTn id="81" dur="400"/>
                                            <p:tgtEl>
                                              <p:spTgt spid="2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750"/>
                                </p:stCondLst>
                                <p:childTnLst>
                                  <p:par>
                                    <p:cTn id="14" presetID="2" presetClass="entr" presetSubtype="4" fill="hold" grpId="0" nodeType="afterEffect" nodePh="1">
                                      <p:stCondLst>
                                        <p:cond delay="3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5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400" fill="hold"/>
                                            <p:tgtEl>
                                              <p:spTgt spid="17"/>
                                            </p:tgtEl>
                                            <p:attrNameLst>
                                              <p:attrName>ppt_w</p:attrName>
                                            </p:attrNameLst>
                                          </p:cBhvr>
                                          <p:tavLst>
                                            <p:tav tm="0">
                                              <p:val>
                                                <p:fltVal val="0"/>
                                              </p:val>
                                            </p:tav>
                                            <p:tav tm="100000">
                                              <p:val>
                                                <p:strVal val="#ppt_w"/>
                                              </p:val>
                                            </p:tav>
                                          </p:tavLst>
                                        </p:anim>
                                        <p:anim calcmode="lin" valueType="num">
                                          <p:cBhvr>
                                            <p:cTn id="22" dur="400" fill="hold"/>
                                            <p:tgtEl>
                                              <p:spTgt spid="17"/>
                                            </p:tgtEl>
                                            <p:attrNameLst>
                                              <p:attrName>ppt_h</p:attrName>
                                            </p:attrNameLst>
                                          </p:cBhvr>
                                          <p:tavLst>
                                            <p:tav tm="0">
                                              <p:val>
                                                <p:fltVal val="0"/>
                                              </p:val>
                                            </p:tav>
                                            <p:tav tm="100000">
                                              <p:val>
                                                <p:strVal val="#ppt_h"/>
                                              </p:val>
                                            </p:tav>
                                          </p:tavLst>
                                        </p:anim>
                                        <p:anim calcmode="lin" valueType="num">
                                          <p:cBhvr>
                                            <p:cTn id="23" dur="400" fill="hold"/>
                                            <p:tgtEl>
                                              <p:spTgt spid="17"/>
                                            </p:tgtEl>
                                            <p:attrNameLst>
                                              <p:attrName>style.rotation</p:attrName>
                                            </p:attrNameLst>
                                          </p:cBhvr>
                                          <p:tavLst>
                                            <p:tav tm="0">
                                              <p:val>
                                                <p:fltVal val="90"/>
                                              </p:val>
                                            </p:tav>
                                            <p:tav tm="100000">
                                              <p:val>
                                                <p:fltVal val="0"/>
                                              </p:val>
                                            </p:tav>
                                          </p:tavLst>
                                        </p:anim>
                                        <p:animEffect transition="in" filter="fade">
                                          <p:cBhvr>
                                            <p:cTn id="24" dur="400"/>
                                            <p:tgtEl>
                                              <p:spTgt spid="17"/>
                                            </p:tgtEl>
                                          </p:cBhvr>
                                        </p:animEffect>
                                      </p:childTnLst>
                                    </p:cTn>
                                  </p:par>
                                </p:childTnLst>
                              </p:cTn>
                            </p:par>
                            <p:par>
                              <p:cTn id="25" fill="hold">
                                <p:stCondLst>
                                  <p:cond delay="195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2450"/>
                                </p:stCondLst>
                                <p:childTnLst>
                                  <p:par>
                                    <p:cTn id="33" presetID="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2950"/>
                                </p:stCondLst>
                                <p:childTnLst>
                                  <p:par>
                                    <p:cTn id="38" presetID="3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400" fill="hold"/>
                                            <p:tgtEl>
                                              <p:spTgt spid="19"/>
                                            </p:tgtEl>
                                            <p:attrNameLst>
                                              <p:attrName>ppt_w</p:attrName>
                                            </p:attrNameLst>
                                          </p:cBhvr>
                                          <p:tavLst>
                                            <p:tav tm="0">
                                              <p:val>
                                                <p:fltVal val="0"/>
                                              </p:val>
                                            </p:tav>
                                            <p:tav tm="100000">
                                              <p:val>
                                                <p:strVal val="#ppt_w"/>
                                              </p:val>
                                            </p:tav>
                                          </p:tavLst>
                                        </p:anim>
                                        <p:anim calcmode="lin" valueType="num">
                                          <p:cBhvr>
                                            <p:cTn id="41" dur="400" fill="hold"/>
                                            <p:tgtEl>
                                              <p:spTgt spid="19"/>
                                            </p:tgtEl>
                                            <p:attrNameLst>
                                              <p:attrName>ppt_h</p:attrName>
                                            </p:attrNameLst>
                                          </p:cBhvr>
                                          <p:tavLst>
                                            <p:tav tm="0">
                                              <p:val>
                                                <p:fltVal val="0"/>
                                              </p:val>
                                            </p:tav>
                                            <p:tav tm="100000">
                                              <p:val>
                                                <p:strVal val="#ppt_h"/>
                                              </p:val>
                                            </p:tav>
                                          </p:tavLst>
                                        </p:anim>
                                        <p:anim calcmode="lin" valueType="num">
                                          <p:cBhvr>
                                            <p:cTn id="42" dur="400" fill="hold"/>
                                            <p:tgtEl>
                                              <p:spTgt spid="19"/>
                                            </p:tgtEl>
                                            <p:attrNameLst>
                                              <p:attrName>style.rotation</p:attrName>
                                            </p:attrNameLst>
                                          </p:cBhvr>
                                          <p:tavLst>
                                            <p:tav tm="0">
                                              <p:val>
                                                <p:fltVal val="90"/>
                                              </p:val>
                                            </p:tav>
                                            <p:tav tm="100000">
                                              <p:val>
                                                <p:fltVal val="0"/>
                                              </p:val>
                                            </p:tav>
                                          </p:tavLst>
                                        </p:anim>
                                        <p:animEffect transition="in" filter="fade">
                                          <p:cBhvr>
                                            <p:cTn id="43" dur="400"/>
                                            <p:tgtEl>
                                              <p:spTgt spid="19"/>
                                            </p:tgtEl>
                                          </p:cBhvr>
                                        </p:animEffect>
                                      </p:childTnLst>
                                    </p:cTn>
                                  </p:par>
                                </p:childTnLst>
                              </p:cTn>
                            </p:par>
                            <p:par>
                              <p:cTn id="44" fill="hold">
                                <p:stCondLst>
                                  <p:cond delay="3350"/>
                                </p:stCondLst>
                                <p:childTnLst>
                                  <p:par>
                                    <p:cTn id="45" presetID="22" presetClass="entr" presetSubtype="2"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3850"/>
                                </p:stCondLst>
                                <p:childTnLst>
                                  <p:par>
                                    <p:cTn id="52" presetID="2" presetClass="entr" presetSubtype="4" fill="hold" grpId="0" nodeType="afterEffect" nodePh="1">
                                      <p:stCondLst>
                                        <p:cond delay="0"/>
                                      </p:stCondLst>
                                      <p:endCondLst>
                                        <p:cond evt="begin" delay="0">
                                          <p:tn val="52"/>
                                        </p:cond>
                                      </p:end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435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400" fill="hold"/>
                                            <p:tgtEl>
                                              <p:spTgt spid="18"/>
                                            </p:tgtEl>
                                            <p:attrNameLst>
                                              <p:attrName>ppt_w</p:attrName>
                                            </p:attrNameLst>
                                          </p:cBhvr>
                                          <p:tavLst>
                                            <p:tav tm="0">
                                              <p:val>
                                                <p:fltVal val="0"/>
                                              </p:val>
                                            </p:tav>
                                            <p:tav tm="100000">
                                              <p:val>
                                                <p:strVal val="#ppt_w"/>
                                              </p:val>
                                            </p:tav>
                                          </p:tavLst>
                                        </p:anim>
                                        <p:anim calcmode="lin" valueType="num">
                                          <p:cBhvr>
                                            <p:cTn id="60" dur="400" fill="hold"/>
                                            <p:tgtEl>
                                              <p:spTgt spid="18"/>
                                            </p:tgtEl>
                                            <p:attrNameLst>
                                              <p:attrName>ppt_h</p:attrName>
                                            </p:attrNameLst>
                                          </p:cBhvr>
                                          <p:tavLst>
                                            <p:tav tm="0">
                                              <p:val>
                                                <p:fltVal val="0"/>
                                              </p:val>
                                            </p:tav>
                                            <p:tav tm="100000">
                                              <p:val>
                                                <p:strVal val="#ppt_h"/>
                                              </p:val>
                                            </p:tav>
                                          </p:tavLst>
                                        </p:anim>
                                        <p:anim calcmode="lin" valueType="num">
                                          <p:cBhvr>
                                            <p:cTn id="61" dur="400" fill="hold"/>
                                            <p:tgtEl>
                                              <p:spTgt spid="18"/>
                                            </p:tgtEl>
                                            <p:attrNameLst>
                                              <p:attrName>style.rotation</p:attrName>
                                            </p:attrNameLst>
                                          </p:cBhvr>
                                          <p:tavLst>
                                            <p:tav tm="0">
                                              <p:val>
                                                <p:fltVal val="90"/>
                                              </p:val>
                                            </p:tav>
                                            <p:tav tm="100000">
                                              <p:val>
                                                <p:fltVal val="0"/>
                                              </p:val>
                                            </p:tav>
                                          </p:tavLst>
                                        </p:anim>
                                        <p:animEffect transition="in" filter="fade">
                                          <p:cBhvr>
                                            <p:cTn id="62" dur="400"/>
                                            <p:tgtEl>
                                              <p:spTgt spid="18"/>
                                            </p:tgtEl>
                                          </p:cBhvr>
                                        </p:animEffect>
                                      </p:childTnLst>
                                    </p:cTn>
                                  </p:par>
                                </p:childTnLst>
                              </p:cTn>
                            </p:par>
                            <p:par>
                              <p:cTn id="63" fill="hold">
                                <p:stCondLst>
                                  <p:cond delay="475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par>
                              <p:cTn id="70" fill="hold">
                                <p:stCondLst>
                                  <p:cond delay="5250"/>
                                </p:stCondLst>
                                <p:childTnLst>
                                  <p:par>
                                    <p:cTn id="71" presetID="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5750"/>
                                </p:stCondLst>
                                <p:childTnLst>
                                  <p:par>
                                    <p:cTn id="76" presetID="31"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400" fill="hold"/>
                                            <p:tgtEl>
                                              <p:spTgt spid="20"/>
                                            </p:tgtEl>
                                            <p:attrNameLst>
                                              <p:attrName>ppt_w</p:attrName>
                                            </p:attrNameLst>
                                          </p:cBhvr>
                                          <p:tavLst>
                                            <p:tav tm="0">
                                              <p:val>
                                                <p:fltVal val="0"/>
                                              </p:val>
                                            </p:tav>
                                            <p:tav tm="100000">
                                              <p:val>
                                                <p:strVal val="#ppt_w"/>
                                              </p:val>
                                            </p:tav>
                                          </p:tavLst>
                                        </p:anim>
                                        <p:anim calcmode="lin" valueType="num">
                                          <p:cBhvr>
                                            <p:cTn id="79" dur="400" fill="hold"/>
                                            <p:tgtEl>
                                              <p:spTgt spid="20"/>
                                            </p:tgtEl>
                                            <p:attrNameLst>
                                              <p:attrName>ppt_h</p:attrName>
                                            </p:attrNameLst>
                                          </p:cBhvr>
                                          <p:tavLst>
                                            <p:tav tm="0">
                                              <p:val>
                                                <p:fltVal val="0"/>
                                              </p:val>
                                            </p:tav>
                                            <p:tav tm="100000">
                                              <p:val>
                                                <p:strVal val="#ppt_h"/>
                                              </p:val>
                                            </p:tav>
                                          </p:tavLst>
                                        </p:anim>
                                        <p:anim calcmode="lin" valueType="num">
                                          <p:cBhvr>
                                            <p:cTn id="80" dur="400" fill="hold"/>
                                            <p:tgtEl>
                                              <p:spTgt spid="20"/>
                                            </p:tgtEl>
                                            <p:attrNameLst>
                                              <p:attrName>style.rotation</p:attrName>
                                            </p:attrNameLst>
                                          </p:cBhvr>
                                          <p:tavLst>
                                            <p:tav tm="0">
                                              <p:val>
                                                <p:fltVal val="90"/>
                                              </p:val>
                                            </p:tav>
                                            <p:tav tm="100000">
                                              <p:val>
                                                <p:fltVal val="0"/>
                                              </p:val>
                                            </p:tav>
                                          </p:tavLst>
                                        </p:anim>
                                        <p:animEffect transition="in" filter="fade">
                                          <p:cBhvr>
                                            <p:cTn id="81" dur="400"/>
                                            <p:tgtEl>
                                              <p:spTgt spid="2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Rectangle 3">
            <a:extLst>
              <a:ext uri="{FF2B5EF4-FFF2-40B4-BE49-F238E27FC236}">
                <a16:creationId xmlns:a16="http://schemas.microsoft.com/office/drawing/2014/main" id="{FC2345BD-0A04-4A98-8A45-CCB37F55BA2A}"/>
              </a:ext>
            </a:extLst>
          </p:cNvPr>
          <p:cNvSpPr/>
          <p:nvPr/>
        </p:nvSpPr>
        <p:spPr>
          <a:xfrm>
            <a:off x="1919690" y="2078758"/>
            <a:ext cx="2608446" cy="4130040"/>
          </a:xfrm>
          <a:prstGeom prst="rect">
            <a:avLst/>
          </a:prstGeom>
          <a:noFill/>
          <a:ln w="952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0" name="Rectangle 7">
            <a:extLst>
              <a:ext uri="{FF2B5EF4-FFF2-40B4-BE49-F238E27FC236}">
                <a16:creationId xmlns:a16="http://schemas.microsoft.com/office/drawing/2014/main" id="{4FE5C314-8AAE-4BBC-9DF8-4873C360C394}"/>
              </a:ext>
            </a:extLst>
          </p:cNvPr>
          <p:cNvSpPr/>
          <p:nvPr/>
        </p:nvSpPr>
        <p:spPr>
          <a:xfrm>
            <a:off x="2652410" y="2343225"/>
            <a:ext cx="1143007" cy="1143007"/>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2" name="Text Box 10">
            <a:extLst>
              <a:ext uri="{FF2B5EF4-FFF2-40B4-BE49-F238E27FC236}">
                <a16:creationId xmlns:a16="http://schemas.microsoft.com/office/drawing/2014/main" id="{B2EF4509-E566-492B-BAA6-849BFCEDC4F2}"/>
              </a:ext>
            </a:extLst>
          </p:cNvPr>
          <p:cNvSpPr txBox="1">
            <a:spLocks noChangeArrowheads="1"/>
          </p:cNvSpPr>
          <p:nvPr/>
        </p:nvSpPr>
        <p:spPr bwMode="auto">
          <a:xfrm>
            <a:off x="2082718" y="3852860"/>
            <a:ext cx="2282391" cy="1031051"/>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b="1" dirty="0">
                <a:solidFill>
                  <a:srgbClr val="0AC0FC"/>
                </a:solidFill>
                <a:cs typeface="+mn-ea"/>
                <a:sym typeface="+mn-lt"/>
              </a:rPr>
              <a:t>Basic</a:t>
            </a:r>
          </a:p>
          <a:p>
            <a:pPr algn="ctr" defTabSz="1088232"/>
            <a:r>
              <a:rPr lang="en-US" sz="1400" dirty="0">
                <a:solidFill>
                  <a:srgbClr val="0AC0FC"/>
                </a:solidFill>
                <a:cs typeface="+mn-ea"/>
                <a:sym typeface="+mn-lt"/>
              </a:rPr>
              <a:t>Click here to add content, content to match the title. </a:t>
            </a:r>
          </a:p>
        </p:txBody>
      </p:sp>
      <p:sp>
        <p:nvSpPr>
          <p:cNvPr id="14" name="Text Box 10">
            <a:extLst>
              <a:ext uri="{FF2B5EF4-FFF2-40B4-BE49-F238E27FC236}">
                <a16:creationId xmlns:a16="http://schemas.microsoft.com/office/drawing/2014/main" id="{38D4BED2-8B40-4C8E-8409-F84BB8A28C61}"/>
              </a:ext>
            </a:extLst>
          </p:cNvPr>
          <p:cNvSpPr txBox="1">
            <a:spLocks noChangeArrowheads="1"/>
          </p:cNvSpPr>
          <p:nvPr/>
        </p:nvSpPr>
        <p:spPr bwMode="auto">
          <a:xfrm>
            <a:off x="2226769" y="5460681"/>
            <a:ext cx="1994291" cy="415498"/>
          </a:xfrm>
          <a:prstGeom prst="rect">
            <a:avLst/>
          </a:prstGeom>
          <a:noFill/>
          <a:ln w="9525">
            <a:solidFill>
              <a:srgbClr val="0AC0FC"/>
            </a:solidFill>
            <a:miter lim="800000"/>
            <a:headEnd/>
            <a:tailEnd/>
          </a:ln>
        </p:spPr>
        <p:txBody>
          <a:bodyPr wrap="square" lIns="45720" tIns="22860" rIns="45720" bIns="22860">
            <a:spAutoFit/>
          </a:bodyPr>
          <a:lstStyle/>
          <a:p>
            <a:pPr lvl="0" algn="ctr" defTabSz="1088232"/>
            <a:r>
              <a:rPr lang="en-US" altLang="zh-CN" sz="2400" dirty="0">
                <a:solidFill>
                  <a:srgbClr val="0AC0FC"/>
                </a:solidFill>
                <a:cs typeface="+mn-ea"/>
                <a:sym typeface="+mn-lt"/>
              </a:rPr>
              <a:t>Add title text</a:t>
            </a:r>
          </a:p>
        </p:txBody>
      </p:sp>
      <p:sp>
        <p:nvSpPr>
          <p:cNvPr id="15" name="Rectangle 12">
            <a:extLst>
              <a:ext uri="{FF2B5EF4-FFF2-40B4-BE49-F238E27FC236}">
                <a16:creationId xmlns:a16="http://schemas.microsoft.com/office/drawing/2014/main" id="{E3B76ED1-10DF-4241-8308-49581F6B5336}"/>
              </a:ext>
            </a:extLst>
          </p:cNvPr>
          <p:cNvSpPr/>
          <p:nvPr/>
        </p:nvSpPr>
        <p:spPr>
          <a:xfrm>
            <a:off x="4745507" y="2078758"/>
            <a:ext cx="2608446" cy="4130040"/>
          </a:xfrm>
          <a:prstGeom prst="rect">
            <a:avLst/>
          </a:prstGeom>
          <a:noFill/>
          <a:ln w="952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6" name="Rectangle 13">
            <a:extLst>
              <a:ext uri="{FF2B5EF4-FFF2-40B4-BE49-F238E27FC236}">
                <a16:creationId xmlns:a16="http://schemas.microsoft.com/office/drawing/2014/main" id="{40A16EAB-3F44-4CF6-847F-1042E3573A83}"/>
              </a:ext>
            </a:extLst>
          </p:cNvPr>
          <p:cNvSpPr/>
          <p:nvPr/>
        </p:nvSpPr>
        <p:spPr>
          <a:xfrm>
            <a:off x="5478227" y="2343225"/>
            <a:ext cx="1143007" cy="1143007"/>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7" name="Text Box 10">
            <a:extLst>
              <a:ext uri="{FF2B5EF4-FFF2-40B4-BE49-F238E27FC236}">
                <a16:creationId xmlns:a16="http://schemas.microsoft.com/office/drawing/2014/main" id="{85E16F34-C53B-4304-8762-657CD7B93AEF}"/>
              </a:ext>
            </a:extLst>
          </p:cNvPr>
          <p:cNvSpPr txBox="1">
            <a:spLocks noChangeArrowheads="1"/>
          </p:cNvSpPr>
          <p:nvPr/>
        </p:nvSpPr>
        <p:spPr bwMode="auto">
          <a:xfrm>
            <a:off x="4908535" y="3852860"/>
            <a:ext cx="2282391" cy="1031051"/>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b="1" dirty="0">
                <a:solidFill>
                  <a:srgbClr val="0AC0FC"/>
                </a:solidFill>
                <a:cs typeface="+mn-ea"/>
                <a:sym typeface="+mn-lt"/>
              </a:rPr>
              <a:t>Semi-Pro</a:t>
            </a:r>
          </a:p>
          <a:p>
            <a:pPr algn="ctr" defTabSz="1088232"/>
            <a:r>
              <a:rPr lang="en-US" sz="1400" dirty="0">
                <a:solidFill>
                  <a:srgbClr val="0AC0FC"/>
                </a:solidFill>
                <a:cs typeface="+mn-ea"/>
                <a:sym typeface="+mn-lt"/>
              </a:rPr>
              <a:t>Click here to add content, content to match the title. </a:t>
            </a:r>
          </a:p>
        </p:txBody>
      </p:sp>
      <p:sp>
        <p:nvSpPr>
          <p:cNvPr id="19" name="Text Box 10">
            <a:extLst>
              <a:ext uri="{FF2B5EF4-FFF2-40B4-BE49-F238E27FC236}">
                <a16:creationId xmlns:a16="http://schemas.microsoft.com/office/drawing/2014/main" id="{CE6F2A59-3417-4BB3-B46E-7551652B0117}"/>
              </a:ext>
            </a:extLst>
          </p:cNvPr>
          <p:cNvSpPr txBox="1">
            <a:spLocks noChangeArrowheads="1"/>
          </p:cNvSpPr>
          <p:nvPr/>
        </p:nvSpPr>
        <p:spPr bwMode="auto">
          <a:xfrm>
            <a:off x="5052586" y="5460681"/>
            <a:ext cx="1994291" cy="415498"/>
          </a:xfrm>
          <a:prstGeom prst="rect">
            <a:avLst/>
          </a:prstGeom>
          <a:noFill/>
          <a:ln w="9525">
            <a:solidFill>
              <a:srgbClr val="0AC0FC"/>
            </a:solidFill>
            <a:miter lim="800000"/>
            <a:headEnd/>
            <a:tailEnd/>
          </a:ln>
        </p:spPr>
        <p:txBody>
          <a:bodyPr wrap="square" lIns="45720" tIns="22860" rIns="45720" bIns="22860">
            <a:spAutoFit/>
          </a:bodyPr>
          <a:lstStyle/>
          <a:p>
            <a:pPr algn="ctr" defTabSz="1088232"/>
            <a:r>
              <a:rPr lang="en-US" altLang="zh-CN" sz="2400" dirty="0">
                <a:solidFill>
                  <a:srgbClr val="0AC0FC"/>
                </a:solidFill>
                <a:cs typeface="+mn-ea"/>
                <a:sym typeface="+mn-lt"/>
              </a:rPr>
              <a:t>Add title text</a:t>
            </a:r>
          </a:p>
        </p:txBody>
      </p:sp>
      <p:sp>
        <p:nvSpPr>
          <p:cNvPr id="20" name="Rectangle 27">
            <a:extLst>
              <a:ext uri="{FF2B5EF4-FFF2-40B4-BE49-F238E27FC236}">
                <a16:creationId xmlns:a16="http://schemas.microsoft.com/office/drawing/2014/main" id="{31276B31-B928-4FAC-AF89-E0E421C8B3AE}"/>
              </a:ext>
            </a:extLst>
          </p:cNvPr>
          <p:cNvSpPr/>
          <p:nvPr/>
        </p:nvSpPr>
        <p:spPr>
          <a:xfrm>
            <a:off x="7578570" y="2078758"/>
            <a:ext cx="2608446" cy="4130040"/>
          </a:xfrm>
          <a:prstGeom prst="rect">
            <a:avLst/>
          </a:prstGeom>
          <a:noFill/>
          <a:ln w="952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21" name="Rectangle 28">
            <a:extLst>
              <a:ext uri="{FF2B5EF4-FFF2-40B4-BE49-F238E27FC236}">
                <a16:creationId xmlns:a16="http://schemas.microsoft.com/office/drawing/2014/main" id="{F2F30613-0584-4A1D-9DCD-9D03B1E55106}"/>
              </a:ext>
            </a:extLst>
          </p:cNvPr>
          <p:cNvSpPr/>
          <p:nvPr/>
        </p:nvSpPr>
        <p:spPr>
          <a:xfrm>
            <a:off x="8311289" y="2343225"/>
            <a:ext cx="1143007" cy="1143007"/>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22" name="Text Box 10">
            <a:extLst>
              <a:ext uri="{FF2B5EF4-FFF2-40B4-BE49-F238E27FC236}">
                <a16:creationId xmlns:a16="http://schemas.microsoft.com/office/drawing/2014/main" id="{85C7EFED-8941-4696-86B9-EC0D6FFA754D}"/>
              </a:ext>
            </a:extLst>
          </p:cNvPr>
          <p:cNvSpPr txBox="1">
            <a:spLocks noChangeArrowheads="1"/>
          </p:cNvSpPr>
          <p:nvPr/>
        </p:nvSpPr>
        <p:spPr bwMode="auto">
          <a:xfrm>
            <a:off x="7741598" y="3852860"/>
            <a:ext cx="2282391" cy="1031051"/>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b="1" dirty="0">
                <a:solidFill>
                  <a:srgbClr val="0AC0FC"/>
                </a:solidFill>
                <a:cs typeface="+mn-ea"/>
                <a:sym typeface="+mn-lt"/>
              </a:rPr>
              <a:t>Professional</a:t>
            </a:r>
          </a:p>
          <a:p>
            <a:pPr algn="ctr" defTabSz="1088232"/>
            <a:r>
              <a:rPr lang="en-US" sz="1400" dirty="0">
                <a:solidFill>
                  <a:srgbClr val="0AC0FC"/>
                </a:solidFill>
                <a:cs typeface="+mn-ea"/>
                <a:sym typeface="+mn-lt"/>
              </a:rPr>
              <a:t>Click here to add content, content to match the title. </a:t>
            </a:r>
          </a:p>
        </p:txBody>
      </p:sp>
      <p:sp>
        <p:nvSpPr>
          <p:cNvPr id="24" name="Text Box 10">
            <a:extLst>
              <a:ext uri="{FF2B5EF4-FFF2-40B4-BE49-F238E27FC236}">
                <a16:creationId xmlns:a16="http://schemas.microsoft.com/office/drawing/2014/main" id="{A2020EB5-ECFB-41EB-8BF8-72E95A28785E}"/>
              </a:ext>
            </a:extLst>
          </p:cNvPr>
          <p:cNvSpPr txBox="1">
            <a:spLocks noChangeArrowheads="1"/>
          </p:cNvSpPr>
          <p:nvPr/>
        </p:nvSpPr>
        <p:spPr bwMode="auto">
          <a:xfrm>
            <a:off x="7885648" y="5460681"/>
            <a:ext cx="1994291" cy="415498"/>
          </a:xfrm>
          <a:prstGeom prst="rect">
            <a:avLst/>
          </a:prstGeom>
          <a:noFill/>
          <a:ln w="9525">
            <a:solidFill>
              <a:srgbClr val="0AC0FC"/>
            </a:solidFill>
            <a:miter lim="800000"/>
            <a:headEnd/>
            <a:tailEnd/>
          </a:ln>
        </p:spPr>
        <p:txBody>
          <a:bodyPr wrap="square" lIns="45720" tIns="22860" rIns="45720" bIns="22860">
            <a:spAutoFit/>
          </a:bodyPr>
          <a:lstStyle/>
          <a:p>
            <a:pPr algn="ctr" defTabSz="1088232"/>
            <a:r>
              <a:rPr lang="en-US" altLang="zh-CN" sz="2400" dirty="0">
                <a:solidFill>
                  <a:srgbClr val="0AC0FC"/>
                </a:solidFill>
                <a:cs typeface="+mn-ea"/>
                <a:sym typeface="+mn-lt"/>
              </a:rPr>
              <a:t>Add title text</a:t>
            </a:r>
          </a:p>
        </p:txBody>
      </p:sp>
      <p:grpSp>
        <p:nvGrpSpPr>
          <p:cNvPr id="29" name="Group 38">
            <a:extLst>
              <a:ext uri="{FF2B5EF4-FFF2-40B4-BE49-F238E27FC236}">
                <a16:creationId xmlns:a16="http://schemas.microsoft.com/office/drawing/2014/main" id="{90BC8A56-5894-4A50-AD93-5D81265EA443}"/>
              </a:ext>
            </a:extLst>
          </p:cNvPr>
          <p:cNvGrpSpPr/>
          <p:nvPr/>
        </p:nvGrpSpPr>
        <p:grpSpPr>
          <a:xfrm>
            <a:off x="2921332" y="2594350"/>
            <a:ext cx="605162" cy="640760"/>
            <a:chOff x="3659074" y="3351023"/>
            <a:chExt cx="424283" cy="449241"/>
          </a:xfrm>
          <a:noFill/>
        </p:grpSpPr>
        <p:sp>
          <p:nvSpPr>
            <p:cNvPr id="30" name="Freeform 47">
              <a:extLst>
                <a:ext uri="{FF2B5EF4-FFF2-40B4-BE49-F238E27FC236}">
                  <a16:creationId xmlns:a16="http://schemas.microsoft.com/office/drawing/2014/main" id="{82D84709-E277-4F77-9A3C-E23FC19D85DB}"/>
                </a:ext>
              </a:extLst>
            </p:cNvPr>
            <p:cNvSpPr>
              <a:spLocks/>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31" name="Freeform 48">
              <a:extLst>
                <a:ext uri="{FF2B5EF4-FFF2-40B4-BE49-F238E27FC236}">
                  <a16:creationId xmlns:a16="http://schemas.microsoft.com/office/drawing/2014/main" id="{F9E409D5-F5A1-415E-B3FB-CDDD644CFE58}"/>
                </a:ext>
              </a:extLst>
            </p:cNvPr>
            <p:cNvSpPr>
              <a:spLocks/>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32" name="Freeform 49">
              <a:extLst>
                <a:ext uri="{FF2B5EF4-FFF2-40B4-BE49-F238E27FC236}">
                  <a16:creationId xmlns:a16="http://schemas.microsoft.com/office/drawing/2014/main" id="{515DB552-33DB-4389-B4E4-8B94D31AEB87}"/>
                </a:ext>
              </a:extLst>
            </p:cNvPr>
            <p:cNvSpPr>
              <a:spLocks/>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33" name="Freeform 50">
              <a:extLst>
                <a:ext uri="{FF2B5EF4-FFF2-40B4-BE49-F238E27FC236}">
                  <a16:creationId xmlns:a16="http://schemas.microsoft.com/office/drawing/2014/main" id="{CE0CA2E5-E089-4152-ADC3-45FAAEA86DF7}"/>
                </a:ext>
              </a:extLst>
            </p:cNvPr>
            <p:cNvSpPr>
              <a:spLocks/>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34" name="Freeform 51">
              <a:extLst>
                <a:ext uri="{FF2B5EF4-FFF2-40B4-BE49-F238E27FC236}">
                  <a16:creationId xmlns:a16="http://schemas.microsoft.com/office/drawing/2014/main" id="{64313459-1945-4BC9-9749-87887D5DB58E}"/>
                </a:ext>
              </a:extLst>
            </p:cNvPr>
            <p:cNvSpPr>
              <a:spLocks/>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grpSp>
      <p:sp>
        <p:nvSpPr>
          <p:cNvPr id="35" name="Freeform 64">
            <a:extLst>
              <a:ext uri="{FF2B5EF4-FFF2-40B4-BE49-F238E27FC236}">
                <a16:creationId xmlns:a16="http://schemas.microsoft.com/office/drawing/2014/main" id="{435E8A4C-EDB3-4607-B890-BE2FF8A504B3}"/>
              </a:ext>
            </a:extLst>
          </p:cNvPr>
          <p:cNvSpPr>
            <a:spLocks noEditPoints="1"/>
          </p:cNvSpPr>
          <p:nvPr/>
        </p:nvSpPr>
        <p:spPr bwMode="auto">
          <a:xfrm>
            <a:off x="5731784" y="2613927"/>
            <a:ext cx="630081" cy="60160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noFill/>
          <a:ln>
            <a:solidFill>
              <a:srgbClr val="0AC0FC"/>
            </a:solidFill>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grpSp>
        <p:nvGrpSpPr>
          <p:cNvPr id="42" name="Group 51">
            <a:extLst>
              <a:ext uri="{FF2B5EF4-FFF2-40B4-BE49-F238E27FC236}">
                <a16:creationId xmlns:a16="http://schemas.microsoft.com/office/drawing/2014/main" id="{B50FCBDE-D436-4530-BF1D-BDE19105CA8E}"/>
              </a:ext>
            </a:extLst>
          </p:cNvPr>
          <p:cNvGrpSpPr/>
          <p:nvPr/>
        </p:nvGrpSpPr>
        <p:grpSpPr>
          <a:xfrm>
            <a:off x="8612249" y="2645965"/>
            <a:ext cx="541086" cy="537527"/>
            <a:chOff x="6853673" y="3715407"/>
            <a:chExt cx="379359" cy="376864"/>
          </a:xfrm>
          <a:noFill/>
        </p:grpSpPr>
        <p:sp>
          <p:nvSpPr>
            <p:cNvPr id="43" name="Freeform 150">
              <a:extLst>
                <a:ext uri="{FF2B5EF4-FFF2-40B4-BE49-F238E27FC236}">
                  <a16:creationId xmlns:a16="http://schemas.microsoft.com/office/drawing/2014/main" id="{145C4AA7-6B3B-48E1-8138-879E01352C69}"/>
                </a:ext>
              </a:extLst>
            </p:cNvPr>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4" name="Rectangle 151">
              <a:extLst>
                <a:ext uri="{FF2B5EF4-FFF2-40B4-BE49-F238E27FC236}">
                  <a16:creationId xmlns:a16="http://schemas.microsoft.com/office/drawing/2014/main" id="{491B7547-421D-4369-A12F-DA8250F07F0A}"/>
                </a:ext>
              </a:extLst>
            </p:cNvPr>
            <p:cNvSpPr>
              <a:spLocks noChangeArrowheads="1"/>
            </p:cNvSpPr>
            <p:nvPr/>
          </p:nvSpPr>
          <p:spPr bwMode="auto">
            <a:xfrm>
              <a:off x="6998429" y="3987447"/>
              <a:ext cx="22463" cy="42429"/>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5" name="Rectangle 152">
              <a:extLst>
                <a:ext uri="{FF2B5EF4-FFF2-40B4-BE49-F238E27FC236}">
                  <a16:creationId xmlns:a16="http://schemas.microsoft.com/office/drawing/2014/main" id="{FEC8C49C-C942-4139-8DE8-262B2EC0AD0D}"/>
                </a:ext>
              </a:extLst>
            </p:cNvPr>
            <p:cNvSpPr>
              <a:spLocks noChangeArrowheads="1"/>
            </p:cNvSpPr>
            <p:nvPr/>
          </p:nvSpPr>
          <p:spPr bwMode="auto">
            <a:xfrm>
              <a:off x="7033370" y="3987447"/>
              <a:ext cx="19966" cy="42429"/>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6" name="Rectangle 153">
              <a:extLst>
                <a:ext uri="{FF2B5EF4-FFF2-40B4-BE49-F238E27FC236}">
                  <a16:creationId xmlns:a16="http://schemas.microsoft.com/office/drawing/2014/main" id="{2D82EAAF-BBA9-4795-ACC9-08E6D0B8C3E7}"/>
                </a:ext>
              </a:extLst>
            </p:cNvPr>
            <p:cNvSpPr>
              <a:spLocks noChangeArrowheads="1"/>
            </p:cNvSpPr>
            <p:nvPr/>
          </p:nvSpPr>
          <p:spPr bwMode="auto">
            <a:xfrm>
              <a:off x="7068311" y="3987447"/>
              <a:ext cx="19966" cy="42429"/>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7" name="Freeform 154">
              <a:extLst>
                <a:ext uri="{FF2B5EF4-FFF2-40B4-BE49-F238E27FC236}">
                  <a16:creationId xmlns:a16="http://schemas.microsoft.com/office/drawing/2014/main" id="{E70081B4-7E83-45CB-95ED-3DC3F62A30C0}"/>
                </a:ext>
              </a:extLst>
            </p:cNvPr>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8" name="Freeform 155">
              <a:extLst>
                <a:ext uri="{FF2B5EF4-FFF2-40B4-BE49-F238E27FC236}">
                  <a16:creationId xmlns:a16="http://schemas.microsoft.com/office/drawing/2014/main" id="{30E05E71-E047-4046-A470-57ABE8B81A21}"/>
                </a:ext>
              </a:extLst>
            </p:cNvPr>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49" name="Freeform 156">
              <a:extLst>
                <a:ext uri="{FF2B5EF4-FFF2-40B4-BE49-F238E27FC236}">
                  <a16:creationId xmlns:a16="http://schemas.microsoft.com/office/drawing/2014/main" id="{51B7636E-F246-4A99-A71F-2E1AC3EA6143}"/>
                </a:ext>
              </a:extLst>
            </p:cNvPr>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0" name="Freeform 157">
              <a:extLst>
                <a:ext uri="{FF2B5EF4-FFF2-40B4-BE49-F238E27FC236}">
                  <a16:creationId xmlns:a16="http://schemas.microsoft.com/office/drawing/2014/main" id="{E1E1C2B3-A403-4018-91D3-79F0E5118A26}"/>
                </a:ext>
              </a:extLst>
            </p:cNvPr>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1" name="Freeform 158">
              <a:extLst>
                <a:ext uri="{FF2B5EF4-FFF2-40B4-BE49-F238E27FC236}">
                  <a16:creationId xmlns:a16="http://schemas.microsoft.com/office/drawing/2014/main" id="{CA92A1F9-5B79-488B-A24E-F51FB9EBF9F0}"/>
                </a:ext>
              </a:extLst>
            </p:cNvPr>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2" name="Rectangle 159">
              <a:extLst>
                <a:ext uri="{FF2B5EF4-FFF2-40B4-BE49-F238E27FC236}">
                  <a16:creationId xmlns:a16="http://schemas.microsoft.com/office/drawing/2014/main" id="{A360569C-757E-43FB-BFAD-389A2967E44C}"/>
                </a:ext>
              </a:extLst>
            </p:cNvPr>
            <p:cNvSpPr>
              <a:spLocks noChangeArrowheads="1"/>
            </p:cNvSpPr>
            <p:nvPr/>
          </p:nvSpPr>
          <p:spPr bwMode="auto">
            <a:xfrm>
              <a:off x="7040858" y="3750348"/>
              <a:ext cx="7488" cy="22463"/>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3" name="Freeform 160">
              <a:extLst>
                <a:ext uri="{FF2B5EF4-FFF2-40B4-BE49-F238E27FC236}">
                  <a16:creationId xmlns:a16="http://schemas.microsoft.com/office/drawing/2014/main" id="{561F10E2-A984-4E06-9782-1FA696DF0D76}"/>
                </a:ext>
              </a:extLst>
            </p:cNvPr>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4" name="Freeform 161">
              <a:extLst>
                <a:ext uri="{FF2B5EF4-FFF2-40B4-BE49-F238E27FC236}">
                  <a16:creationId xmlns:a16="http://schemas.microsoft.com/office/drawing/2014/main" id="{0BAABFFF-A77A-4A47-B6FF-CAAE2FF951BE}"/>
                </a:ext>
              </a:extLst>
            </p:cNvPr>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5" name="Freeform 162">
              <a:extLst>
                <a:ext uri="{FF2B5EF4-FFF2-40B4-BE49-F238E27FC236}">
                  <a16:creationId xmlns:a16="http://schemas.microsoft.com/office/drawing/2014/main" id="{DAB25BBB-8DEE-4FA6-891D-B99EF946E9F8}"/>
                </a:ext>
              </a:extLst>
            </p:cNvPr>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6" name="Freeform 163">
              <a:extLst>
                <a:ext uri="{FF2B5EF4-FFF2-40B4-BE49-F238E27FC236}">
                  <a16:creationId xmlns:a16="http://schemas.microsoft.com/office/drawing/2014/main" id="{A8F5CFCC-E768-4F79-BAC6-145D31278EDA}"/>
                </a:ext>
              </a:extLst>
            </p:cNvPr>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7" name="Freeform 164">
              <a:extLst>
                <a:ext uri="{FF2B5EF4-FFF2-40B4-BE49-F238E27FC236}">
                  <a16:creationId xmlns:a16="http://schemas.microsoft.com/office/drawing/2014/main" id="{C42BED8C-716C-4187-B188-E9979A1B543A}"/>
                </a:ext>
              </a:extLst>
            </p:cNvPr>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8" name="Freeform 165">
              <a:extLst>
                <a:ext uri="{FF2B5EF4-FFF2-40B4-BE49-F238E27FC236}">
                  <a16:creationId xmlns:a16="http://schemas.microsoft.com/office/drawing/2014/main" id="{FC9AC1AE-140F-4B60-9DA9-C305C539F756}"/>
                </a:ext>
              </a:extLst>
            </p:cNvPr>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59" name="Rectangle 166">
              <a:extLst>
                <a:ext uri="{FF2B5EF4-FFF2-40B4-BE49-F238E27FC236}">
                  <a16:creationId xmlns:a16="http://schemas.microsoft.com/office/drawing/2014/main" id="{37A238EE-2EB1-4F8F-900F-1319C4E9B88E}"/>
                </a:ext>
              </a:extLst>
            </p:cNvPr>
            <p:cNvSpPr>
              <a:spLocks noChangeArrowheads="1"/>
            </p:cNvSpPr>
            <p:nvPr/>
          </p:nvSpPr>
          <p:spPr bwMode="auto">
            <a:xfrm>
              <a:off x="6893606" y="3890112"/>
              <a:ext cx="24958" cy="7488"/>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sp>
          <p:nvSpPr>
            <p:cNvPr id="60" name="Rectangle 167">
              <a:extLst>
                <a:ext uri="{FF2B5EF4-FFF2-40B4-BE49-F238E27FC236}">
                  <a16:creationId xmlns:a16="http://schemas.microsoft.com/office/drawing/2014/main" id="{5F322632-66BF-42DA-9E31-B5C283F48A60}"/>
                </a:ext>
              </a:extLst>
            </p:cNvPr>
            <p:cNvSpPr>
              <a:spLocks noChangeArrowheads="1"/>
            </p:cNvSpPr>
            <p:nvPr/>
          </p:nvSpPr>
          <p:spPr bwMode="auto">
            <a:xfrm>
              <a:off x="7170638" y="3892607"/>
              <a:ext cx="27454" cy="7488"/>
            </a:xfrm>
            <a:prstGeom prst="rect">
              <a:avLst/>
            </a:prstGeom>
            <a:grpFill/>
            <a:ln w="9525">
              <a:solidFill>
                <a:srgbClr val="0AC0FC"/>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AC0FC"/>
                </a:solidFill>
                <a:cs typeface="+mn-ea"/>
                <a:sym typeface="+mn-lt"/>
              </a:endParaRPr>
            </a:p>
          </p:txBody>
        </p:sp>
      </p:grpSp>
    </p:spTree>
    <p:extLst>
      <p:ext uri="{BB962C8B-B14F-4D97-AF65-F5344CB8AC3E}">
        <p14:creationId xmlns:p14="http://schemas.microsoft.com/office/powerpoint/2010/main" val="267096717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nodePh="1">
                                  <p:stCondLst>
                                    <p:cond delay="0"/>
                                  </p:stCondLst>
                                  <p:endCondLst>
                                    <p:cond evt="begin" delay="0">
                                      <p:tn val="36"/>
                                    </p:cond>
                                  </p:end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nodePh="1">
                                  <p:stCondLst>
                                    <p:cond delay="0"/>
                                  </p:stCondLst>
                                  <p:endCondLst>
                                    <p:cond evt="begin" delay="0">
                                      <p:tn val="56"/>
                                    </p:cond>
                                  </p:end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000"/>
                                        <p:tgtEl>
                                          <p:spTgt spid="35"/>
                                        </p:tgtEl>
                                      </p:cBhvr>
                                    </p:animEffect>
                                    <p:anim calcmode="lin" valueType="num">
                                      <p:cBhvr>
                                        <p:cTn id="79" dur="1000" fill="hold"/>
                                        <p:tgtEl>
                                          <p:spTgt spid="35"/>
                                        </p:tgtEl>
                                        <p:attrNameLst>
                                          <p:attrName>ppt_x</p:attrName>
                                        </p:attrNameLst>
                                      </p:cBhvr>
                                      <p:tavLst>
                                        <p:tav tm="0">
                                          <p:val>
                                            <p:strVal val="#ppt_x"/>
                                          </p:val>
                                        </p:tav>
                                        <p:tav tm="100000">
                                          <p:val>
                                            <p:strVal val="#ppt_x"/>
                                          </p:val>
                                        </p:tav>
                                      </p:tavLst>
                                    </p:anim>
                                    <p:anim calcmode="lin" valueType="num">
                                      <p:cBhvr>
                                        <p:cTn id="80" dur="1000" fill="hold"/>
                                        <p:tgtEl>
                                          <p:spTgt spid="3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6" grpId="0" animBg="1"/>
      <p:bldP spid="17" grpId="0" animBg="1"/>
      <p:bldP spid="19" grpId="0" animBg="1"/>
      <p:bldP spid="20" grpId="0" animBg="1"/>
      <p:bldP spid="21" grpId="0" animBg="1"/>
      <p:bldP spid="22" grpId="0" animBg="1"/>
      <p:bldP spid="2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616F2BF-C574-4DD9-BCF8-5ED50E32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7" name="图片 16">
            <a:extLst>
              <a:ext uri="{FF2B5EF4-FFF2-40B4-BE49-F238E27FC236}">
                <a16:creationId xmlns:a16="http://schemas.microsoft.com/office/drawing/2014/main" id="{70B24E53-C7B2-49FB-82EF-69C778C0C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4736" y="3925639"/>
            <a:ext cx="2632568" cy="2908642"/>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5373423" y="2709737"/>
            <a:ext cx="3865562" cy="738664"/>
          </a:xfrm>
          <a:prstGeom prst="rect">
            <a:avLst/>
          </a:prstGeom>
        </p:spPr>
        <p:txBody>
          <a:bodyPr lIns="0" tIns="0" rIns="0" bIns="0">
            <a:spAutoFit/>
          </a:bodyPr>
          <a:lstStyle/>
          <a:p>
            <a:pPr algn="ctr" eaLnBrk="1" hangingPunct="1">
              <a:defRPr/>
            </a:pPr>
            <a:r>
              <a:rPr lang="en-US" altLang="zh-CN" sz="4800" b="1" noProof="1">
                <a:solidFill>
                  <a:srgbClr val="0AC0FC"/>
                </a:solidFill>
                <a:cs typeface="+mn-ea"/>
                <a:sym typeface="+mn-lt"/>
              </a:rPr>
              <a:t>Add title text</a:t>
            </a:r>
            <a:endParaRPr lang="zh-CN" altLang="en-US" sz="4800" b="1" noProof="1">
              <a:solidFill>
                <a:srgbClr val="0AC0FC"/>
              </a:solidFill>
              <a:cs typeface="+mn-ea"/>
              <a:sym typeface="+mn-lt"/>
            </a:endParaRPr>
          </a:p>
        </p:txBody>
      </p:sp>
      <p:sp>
        <p:nvSpPr>
          <p:cNvPr id="10" name="TextBox 11">
            <a:extLst>
              <a:ext uri="{FF2B5EF4-FFF2-40B4-BE49-F238E27FC236}">
                <a16:creationId xmlns:a16="http://schemas.microsoft.com/office/drawing/2014/main" id="{2917F101-E091-45B0-B17F-64B154F1F9A2}"/>
              </a:ext>
            </a:extLst>
          </p:cNvPr>
          <p:cNvSpPr txBox="1"/>
          <p:nvPr/>
        </p:nvSpPr>
        <p:spPr>
          <a:xfrm>
            <a:off x="5415149" y="3499403"/>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1" name="TextBox 11">
            <a:extLst>
              <a:ext uri="{FF2B5EF4-FFF2-40B4-BE49-F238E27FC236}">
                <a16:creationId xmlns:a16="http://schemas.microsoft.com/office/drawing/2014/main" id="{DFC6A7CC-D206-49D9-9C09-9ADFCB90B472}"/>
              </a:ext>
            </a:extLst>
          </p:cNvPr>
          <p:cNvSpPr txBox="1"/>
          <p:nvPr/>
        </p:nvSpPr>
        <p:spPr>
          <a:xfrm>
            <a:off x="5415149" y="3815088"/>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5" name="矩形 14">
            <a:extLst>
              <a:ext uri="{FF2B5EF4-FFF2-40B4-BE49-F238E27FC236}">
                <a16:creationId xmlns:a16="http://schemas.microsoft.com/office/drawing/2014/main" id="{97BDD41A-01EB-4743-8B59-4AD21870BB62}"/>
              </a:ext>
            </a:extLst>
          </p:cNvPr>
          <p:cNvSpPr/>
          <p:nvPr/>
        </p:nvSpPr>
        <p:spPr>
          <a:xfrm>
            <a:off x="3513187" y="2310167"/>
            <a:ext cx="1278846" cy="2048606"/>
          </a:xfrm>
          <a:prstGeom prst="rect">
            <a:avLst/>
          </a:prstGeom>
          <a:solidFill>
            <a:srgbClr val="0AC0FC">
              <a:alpha val="14000"/>
            </a:srgbClr>
          </a:solidFill>
          <a:ln w="127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3600" b="1" dirty="0">
                <a:solidFill>
                  <a:srgbClr val="0AC0FC"/>
                </a:solidFill>
                <a:cs typeface="+mn-ea"/>
                <a:sym typeface="+mn-lt"/>
              </a:rPr>
              <a:t>03</a:t>
            </a:r>
            <a:endParaRPr kumimoji="1" lang="en-US" altLang="zh-CN" sz="2800" b="1" dirty="0">
              <a:solidFill>
                <a:srgbClr val="0AC0FC"/>
              </a:solidFill>
              <a:cs typeface="+mn-ea"/>
              <a:sym typeface="+mn-lt"/>
            </a:endParaRPr>
          </a:p>
        </p:txBody>
      </p:sp>
    </p:spTree>
    <p:extLst>
      <p:ext uri="{BB962C8B-B14F-4D97-AF65-F5344CB8AC3E}">
        <p14:creationId xmlns:p14="http://schemas.microsoft.com/office/powerpoint/2010/main" val="19774880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3"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4*#ppt_w"/>
                                          </p:val>
                                        </p:tav>
                                        <p:tav tm="100000">
                                          <p:val>
                                            <p:strVal val="#ppt_w"/>
                                          </p:val>
                                        </p:tav>
                                      </p:tavLst>
                                    </p:anim>
                                    <p:anim calcmode="lin" valueType="num">
                                      <p:cBhvr>
                                        <p:cTn id="24" dur="500" fill="hold"/>
                                        <p:tgtEl>
                                          <p:spTgt spid="9"/>
                                        </p:tgtEl>
                                        <p:attrNameLst>
                                          <p:attrName>ppt_h</p:attrName>
                                        </p:attrNameLst>
                                      </p:cBhvr>
                                      <p:tavLst>
                                        <p:tav tm="0">
                                          <p:val>
                                            <p:strVal val="4*#ppt_h"/>
                                          </p:val>
                                        </p:tav>
                                        <p:tav tm="100000">
                                          <p:val>
                                            <p:strVal val="#ppt_h"/>
                                          </p:val>
                                        </p:tav>
                                      </p:tavLst>
                                    </p:anim>
                                  </p:childTnLst>
                                </p:cTn>
                              </p:par>
                            </p:childTnLst>
                          </p:cTn>
                        </p:par>
                        <p:par>
                          <p:cTn id="25" fill="hold">
                            <p:stCondLst>
                              <p:cond delay="275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25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Rounded Rectangle 6">
            <a:extLst>
              <a:ext uri="{FF2B5EF4-FFF2-40B4-BE49-F238E27FC236}">
                <a16:creationId xmlns:a16="http://schemas.microsoft.com/office/drawing/2014/main" id="{F635B377-F036-40B4-AEF1-011B1E9C702B}"/>
              </a:ext>
            </a:extLst>
          </p:cNvPr>
          <p:cNvSpPr/>
          <p:nvPr/>
        </p:nvSpPr>
        <p:spPr>
          <a:xfrm>
            <a:off x="2403361" y="2357875"/>
            <a:ext cx="1313616" cy="1313616"/>
          </a:xfrm>
          <a:prstGeom prst="roundRect">
            <a:avLst>
              <a:gd name="adj" fmla="val 6631"/>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C0FC"/>
                </a:solidFill>
                <a:cs typeface="+mn-ea"/>
                <a:sym typeface="+mn-lt"/>
              </a:rPr>
              <a:t>S</a:t>
            </a:r>
          </a:p>
        </p:txBody>
      </p:sp>
      <p:sp>
        <p:nvSpPr>
          <p:cNvPr id="10" name="Rounded Rectangle 11">
            <a:extLst>
              <a:ext uri="{FF2B5EF4-FFF2-40B4-BE49-F238E27FC236}">
                <a16:creationId xmlns:a16="http://schemas.microsoft.com/office/drawing/2014/main" id="{F36FBF01-FB1C-4BDB-A7F4-629001259E69}"/>
              </a:ext>
            </a:extLst>
          </p:cNvPr>
          <p:cNvSpPr/>
          <p:nvPr/>
        </p:nvSpPr>
        <p:spPr>
          <a:xfrm>
            <a:off x="2318549" y="2273064"/>
            <a:ext cx="1483242" cy="1483240"/>
          </a:xfrm>
          <a:prstGeom prst="roundRect">
            <a:avLst>
              <a:gd name="adj" fmla="val 6631"/>
            </a:avLst>
          </a:prstGeom>
          <a:noFill/>
          <a:ln w="3175">
            <a:solidFill>
              <a:srgbClr val="0AC0F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2" name="Rounded Rectangle 12">
            <a:extLst>
              <a:ext uri="{FF2B5EF4-FFF2-40B4-BE49-F238E27FC236}">
                <a16:creationId xmlns:a16="http://schemas.microsoft.com/office/drawing/2014/main" id="{80448BFE-EE18-459C-952A-EFA49B691195}"/>
              </a:ext>
            </a:extLst>
          </p:cNvPr>
          <p:cNvSpPr/>
          <p:nvPr/>
        </p:nvSpPr>
        <p:spPr>
          <a:xfrm>
            <a:off x="4283947" y="2357875"/>
            <a:ext cx="1313616" cy="1313616"/>
          </a:xfrm>
          <a:prstGeom prst="roundRect">
            <a:avLst>
              <a:gd name="adj" fmla="val 6631"/>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AC0FC"/>
                </a:solidFill>
                <a:cs typeface="+mn-ea"/>
                <a:sym typeface="+mn-lt"/>
              </a:rPr>
              <a:t>W</a:t>
            </a:r>
          </a:p>
        </p:txBody>
      </p:sp>
      <p:sp>
        <p:nvSpPr>
          <p:cNvPr id="13" name="Rounded Rectangle 13">
            <a:extLst>
              <a:ext uri="{FF2B5EF4-FFF2-40B4-BE49-F238E27FC236}">
                <a16:creationId xmlns:a16="http://schemas.microsoft.com/office/drawing/2014/main" id="{AE0E0C11-8687-459A-85C3-E08C4F439852}"/>
              </a:ext>
            </a:extLst>
          </p:cNvPr>
          <p:cNvSpPr/>
          <p:nvPr/>
        </p:nvSpPr>
        <p:spPr>
          <a:xfrm>
            <a:off x="4199135" y="2273064"/>
            <a:ext cx="1483242" cy="1483240"/>
          </a:xfrm>
          <a:prstGeom prst="roundRect">
            <a:avLst>
              <a:gd name="adj" fmla="val 6631"/>
            </a:avLst>
          </a:prstGeom>
          <a:noFill/>
          <a:ln w="3175">
            <a:solidFill>
              <a:srgbClr val="0AC0F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4" name="Rounded Rectangle 14">
            <a:extLst>
              <a:ext uri="{FF2B5EF4-FFF2-40B4-BE49-F238E27FC236}">
                <a16:creationId xmlns:a16="http://schemas.microsoft.com/office/drawing/2014/main" id="{17C511FE-C2FF-4EB8-8C85-985081D6B358}"/>
              </a:ext>
            </a:extLst>
          </p:cNvPr>
          <p:cNvSpPr/>
          <p:nvPr/>
        </p:nvSpPr>
        <p:spPr>
          <a:xfrm>
            <a:off x="2403361" y="4146257"/>
            <a:ext cx="1313616" cy="1313616"/>
          </a:xfrm>
          <a:prstGeom prst="roundRect">
            <a:avLst>
              <a:gd name="adj" fmla="val 6631"/>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AC0FC"/>
                </a:solidFill>
                <a:cs typeface="+mn-ea"/>
                <a:sym typeface="+mn-lt"/>
              </a:rPr>
              <a:t>O</a:t>
            </a:r>
          </a:p>
        </p:txBody>
      </p:sp>
      <p:sp>
        <p:nvSpPr>
          <p:cNvPr id="15" name="Rounded Rectangle 15">
            <a:extLst>
              <a:ext uri="{FF2B5EF4-FFF2-40B4-BE49-F238E27FC236}">
                <a16:creationId xmlns:a16="http://schemas.microsoft.com/office/drawing/2014/main" id="{9C8725F5-1F69-4706-936B-899A4E9B46B3}"/>
              </a:ext>
            </a:extLst>
          </p:cNvPr>
          <p:cNvSpPr/>
          <p:nvPr/>
        </p:nvSpPr>
        <p:spPr>
          <a:xfrm>
            <a:off x="2318549" y="4061446"/>
            <a:ext cx="1483242" cy="1483240"/>
          </a:xfrm>
          <a:prstGeom prst="roundRect">
            <a:avLst>
              <a:gd name="adj" fmla="val 6631"/>
            </a:avLst>
          </a:prstGeom>
          <a:noFill/>
          <a:ln w="3175">
            <a:solidFill>
              <a:srgbClr val="0AC0F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sp>
        <p:nvSpPr>
          <p:cNvPr id="16" name="Rounded Rectangle 16">
            <a:extLst>
              <a:ext uri="{FF2B5EF4-FFF2-40B4-BE49-F238E27FC236}">
                <a16:creationId xmlns:a16="http://schemas.microsoft.com/office/drawing/2014/main" id="{97A64630-7CD9-4281-8D51-BD9AA89D0F3A}"/>
              </a:ext>
            </a:extLst>
          </p:cNvPr>
          <p:cNvSpPr/>
          <p:nvPr/>
        </p:nvSpPr>
        <p:spPr>
          <a:xfrm>
            <a:off x="4283947" y="4146257"/>
            <a:ext cx="1313616" cy="1313616"/>
          </a:xfrm>
          <a:prstGeom prst="roundRect">
            <a:avLst>
              <a:gd name="adj" fmla="val 6631"/>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AC0FC"/>
                </a:solidFill>
                <a:cs typeface="+mn-ea"/>
                <a:sym typeface="+mn-lt"/>
              </a:rPr>
              <a:t>T</a:t>
            </a:r>
          </a:p>
        </p:txBody>
      </p:sp>
      <p:sp>
        <p:nvSpPr>
          <p:cNvPr id="17" name="Rounded Rectangle 17">
            <a:extLst>
              <a:ext uri="{FF2B5EF4-FFF2-40B4-BE49-F238E27FC236}">
                <a16:creationId xmlns:a16="http://schemas.microsoft.com/office/drawing/2014/main" id="{B2B0D0B4-1185-47D7-8AD9-5866E2808F3C}"/>
              </a:ext>
            </a:extLst>
          </p:cNvPr>
          <p:cNvSpPr/>
          <p:nvPr/>
        </p:nvSpPr>
        <p:spPr>
          <a:xfrm>
            <a:off x="4199135" y="4061446"/>
            <a:ext cx="1483242" cy="1483240"/>
          </a:xfrm>
          <a:prstGeom prst="roundRect">
            <a:avLst>
              <a:gd name="adj" fmla="val 6631"/>
            </a:avLst>
          </a:prstGeom>
          <a:noFill/>
          <a:ln w="3175">
            <a:solidFill>
              <a:srgbClr val="0AC0F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C0FC"/>
              </a:solidFill>
              <a:cs typeface="+mn-ea"/>
              <a:sym typeface="+mn-lt"/>
            </a:endParaRPr>
          </a:p>
        </p:txBody>
      </p:sp>
      <p:grpSp>
        <p:nvGrpSpPr>
          <p:cNvPr id="18" name="组合 17">
            <a:extLst>
              <a:ext uri="{FF2B5EF4-FFF2-40B4-BE49-F238E27FC236}">
                <a16:creationId xmlns:a16="http://schemas.microsoft.com/office/drawing/2014/main" id="{CB675D91-4CCF-4D17-9B12-17F8F7A9672A}"/>
              </a:ext>
            </a:extLst>
          </p:cNvPr>
          <p:cNvGrpSpPr/>
          <p:nvPr/>
        </p:nvGrpSpPr>
        <p:grpSpPr>
          <a:xfrm>
            <a:off x="6367082" y="2312490"/>
            <a:ext cx="4538812" cy="3180493"/>
            <a:chOff x="6187084" y="2124732"/>
            <a:chExt cx="4988017" cy="3495267"/>
          </a:xfrm>
        </p:grpSpPr>
        <p:grpSp>
          <p:nvGrpSpPr>
            <p:cNvPr id="19" name="Group 22">
              <a:extLst>
                <a:ext uri="{FF2B5EF4-FFF2-40B4-BE49-F238E27FC236}">
                  <a16:creationId xmlns:a16="http://schemas.microsoft.com/office/drawing/2014/main" id="{060737AF-81F4-4F6A-9A14-DE09302EAAEC}"/>
                </a:ext>
              </a:extLst>
            </p:cNvPr>
            <p:cNvGrpSpPr>
              <a:grpSpLocks/>
            </p:cNvGrpSpPr>
            <p:nvPr/>
          </p:nvGrpSpPr>
          <p:grpSpPr bwMode="auto">
            <a:xfrm>
              <a:off x="6187084" y="2184426"/>
              <a:ext cx="1213448" cy="538745"/>
              <a:chOff x="0" y="0"/>
              <a:chExt cx="1131895" cy="504056"/>
            </a:xfrm>
            <a:solidFill>
              <a:schemeClr val="accent3"/>
            </a:solidFill>
          </p:grpSpPr>
          <p:sp>
            <p:nvSpPr>
              <p:cNvPr id="33" name="矩形 46">
                <a:extLst>
                  <a:ext uri="{FF2B5EF4-FFF2-40B4-BE49-F238E27FC236}">
                    <a16:creationId xmlns:a16="http://schemas.microsoft.com/office/drawing/2014/main" id="{8BAEC5A2-DE9A-4B47-B41B-D233E92CEB19}"/>
                  </a:ext>
                </a:extLst>
              </p:cNvPr>
              <p:cNvSpPr>
                <a:spLocks noChangeArrowheads="1"/>
              </p:cNvSpPr>
              <p:nvPr/>
            </p:nvSpPr>
            <p:spPr bwMode="auto">
              <a:xfrm>
                <a:off x="0" y="0"/>
                <a:ext cx="1080120" cy="504056"/>
              </a:xfrm>
              <a:prstGeom prst="rect">
                <a:avLst/>
              </a:prstGeom>
              <a:noFill/>
              <a:ln w="9525">
                <a:solidFill>
                  <a:srgbClr val="0AC0FC"/>
                </a:solidFill>
                <a:miter lim="800000"/>
                <a:headEnd/>
                <a:tailEnd/>
              </a:ln>
            </p:spPr>
            <p:txBody>
              <a:bodyPr anchor="ctr"/>
              <a:lstStyle/>
              <a:p>
                <a:pPr algn="ctr"/>
                <a:endParaRPr lang="zh-CN" altLang="zh-CN" sz="2400">
                  <a:solidFill>
                    <a:srgbClr val="0AC0FC"/>
                  </a:solidFill>
                  <a:cs typeface="+mn-ea"/>
                  <a:sym typeface="+mn-lt"/>
                </a:endParaRPr>
              </a:p>
            </p:txBody>
          </p:sp>
          <p:sp>
            <p:nvSpPr>
              <p:cNvPr id="34" name="文本框 47">
                <a:extLst>
                  <a:ext uri="{FF2B5EF4-FFF2-40B4-BE49-F238E27FC236}">
                    <a16:creationId xmlns:a16="http://schemas.microsoft.com/office/drawing/2014/main" id="{0A9867D4-82F0-4978-B84D-E1E976228969}"/>
                  </a:ext>
                </a:extLst>
              </p:cNvPr>
              <p:cNvSpPr>
                <a:spLocks noChangeArrowheads="1"/>
              </p:cNvSpPr>
              <p:nvPr/>
            </p:nvSpPr>
            <p:spPr bwMode="auto">
              <a:xfrm>
                <a:off x="51774" y="41772"/>
                <a:ext cx="1080121" cy="3797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0AC0FC"/>
                    </a:solidFill>
                    <a:cs typeface="+mn-ea"/>
                    <a:sym typeface="+mn-lt"/>
                  </a:rPr>
                  <a:t>TITLE 1</a:t>
                </a:r>
                <a:endParaRPr lang="zh-CN" altLang="en-US" b="1" dirty="0">
                  <a:solidFill>
                    <a:srgbClr val="0AC0FC"/>
                  </a:solidFill>
                  <a:cs typeface="+mn-ea"/>
                  <a:sym typeface="+mn-lt"/>
                </a:endParaRPr>
              </a:p>
            </p:txBody>
          </p:sp>
        </p:grpSp>
        <p:sp>
          <p:nvSpPr>
            <p:cNvPr id="20" name="矩形 60">
              <a:extLst>
                <a:ext uri="{FF2B5EF4-FFF2-40B4-BE49-F238E27FC236}">
                  <a16:creationId xmlns:a16="http://schemas.microsoft.com/office/drawing/2014/main" id="{730D2729-DD35-4804-AC91-EF6C15EEDBBA}"/>
                </a:ext>
              </a:extLst>
            </p:cNvPr>
            <p:cNvSpPr>
              <a:spLocks noChangeArrowheads="1"/>
            </p:cNvSpPr>
            <p:nvPr/>
          </p:nvSpPr>
          <p:spPr bwMode="auto">
            <a:xfrm>
              <a:off x="7603268" y="2124732"/>
              <a:ext cx="3571833" cy="6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en-US" altLang="zh-CN" sz="1400" dirty="0">
                  <a:solidFill>
                    <a:srgbClr val="0AC0FC"/>
                  </a:solidFill>
                  <a:cs typeface="+mn-ea"/>
                  <a:sym typeface="+mn-lt"/>
                </a:rPr>
                <a:t>Click here to add content, content to match the title. </a:t>
              </a:r>
            </a:p>
          </p:txBody>
        </p:sp>
        <p:grpSp>
          <p:nvGrpSpPr>
            <p:cNvPr id="21" name="Group 22">
              <a:extLst>
                <a:ext uri="{FF2B5EF4-FFF2-40B4-BE49-F238E27FC236}">
                  <a16:creationId xmlns:a16="http://schemas.microsoft.com/office/drawing/2014/main" id="{3061D9A6-4266-4106-BA6A-FF67DC16E8D5}"/>
                </a:ext>
              </a:extLst>
            </p:cNvPr>
            <p:cNvGrpSpPr>
              <a:grpSpLocks/>
            </p:cNvGrpSpPr>
            <p:nvPr/>
          </p:nvGrpSpPr>
          <p:grpSpPr bwMode="auto">
            <a:xfrm>
              <a:off x="6187084" y="3129264"/>
              <a:ext cx="1213448" cy="538745"/>
              <a:chOff x="0" y="0"/>
              <a:chExt cx="1131895" cy="504056"/>
            </a:xfrm>
            <a:solidFill>
              <a:schemeClr val="accent2"/>
            </a:solidFill>
          </p:grpSpPr>
          <p:sp>
            <p:nvSpPr>
              <p:cNvPr id="31" name="矩形 46">
                <a:extLst>
                  <a:ext uri="{FF2B5EF4-FFF2-40B4-BE49-F238E27FC236}">
                    <a16:creationId xmlns:a16="http://schemas.microsoft.com/office/drawing/2014/main" id="{F2CD34E2-1D35-4503-B80F-26AC74BB475C}"/>
                  </a:ext>
                </a:extLst>
              </p:cNvPr>
              <p:cNvSpPr>
                <a:spLocks noChangeArrowheads="1"/>
              </p:cNvSpPr>
              <p:nvPr/>
            </p:nvSpPr>
            <p:spPr bwMode="auto">
              <a:xfrm>
                <a:off x="0" y="0"/>
                <a:ext cx="1080120" cy="504056"/>
              </a:xfrm>
              <a:prstGeom prst="rect">
                <a:avLst/>
              </a:prstGeom>
              <a:noFill/>
              <a:ln w="9525">
                <a:solidFill>
                  <a:srgbClr val="0AC0FC"/>
                </a:solidFill>
                <a:miter lim="800000"/>
                <a:headEnd/>
                <a:tailEnd/>
              </a:ln>
            </p:spPr>
            <p:txBody>
              <a:bodyPr anchor="ctr"/>
              <a:lstStyle/>
              <a:p>
                <a:pPr algn="ctr"/>
                <a:endParaRPr lang="zh-CN" altLang="zh-CN" sz="2400">
                  <a:solidFill>
                    <a:srgbClr val="0AC0FC"/>
                  </a:solidFill>
                  <a:cs typeface="+mn-ea"/>
                  <a:sym typeface="+mn-lt"/>
                </a:endParaRPr>
              </a:p>
            </p:txBody>
          </p:sp>
          <p:sp>
            <p:nvSpPr>
              <p:cNvPr id="32" name="文本框 47">
                <a:extLst>
                  <a:ext uri="{FF2B5EF4-FFF2-40B4-BE49-F238E27FC236}">
                    <a16:creationId xmlns:a16="http://schemas.microsoft.com/office/drawing/2014/main" id="{BC71D94C-A8FE-41A2-A91B-342424BA9E07}"/>
                  </a:ext>
                </a:extLst>
              </p:cNvPr>
              <p:cNvSpPr>
                <a:spLocks noChangeArrowheads="1"/>
              </p:cNvSpPr>
              <p:nvPr/>
            </p:nvSpPr>
            <p:spPr bwMode="auto">
              <a:xfrm>
                <a:off x="51774" y="41772"/>
                <a:ext cx="1080121" cy="3797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0AC0FC"/>
                    </a:solidFill>
                    <a:cs typeface="+mn-ea"/>
                    <a:sym typeface="+mn-lt"/>
                  </a:rPr>
                  <a:t>TITLE 2</a:t>
                </a:r>
                <a:endParaRPr lang="zh-CN" altLang="en-US" b="1" dirty="0">
                  <a:solidFill>
                    <a:srgbClr val="0AC0FC"/>
                  </a:solidFill>
                  <a:cs typeface="+mn-ea"/>
                  <a:sym typeface="+mn-lt"/>
                </a:endParaRPr>
              </a:p>
            </p:txBody>
          </p:sp>
        </p:grpSp>
        <p:sp>
          <p:nvSpPr>
            <p:cNvPr id="22" name="矩形 60">
              <a:extLst>
                <a:ext uri="{FF2B5EF4-FFF2-40B4-BE49-F238E27FC236}">
                  <a16:creationId xmlns:a16="http://schemas.microsoft.com/office/drawing/2014/main" id="{E735AAD6-C65F-426A-8F01-AC19AC30EA00}"/>
                </a:ext>
              </a:extLst>
            </p:cNvPr>
            <p:cNvSpPr>
              <a:spLocks noChangeArrowheads="1"/>
            </p:cNvSpPr>
            <p:nvPr/>
          </p:nvSpPr>
          <p:spPr bwMode="auto">
            <a:xfrm>
              <a:off x="7603268" y="3069570"/>
              <a:ext cx="3571833" cy="6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en-US" altLang="zh-CN" sz="1400" dirty="0">
                  <a:solidFill>
                    <a:srgbClr val="0AC0FC"/>
                  </a:solidFill>
                  <a:cs typeface="+mn-ea"/>
                  <a:sym typeface="+mn-lt"/>
                </a:rPr>
                <a:t>Click here to add content, content to match the title. </a:t>
              </a:r>
            </a:p>
          </p:txBody>
        </p:sp>
        <p:grpSp>
          <p:nvGrpSpPr>
            <p:cNvPr id="23" name="Group 22">
              <a:extLst>
                <a:ext uri="{FF2B5EF4-FFF2-40B4-BE49-F238E27FC236}">
                  <a16:creationId xmlns:a16="http://schemas.microsoft.com/office/drawing/2014/main" id="{D839AC51-BAD1-4CAE-9767-5E4F7DF7F680}"/>
                </a:ext>
              </a:extLst>
            </p:cNvPr>
            <p:cNvGrpSpPr>
              <a:grpSpLocks/>
            </p:cNvGrpSpPr>
            <p:nvPr/>
          </p:nvGrpSpPr>
          <p:grpSpPr bwMode="auto">
            <a:xfrm>
              <a:off x="6187084" y="4087810"/>
              <a:ext cx="1213448" cy="538745"/>
              <a:chOff x="0" y="0"/>
              <a:chExt cx="1131895" cy="504056"/>
            </a:xfrm>
            <a:solidFill>
              <a:schemeClr val="accent1"/>
            </a:solidFill>
          </p:grpSpPr>
          <p:sp>
            <p:nvSpPr>
              <p:cNvPr id="29" name="矩形 46">
                <a:extLst>
                  <a:ext uri="{FF2B5EF4-FFF2-40B4-BE49-F238E27FC236}">
                    <a16:creationId xmlns:a16="http://schemas.microsoft.com/office/drawing/2014/main" id="{14F29CCA-7023-494B-8638-7973AEB41013}"/>
                  </a:ext>
                </a:extLst>
              </p:cNvPr>
              <p:cNvSpPr>
                <a:spLocks noChangeArrowheads="1"/>
              </p:cNvSpPr>
              <p:nvPr/>
            </p:nvSpPr>
            <p:spPr bwMode="auto">
              <a:xfrm>
                <a:off x="0" y="0"/>
                <a:ext cx="1080120" cy="504056"/>
              </a:xfrm>
              <a:prstGeom prst="rect">
                <a:avLst/>
              </a:prstGeom>
              <a:noFill/>
              <a:ln w="9525">
                <a:solidFill>
                  <a:srgbClr val="0AC0FC"/>
                </a:solidFill>
                <a:miter lim="800000"/>
                <a:headEnd/>
                <a:tailEnd/>
              </a:ln>
            </p:spPr>
            <p:txBody>
              <a:bodyPr anchor="ctr"/>
              <a:lstStyle/>
              <a:p>
                <a:pPr algn="ctr"/>
                <a:endParaRPr lang="zh-CN" altLang="zh-CN" sz="2400">
                  <a:solidFill>
                    <a:srgbClr val="0AC0FC"/>
                  </a:solidFill>
                  <a:cs typeface="+mn-ea"/>
                  <a:sym typeface="+mn-lt"/>
                </a:endParaRPr>
              </a:p>
            </p:txBody>
          </p:sp>
          <p:sp>
            <p:nvSpPr>
              <p:cNvPr id="30" name="文本框 47">
                <a:extLst>
                  <a:ext uri="{FF2B5EF4-FFF2-40B4-BE49-F238E27FC236}">
                    <a16:creationId xmlns:a16="http://schemas.microsoft.com/office/drawing/2014/main" id="{05FEE6A7-449A-44C6-B736-F7398469DFCA}"/>
                  </a:ext>
                </a:extLst>
              </p:cNvPr>
              <p:cNvSpPr>
                <a:spLocks noChangeArrowheads="1"/>
              </p:cNvSpPr>
              <p:nvPr/>
            </p:nvSpPr>
            <p:spPr bwMode="auto">
              <a:xfrm>
                <a:off x="51774" y="41772"/>
                <a:ext cx="1080121" cy="3797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0AC0FC"/>
                    </a:solidFill>
                    <a:cs typeface="+mn-ea"/>
                    <a:sym typeface="+mn-lt"/>
                  </a:rPr>
                  <a:t>TITLE 3</a:t>
                </a:r>
                <a:endParaRPr lang="zh-CN" altLang="en-US" b="1" dirty="0">
                  <a:solidFill>
                    <a:srgbClr val="0AC0FC"/>
                  </a:solidFill>
                  <a:cs typeface="+mn-ea"/>
                  <a:sym typeface="+mn-lt"/>
                </a:endParaRPr>
              </a:p>
            </p:txBody>
          </p:sp>
        </p:grpSp>
        <p:sp>
          <p:nvSpPr>
            <p:cNvPr id="24" name="矩形 60">
              <a:extLst>
                <a:ext uri="{FF2B5EF4-FFF2-40B4-BE49-F238E27FC236}">
                  <a16:creationId xmlns:a16="http://schemas.microsoft.com/office/drawing/2014/main" id="{2078DAB0-6CE5-43DB-942D-B7EF623E05E9}"/>
                </a:ext>
              </a:extLst>
            </p:cNvPr>
            <p:cNvSpPr>
              <a:spLocks noChangeArrowheads="1"/>
            </p:cNvSpPr>
            <p:nvPr/>
          </p:nvSpPr>
          <p:spPr bwMode="auto">
            <a:xfrm>
              <a:off x="7603268" y="4028115"/>
              <a:ext cx="3571833" cy="6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en-US" altLang="zh-CN" sz="1400" dirty="0">
                  <a:solidFill>
                    <a:srgbClr val="0AC0FC"/>
                  </a:solidFill>
                  <a:cs typeface="+mn-ea"/>
                  <a:sym typeface="+mn-lt"/>
                </a:rPr>
                <a:t>Click here to add content, content to match the title. </a:t>
              </a:r>
            </a:p>
          </p:txBody>
        </p:sp>
        <p:grpSp>
          <p:nvGrpSpPr>
            <p:cNvPr id="25" name="Group 22">
              <a:extLst>
                <a:ext uri="{FF2B5EF4-FFF2-40B4-BE49-F238E27FC236}">
                  <a16:creationId xmlns:a16="http://schemas.microsoft.com/office/drawing/2014/main" id="{0B35FD99-9DFA-4D7E-9CCA-CD2412C7F3B6}"/>
                </a:ext>
              </a:extLst>
            </p:cNvPr>
            <p:cNvGrpSpPr>
              <a:grpSpLocks/>
            </p:cNvGrpSpPr>
            <p:nvPr/>
          </p:nvGrpSpPr>
          <p:grpSpPr bwMode="auto">
            <a:xfrm>
              <a:off x="6187084" y="5012872"/>
              <a:ext cx="1213448" cy="538745"/>
              <a:chOff x="0" y="0"/>
              <a:chExt cx="1131895" cy="504056"/>
            </a:xfrm>
            <a:solidFill>
              <a:schemeClr val="accent3"/>
            </a:solidFill>
          </p:grpSpPr>
          <p:sp>
            <p:nvSpPr>
              <p:cNvPr id="27" name="矩形 46">
                <a:extLst>
                  <a:ext uri="{FF2B5EF4-FFF2-40B4-BE49-F238E27FC236}">
                    <a16:creationId xmlns:a16="http://schemas.microsoft.com/office/drawing/2014/main" id="{9067AE08-3FDA-40F4-9CFF-E23E12E0A230}"/>
                  </a:ext>
                </a:extLst>
              </p:cNvPr>
              <p:cNvSpPr>
                <a:spLocks noChangeArrowheads="1"/>
              </p:cNvSpPr>
              <p:nvPr/>
            </p:nvSpPr>
            <p:spPr bwMode="auto">
              <a:xfrm>
                <a:off x="0" y="0"/>
                <a:ext cx="1080120" cy="504056"/>
              </a:xfrm>
              <a:prstGeom prst="rect">
                <a:avLst/>
              </a:prstGeom>
              <a:noFill/>
              <a:ln w="9525">
                <a:solidFill>
                  <a:srgbClr val="0AC0FC"/>
                </a:solidFill>
                <a:miter lim="800000"/>
                <a:headEnd/>
                <a:tailEnd/>
              </a:ln>
            </p:spPr>
            <p:txBody>
              <a:bodyPr anchor="ctr"/>
              <a:lstStyle/>
              <a:p>
                <a:pPr algn="ctr"/>
                <a:endParaRPr lang="zh-CN" altLang="zh-CN" sz="2400">
                  <a:solidFill>
                    <a:srgbClr val="0AC0FC"/>
                  </a:solidFill>
                  <a:cs typeface="+mn-ea"/>
                  <a:sym typeface="+mn-lt"/>
                </a:endParaRPr>
              </a:p>
            </p:txBody>
          </p:sp>
          <p:sp>
            <p:nvSpPr>
              <p:cNvPr id="28" name="文本框 47">
                <a:extLst>
                  <a:ext uri="{FF2B5EF4-FFF2-40B4-BE49-F238E27FC236}">
                    <a16:creationId xmlns:a16="http://schemas.microsoft.com/office/drawing/2014/main" id="{4CA19663-EF73-4B36-957E-34B6F4AD8DF3}"/>
                  </a:ext>
                </a:extLst>
              </p:cNvPr>
              <p:cNvSpPr>
                <a:spLocks noChangeArrowheads="1"/>
              </p:cNvSpPr>
              <p:nvPr/>
            </p:nvSpPr>
            <p:spPr bwMode="auto">
              <a:xfrm>
                <a:off x="51774" y="41772"/>
                <a:ext cx="1080121" cy="3797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0AC0FC"/>
                    </a:solidFill>
                    <a:cs typeface="+mn-ea"/>
                    <a:sym typeface="+mn-lt"/>
                  </a:rPr>
                  <a:t>TITLE 4</a:t>
                </a:r>
                <a:endParaRPr lang="zh-CN" altLang="en-US" b="1" dirty="0">
                  <a:solidFill>
                    <a:srgbClr val="0AC0FC"/>
                  </a:solidFill>
                  <a:cs typeface="+mn-ea"/>
                  <a:sym typeface="+mn-lt"/>
                </a:endParaRPr>
              </a:p>
            </p:txBody>
          </p:sp>
        </p:grpSp>
        <p:sp>
          <p:nvSpPr>
            <p:cNvPr id="26" name="矩形 60">
              <a:extLst>
                <a:ext uri="{FF2B5EF4-FFF2-40B4-BE49-F238E27FC236}">
                  <a16:creationId xmlns:a16="http://schemas.microsoft.com/office/drawing/2014/main" id="{F636C786-8B2E-4595-A46A-2BC39421AA8E}"/>
                </a:ext>
              </a:extLst>
            </p:cNvPr>
            <p:cNvSpPr>
              <a:spLocks noChangeArrowheads="1"/>
            </p:cNvSpPr>
            <p:nvPr/>
          </p:nvSpPr>
          <p:spPr bwMode="auto">
            <a:xfrm>
              <a:off x="7603268" y="4953178"/>
              <a:ext cx="3571833" cy="6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en-US" altLang="zh-CN" sz="1400" dirty="0">
                  <a:solidFill>
                    <a:srgbClr val="0AC0FC"/>
                  </a:solidFill>
                  <a:cs typeface="+mn-ea"/>
                  <a:sym typeface="+mn-lt"/>
                </a:rPr>
                <a:t>Click here to add content, content to match the title. </a:t>
              </a:r>
            </a:p>
          </p:txBody>
        </p:sp>
      </p:grpSp>
    </p:spTree>
    <p:extLst>
      <p:ext uri="{BB962C8B-B14F-4D97-AF65-F5344CB8AC3E}">
        <p14:creationId xmlns:p14="http://schemas.microsoft.com/office/powerpoint/2010/main" val="203000891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anim calcmode="lin" valueType="num">
                                      <p:cBhvr>
                                        <p:cTn id="50" dur="250" fill="hold"/>
                                        <p:tgtEl>
                                          <p:spTgt spid="16"/>
                                        </p:tgtEl>
                                        <p:attrNameLst>
                                          <p:attrName>ppt_x</p:attrName>
                                        </p:attrNameLst>
                                      </p:cBhvr>
                                      <p:tavLst>
                                        <p:tav tm="0">
                                          <p:val>
                                            <p:strVal val="#ppt_x"/>
                                          </p:val>
                                        </p:tav>
                                        <p:tav tm="100000">
                                          <p:val>
                                            <p:strVal val="#ppt_x"/>
                                          </p:val>
                                        </p:tav>
                                      </p:tavLst>
                                    </p:anim>
                                    <p:anim calcmode="lin" valueType="num">
                                      <p:cBhvr>
                                        <p:cTn id="51" dur="25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2" presetClass="entr" presetSubtype="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组合 8">
            <a:extLst>
              <a:ext uri="{FF2B5EF4-FFF2-40B4-BE49-F238E27FC236}">
                <a16:creationId xmlns:a16="http://schemas.microsoft.com/office/drawing/2014/main" id="{1B3CF142-54C2-4AA4-B961-5700BB59A1DE}"/>
              </a:ext>
            </a:extLst>
          </p:cNvPr>
          <p:cNvGrpSpPr/>
          <p:nvPr/>
        </p:nvGrpSpPr>
        <p:grpSpPr>
          <a:xfrm>
            <a:off x="449230" y="2340399"/>
            <a:ext cx="11354366" cy="3303939"/>
            <a:chOff x="449230" y="2645199"/>
            <a:chExt cx="11354366" cy="3303939"/>
          </a:xfrm>
        </p:grpSpPr>
        <p:sp>
          <p:nvSpPr>
            <p:cNvPr id="10" name="Freeform 22">
              <a:extLst>
                <a:ext uri="{FF2B5EF4-FFF2-40B4-BE49-F238E27FC236}">
                  <a16:creationId xmlns:a16="http://schemas.microsoft.com/office/drawing/2014/main" id="{A8030099-6DD8-4DCB-86A6-67DD1040B0CC}"/>
                </a:ext>
              </a:extLst>
            </p:cNvPr>
            <p:cNvSpPr/>
            <p:nvPr/>
          </p:nvSpPr>
          <p:spPr bwMode="auto">
            <a:xfrm flipH="1">
              <a:off x="4458581" y="2645200"/>
              <a:ext cx="1574267" cy="1888299"/>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noFill/>
            <a:ln>
              <a:solidFill>
                <a:srgbClr val="0AC0FC"/>
              </a:solidFill>
            </a:ln>
          </p:spPr>
          <p:txBody>
            <a:bodyPr/>
            <a:lstStyle/>
            <a:p>
              <a:endParaRPr lang="zh-CN" altLang="en-US" sz="3200">
                <a:solidFill>
                  <a:srgbClr val="0AC0FC"/>
                </a:solidFill>
                <a:cs typeface="+mn-ea"/>
                <a:sym typeface="+mn-lt"/>
              </a:endParaRPr>
            </a:p>
          </p:txBody>
        </p:sp>
        <p:grpSp>
          <p:nvGrpSpPr>
            <p:cNvPr id="12" name="组合 11">
              <a:extLst>
                <a:ext uri="{FF2B5EF4-FFF2-40B4-BE49-F238E27FC236}">
                  <a16:creationId xmlns:a16="http://schemas.microsoft.com/office/drawing/2014/main" id="{5EF36451-F59D-483B-B29F-0F41EA97D872}"/>
                </a:ext>
              </a:extLst>
            </p:cNvPr>
            <p:cNvGrpSpPr/>
            <p:nvPr/>
          </p:nvGrpSpPr>
          <p:grpSpPr>
            <a:xfrm flipH="1">
              <a:off x="4970861" y="3080420"/>
              <a:ext cx="430409" cy="591995"/>
              <a:chOff x="5054600" y="1884362"/>
              <a:chExt cx="292100" cy="401638"/>
            </a:xfrm>
            <a:noFill/>
          </p:grpSpPr>
          <p:sp>
            <p:nvSpPr>
              <p:cNvPr id="29" name="Freeform 26">
                <a:extLst>
                  <a:ext uri="{FF2B5EF4-FFF2-40B4-BE49-F238E27FC236}">
                    <a16:creationId xmlns:a16="http://schemas.microsoft.com/office/drawing/2014/main" id="{ECF51688-B352-4DD0-8A4E-6647C3DCB2AD}"/>
                  </a:ext>
                </a:extLst>
              </p:cNvPr>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sp>
            <p:nvSpPr>
              <p:cNvPr id="30" name="Freeform 27">
                <a:extLst>
                  <a:ext uri="{FF2B5EF4-FFF2-40B4-BE49-F238E27FC236}">
                    <a16:creationId xmlns:a16="http://schemas.microsoft.com/office/drawing/2014/main" id="{AC28F4E7-ECEA-4221-8898-BEE946D607C6}"/>
                  </a:ext>
                </a:extLst>
              </p:cNvPr>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grpSp>
        <p:sp>
          <p:nvSpPr>
            <p:cNvPr id="13" name="Freeform 23">
              <a:extLst>
                <a:ext uri="{FF2B5EF4-FFF2-40B4-BE49-F238E27FC236}">
                  <a16:creationId xmlns:a16="http://schemas.microsoft.com/office/drawing/2014/main" id="{020C451D-B47C-4EEC-BF7F-5A705626FD54}"/>
                </a:ext>
              </a:extLst>
            </p:cNvPr>
            <p:cNvSpPr/>
            <p:nvPr/>
          </p:nvSpPr>
          <p:spPr bwMode="auto">
            <a:xfrm flipH="1">
              <a:off x="4458579" y="4374386"/>
              <a:ext cx="1887716" cy="1574752"/>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noFill/>
            <a:ln>
              <a:solidFill>
                <a:srgbClr val="0AC0FC"/>
              </a:solidFill>
            </a:ln>
          </p:spPr>
          <p:txBody>
            <a:bodyPr/>
            <a:lstStyle/>
            <a:p>
              <a:endParaRPr lang="zh-CN" altLang="en-US" sz="3200">
                <a:solidFill>
                  <a:srgbClr val="0AC0FC"/>
                </a:solidFill>
                <a:cs typeface="+mn-ea"/>
                <a:sym typeface="+mn-lt"/>
              </a:endParaRPr>
            </a:p>
          </p:txBody>
        </p:sp>
        <p:grpSp>
          <p:nvGrpSpPr>
            <p:cNvPr id="14" name="组合 13">
              <a:extLst>
                <a:ext uri="{FF2B5EF4-FFF2-40B4-BE49-F238E27FC236}">
                  <a16:creationId xmlns:a16="http://schemas.microsoft.com/office/drawing/2014/main" id="{0ED23523-895F-45FC-844E-668C720EEEC4}"/>
                </a:ext>
              </a:extLst>
            </p:cNvPr>
            <p:cNvGrpSpPr/>
            <p:nvPr/>
          </p:nvGrpSpPr>
          <p:grpSpPr>
            <a:xfrm flipH="1">
              <a:off x="4860918" y="4959360"/>
              <a:ext cx="640934" cy="629432"/>
              <a:chOff x="4986338" y="3159125"/>
              <a:chExt cx="434975" cy="427037"/>
            </a:xfrm>
            <a:noFill/>
          </p:grpSpPr>
          <p:sp>
            <p:nvSpPr>
              <p:cNvPr id="27" name="Freeform 28">
                <a:extLst>
                  <a:ext uri="{FF2B5EF4-FFF2-40B4-BE49-F238E27FC236}">
                    <a16:creationId xmlns:a16="http://schemas.microsoft.com/office/drawing/2014/main" id="{73D62D4F-3F21-471F-B3D6-286386DFA054}"/>
                  </a:ext>
                </a:extLst>
              </p:cNvPr>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sp>
            <p:nvSpPr>
              <p:cNvPr id="28" name="Freeform 29">
                <a:extLst>
                  <a:ext uri="{FF2B5EF4-FFF2-40B4-BE49-F238E27FC236}">
                    <a16:creationId xmlns:a16="http://schemas.microsoft.com/office/drawing/2014/main" id="{094C6C08-2DC7-4D8A-A825-6C08B93799B0}"/>
                  </a:ext>
                </a:extLst>
              </p:cNvPr>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grpSp>
        <p:sp>
          <p:nvSpPr>
            <p:cNvPr id="15" name="Freeform 24">
              <a:extLst>
                <a:ext uri="{FF2B5EF4-FFF2-40B4-BE49-F238E27FC236}">
                  <a16:creationId xmlns:a16="http://schemas.microsoft.com/office/drawing/2014/main" id="{DE698F26-0AD0-4636-9387-501B53782EDD}"/>
                </a:ext>
              </a:extLst>
            </p:cNvPr>
            <p:cNvSpPr/>
            <p:nvPr/>
          </p:nvSpPr>
          <p:spPr bwMode="auto">
            <a:xfrm flipH="1">
              <a:off x="6187232" y="4058498"/>
              <a:ext cx="1574265" cy="1890638"/>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noFill/>
            <a:ln>
              <a:solidFill>
                <a:srgbClr val="0AC0FC"/>
              </a:solidFill>
            </a:ln>
          </p:spPr>
          <p:txBody>
            <a:bodyPr/>
            <a:lstStyle/>
            <a:p>
              <a:endParaRPr lang="zh-CN" altLang="en-US" sz="3200">
                <a:solidFill>
                  <a:srgbClr val="0AC0FC"/>
                </a:solidFill>
                <a:cs typeface="+mn-ea"/>
                <a:sym typeface="+mn-lt"/>
              </a:endParaRPr>
            </a:p>
          </p:txBody>
        </p:sp>
        <p:grpSp>
          <p:nvGrpSpPr>
            <p:cNvPr id="16" name="组合 15">
              <a:extLst>
                <a:ext uri="{FF2B5EF4-FFF2-40B4-BE49-F238E27FC236}">
                  <a16:creationId xmlns:a16="http://schemas.microsoft.com/office/drawing/2014/main" id="{3DA314ED-8E8A-4F49-AC9D-6E89F847E51F}"/>
                </a:ext>
              </a:extLst>
            </p:cNvPr>
            <p:cNvGrpSpPr/>
            <p:nvPr/>
          </p:nvGrpSpPr>
          <p:grpSpPr>
            <a:xfrm flipH="1">
              <a:off x="6727584" y="4821305"/>
              <a:ext cx="519296" cy="706650"/>
              <a:chOff x="3802063" y="3065462"/>
              <a:chExt cx="352424" cy="479425"/>
            </a:xfrm>
            <a:noFill/>
          </p:grpSpPr>
          <p:sp>
            <p:nvSpPr>
              <p:cNvPr id="23" name="Freeform 30">
                <a:extLst>
                  <a:ext uri="{FF2B5EF4-FFF2-40B4-BE49-F238E27FC236}">
                    <a16:creationId xmlns:a16="http://schemas.microsoft.com/office/drawing/2014/main" id="{5E2A997E-72FA-4C26-BA9D-F1779C6C173A}"/>
                  </a:ext>
                </a:extLst>
              </p:cNvPr>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sp>
            <p:nvSpPr>
              <p:cNvPr id="24" name="Freeform 31">
                <a:extLst>
                  <a:ext uri="{FF2B5EF4-FFF2-40B4-BE49-F238E27FC236}">
                    <a16:creationId xmlns:a16="http://schemas.microsoft.com/office/drawing/2014/main" id="{AD661B80-062B-4C3D-A48F-BA5B5745A4AC}"/>
                  </a:ext>
                </a:extLst>
              </p:cNvPr>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sp>
            <p:nvSpPr>
              <p:cNvPr id="25" name="Freeform 32">
                <a:extLst>
                  <a:ext uri="{FF2B5EF4-FFF2-40B4-BE49-F238E27FC236}">
                    <a16:creationId xmlns:a16="http://schemas.microsoft.com/office/drawing/2014/main" id="{C08E48A3-06D4-4F27-8EA3-1C41873FCE5C}"/>
                  </a:ext>
                </a:extLst>
              </p:cNvPr>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sp>
            <p:nvSpPr>
              <p:cNvPr id="26" name="Freeform 33">
                <a:extLst>
                  <a:ext uri="{FF2B5EF4-FFF2-40B4-BE49-F238E27FC236}">
                    <a16:creationId xmlns:a16="http://schemas.microsoft.com/office/drawing/2014/main" id="{39F59EDF-F76A-4304-A2A9-8B68508C289A}"/>
                  </a:ext>
                </a:extLst>
              </p:cNvPr>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w="9525">
                <a:solidFill>
                  <a:srgbClr val="0AC0FC"/>
                </a:solidFill>
                <a:round/>
              </a:ln>
            </p:spPr>
            <p:txBody>
              <a:bodyPr/>
              <a:lstStyle/>
              <a:p>
                <a:endParaRPr lang="zh-CN" altLang="en-US" sz="3200">
                  <a:solidFill>
                    <a:srgbClr val="0AC0FC"/>
                  </a:solidFill>
                  <a:cs typeface="+mn-ea"/>
                  <a:sym typeface="+mn-lt"/>
                </a:endParaRPr>
              </a:p>
            </p:txBody>
          </p:sp>
        </p:grpSp>
        <p:sp>
          <p:nvSpPr>
            <p:cNvPr id="17" name="Freeform 25">
              <a:extLst>
                <a:ext uri="{FF2B5EF4-FFF2-40B4-BE49-F238E27FC236}">
                  <a16:creationId xmlns:a16="http://schemas.microsoft.com/office/drawing/2014/main" id="{3EA31F61-4850-4F1A-AE59-D2A3B224EFAD}"/>
                </a:ext>
              </a:extLst>
            </p:cNvPr>
            <p:cNvSpPr/>
            <p:nvPr/>
          </p:nvSpPr>
          <p:spPr bwMode="auto">
            <a:xfrm flipH="1">
              <a:off x="5878460" y="2645199"/>
              <a:ext cx="1883037" cy="1574753"/>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noFill/>
            <a:ln>
              <a:solidFill>
                <a:srgbClr val="0AC0FC"/>
              </a:solidFill>
            </a:ln>
          </p:spPr>
          <p:txBody>
            <a:bodyPr/>
            <a:lstStyle/>
            <a:p>
              <a:endParaRPr lang="zh-CN" altLang="en-US" sz="3200">
                <a:solidFill>
                  <a:srgbClr val="0AC0FC"/>
                </a:solidFill>
                <a:cs typeface="+mn-ea"/>
                <a:sym typeface="+mn-lt"/>
              </a:endParaRPr>
            </a:p>
          </p:txBody>
        </p:sp>
        <p:sp>
          <p:nvSpPr>
            <p:cNvPr id="18" name="Freeform 34">
              <a:extLst>
                <a:ext uri="{FF2B5EF4-FFF2-40B4-BE49-F238E27FC236}">
                  <a16:creationId xmlns:a16="http://schemas.microsoft.com/office/drawing/2014/main" id="{CB0F52C0-B56A-4CAA-9A72-EBEC52F1DC66}"/>
                </a:ext>
              </a:extLst>
            </p:cNvPr>
            <p:cNvSpPr>
              <a:spLocks noEditPoints="1"/>
            </p:cNvSpPr>
            <p:nvPr/>
          </p:nvSpPr>
          <p:spPr bwMode="auto">
            <a:xfrm flipH="1">
              <a:off x="6739277" y="3080421"/>
              <a:ext cx="612864" cy="57561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noFill/>
            <a:ln>
              <a:solidFill>
                <a:srgbClr val="0AC0FC"/>
              </a:solidFill>
            </a:ln>
          </p:spPr>
          <p:txBody>
            <a:bodyPr/>
            <a:lstStyle/>
            <a:p>
              <a:endParaRPr lang="zh-CN" altLang="en-US" sz="3200">
                <a:solidFill>
                  <a:srgbClr val="0AC0FC"/>
                </a:solidFill>
                <a:cs typeface="+mn-ea"/>
                <a:sym typeface="+mn-lt"/>
              </a:endParaRPr>
            </a:p>
          </p:txBody>
        </p:sp>
        <p:sp>
          <p:nvSpPr>
            <p:cNvPr id="19" name="Rectangle 39">
              <a:extLst>
                <a:ext uri="{FF2B5EF4-FFF2-40B4-BE49-F238E27FC236}">
                  <a16:creationId xmlns:a16="http://schemas.microsoft.com/office/drawing/2014/main" id="{42B75AF4-4759-440E-9807-DDBFE9978EB3}"/>
                </a:ext>
              </a:extLst>
            </p:cNvPr>
            <p:cNvSpPr>
              <a:spLocks noChangeArrowheads="1"/>
            </p:cNvSpPr>
            <p:nvPr/>
          </p:nvSpPr>
          <p:spPr bwMode="auto">
            <a:xfrm flipH="1">
              <a:off x="8196585" y="2986825"/>
              <a:ext cx="3607011" cy="8679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algn="r">
                <a:lnSpc>
                  <a:spcPct val="120000"/>
                </a:lnSpc>
                <a:buFont typeface="Arial" charset="0"/>
                <a:buNone/>
              </a:pPr>
              <a:r>
                <a:rPr lang="zh-CN" altLang="en-US" sz="1400" b="1" dirty="0">
                  <a:solidFill>
                    <a:srgbClr val="0AC0FC"/>
                  </a:solidFill>
                  <a:cs typeface="+mn-ea"/>
                  <a:sym typeface="+mn-lt"/>
                </a:rPr>
                <a:t>SUMMARY</a:t>
              </a:r>
              <a:endParaRPr lang="zh-CN" altLang="en-US" sz="1400" dirty="0">
                <a:solidFill>
                  <a:srgbClr val="0AC0FC"/>
                </a:solidFill>
                <a:cs typeface="+mn-ea"/>
                <a:sym typeface="+mn-lt"/>
              </a:endParaRPr>
            </a:p>
            <a:p>
              <a:pPr algn="r">
                <a:lnSpc>
                  <a:spcPct val="120000"/>
                </a:lnSpc>
                <a:buFont typeface="Arial" charset="0"/>
                <a:buNone/>
              </a:pPr>
              <a:r>
                <a:rPr lang="en-US" altLang="zh-CN" sz="1100" dirty="0">
                  <a:solidFill>
                    <a:srgbClr val="0AC0FC"/>
                  </a:solidFill>
                  <a:cs typeface="+mn-ea"/>
                  <a:sym typeface="+mn-lt"/>
                </a:rPr>
                <a:t>We have many PowerPoint </a:t>
              </a:r>
              <a:r>
                <a:rPr lang="zh-CN" altLang="en-US" sz="1100" dirty="0">
                  <a:solidFill>
                    <a:srgbClr val="0AC0FC"/>
                  </a:solidFill>
                  <a:cs typeface="+mn-ea"/>
                  <a:sym typeface="+mn-lt"/>
                </a:rPr>
                <a:t>templates</a:t>
              </a:r>
              <a:r>
                <a:rPr lang="en-US" altLang="zh-CN" sz="1100" dirty="0">
                  <a:solidFill>
                    <a:srgbClr val="0AC0FC"/>
                  </a:solidFill>
                  <a:cs typeface="+mn-ea"/>
                  <a:sym typeface="+mn-lt"/>
                </a:rPr>
                <a:t> that has been specifically designed to help anyone that is stepping into the world of PowerPoint for the very first time. </a:t>
              </a:r>
              <a:endParaRPr lang="zh-CN" altLang="en-US" sz="1100" dirty="0">
                <a:solidFill>
                  <a:srgbClr val="0AC0FC"/>
                </a:solidFill>
                <a:cs typeface="+mn-ea"/>
                <a:sym typeface="+mn-lt"/>
              </a:endParaRPr>
            </a:p>
          </p:txBody>
        </p:sp>
        <p:sp>
          <p:nvSpPr>
            <p:cNvPr id="20" name="Rectangle 40">
              <a:extLst>
                <a:ext uri="{FF2B5EF4-FFF2-40B4-BE49-F238E27FC236}">
                  <a16:creationId xmlns:a16="http://schemas.microsoft.com/office/drawing/2014/main" id="{86362B4B-8572-4AEB-9271-30AE4AB88EB3}"/>
                </a:ext>
              </a:extLst>
            </p:cNvPr>
            <p:cNvSpPr>
              <a:spLocks noChangeArrowheads="1"/>
            </p:cNvSpPr>
            <p:nvPr/>
          </p:nvSpPr>
          <p:spPr bwMode="auto">
            <a:xfrm flipH="1">
              <a:off x="8196585" y="4741748"/>
              <a:ext cx="3607011" cy="8679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algn="r">
                <a:lnSpc>
                  <a:spcPct val="120000"/>
                </a:lnSpc>
                <a:buFont typeface="Arial" charset="0"/>
                <a:buNone/>
              </a:pPr>
              <a:r>
                <a:rPr lang="zh-CN" altLang="en-US" sz="1400" b="1" dirty="0">
                  <a:solidFill>
                    <a:srgbClr val="0AC0FC"/>
                  </a:solidFill>
                  <a:cs typeface="+mn-ea"/>
                  <a:sym typeface="+mn-lt"/>
                </a:rPr>
                <a:t>SUMMARY</a:t>
              </a:r>
              <a:endParaRPr lang="zh-CN" altLang="en-US" sz="1400" dirty="0">
                <a:solidFill>
                  <a:srgbClr val="0AC0FC"/>
                </a:solidFill>
                <a:cs typeface="+mn-ea"/>
                <a:sym typeface="+mn-lt"/>
              </a:endParaRPr>
            </a:p>
            <a:p>
              <a:pPr algn="r">
                <a:lnSpc>
                  <a:spcPct val="120000"/>
                </a:lnSpc>
                <a:buFont typeface="Arial" charset="0"/>
                <a:buNone/>
              </a:pPr>
              <a:r>
                <a:rPr lang="en-US" altLang="zh-CN" sz="1100" dirty="0">
                  <a:solidFill>
                    <a:srgbClr val="0AC0FC"/>
                  </a:solidFill>
                  <a:cs typeface="+mn-ea"/>
                  <a:sym typeface="+mn-lt"/>
                </a:rPr>
                <a:t>We have many PowerPoint </a:t>
              </a:r>
              <a:r>
                <a:rPr lang="zh-CN" altLang="en-US" sz="1100" dirty="0">
                  <a:solidFill>
                    <a:srgbClr val="0AC0FC"/>
                  </a:solidFill>
                  <a:cs typeface="+mn-ea"/>
                  <a:sym typeface="+mn-lt"/>
                </a:rPr>
                <a:t>templates</a:t>
              </a:r>
              <a:r>
                <a:rPr lang="en-US" altLang="zh-CN" sz="1100" dirty="0">
                  <a:solidFill>
                    <a:srgbClr val="0AC0FC"/>
                  </a:solidFill>
                  <a:cs typeface="+mn-ea"/>
                  <a:sym typeface="+mn-lt"/>
                </a:rPr>
                <a:t> that has been specifically designed to help anyone that is stepping into the world of PowerPoint for the very first time. </a:t>
              </a:r>
              <a:endParaRPr lang="zh-CN" altLang="en-US" sz="1100" dirty="0">
                <a:solidFill>
                  <a:srgbClr val="0AC0FC"/>
                </a:solidFill>
                <a:cs typeface="+mn-ea"/>
                <a:sym typeface="+mn-lt"/>
              </a:endParaRPr>
            </a:p>
          </p:txBody>
        </p:sp>
        <p:sp>
          <p:nvSpPr>
            <p:cNvPr id="21" name="Rectangle 41">
              <a:extLst>
                <a:ext uri="{FF2B5EF4-FFF2-40B4-BE49-F238E27FC236}">
                  <a16:creationId xmlns:a16="http://schemas.microsoft.com/office/drawing/2014/main" id="{1056F667-00DA-4ACF-8EA5-A747754D9B38}"/>
                </a:ext>
              </a:extLst>
            </p:cNvPr>
            <p:cNvSpPr>
              <a:spLocks noChangeArrowheads="1"/>
            </p:cNvSpPr>
            <p:nvPr/>
          </p:nvSpPr>
          <p:spPr bwMode="auto">
            <a:xfrm flipH="1">
              <a:off x="449230" y="2986825"/>
              <a:ext cx="3607011" cy="8679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a:lnSpc>
                  <a:spcPct val="120000"/>
                </a:lnSpc>
                <a:buFont typeface="Arial" charset="0"/>
                <a:buNone/>
              </a:pPr>
              <a:r>
                <a:rPr lang="zh-CN" altLang="en-US" sz="1400" b="1" dirty="0">
                  <a:solidFill>
                    <a:srgbClr val="0AC0FC"/>
                  </a:solidFill>
                  <a:cs typeface="+mn-ea"/>
                  <a:sym typeface="+mn-lt"/>
                </a:rPr>
                <a:t>SUMMARY</a:t>
              </a:r>
              <a:endParaRPr lang="zh-CN" altLang="en-US" sz="1400" dirty="0">
                <a:solidFill>
                  <a:srgbClr val="0AC0FC"/>
                </a:solidFill>
                <a:cs typeface="+mn-ea"/>
                <a:sym typeface="+mn-lt"/>
              </a:endParaRPr>
            </a:p>
            <a:p>
              <a:pPr>
                <a:lnSpc>
                  <a:spcPct val="120000"/>
                </a:lnSpc>
                <a:buFont typeface="Arial" charset="0"/>
                <a:buNone/>
              </a:pPr>
              <a:r>
                <a:rPr lang="en-US" altLang="zh-CN" sz="1100" dirty="0">
                  <a:solidFill>
                    <a:srgbClr val="0AC0FC"/>
                  </a:solidFill>
                  <a:cs typeface="+mn-ea"/>
                  <a:sym typeface="+mn-lt"/>
                </a:rPr>
                <a:t>We have many PowerPoint </a:t>
              </a:r>
              <a:r>
                <a:rPr lang="zh-CN" altLang="en-US" sz="1100" dirty="0">
                  <a:solidFill>
                    <a:srgbClr val="0AC0FC"/>
                  </a:solidFill>
                  <a:cs typeface="+mn-ea"/>
                  <a:sym typeface="+mn-lt"/>
                </a:rPr>
                <a:t>templates</a:t>
              </a:r>
              <a:r>
                <a:rPr lang="en-US" altLang="zh-CN" sz="1100" dirty="0">
                  <a:solidFill>
                    <a:srgbClr val="0AC0FC"/>
                  </a:solidFill>
                  <a:cs typeface="+mn-ea"/>
                  <a:sym typeface="+mn-lt"/>
                </a:rPr>
                <a:t> that has been specifically designed to help anyone that is stepping into the world of PowerPoint for the very first time. </a:t>
              </a:r>
              <a:endParaRPr lang="zh-CN" altLang="en-US" sz="1100" dirty="0">
                <a:solidFill>
                  <a:srgbClr val="0AC0FC"/>
                </a:solidFill>
                <a:cs typeface="+mn-ea"/>
                <a:sym typeface="+mn-lt"/>
              </a:endParaRPr>
            </a:p>
          </p:txBody>
        </p:sp>
        <p:sp>
          <p:nvSpPr>
            <p:cNvPr id="22" name="Rectangle 42">
              <a:extLst>
                <a:ext uri="{FF2B5EF4-FFF2-40B4-BE49-F238E27FC236}">
                  <a16:creationId xmlns:a16="http://schemas.microsoft.com/office/drawing/2014/main" id="{C9CCCF5B-D899-47DB-BE9A-9AEE4B07B593}"/>
                </a:ext>
              </a:extLst>
            </p:cNvPr>
            <p:cNvSpPr>
              <a:spLocks noChangeArrowheads="1"/>
            </p:cNvSpPr>
            <p:nvPr/>
          </p:nvSpPr>
          <p:spPr bwMode="auto">
            <a:xfrm flipH="1">
              <a:off x="449230" y="4741748"/>
              <a:ext cx="3607011" cy="8679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a:lnSpc>
                  <a:spcPct val="120000"/>
                </a:lnSpc>
                <a:buFont typeface="Arial" charset="0"/>
                <a:buNone/>
              </a:pPr>
              <a:r>
                <a:rPr lang="zh-CN" altLang="en-US" sz="1400" b="1" dirty="0">
                  <a:solidFill>
                    <a:srgbClr val="0AC0FC"/>
                  </a:solidFill>
                  <a:cs typeface="+mn-ea"/>
                  <a:sym typeface="+mn-lt"/>
                </a:rPr>
                <a:t>SUMMARY</a:t>
              </a:r>
              <a:endParaRPr lang="zh-CN" altLang="en-US" sz="1400" dirty="0">
                <a:solidFill>
                  <a:srgbClr val="0AC0FC"/>
                </a:solidFill>
                <a:cs typeface="+mn-ea"/>
                <a:sym typeface="+mn-lt"/>
              </a:endParaRPr>
            </a:p>
            <a:p>
              <a:pPr>
                <a:lnSpc>
                  <a:spcPct val="120000"/>
                </a:lnSpc>
                <a:buFont typeface="Arial" charset="0"/>
                <a:buNone/>
              </a:pPr>
              <a:r>
                <a:rPr lang="en-US" altLang="zh-CN" sz="1100" dirty="0">
                  <a:solidFill>
                    <a:srgbClr val="0AC0FC"/>
                  </a:solidFill>
                  <a:cs typeface="+mn-ea"/>
                  <a:sym typeface="+mn-lt"/>
                </a:rPr>
                <a:t>We have many PowerPoint </a:t>
              </a:r>
              <a:r>
                <a:rPr lang="zh-CN" altLang="en-US" sz="1100" dirty="0">
                  <a:solidFill>
                    <a:srgbClr val="0AC0FC"/>
                  </a:solidFill>
                  <a:cs typeface="+mn-ea"/>
                  <a:sym typeface="+mn-lt"/>
                </a:rPr>
                <a:t>templates</a:t>
              </a:r>
              <a:r>
                <a:rPr lang="en-US" altLang="zh-CN" sz="1100" dirty="0">
                  <a:solidFill>
                    <a:srgbClr val="0AC0FC"/>
                  </a:solidFill>
                  <a:cs typeface="+mn-ea"/>
                  <a:sym typeface="+mn-lt"/>
                </a:rPr>
                <a:t> that has been specifically designed to help anyone that is stepping into the world of PowerPoint for the very first time. </a:t>
              </a:r>
              <a:endParaRPr lang="zh-CN" altLang="en-US" sz="1100" dirty="0">
                <a:solidFill>
                  <a:srgbClr val="0AC0FC"/>
                </a:solidFill>
                <a:cs typeface="+mn-ea"/>
                <a:sym typeface="+mn-lt"/>
              </a:endParaRPr>
            </a:p>
          </p:txBody>
        </p:sp>
      </p:grpSp>
    </p:spTree>
    <p:extLst>
      <p:ext uri="{BB962C8B-B14F-4D97-AF65-F5344CB8AC3E}">
        <p14:creationId xmlns:p14="http://schemas.microsoft.com/office/powerpoint/2010/main" val="11453312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组合 8">
            <a:extLst>
              <a:ext uri="{FF2B5EF4-FFF2-40B4-BE49-F238E27FC236}">
                <a16:creationId xmlns:a16="http://schemas.microsoft.com/office/drawing/2014/main" id="{772C83CB-DAE7-412B-840B-7FDA676149E5}"/>
              </a:ext>
            </a:extLst>
          </p:cNvPr>
          <p:cNvGrpSpPr/>
          <p:nvPr/>
        </p:nvGrpSpPr>
        <p:grpSpPr>
          <a:xfrm>
            <a:off x="1388511" y="2403536"/>
            <a:ext cx="4022896" cy="3583926"/>
            <a:chOff x="1455399" y="2993325"/>
            <a:chExt cx="3228878" cy="2876550"/>
          </a:xfrm>
          <a:noFill/>
        </p:grpSpPr>
        <p:grpSp>
          <p:nvGrpSpPr>
            <p:cNvPr id="10" name="组合 9">
              <a:extLst>
                <a:ext uri="{FF2B5EF4-FFF2-40B4-BE49-F238E27FC236}">
                  <a16:creationId xmlns:a16="http://schemas.microsoft.com/office/drawing/2014/main" id="{3DEF6AAA-D4C4-4881-BF61-B2B5485221BD}"/>
                </a:ext>
              </a:extLst>
            </p:cNvPr>
            <p:cNvGrpSpPr/>
            <p:nvPr/>
          </p:nvGrpSpPr>
          <p:grpSpPr>
            <a:xfrm>
              <a:off x="2331394" y="2993325"/>
              <a:ext cx="1493779" cy="755336"/>
              <a:chOff x="5360732" y="2527301"/>
              <a:chExt cx="1493779" cy="755336"/>
            </a:xfrm>
            <a:grpFill/>
          </p:grpSpPr>
          <p:sp>
            <p:nvSpPr>
              <p:cNvPr id="37" name="Freeform 9">
                <a:extLst>
                  <a:ext uri="{FF2B5EF4-FFF2-40B4-BE49-F238E27FC236}">
                    <a16:creationId xmlns:a16="http://schemas.microsoft.com/office/drawing/2014/main" id="{57135C72-19BA-4756-B1A1-5F8632AA973D}"/>
                  </a:ext>
                </a:extLst>
              </p:cNvPr>
              <p:cNvSpPr>
                <a:spLocks/>
              </p:cNvSpPr>
              <p:nvPr/>
            </p:nvSpPr>
            <p:spPr bwMode="auto">
              <a:xfrm>
                <a:off x="5360732" y="2527301"/>
                <a:ext cx="1493779" cy="755336"/>
              </a:xfrm>
              <a:custGeom>
                <a:avLst/>
                <a:gdLst>
                  <a:gd name="T0" fmla="*/ 165 w 328"/>
                  <a:gd name="T1" fmla="*/ 1 h 166"/>
                  <a:gd name="T2" fmla="*/ 299 w 328"/>
                  <a:gd name="T3" fmla="*/ 1 h 166"/>
                  <a:gd name="T4" fmla="*/ 318 w 328"/>
                  <a:gd name="T5" fmla="*/ 36 h 166"/>
                  <a:gd name="T6" fmla="*/ 250 w 328"/>
                  <a:gd name="T7" fmla="*/ 151 h 166"/>
                  <a:gd name="T8" fmla="*/ 224 w 328"/>
                  <a:gd name="T9" fmla="*/ 164 h 166"/>
                  <a:gd name="T10" fmla="*/ 104 w 328"/>
                  <a:gd name="T11" fmla="*/ 164 h 166"/>
                  <a:gd name="T12" fmla="*/ 77 w 328"/>
                  <a:gd name="T13" fmla="*/ 148 h 166"/>
                  <a:gd name="T14" fmla="*/ 15 w 328"/>
                  <a:gd name="T15" fmla="*/ 41 h 166"/>
                  <a:gd name="T16" fmla="*/ 37 w 328"/>
                  <a:gd name="T17" fmla="*/ 2 h 166"/>
                  <a:gd name="T18" fmla="*/ 101 w 328"/>
                  <a:gd name="T19" fmla="*/ 2 h 166"/>
                  <a:gd name="T20" fmla="*/ 165 w 328"/>
                  <a:gd name="T21" fmla="*/ 2 h 166"/>
                  <a:gd name="T22" fmla="*/ 165 w 328"/>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166">
                    <a:moveTo>
                      <a:pt x="165" y="1"/>
                    </a:moveTo>
                    <a:cubicBezTo>
                      <a:pt x="209" y="1"/>
                      <a:pt x="254" y="0"/>
                      <a:pt x="299" y="1"/>
                    </a:cubicBezTo>
                    <a:cubicBezTo>
                      <a:pt x="319" y="1"/>
                      <a:pt x="328" y="17"/>
                      <a:pt x="318" y="36"/>
                    </a:cubicBezTo>
                    <a:cubicBezTo>
                      <a:pt x="296" y="75"/>
                      <a:pt x="274" y="113"/>
                      <a:pt x="250" y="151"/>
                    </a:cubicBezTo>
                    <a:cubicBezTo>
                      <a:pt x="246" y="158"/>
                      <a:pt x="233" y="164"/>
                      <a:pt x="224" y="164"/>
                    </a:cubicBezTo>
                    <a:cubicBezTo>
                      <a:pt x="184" y="166"/>
                      <a:pt x="144" y="166"/>
                      <a:pt x="104" y="164"/>
                    </a:cubicBezTo>
                    <a:cubicBezTo>
                      <a:pt x="95" y="164"/>
                      <a:pt x="83" y="156"/>
                      <a:pt x="77" y="148"/>
                    </a:cubicBezTo>
                    <a:cubicBezTo>
                      <a:pt x="55" y="113"/>
                      <a:pt x="35" y="77"/>
                      <a:pt x="15" y="41"/>
                    </a:cubicBezTo>
                    <a:cubicBezTo>
                      <a:pt x="0" y="15"/>
                      <a:pt x="7" y="3"/>
                      <a:pt x="37" y="2"/>
                    </a:cubicBezTo>
                    <a:cubicBezTo>
                      <a:pt x="58" y="2"/>
                      <a:pt x="80" y="2"/>
                      <a:pt x="101" y="2"/>
                    </a:cubicBezTo>
                    <a:cubicBezTo>
                      <a:pt x="122" y="2"/>
                      <a:pt x="144" y="2"/>
                      <a:pt x="165" y="2"/>
                    </a:cubicBezTo>
                    <a:cubicBezTo>
                      <a:pt x="165" y="2"/>
                      <a:pt x="165" y="1"/>
                      <a:pt x="165" y="1"/>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Freeform 190">
                <a:extLst>
                  <a:ext uri="{FF2B5EF4-FFF2-40B4-BE49-F238E27FC236}">
                    <a16:creationId xmlns:a16="http://schemas.microsoft.com/office/drawing/2014/main" id="{7DBAC863-8764-4932-8200-88C3BFF246DA}"/>
                  </a:ext>
                </a:extLst>
              </p:cNvPr>
              <p:cNvSpPr>
                <a:spLocks noChangeAspect="1" noEditPoints="1"/>
              </p:cNvSpPr>
              <p:nvPr/>
            </p:nvSpPr>
            <p:spPr bwMode="auto">
              <a:xfrm>
                <a:off x="5951426" y="2809675"/>
                <a:ext cx="317217" cy="19058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solidFill>
                  <a:srgbClr val="0AC0FC"/>
                </a:solid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2" name="组合 11">
              <a:extLst>
                <a:ext uri="{FF2B5EF4-FFF2-40B4-BE49-F238E27FC236}">
                  <a16:creationId xmlns:a16="http://schemas.microsoft.com/office/drawing/2014/main" id="{399CCBB2-0731-4541-BABC-39C48A8BE5E2}"/>
                </a:ext>
              </a:extLst>
            </p:cNvPr>
            <p:cNvGrpSpPr/>
            <p:nvPr/>
          </p:nvGrpSpPr>
          <p:grpSpPr>
            <a:xfrm>
              <a:off x="2300023" y="5114539"/>
              <a:ext cx="1501018" cy="755336"/>
              <a:chOff x="5329361" y="4648515"/>
              <a:chExt cx="1501018" cy="755336"/>
            </a:xfrm>
            <a:grpFill/>
          </p:grpSpPr>
          <p:sp>
            <p:nvSpPr>
              <p:cNvPr id="35" name="Freeform 7">
                <a:extLst>
                  <a:ext uri="{FF2B5EF4-FFF2-40B4-BE49-F238E27FC236}">
                    <a16:creationId xmlns:a16="http://schemas.microsoft.com/office/drawing/2014/main" id="{66C950EC-8CB9-4855-834C-6F1162329B74}"/>
                  </a:ext>
                </a:extLst>
              </p:cNvPr>
              <p:cNvSpPr>
                <a:spLocks/>
              </p:cNvSpPr>
              <p:nvPr/>
            </p:nvSpPr>
            <p:spPr bwMode="auto">
              <a:xfrm>
                <a:off x="5329361" y="4648515"/>
                <a:ext cx="1501018" cy="755336"/>
              </a:xfrm>
              <a:custGeom>
                <a:avLst/>
                <a:gdLst>
                  <a:gd name="T0" fmla="*/ 45 w 330"/>
                  <a:gd name="T1" fmla="*/ 71 h 166"/>
                  <a:gd name="T2" fmla="*/ 77 w 330"/>
                  <a:gd name="T3" fmla="*/ 18 h 166"/>
                  <a:gd name="T4" fmla="*/ 105 w 330"/>
                  <a:gd name="T5" fmla="*/ 1 h 166"/>
                  <a:gd name="T6" fmla="*/ 225 w 330"/>
                  <a:gd name="T7" fmla="*/ 1 h 166"/>
                  <a:gd name="T8" fmla="*/ 252 w 330"/>
                  <a:gd name="T9" fmla="*/ 17 h 166"/>
                  <a:gd name="T10" fmla="*/ 317 w 330"/>
                  <a:gd name="T11" fmla="*/ 129 h 166"/>
                  <a:gd name="T12" fmla="*/ 296 w 330"/>
                  <a:gd name="T13" fmla="*/ 165 h 166"/>
                  <a:gd name="T14" fmla="*/ 36 w 330"/>
                  <a:gd name="T15" fmla="*/ 165 h 166"/>
                  <a:gd name="T16" fmla="*/ 13 w 330"/>
                  <a:gd name="T17" fmla="*/ 127 h 166"/>
                  <a:gd name="T18" fmla="*/ 45 w 330"/>
                  <a:gd name="T19" fmla="*/ 7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166">
                    <a:moveTo>
                      <a:pt x="45" y="71"/>
                    </a:moveTo>
                    <a:cubicBezTo>
                      <a:pt x="56" y="53"/>
                      <a:pt x="65" y="35"/>
                      <a:pt x="77" y="18"/>
                    </a:cubicBezTo>
                    <a:cubicBezTo>
                      <a:pt x="83" y="10"/>
                      <a:pt x="95" y="2"/>
                      <a:pt x="105" y="1"/>
                    </a:cubicBezTo>
                    <a:cubicBezTo>
                      <a:pt x="145" y="0"/>
                      <a:pt x="185" y="0"/>
                      <a:pt x="225" y="1"/>
                    </a:cubicBezTo>
                    <a:cubicBezTo>
                      <a:pt x="234" y="2"/>
                      <a:pt x="247" y="9"/>
                      <a:pt x="252" y="17"/>
                    </a:cubicBezTo>
                    <a:cubicBezTo>
                      <a:pt x="275" y="53"/>
                      <a:pt x="296" y="91"/>
                      <a:pt x="317" y="129"/>
                    </a:cubicBezTo>
                    <a:cubicBezTo>
                      <a:pt x="330" y="151"/>
                      <a:pt x="321" y="165"/>
                      <a:pt x="296" y="165"/>
                    </a:cubicBezTo>
                    <a:cubicBezTo>
                      <a:pt x="209" y="166"/>
                      <a:pt x="123" y="166"/>
                      <a:pt x="36" y="165"/>
                    </a:cubicBezTo>
                    <a:cubicBezTo>
                      <a:pt x="8" y="165"/>
                      <a:pt x="0" y="150"/>
                      <a:pt x="13" y="127"/>
                    </a:cubicBezTo>
                    <a:cubicBezTo>
                      <a:pt x="24" y="108"/>
                      <a:pt x="34" y="90"/>
                      <a:pt x="45" y="71"/>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6" name="Freeform 172">
                <a:extLst>
                  <a:ext uri="{FF2B5EF4-FFF2-40B4-BE49-F238E27FC236}">
                    <a16:creationId xmlns:a16="http://schemas.microsoft.com/office/drawing/2014/main" id="{8D12160B-031B-4B4C-A52D-CD9DE7B2D818}"/>
                  </a:ext>
                </a:extLst>
              </p:cNvPr>
              <p:cNvSpPr>
                <a:spLocks noChangeAspect="1" noEditPoints="1"/>
              </p:cNvSpPr>
              <p:nvPr/>
            </p:nvSpPr>
            <p:spPr bwMode="auto">
              <a:xfrm>
                <a:off x="5981868" y="4892570"/>
                <a:ext cx="251506" cy="26722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grpFill/>
              <a:ln>
                <a:solidFill>
                  <a:srgbClr val="0AC0FC"/>
                </a:solidFill>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3" name="组合 12">
              <a:extLst>
                <a:ext uri="{FF2B5EF4-FFF2-40B4-BE49-F238E27FC236}">
                  <a16:creationId xmlns:a16="http://schemas.microsoft.com/office/drawing/2014/main" id="{652262DC-8C14-46F7-8C64-D174020E81E5}"/>
                </a:ext>
              </a:extLst>
            </p:cNvPr>
            <p:cNvGrpSpPr/>
            <p:nvPr/>
          </p:nvGrpSpPr>
          <p:grpSpPr>
            <a:xfrm>
              <a:off x="1455399" y="4455731"/>
              <a:ext cx="1153515" cy="1295896"/>
              <a:chOff x="4484737" y="3989707"/>
              <a:chExt cx="1153515" cy="1295896"/>
            </a:xfrm>
            <a:grpFill/>
          </p:grpSpPr>
          <p:sp>
            <p:nvSpPr>
              <p:cNvPr id="33" name="Freeform 8">
                <a:extLst>
                  <a:ext uri="{FF2B5EF4-FFF2-40B4-BE49-F238E27FC236}">
                    <a16:creationId xmlns:a16="http://schemas.microsoft.com/office/drawing/2014/main" id="{CEC8DE78-4E81-439A-B247-D406D733EBD6}"/>
                  </a:ext>
                </a:extLst>
              </p:cNvPr>
              <p:cNvSpPr>
                <a:spLocks/>
              </p:cNvSpPr>
              <p:nvPr/>
            </p:nvSpPr>
            <p:spPr bwMode="auto">
              <a:xfrm>
                <a:off x="4484737" y="3989707"/>
                <a:ext cx="1153515" cy="1295896"/>
              </a:xfrm>
              <a:custGeom>
                <a:avLst/>
                <a:gdLst>
                  <a:gd name="T0" fmla="*/ 217 w 254"/>
                  <a:gd name="T1" fmla="*/ 208 h 285"/>
                  <a:gd name="T2" fmla="*/ 186 w 254"/>
                  <a:gd name="T3" fmla="*/ 262 h 285"/>
                  <a:gd name="T4" fmla="*/ 143 w 254"/>
                  <a:gd name="T5" fmla="*/ 262 h 285"/>
                  <a:gd name="T6" fmla="*/ 46 w 254"/>
                  <a:gd name="T7" fmla="*/ 96 h 285"/>
                  <a:gd name="T8" fmla="*/ 14 w 254"/>
                  <a:gd name="T9" fmla="*/ 41 h 285"/>
                  <a:gd name="T10" fmla="*/ 34 w 254"/>
                  <a:gd name="T11" fmla="*/ 1 h 285"/>
                  <a:gd name="T12" fmla="*/ 165 w 254"/>
                  <a:gd name="T13" fmla="*/ 2 h 285"/>
                  <a:gd name="T14" fmla="*/ 189 w 254"/>
                  <a:gd name="T15" fmla="*/ 16 h 285"/>
                  <a:gd name="T16" fmla="*/ 250 w 254"/>
                  <a:gd name="T17" fmla="*/ 122 h 285"/>
                  <a:gd name="T18" fmla="*/ 249 w 254"/>
                  <a:gd name="T19" fmla="*/ 151 h 285"/>
                  <a:gd name="T20" fmla="*/ 217 w 254"/>
                  <a:gd name="T21" fmla="*/ 2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5">
                    <a:moveTo>
                      <a:pt x="217" y="208"/>
                    </a:moveTo>
                    <a:cubicBezTo>
                      <a:pt x="207" y="226"/>
                      <a:pt x="196" y="244"/>
                      <a:pt x="186" y="262"/>
                    </a:cubicBezTo>
                    <a:cubicBezTo>
                      <a:pt x="172" y="285"/>
                      <a:pt x="156" y="285"/>
                      <a:pt x="143" y="262"/>
                    </a:cubicBezTo>
                    <a:cubicBezTo>
                      <a:pt x="110" y="207"/>
                      <a:pt x="79" y="152"/>
                      <a:pt x="46" y="96"/>
                    </a:cubicBezTo>
                    <a:cubicBezTo>
                      <a:pt x="36" y="78"/>
                      <a:pt x="25" y="60"/>
                      <a:pt x="14" y="41"/>
                    </a:cubicBezTo>
                    <a:cubicBezTo>
                      <a:pt x="0" y="18"/>
                      <a:pt x="7" y="2"/>
                      <a:pt x="34" y="1"/>
                    </a:cubicBezTo>
                    <a:cubicBezTo>
                      <a:pt x="78" y="0"/>
                      <a:pt x="122" y="0"/>
                      <a:pt x="165" y="2"/>
                    </a:cubicBezTo>
                    <a:cubicBezTo>
                      <a:pt x="174" y="2"/>
                      <a:pt x="185" y="9"/>
                      <a:pt x="189" y="16"/>
                    </a:cubicBezTo>
                    <a:cubicBezTo>
                      <a:pt x="211" y="50"/>
                      <a:pt x="231" y="86"/>
                      <a:pt x="250" y="122"/>
                    </a:cubicBezTo>
                    <a:cubicBezTo>
                      <a:pt x="254" y="129"/>
                      <a:pt x="253" y="143"/>
                      <a:pt x="249" y="151"/>
                    </a:cubicBezTo>
                    <a:cubicBezTo>
                      <a:pt x="240" y="171"/>
                      <a:pt x="228" y="189"/>
                      <a:pt x="217" y="208"/>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4" name="Freeform 157">
                <a:extLst>
                  <a:ext uri="{FF2B5EF4-FFF2-40B4-BE49-F238E27FC236}">
                    <a16:creationId xmlns:a16="http://schemas.microsoft.com/office/drawing/2014/main" id="{88AF0D66-7D34-4509-A7AD-6B78780ADF4B}"/>
                  </a:ext>
                </a:extLst>
              </p:cNvPr>
              <p:cNvSpPr>
                <a:spLocks noChangeAspect="1" noEditPoints="1"/>
              </p:cNvSpPr>
              <p:nvPr/>
            </p:nvSpPr>
            <p:spPr bwMode="auto">
              <a:xfrm>
                <a:off x="4997844" y="4287673"/>
                <a:ext cx="317217" cy="349982"/>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a:solidFill>
                  <a:srgbClr val="0AC0FC"/>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1E1A8FE-7713-44C0-BD13-5E27BA48F3DE}"/>
                </a:ext>
              </a:extLst>
            </p:cNvPr>
            <p:cNvGrpSpPr/>
            <p:nvPr/>
          </p:nvGrpSpPr>
          <p:grpSpPr>
            <a:xfrm>
              <a:off x="3523521" y="3106747"/>
              <a:ext cx="1160756" cy="1307961"/>
              <a:chOff x="6552859" y="2640723"/>
              <a:chExt cx="1160756" cy="1307961"/>
            </a:xfrm>
            <a:grpFill/>
          </p:grpSpPr>
          <p:sp>
            <p:nvSpPr>
              <p:cNvPr id="28" name="Freeform 5">
                <a:extLst>
                  <a:ext uri="{FF2B5EF4-FFF2-40B4-BE49-F238E27FC236}">
                    <a16:creationId xmlns:a16="http://schemas.microsoft.com/office/drawing/2014/main" id="{8D28D2A8-83D6-44E4-81A8-259E728540E2}"/>
                  </a:ext>
                </a:extLst>
              </p:cNvPr>
              <p:cNvSpPr>
                <a:spLocks/>
              </p:cNvSpPr>
              <p:nvPr/>
            </p:nvSpPr>
            <p:spPr bwMode="auto">
              <a:xfrm>
                <a:off x="6552859" y="2640723"/>
                <a:ext cx="1160756" cy="1307961"/>
              </a:xfrm>
              <a:custGeom>
                <a:avLst/>
                <a:gdLst>
                  <a:gd name="T0" fmla="*/ 155 w 255"/>
                  <a:gd name="T1" fmla="*/ 286 h 287"/>
                  <a:gd name="T2" fmla="*/ 93 w 255"/>
                  <a:gd name="T3" fmla="*/ 285 h 287"/>
                  <a:gd name="T4" fmla="*/ 65 w 255"/>
                  <a:gd name="T5" fmla="*/ 269 h 287"/>
                  <a:gd name="T6" fmla="*/ 5 w 255"/>
                  <a:gd name="T7" fmla="*/ 165 h 287"/>
                  <a:gd name="T8" fmla="*/ 4 w 255"/>
                  <a:gd name="T9" fmla="*/ 134 h 287"/>
                  <a:gd name="T10" fmla="*/ 68 w 255"/>
                  <a:gd name="T11" fmla="*/ 21 h 287"/>
                  <a:gd name="T12" fmla="*/ 111 w 255"/>
                  <a:gd name="T13" fmla="*/ 22 h 287"/>
                  <a:gd name="T14" fmla="*/ 241 w 255"/>
                  <a:gd name="T15" fmla="*/ 246 h 287"/>
                  <a:gd name="T16" fmla="*/ 219 w 255"/>
                  <a:gd name="T17" fmla="*/ 286 h 287"/>
                  <a:gd name="T18" fmla="*/ 155 w 255"/>
                  <a:gd name="T19" fmla="*/ 28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87">
                    <a:moveTo>
                      <a:pt x="155" y="286"/>
                    </a:moveTo>
                    <a:cubicBezTo>
                      <a:pt x="135" y="286"/>
                      <a:pt x="114" y="287"/>
                      <a:pt x="93" y="285"/>
                    </a:cubicBezTo>
                    <a:cubicBezTo>
                      <a:pt x="83" y="284"/>
                      <a:pt x="70" y="277"/>
                      <a:pt x="65" y="269"/>
                    </a:cubicBezTo>
                    <a:cubicBezTo>
                      <a:pt x="43" y="235"/>
                      <a:pt x="23" y="201"/>
                      <a:pt x="5" y="165"/>
                    </a:cubicBezTo>
                    <a:cubicBezTo>
                      <a:pt x="0" y="157"/>
                      <a:pt x="0" y="142"/>
                      <a:pt x="4" y="134"/>
                    </a:cubicBezTo>
                    <a:cubicBezTo>
                      <a:pt x="24" y="96"/>
                      <a:pt x="46" y="59"/>
                      <a:pt x="68" y="21"/>
                    </a:cubicBezTo>
                    <a:cubicBezTo>
                      <a:pt x="81" y="0"/>
                      <a:pt x="98" y="0"/>
                      <a:pt x="111" y="22"/>
                    </a:cubicBezTo>
                    <a:cubicBezTo>
                      <a:pt x="155" y="97"/>
                      <a:pt x="198" y="171"/>
                      <a:pt x="241" y="246"/>
                    </a:cubicBezTo>
                    <a:cubicBezTo>
                      <a:pt x="255" y="270"/>
                      <a:pt x="246" y="285"/>
                      <a:pt x="219" y="286"/>
                    </a:cubicBezTo>
                    <a:cubicBezTo>
                      <a:pt x="198" y="286"/>
                      <a:pt x="177" y="286"/>
                      <a:pt x="155" y="286"/>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29" name="组合 28">
                <a:extLst>
                  <a:ext uri="{FF2B5EF4-FFF2-40B4-BE49-F238E27FC236}">
                    <a16:creationId xmlns:a16="http://schemas.microsoft.com/office/drawing/2014/main" id="{D873DE91-86E3-41C7-869A-083334341E7D}"/>
                  </a:ext>
                </a:extLst>
              </p:cNvPr>
              <p:cNvGrpSpPr>
                <a:grpSpLocks noChangeAspect="1"/>
              </p:cNvGrpSpPr>
              <p:nvPr/>
            </p:nvGrpSpPr>
            <p:grpSpPr>
              <a:xfrm>
                <a:off x="6885882" y="3261766"/>
                <a:ext cx="317217" cy="316067"/>
                <a:chOff x="3618897" y="2279040"/>
                <a:chExt cx="706229" cy="703668"/>
              </a:xfrm>
              <a:grpFill/>
            </p:grpSpPr>
            <p:sp>
              <p:nvSpPr>
                <p:cNvPr id="30" name="Freeform 9">
                  <a:extLst>
                    <a:ext uri="{FF2B5EF4-FFF2-40B4-BE49-F238E27FC236}">
                      <a16:creationId xmlns:a16="http://schemas.microsoft.com/office/drawing/2014/main" id="{DE68EA09-D8CA-4517-970A-9BD7D06A3BE3}"/>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10">
                  <a:extLst>
                    <a:ext uri="{FF2B5EF4-FFF2-40B4-BE49-F238E27FC236}">
                      <a16:creationId xmlns:a16="http://schemas.microsoft.com/office/drawing/2014/main" id="{855617CD-AC92-4105-9594-34A17DFB8BEF}"/>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11">
                  <a:extLst>
                    <a:ext uri="{FF2B5EF4-FFF2-40B4-BE49-F238E27FC236}">
                      <a16:creationId xmlns:a16="http://schemas.microsoft.com/office/drawing/2014/main" id="{B1F6683C-8B07-46F6-96D0-20C2AF29CC1E}"/>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15" name="组合 14">
              <a:extLst>
                <a:ext uri="{FF2B5EF4-FFF2-40B4-BE49-F238E27FC236}">
                  <a16:creationId xmlns:a16="http://schemas.microsoft.com/office/drawing/2014/main" id="{F90B9EA4-FC67-480C-89C2-E1416D60364E}"/>
                </a:ext>
              </a:extLst>
            </p:cNvPr>
            <p:cNvGrpSpPr/>
            <p:nvPr/>
          </p:nvGrpSpPr>
          <p:grpSpPr>
            <a:xfrm>
              <a:off x="3518695" y="4477451"/>
              <a:ext cx="1155929" cy="1300722"/>
              <a:chOff x="6548033" y="4011427"/>
              <a:chExt cx="1155929" cy="1300722"/>
            </a:xfrm>
            <a:grpFill/>
          </p:grpSpPr>
          <p:sp>
            <p:nvSpPr>
              <p:cNvPr id="24" name="Freeform 6">
                <a:extLst>
                  <a:ext uri="{FF2B5EF4-FFF2-40B4-BE49-F238E27FC236}">
                    <a16:creationId xmlns:a16="http://schemas.microsoft.com/office/drawing/2014/main" id="{4BE7E1FC-0E50-42AD-9F2B-4E766BB2F22F}"/>
                  </a:ext>
                </a:extLst>
              </p:cNvPr>
              <p:cNvSpPr>
                <a:spLocks/>
              </p:cNvSpPr>
              <p:nvPr/>
            </p:nvSpPr>
            <p:spPr bwMode="auto">
              <a:xfrm>
                <a:off x="6548033" y="4011427"/>
                <a:ext cx="1155929" cy="1300722"/>
              </a:xfrm>
              <a:custGeom>
                <a:avLst/>
                <a:gdLst>
                  <a:gd name="T0" fmla="*/ 156 w 254"/>
                  <a:gd name="T1" fmla="*/ 1 h 286"/>
                  <a:gd name="T2" fmla="*/ 218 w 254"/>
                  <a:gd name="T3" fmla="*/ 1 h 286"/>
                  <a:gd name="T4" fmla="*/ 240 w 254"/>
                  <a:gd name="T5" fmla="*/ 38 h 286"/>
                  <a:gd name="T6" fmla="*/ 145 w 254"/>
                  <a:gd name="T7" fmla="*/ 205 h 286"/>
                  <a:gd name="T8" fmla="*/ 114 w 254"/>
                  <a:gd name="T9" fmla="*/ 260 h 286"/>
                  <a:gd name="T10" fmla="*/ 69 w 254"/>
                  <a:gd name="T11" fmla="*/ 263 h 286"/>
                  <a:gd name="T12" fmla="*/ 4 w 254"/>
                  <a:gd name="T13" fmla="*/ 149 h 286"/>
                  <a:gd name="T14" fmla="*/ 4 w 254"/>
                  <a:gd name="T15" fmla="*/ 122 h 286"/>
                  <a:gd name="T16" fmla="*/ 65 w 254"/>
                  <a:gd name="T17" fmla="*/ 16 h 286"/>
                  <a:gd name="T18" fmla="*/ 91 w 254"/>
                  <a:gd name="T19" fmla="*/ 2 h 286"/>
                  <a:gd name="T20" fmla="*/ 156 w 25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6">
                    <a:moveTo>
                      <a:pt x="156" y="1"/>
                    </a:moveTo>
                    <a:cubicBezTo>
                      <a:pt x="177" y="1"/>
                      <a:pt x="198" y="1"/>
                      <a:pt x="218" y="1"/>
                    </a:cubicBezTo>
                    <a:cubicBezTo>
                      <a:pt x="245" y="1"/>
                      <a:pt x="254" y="15"/>
                      <a:pt x="240" y="38"/>
                    </a:cubicBezTo>
                    <a:cubicBezTo>
                      <a:pt x="209" y="94"/>
                      <a:pt x="177" y="149"/>
                      <a:pt x="145" y="205"/>
                    </a:cubicBezTo>
                    <a:cubicBezTo>
                      <a:pt x="135" y="223"/>
                      <a:pt x="124" y="242"/>
                      <a:pt x="114" y="260"/>
                    </a:cubicBezTo>
                    <a:cubicBezTo>
                      <a:pt x="101" y="285"/>
                      <a:pt x="83" y="286"/>
                      <a:pt x="69" y="263"/>
                    </a:cubicBezTo>
                    <a:cubicBezTo>
                      <a:pt x="46" y="226"/>
                      <a:pt x="24" y="188"/>
                      <a:pt x="4" y="149"/>
                    </a:cubicBezTo>
                    <a:cubicBezTo>
                      <a:pt x="0" y="142"/>
                      <a:pt x="0" y="129"/>
                      <a:pt x="4" y="122"/>
                    </a:cubicBezTo>
                    <a:cubicBezTo>
                      <a:pt x="23" y="86"/>
                      <a:pt x="43" y="50"/>
                      <a:pt x="65" y="16"/>
                    </a:cubicBezTo>
                    <a:cubicBezTo>
                      <a:pt x="70" y="9"/>
                      <a:pt x="81" y="2"/>
                      <a:pt x="91" y="2"/>
                    </a:cubicBezTo>
                    <a:cubicBezTo>
                      <a:pt x="112" y="0"/>
                      <a:pt x="134" y="1"/>
                      <a:pt x="156" y="1"/>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25" name="组合 24">
                <a:extLst>
                  <a:ext uri="{FF2B5EF4-FFF2-40B4-BE49-F238E27FC236}">
                    <a16:creationId xmlns:a16="http://schemas.microsoft.com/office/drawing/2014/main" id="{605319F9-5AB8-4796-B524-7F2728C19F36}"/>
                  </a:ext>
                </a:extLst>
              </p:cNvPr>
              <p:cNvGrpSpPr>
                <a:grpSpLocks noChangeAspect="1"/>
              </p:cNvGrpSpPr>
              <p:nvPr/>
            </p:nvGrpSpPr>
            <p:grpSpPr>
              <a:xfrm>
                <a:off x="6885882" y="4434770"/>
                <a:ext cx="317217" cy="269913"/>
                <a:chOff x="7909299" y="3772690"/>
                <a:chExt cx="667095" cy="567616"/>
              </a:xfrm>
              <a:grpFill/>
            </p:grpSpPr>
            <p:sp>
              <p:nvSpPr>
                <p:cNvPr id="26" name="Freeform 16">
                  <a:extLst>
                    <a:ext uri="{FF2B5EF4-FFF2-40B4-BE49-F238E27FC236}">
                      <a16:creationId xmlns:a16="http://schemas.microsoft.com/office/drawing/2014/main" id="{EC106846-404E-409E-B376-35CCCE007BEA}"/>
                    </a:ext>
                  </a:extLst>
                </p:cNvPr>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17">
                  <a:extLst>
                    <a:ext uri="{FF2B5EF4-FFF2-40B4-BE49-F238E27FC236}">
                      <a16:creationId xmlns:a16="http://schemas.microsoft.com/office/drawing/2014/main" id="{17817443-861A-4609-A288-1488B132A5CE}"/>
                    </a:ext>
                  </a:extLst>
                </p:cNvPr>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16" name="组合 15">
              <a:extLst>
                <a:ext uri="{FF2B5EF4-FFF2-40B4-BE49-F238E27FC236}">
                  <a16:creationId xmlns:a16="http://schemas.microsoft.com/office/drawing/2014/main" id="{85F86299-3371-43DD-B419-A053AE40B498}"/>
                </a:ext>
              </a:extLst>
            </p:cNvPr>
            <p:cNvGrpSpPr/>
            <p:nvPr/>
          </p:nvGrpSpPr>
          <p:grpSpPr>
            <a:xfrm>
              <a:off x="1496423" y="3106747"/>
              <a:ext cx="1141450" cy="1279002"/>
              <a:chOff x="4525761" y="2640723"/>
              <a:chExt cx="1141450" cy="1279002"/>
            </a:xfrm>
            <a:grpFill/>
          </p:grpSpPr>
          <p:sp>
            <p:nvSpPr>
              <p:cNvPr id="18" name="Freeform 10">
                <a:extLst>
                  <a:ext uri="{FF2B5EF4-FFF2-40B4-BE49-F238E27FC236}">
                    <a16:creationId xmlns:a16="http://schemas.microsoft.com/office/drawing/2014/main" id="{C252A858-B334-4F67-BDA9-F0F9DC80A64B}"/>
                  </a:ext>
                </a:extLst>
              </p:cNvPr>
              <p:cNvSpPr>
                <a:spLocks/>
              </p:cNvSpPr>
              <p:nvPr/>
            </p:nvSpPr>
            <p:spPr bwMode="auto">
              <a:xfrm>
                <a:off x="4525761" y="2640723"/>
                <a:ext cx="1141450" cy="1279002"/>
              </a:xfrm>
              <a:custGeom>
                <a:avLst/>
                <a:gdLst>
                  <a:gd name="T0" fmla="*/ 95 w 251"/>
                  <a:gd name="T1" fmla="*/ 281 h 281"/>
                  <a:gd name="T2" fmla="*/ 29 w 251"/>
                  <a:gd name="T3" fmla="*/ 281 h 281"/>
                  <a:gd name="T4" fmla="*/ 11 w 251"/>
                  <a:gd name="T5" fmla="*/ 250 h 281"/>
                  <a:gd name="T6" fmla="*/ 138 w 251"/>
                  <a:gd name="T7" fmla="*/ 24 h 281"/>
                  <a:gd name="T8" fmla="*/ 182 w 251"/>
                  <a:gd name="T9" fmla="*/ 23 h 281"/>
                  <a:gd name="T10" fmla="*/ 243 w 251"/>
                  <a:gd name="T11" fmla="*/ 129 h 281"/>
                  <a:gd name="T12" fmla="*/ 242 w 251"/>
                  <a:gd name="T13" fmla="*/ 168 h 281"/>
                  <a:gd name="T14" fmla="*/ 187 w 251"/>
                  <a:gd name="T15" fmla="*/ 265 h 281"/>
                  <a:gd name="T16" fmla="*/ 159 w 251"/>
                  <a:gd name="T17" fmla="*/ 281 h 281"/>
                  <a:gd name="T18" fmla="*/ 95 w 251"/>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81">
                    <a:moveTo>
                      <a:pt x="95" y="281"/>
                    </a:moveTo>
                    <a:cubicBezTo>
                      <a:pt x="73" y="281"/>
                      <a:pt x="51" y="281"/>
                      <a:pt x="29" y="281"/>
                    </a:cubicBezTo>
                    <a:cubicBezTo>
                      <a:pt x="7" y="280"/>
                      <a:pt x="0" y="269"/>
                      <a:pt x="11" y="250"/>
                    </a:cubicBezTo>
                    <a:cubicBezTo>
                      <a:pt x="53" y="174"/>
                      <a:pt x="96" y="99"/>
                      <a:pt x="138" y="24"/>
                    </a:cubicBezTo>
                    <a:cubicBezTo>
                      <a:pt x="152" y="0"/>
                      <a:pt x="168" y="0"/>
                      <a:pt x="182" y="23"/>
                    </a:cubicBezTo>
                    <a:cubicBezTo>
                      <a:pt x="202" y="58"/>
                      <a:pt x="222" y="94"/>
                      <a:pt x="243" y="129"/>
                    </a:cubicBezTo>
                    <a:cubicBezTo>
                      <a:pt x="251" y="142"/>
                      <a:pt x="250" y="155"/>
                      <a:pt x="242" y="168"/>
                    </a:cubicBezTo>
                    <a:cubicBezTo>
                      <a:pt x="223" y="200"/>
                      <a:pt x="205" y="232"/>
                      <a:pt x="187" y="265"/>
                    </a:cubicBezTo>
                    <a:cubicBezTo>
                      <a:pt x="180" y="276"/>
                      <a:pt x="172" y="281"/>
                      <a:pt x="159" y="281"/>
                    </a:cubicBezTo>
                    <a:cubicBezTo>
                      <a:pt x="138" y="280"/>
                      <a:pt x="117" y="281"/>
                      <a:pt x="95" y="281"/>
                    </a:cubicBezTo>
                    <a:close/>
                  </a:path>
                </a:pathLst>
              </a:cu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19" name="组合 18">
                <a:extLst>
                  <a:ext uri="{FF2B5EF4-FFF2-40B4-BE49-F238E27FC236}">
                    <a16:creationId xmlns:a16="http://schemas.microsoft.com/office/drawing/2014/main" id="{0E2ABDB7-6CF8-4C06-B5B2-F0EFFE0B989E}"/>
                  </a:ext>
                </a:extLst>
              </p:cNvPr>
              <p:cNvGrpSpPr/>
              <p:nvPr/>
            </p:nvGrpSpPr>
            <p:grpSpPr>
              <a:xfrm>
                <a:off x="5029645" y="3282637"/>
                <a:ext cx="299716" cy="300008"/>
                <a:chOff x="5240338" y="2657475"/>
                <a:chExt cx="1630363" cy="1631951"/>
              </a:xfrm>
              <a:grpFill/>
            </p:grpSpPr>
            <p:sp>
              <p:nvSpPr>
                <p:cNvPr id="20" name="Freeform 5">
                  <a:extLst>
                    <a:ext uri="{FF2B5EF4-FFF2-40B4-BE49-F238E27FC236}">
                      <a16:creationId xmlns:a16="http://schemas.microsoft.com/office/drawing/2014/main" id="{478634D0-9AC8-4EF4-96D9-5E281C8FEC4F}"/>
                    </a:ext>
                  </a:extLst>
                </p:cNvPr>
                <p:cNvSpPr>
                  <a:spLocks/>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6">
                  <a:extLst>
                    <a:ext uri="{FF2B5EF4-FFF2-40B4-BE49-F238E27FC236}">
                      <a16:creationId xmlns:a16="http://schemas.microsoft.com/office/drawing/2014/main" id="{1C979128-B0DC-4800-B740-740A0043CF2A}"/>
                    </a:ext>
                  </a:extLst>
                </p:cNvPr>
                <p:cNvSpPr>
                  <a:spLocks/>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7">
                  <a:extLst>
                    <a:ext uri="{FF2B5EF4-FFF2-40B4-BE49-F238E27FC236}">
                      <a16:creationId xmlns:a16="http://schemas.microsoft.com/office/drawing/2014/main" id="{0E0C4750-228E-4C31-9A24-C6B8000B63CF}"/>
                    </a:ext>
                  </a:extLst>
                </p:cNvPr>
                <p:cNvSpPr>
                  <a:spLocks/>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8">
                  <a:extLst>
                    <a:ext uri="{FF2B5EF4-FFF2-40B4-BE49-F238E27FC236}">
                      <a16:creationId xmlns:a16="http://schemas.microsoft.com/office/drawing/2014/main" id="{F1133C42-3BF6-47C7-97DA-655DE66AEF6B}"/>
                    </a:ext>
                  </a:extLst>
                </p:cNvPr>
                <p:cNvSpPr>
                  <a:spLocks/>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17" name="Freeform 752">
              <a:extLst>
                <a:ext uri="{FF2B5EF4-FFF2-40B4-BE49-F238E27FC236}">
                  <a16:creationId xmlns:a16="http://schemas.microsoft.com/office/drawing/2014/main" id="{7BC8DBCF-0FEF-40E7-9E41-9E12C2E3BEC8}"/>
                </a:ext>
              </a:extLst>
            </p:cNvPr>
            <p:cNvSpPr>
              <a:spLocks noChangeAspect="1" noEditPoints="1"/>
            </p:cNvSpPr>
            <p:nvPr/>
          </p:nvSpPr>
          <p:spPr bwMode="auto">
            <a:xfrm>
              <a:off x="2885535" y="4085130"/>
              <a:ext cx="466242" cy="644678"/>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grpFill/>
            <a:ln w="381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39" name="组合 38">
            <a:extLst>
              <a:ext uri="{FF2B5EF4-FFF2-40B4-BE49-F238E27FC236}">
                <a16:creationId xmlns:a16="http://schemas.microsoft.com/office/drawing/2014/main" id="{CD3C6F93-204D-407C-AB1E-4A858A0B3964}"/>
              </a:ext>
            </a:extLst>
          </p:cNvPr>
          <p:cNvGrpSpPr/>
          <p:nvPr/>
        </p:nvGrpSpPr>
        <p:grpSpPr>
          <a:xfrm>
            <a:off x="6002520" y="1868932"/>
            <a:ext cx="5366568" cy="4538882"/>
            <a:chOff x="724464" y="1875456"/>
            <a:chExt cx="5366568" cy="5092311"/>
          </a:xfrm>
        </p:grpSpPr>
        <p:grpSp>
          <p:nvGrpSpPr>
            <p:cNvPr id="40" name="组合 39">
              <a:extLst>
                <a:ext uri="{FF2B5EF4-FFF2-40B4-BE49-F238E27FC236}">
                  <a16:creationId xmlns:a16="http://schemas.microsoft.com/office/drawing/2014/main" id="{F1D72F85-E81F-4BA3-AB6F-7BD68700BA36}"/>
                </a:ext>
              </a:extLst>
            </p:cNvPr>
            <p:cNvGrpSpPr/>
            <p:nvPr/>
          </p:nvGrpSpPr>
          <p:grpSpPr>
            <a:xfrm>
              <a:off x="724464" y="1875456"/>
              <a:ext cx="5366568" cy="3345091"/>
              <a:chOff x="482600" y="3018022"/>
              <a:chExt cx="5366568" cy="3345091"/>
            </a:xfrm>
          </p:grpSpPr>
          <p:sp>
            <p:nvSpPr>
              <p:cNvPr id="45" name="Rectangle 23">
                <a:extLst>
                  <a:ext uri="{FF2B5EF4-FFF2-40B4-BE49-F238E27FC236}">
                    <a16:creationId xmlns:a16="http://schemas.microsoft.com/office/drawing/2014/main" id="{71C40D67-D9F1-4607-9A43-7CEB5352D332}"/>
                  </a:ext>
                </a:extLst>
              </p:cNvPr>
              <p:cNvSpPr>
                <a:spLocks noChangeArrowheads="1"/>
              </p:cNvSpPr>
              <p:nvPr/>
            </p:nvSpPr>
            <p:spPr bwMode="auto">
              <a:xfrm>
                <a:off x="482600" y="3018022"/>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01</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46" name="Line 24">
                <a:extLst>
                  <a:ext uri="{FF2B5EF4-FFF2-40B4-BE49-F238E27FC236}">
                    <a16:creationId xmlns:a16="http://schemas.microsoft.com/office/drawing/2014/main" id="{B9F23602-070A-40A9-B015-CDFB52C50380}"/>
                  </a:ext>
                </a:extLst>
              </p:cNvPr>
              <p:cNvSpPr>
                <a:spLocks noChangeShapeType="1"/>
              </p:cNvSpPr>
              <p:nvPr/>
            </p:nvSpPr>
            <p:spPr bwMode="auto">
              <a:xfrm>
                <a:off x="482600" y="3578514"/>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sp>
            <p:nvSpPr>
              <p:cNvPr id="47" name="Rectangle 25">
                <a:extLst>
                  <a:ext uri="{FF2B5EF4-FFF2-40B4-BE49-F238E27FC236}">
                    <a16:creationId xmlns:a16="http://schemas.microsoft.com/office/drawing/2014/main" id="{876A8F4C-176B-4489-9891-73571690A5B5}"/>
                  </a:ext>
                </a:extLst>
              </p:cNvPr>
              <p:cNvSpPr>
                <a:spLocks noChangeArrowheads="1"/>
              </p:cNvSpPr>
              <p:nvPr/>
            </p:nvSpPr>
            <p:spPr bwMode="auto">
              <a:xfrm>
                <a:off x="482600" y="3929103"/>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02</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48" name="Line 26">
                <a:extLst>
                  <a:ext uri="{FF2B5EF4-FFF2-40B4-BE49-F238E27FC236}">
                    <a16:creationId xmlns:a16="http://schemas.microsoft.com/office/drawing/2014/main" id="{24E4A508-AF46-488A-BB07-D35CFB41E1D7}"/>
                  </a:ext>
                </a:extLst>
              </p:cNvPr>
              <p:cNvSpPr>
                <a:spLocks noChangeShapeType="1"/>
              </p:cNvSpPr>
              <p:nvPr/>
            </p:nvSpPr>
            <p:spPr bwMode="auto">
              <a:xfrm>
                <a:off x="482600" y="4489594"/>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sp>
            <p:nvSpPr>
              <p:cNvPr id="49" name="Rectangle 27">
                <a:extLst>
                  <a:ext uri="{FF2B5EF4-FFF2-40B4-BE49-F238E27FC236}">
                    <a16:creationId xmlns:a16="http://schemas.microsoft.com/office/drawing/2014/main" id="{EDD59688-E182-4566-AA75-B1A700D1D135}"/>
                  </a:ext>
                </a:extLst>
              </p:cNvPr>
              <p:cNvSpPr>
                <a:spLocks noChangeArrowheads="1"/>
              </p:cNvSpPr>
              <p:nvPr/>
            </p:nvSpPr>
            <p:spPr bwMode="auto">
              <a:xfrm>
                <a:off x="482600" y="4882608"/>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03</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50" name="Line 28">
                <a:extLst>
                  <a:ext uri="{FF2B5EF4-FFF2-40B4-BE49-F238E27FC236}">
                    <a16:creationId xmlns:a16="http://schemas.microsoft.com/office/drawing/2014/main" id="{9DF0FCC4-2FF2-4B6E-865C-A63878A067EF}"/>
                  </a:ext>
                </a:extLst>
              </p:cNvPr>
              <p:cNvSpPr>
                <a:spLocks noChangeShapeType="1"/>
              </p:cNvSpPr>
              <p:nvPr/>
            </p:nvSpPr>
            <p:spPr bwMode="auto">
              <a:xfrm>
                <a:off x="482600" y="5443101"/>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sp>
            <p:nvSpPr>
              <p:cNvPr id="51" name="Rectangle 29">
                <a:extLst>
                  <a:ext uri="{FF2B5EF4-FFF2-40B4-BE49-F238E27FC236}">
                    <a16:creationId xmlns:a16="http://schemas.microsoft.com/office/drawing/2014/main" id="{69FC71AE-793D-49F1-BD3B-DCB5DD74096F}"/>
                  </a:ext>
                </a:extLst>
              </p:cNvPr>
              <p:cNvSpPr>
                <a:spLocks noChangeArrowheads="1"/>
              </p:cNvSpPr>
              <p:nvPr/>
            </p:nvSpPr>
            <p:spPr bwMode="auto">
              <a:xfrm>
                <a:off x="482600" y="5802620"/>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04</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52" name="Line 30">
                <a:extLst>
                  <a:ext uri="{FF2B5EF4-FFF2-40B4-BE49-F238E27FC236}">
                    <a16:creationId xmlns:a16="http://schemas.microsoft.com/office/drawing/2014/main" id="{32FF6A37-2922-4C71-A2B3-FE1945323D63}"/>
                  </a:ext>
                </a:extLst>
              </p:cNvPr>
              <p:cNvSpPr>
                <a:spLocks noChangeShapeType="1"/>
              </p:cNvSpPr>
              <p:nvPr/>
            </p:nvSpPr>
            <p:spPr bwMode="auto">
              <a:xfrm>
                <a:off x="482600" y="6363113"/>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grpSp>
        <p:sp>
          <p:nvSpPr>
            <p:cNvPr id="41" name="Rectangle 29">
              <a:extLst>
                <a:ext uri="{FF2B5EF4-FFF2-40B4-BE49-F238E27FC236}">
                  <a16:creationId xmlns:a16="http://schemas.microsoft.com/office/drawing/2014/main" id="{28B4F60C-FA57-4A6A-9CC2-946A9660CB7E}"/>
                </a:ext>
              </a:extLst>
            </p:cNvPr>
            <p:cNvSpPr>
              <a:spLocks noChangeArrowheads="1"/>
            </p:cNvSpPr>
            <p:nvPr/>
          </p:nvSpPr>
          <p:spPr bwMode="auto">
            <a:xfrm>
              <a:off x="724464" y="5462770"/>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05</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42" name="Line 30">
              <a:extLst>
                <a:ext uri="{FF2B5EF4-FFF2-40B4-BE49-F238E27FC236}">
                  <a16:creationId xmlns:a16="http://schemas.microsoft.com/office/drawing/2014/main" id="{66C2A045-12DD-416B-AADD-530F9B4C1250}"/>
                </a:ext>
              </a:extLst>
            </p:cNvPr>
            <p:cNvSpPr>
              <a:spLocks noChangeShapeType="1"/>
            </p:cNvSpPr>
            <p:nvPr/>
          </p:nvSpPr>
          <p:spPr bwMode="auto">
            <a:xfrm>
              <a:off x="724464" y="6023263"/>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sp>
          <p:nvSpPr>
            <p:cNvPr id="43" name="Rectangle 29">
              <a:extLst>
                <a:ext uri="{FF2B5EF4-FFF2-40B4-BE49-F238E27FC236}">
                  <a16:creationId xmlns:a16="http://schemas.microsoft.com/office/drawing/2014/main" id="{E43F79DB-A9EA-49D8-9BFD-9455064A8333}"/>
                </a:ext>
              </a:extLst>
            </p:cNvPr>
            <p:cNvSpPr>
              <a:spLocks noChangeArrowheads="1"/>
            </p:cNvSpPr>
            <p:nvPr/>
          </p:nvSpPr>
          <p:spPr bwMode="auto">
            <a:xfrm>
              <a:off x="724464" y="6407274"/>
              <a:ext cx="5366568" cy="4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1200" b="1" dirty="0">
                  <a:solidFill>
                    <a:srgbClr val="0AC0FC"/>
                  </a:solidFill>
                  <a:cs typeface="+mn-ea"/>
                  <a:sym typeface="+mn-lt"/>
                </a:rPr>
                <a:t>OPTION</a:t>
              </a:r>
              <a:r>
                <a:rPr lang="en-US" altLang="zh-CN" sz="1200" b="1" dirty="0">
                  <a:solidFill>
                    <a:srgbClr val="0AC0FC"/>
                  </a:solidFill>
                  <a:cs typeface="+mn-ea"/>
                  <a:sym typeface="+mn-lt"/>
                </a:rPr>
                <a:t> 06</a:t>
              </a:r>
              <a:endParaRPr lang="zh-CN" altLang="zh-CN" sz="1200" b="1" dirty="0">
                <a:solidFill>
                  <a:srgbClr val="0AC0FC"/>
                </a:solidFill>
                <a:cs typeface="+mn-ea"/>
                <a:sym typeface="+mn-lt"/>
              </a:endParaRPr>
            </a:p>
            <a:p>
              <a:pPr>
                <a:lnSpc>
                  <a:spcPct val="120000"/>
                </a:lnSpc>
                <a:buFont typeface="Arial" charset="0"/>
                <a:buNone/>
              </a:pPr>
              <a:r>
                <a:rPr lang="en-US" altLang="zh-CN" sz="1200" dirty="0">
                  <a:solidFill>
                    <a:srgbClr val="0AC0FC"/>
                  </a:solidFill>
                  <a:cs typeface="+mn-ea"/>
                  <a:sym typeface="+mn-lt"/>
                </a:rPr>
                <a:t>We have many PowerPoint </a:t>
              </a:r>
              <a:r>
                <a:rPr lang="zh-CN" altLang="en-US" sz="1200" dirty="0">
                  <a:solidFill>
                    <a:srgbClr val="0AC0FC"/>
                  </a:solidFill>
                  <a:cs typeface="+mn-ea"/>
                  <a:sym typeface="+mn-lt"/>
                </a:rPr>
                <a:t>templates</a:t>
              </a:r>
              <a:r>
                <a:rPr lang="en-US" altLang="zh-CN" sz="1200" dirty="0">
                  <a:solidFill>
                    <a:srgbClr val="0AC0FC"/>
                  </a:solidFill>
                  <a:cs typeface="+mn-ea"/>
                  <a:sym typeface="+mn-lt"/>
                </a:rPr>
                <a:t> that has been specifically designed</a:t>
              </a:r>
              <a:r>
                <a:rPr lang="zh-CN" altLang="en-US" sz="1200" dirty="0">
                  <a:solidFill>
                    <a:srgbClr val="0AC0FC"/>
                  </a:solidFill>
                  <a:cs typeface="+mn-ea"/>
                  <a:sym typeface="+mn-lt"/>
                </a:rPr>
                <a:t>.</a:t>
              </a:r>
              <a:endParaRPr lang="en-US" altLang="zh-CN" sz="1200" dirty="0">
                <a:solidFill>
                  <a:srgbClr val="0AC0FC"/>
                </a:solidFill>
                <a:cs typeface="+mn-ea"/>
                <a:sym typeface="+mn-lt"/>
              </a:endParaRPr>
            </a:p>
          </p:txBody>
        </p:sp>
        <p:sp>
          <p:nvSpPr>
            <p:cNvPr id="44" name="Line 30">
              <a:extLst>
                <a:ext uri="{FF2B5EF4-FFF2-40B4-BE49-F238E27FC236}">
                  <a16:creationId xmlns:a16="http://schemas.microsoft.com/office/drawing/2014/main" id="{128EC57B-B000-47E8-95F6-33602A157EE3}"/>
                </a:ext>
              </a:extLst>
            </p:cNvPr>
            <p:cNvSpPr>
              <a:spLocks noChangeShapeType="1"/>
            </p:cNvSpPr>
            <p:nvPr/>
          </p:nvSpPr>
          <p:spPr bwMode="auto">
            <a:xfrm>
              <a:off x="724464" y="6967767"/>
              <a:ext cx="5366568" cy="0"/>
            </a:xfrm>
            <a:prstGeom prst="line">
              <a:avLst/>
            </a:prstGeom>
            <a:noFill/>
            <a:ln w="6350">
              <a:solidFill>
                <a:srgbClr val="0AC0F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rgbClr val="0AC0FC"/>
                </a:solidFill>
                <a:cs typeface="+mn-ea"/>
                <a:sym typeface="+mn-lt"/>
              </a:endParaRPr>
            </a:p>
          </p:txBody>
        </p:sp>
      </p:grpSp>
    </p:spTree>
    <p:extLst>
      <p:ext uri="{BB962C8B-B14F-4D97-AF65-F5344CB8AC3E}">
        <p14:creationId xmlns:p14="http://schemas.microsoft.com/office/powerpoint/2010/main" val="22916054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50"/>
                                        <p:tgtEl>
                                          <p:spTgt spid="39"/>
                                        </p:tgtEl>
                                      </p:cBhvr>
                                    </p:animEffect>
                                    <p:anim calcmode="lin" valueType="num">
                                      <p:cBhvr>
                                        <p:cTn id="20" dur="750" fill="hold"/>
                                        <p:tgtEl>
                                          <p:spTgt spid="39"/>
                                        </p:tgtEl>
                                        <p:attrNameLst>
                                          <p:attrName>ppt_x</p:attrName>
                                        </p:attrNameLst>
                                      </p:cBhvr>
                                      <p:tavLst>
                                        <p:tav tm="0">
                                          <p:val>
                                            <p:strVal val="#ppt_x"/>
                                          </p:val>
                                        </p:tav>
                                        <p:tav tm="100000">
                                          <p:val>
                                            <p:strVal val="#ppt_x"/>
                                          </p:val>
                                        </p:tav>
                                      </p:tavLst>
                                    </p:anim>
                                    <p:anim calcmode="lin" valueType="num">
                                      <p:cBhvr>
                                        <p:cTn id="21"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Freeform 11">
            <a:extLst>
              <a:ext uri="{FF2B5EF4-FFF2-40B4-BE49-F238E27FC236}">
                <a16:creationId xmlns:a16="http://schemas.microsoft.com/office/drawing/2014/main" id="{6EF3FA8E-5C68-4788-A481-7D4A5D245ECB}"/>
              </a:ext>
            </a:extLst>
          </p:cNvPr>
          <p:cNvSpPr>
            <a:spLocks noEditPoints="1"/>
          </p:cNvSpPr>
          <p:nvPr/>
        </p:nvSpPr>
        <p:spPr bwMode="auto">
          <a:xfrm>
            <a:off x="8886511" y="2711687"/>
            <a:ext cx="1498815" cy="1414699"/>
          </a:xfrm>
          <a:custGeom>
            <a:avLst/>
            <a:gdLst>
              <a:gd name="T0" fmla="*/ 1754 w 2594"/>
              <a:gd name="T1" fmla="*/ 1370 h 2448"/>
              <a:gd name="T2" fmla="*/ 2342 w 2594"/>
              <a:gd name="T3" fmla="*/ 1088 h 2448"/>
              <a:gd name="T4" fmla="*/ 2551 w 2594"/>
              <a:gd name="T5" fmla="*/ 502 h 2448"/>
              <a:gd name="T6" fmla="*/ 2259 w 2594"/>
              <a:gd name="T7" fmla="*/ 213 h 2448"/>
              <a:gd name="T8" fmla="*/ 2017 w 2594"/>
              <a:gd name="T9" fmla="*/ 213 h 2448"/>
              <a:gd name="T10" fmla="*/ 2015 w 2594"/>
              <a:gd name="T11" fmla="*/ 0 h 2448"/>
              <a:gd name="T12" fmla="*/ 1291 w 2594"/>
              <a:gd name="T13" fmla="*/ 0 h 2448"/>
              <a:gd name="T14" fmla="*/ 579 w 2594"/>
              <a:gd name="T15" fmla="*/ 0 h 2448"/>
              <a:gd name="T16" fmla="*/ 578 w 2594"/>
              <a:gd name="T17" fmla="*/ 213 h 2448"/>
              <a:gd name="T18" fmla="*/ 335 w 2594"/>
              <a:gd name="T19" fmla="*/ 213 h 2448"/>
              <a:gd name="T20" fmla="*/ 43 w 2594"/>
              <a:gd name="T21" fmla="*/ 502 h 2448"/>
              <a:gd name="T22" fmla="*/ 252 w 2594"/>
              <a:gd name="T23" fmla="*/ 1088 h 2448"/>
              <a:gd name="T24" fmla="*/ 841 w 2594"/>
              <a:gd name="T25" fmla="*/ 1370 h 2448"/>
              <a:gd name="T26" fmla="*/ 966 w 2594"/>
              <a:gd name="T27" fmla="*/ 1358 h 2448"/>
              <a:gd name="T28" fmla="*/ 1189 w 2594"/>
              <a:gd name="T29" fmla="*/ 1809 h 2448"/>
              <a:gd name="T30" fmla="*/ 948 w 2594"/>
              <a:gd name="T31" fmla="*/ 2250 h 2448"/>
              <a:gd name="T32" fmla="*/ 678 w 2594"/>
              <a:gd name="T33" fmla="*/ 2250 h 2448"/>
              <a:gd name="T34" fmla="*/ 678 w 2594"/>
              <a:gd name="T35" fmla="*/ 2448 h 2448"/>
              <a:gd name="T36" fmla="*/ 1291 w 2594"/>
              <a:gd name="T37" fmla="*/ 2448 h 2448"/>
              <a:gd name="T38" fmla="*/ 1905 w 2594"/>
              <a:gd name="T39" fmla="*/ 2448 h 2448"/>
              <a:gd name="T40" fmla="*/ 1905 w 2594"/>
              <a:gd name="T41" fmla="*/ 2250 h 2448"/>
              <a:gd name="T42" fmla="*/ 1647 w 2594"/>
              <a:gd name="T43" fmla="*/ 2250 h 2448"/>
              <a:gd name="T44" fmla="*/ 1405 w 2594"/>
              <a:gd name="T45" fmla="*/ 1809 h 2448"/>
              <a:gd name="T46" fmla="*/ 1628 w 2594"/>
              <a:gd name="T47" fmla="*/ 1358 h 2448"/>
              <a:gd name="T48" fmla="*/ 1754 w 2594"/>
              <a:gd name="T49" fmla="*/ 1370 h 2448"/>
              <a:gd name="T50" fmla="*/ 1888 w 2594"/>
              <a:gd name="T51" fmla="*/ 906 h 2448"/>
              <a:gd name="T52" fmla="*/ 1997 w 2594"/>
              <a:gd name="T53" fmla="*/ 425 h 2448"/>
              <a:gd name="T54" fmla="*/ 2212 w 2594"/>
              <a:gd name="T55" fmla="*/ 405 h 2448"/>
              <a:gd name="T56" fmla="*/ 2362 w 2594"/>
              <a:gd name="T57" fmla="*/ 555 h 2448"/>
              <a:gd name="T58" fmla="*/ 2203 w 2594"/>
              <a:gd name="T59" fmla="*/ 948 h 2448"/>
              <a:gd name="T60" fmla="*/ 1770 w 2594"/>
              <a:gd name="T61" fmla="*/ 1171 h 2448"/>
              <a:gd name="T62" fmla="*/ 1888 w 2594"/>
              <a:gd name="T63" fmla="*/ 906 h 2448"/>
              <a:gd name="T64" fmla="*/ 391 w 2594"/>
              <a:gd name="T65" fmla="*/ 948 h 2448"/>
              <a:gd name="T66" fmla="*/ 232 w 2594"/>
              <a:gd name="T67" fmla="*/ 555 h 2448"/>
              <a:gd name="T68" fmla="*/ 382 w 2594"/>
              <a:gd name="T69" fmla="*/ 405 h 2448"/>
              <a:gd name="T70" fmla="*/ 598 w 2594"/>
              <a:gd name="T71" fmla="*/ 425 h 2448"/>
              <a:gd name="T72" fmla="*/ 706 w 2594"/>
              <a:gd name="T73" fmla="*/ 906 h 2448"/>
              <a:gd name="T74" fmla="*/ 824 w 2594"/>
              <a:gd name="T75" fmla="*/ 1171 h 2448"/>
              <a:gd name="T76" fmla="*/ 391 w 2594"/>
              <a:gd name="T77" fmla="*/ 948 h 2448"/>
              <a:gd name="T78" fmla="*/ 1291 w 2594"/>
              <a:gd name="T79" fmla="*/ 857 h 2448"/>
              <a:gd name="T80" fmla="*/ 1044 w 2594"/>
              <a:gd name="T81" fmla="*/ 988 h 2448"/>
              <a:gd name="T82" fmla="*/ 1092 w 2594"/>
              <a:gd name="T83" fmla="*/ 711 h 2448"/>
              <a:gd name="T84" fmla="*/ 892 w 2594"/>
              <a:gd name="T85" fmla="*/ 515 h 2448"/>
              <a:gd name="T86" fmla="*/ 1168 w 2594"/>
              <a:gd name="T87" fmla="*/ 474 h 2448"/>
              <a:gd name="T88" fmla="*/ 1291 w 2594"/>
              <a:gd name="T89" fmla="*/ 222 h 2448"/>
              <a:gd name="T90" fmla="*/ 1414 w 2594"/>
              <a:gd name="T91" fmla="*/ 474 h 2448"/>
              <a:gd name="T92" fmla="*/ 1690 w 2594"/>
              <a:gd name="T93" fmla="*/ 515 h 2448"/>
              <a:gd name="T94" fmla="*/ 1491 w 2594"/>
              <a:gd name="T95" fmla="*/ 711 h 2448"/>
              <a:gd name="T96" fmla="*/ 1538 w 2594"/>
              <a:gd name="T97" fmla="*/ 988 h 2448"/>
              <a:gd name="T98" fmla="*/ 1291 w 2594"/>
              <a:gd name="T99" fmla="*/ 85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4" h="2448">
                <a:moveTo>
                  <a:pt x="1754" y="1370"/>
                </a:moveTo>
                <a:cubicBezTo>
                  <a:pt x="1912" y="1370"/>
                  <a:pt x="2121" y="1312"/>
                  <a:pt x="2342" y="1088"/>
                </a:cubicBezTo>
                <a:cubicBezTo>
                  <a:pt x="2594" y="832"/>
                  <a:pt x="2581" y="611"/>
                  <a:pt x="2551" y="502"/>
                </a:cubicBezTo>
                <a:cubicBezTo>
                  <a:pt x="2512" y="359"/>
                  <a:pt x="2400" y="248"/>
                  <a:pt x="2259" y="213"/>
                </a:cubicBezTo>
                <a:cubicBezTo>
                  <a:pt x="2172" y="191"/>
                  <a:pt x="2089" y="196"/>
                  <a:pt x="2017" y="213"/>
                </a:cubicBezTo>
                <a:cubicBezTo>
                  <a:pt x="2023" y="78"/>
                  <a:pt x="2015" y="0"/>
                  <a:pt x="2015" y="0"/>
                </a:cubicBezTo>
                <a:lnTo>
                  <a:pt x="1291" y="0"/>
                </a:lnTo>
                <a:lnTo>
                  <a:pt x="579" y="0"/>
                </a:lnTo>
                <a:cubicBezTo>
                  <a:pt x="579" y="0"/>
                  <a:pt x="571" y="78"/>
                  <a:pt x="578" y="213"/>
                </a:cubicBezTo>
                <a:cubicBezTo>
                  <a:pt x="506" y="196"/>
                  <a:pt x="422" y="191"/>
                  <a:pt x="335" y="213"/>
                </a:cubicBezTo>
                <a:cubicBezTo>
                  <a:pt x="194" y="248"/>
                  <a:pt x="82" y="359"/>
                  <a:pt x="43" y="502"/>
                </a:cubicBezTo>
                <a:cubicBezTo>
                  <a:pt x="13" y="611"/>
                  <a:pt x="0" y="832"/>
                  <a:pt x="252" y="1088"/>
                </a:cubicBezTo>
                <a:cubicBezTo>
                  <a:pt x="474" y="1312"/>
                  <a:pt x="683" y="1370"/>
                  <a:pt x="841" y="1370"/>
                </a:cubicBezTo>
                <a:cubicBezTo>
                  <a:pt x="887" y="1370"/>
                  <a:pt x="930" y="1365"/>
                  <a:pt x="966" y="1358"/>
                </a:cubicBezTo>
                <a:cubicBezTo>
                  <a:pt x="1086" y="1490"/>
                  <a:pt x="1189" y="1578"/>
                  <a:pt x="1189" y="1809"/>
                </a:cubicBezTo>
                <a:cubicBezTo>
                  <a:pt x="1189" y="2213"/>
                  <a:pt x="948" y="2250"/>
                  <a:pt x="948" y="2250"/>
                </a:cubicBezTo>
                <a:lnTo>
                  <a:pt x="678" y="2250"/>
                </a:lnTo>
                <a:lnTo>
                  <a:pt x="678" y="2448"/>
                </a:lnTo>
                <a:lnTo>
                  <a:pt x="1291" y="2448"/>
                </a:lnTo>
                <a:lnTo>
                  <a:pt x="1905" y="2448"/>
                </a:lnTo>
                <a:lnTo>
                  <a:pt x="1905" y="2250"/>
                </a:lnTo>
                <a:lnTo>
                  <a:pt x="1647" y="2250"/>
                </a:lnTo>
                <a:cubicBezTo>
                  <a:pt x="1647" y="2250"/>
                  <a:pt x="1405" y="2213"/>
                  <a:pt x="1405" y="1809"/>
                </a:cubicBezTo>
                <a:cubicBezTo>
                  <a:pt x="1405" y="1578"/>
                  <a:pt x="1508" y="1490"/>
                  <a:pt x="1628" y="1358"/>
                </a:cubicBezTo>
                <a:cubicBezTo>
                  <a:pt x="1665" y="1365"/>
                  <a:pt x="1707" y="1370"/>
                  <a:pt x="1754" y="1370"/>
                </a:cubicBezTo>
                <a:close/>
                <a:moveTo>
                  <a:pt x="1888" y="906"/>
                </a:moveTo>
                <a:cubicBezTo>
                  <a:pt x="1945" y="725"/>
                  <a:pt x="1978" y="562"/>
                  <a:pt x="1997" y="425"/>
                </a:cubicBezTo>
                <a:cubicBezTo>
                  <a:pt x="2055" y="403"/>
                  <a:pt x="2133" y="385"/>
                  <a:pt x="2212" y="405"/>
                </a:cubicBezTo>
                <a:cubicBezTo>
                  <a:pt x="2284" y="423"/>
                  <a:pt x="2342" y="480"/>
                  <a:pt x="2362" y="555"/>
                </a:cubicBezTo>
                <a:cubicBezTo>
                  <a:pt x="2394" y="672"/>
                  <a:pt x="2338" y="811"/>
                  <a:pt x="2203" y="948"/>
                </a:cubicBezTo>
                <a:cubicBezTo>
                  <a:pt x="2036" y="1118"/>
                  <a:pt x="1883" y="1166"/>
                  <a:pt x="1770" y="1171"/>
                </a:cubicBezTo>
                <a:cubicBezTo>
                  <a:pt x="1813" y="1101"/>
                  <a:pt x="1854" y="1016"/>
                  <a:pt x="1888" y="906"/>
                </a:cubicBezTo>
                <a:close/>
                <a:moveTo>
                  <a:pt x="391" y="948"/>
                </a:moveTo>
                <a:cubicBezTo>
                  <a:pt x="256" y="811"/>
                  <a:pt x="200" y="672"/>
                  <a:pt x="232" y="555"/>
                </a:cubicBezTo>
                <a:cubicBezTo>
                  <a:pt x="253" y="480"/>
                  <a:pt x="310" y="423"/>
                  <a:pt x="382" y="405"/>
                </a:cubicBezTo>
                <a:cubicBezTo>
                  <a:pt x="461" y="385"/>
                  <a:pt x="539" y="403"/>
                  <a:pt x="598" y="425"/>
                </a:cubicBezTo>
                <a:cubicBezTo>
                  <a:pt x="616" y="562"/>
                  <a:pt x="649" y="725"/>
                  <a:pt x="706" y="906"/>
                </a:cubicBezTo>
                <a:cubicBezTo>
                  <a:pt x="741" y="1016"/>
                  <a:pt x="781" y="1101"/>
                  <a:pt x="824" y="1171"/>
                </a:cubicBezTo>
                <a:cubicBezTo>
                  <a:pt x="711" y="1166"/>
                  <a:pt x="559" y="1118"/>
                  <a:pt x="391" y="948"/>
                </a:cubicBezTo>
                <a:close/>
                <a:moveTo>
                  <a:pt x="1291" y="857"/>
                </a:moveTo>
                <a:lnTo>
                  <a:pt x="1044" y="988"/>
                </a:lnTo>
                <a:lnTo>
                  <a:pt x="1092" y="711"/>
                </a:lnTo>
                <a:lnTo>
                  <a:pt x="892" y="515"/>
                </a:lnTo>
                <a:lnTo>
                  <a:pt x="1168" y="474"/>
                </a:lnTo>
                <a:lnTo>
                  <a:pt x="1291" y="222"/>
                </a:lnTo>
                <a:lnTo>
                  <a:pt x="1414" y="474"/>
                </a:lnTo>
                <a:lnTo>
                  <a:pt x="1690" y="515"/>
                </a:lnTo>
                <a:lnTo>
                  <a:pt x="1491" y="711"/>
                </a:lnTo>
                <a:lnTo>
                  <a:pt x="1538" y="988"/>
                </a:lnTo>
                <a:lnTo>
                  <a:pt x="1291" y="857"/>
                </a:lnTo>
                <a:close/>
              </a:path>
            </a:pathLst>
          </a:custGeom>
          <a:noFill/>
          <a:ln w="25400" cmpd="sng">
            <a:solidFill>
              <a:srgbClr val="0AC0FC"/>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th-TH" sz="1400">
              <a:solidFill>
                <a:schemeClr val="bg1"/>
              </a:solidFill>
              <a:cs typeface="+mn-ea"/>
              <a:sym typeface="+mn-lt"/>
            </a:endParaRPr>
          </a:p>
        </p:txBody>
      </p:sp>
      <p:sp>
        <p:nvSpPr>
          <p:cNvPr id="10" name="Freeform 195">
            <a:extLst>
              <a:ext uri="{FF2B5EF4-FFF2-40B4-BE49-F238E27FC236}">
                <a16:creationId xmlns:a16="http://schemas.microsoft.com/office/drawing/2014/main" id="{ADD5C47A-D8CF-4348-8AC2-6C30F556EF27}"/>
              </a:ext>
            </a:extLst>
          </p:cNvPr>
          <p:cNvSpPr>
            <a:spLocks noEditPoints="1"/>
          </p:cNvSpPr>
          <p:nvPr/>
        </p:nvSpPr>
        <p:spPr bwMode="auto">
          <a:xfrm>
            <a:off x="5600651" y="2688617"/>
            <a:ext cx="1147647" cy="1554487"/>
          </a:xfrm>
          <a:custGeom>
            <a:avLst/>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noFill/>
          <a:ln w="25400" cmpd="sng">
            <a:solidFill>
              <a:srgbClr val="0AC0FC"/>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solidFill>
              <a:cs typeface="+mn-ea"/>
              <a:sym typeface="+mn-lt"/>
            </a:endParaRPr>
          </a:p>
        </p:txBody>
      </p:sp>
      <p:sp>
        <p:nvSpPr>
          <p:cNvPr id="12" name="Freeform 202">
            <a:extLst>
              <a:ext uri="{FF2B5EF4-FFF2-40B4-BE49-F238E27FC236}">
                <a16:creationId xmlns:a16="http://schemas.microsoft.com/office/drawing/2014/main" id="{E6A2E2B2-70E1-47DC-A44A-57B1D335BE18}"/>
              </a:ext>
            </a:extLst>
          </p:cNvPr>
          <p:cNvSpPr>
            <a:spLocks noEditPoints="1"/>
          </p:cNvSpPr>
          <p:nvPr/>
        </p:nvSpPr>
        <p:spPr bwMode="auto">
          <a:xfrm>
            <a:off x="2420205" y="2805337"/>
            <a:ext cx="1373628" cy="1321049"/>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noFill/>
          <a:ln w="25400" cmpd="sng">
            <a:solidFill>
              <a:srgbClr val="0AC0FC"/>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solidFill>
              <a:cs typeface="+mn-ea"/>
              <a:sym typeface="+mn-lt"/>
            </a:endParaRPr>
          </a:p>
        </p:txBody>
      </p:sp>
      <p:sp>
        <p:nvSpPr>
          <p:cNvPr id="13" name="TextBox 13">
            <a:extLst>
              <a:ext uri="{FF2B5EF4-FFF2-40B4-BE49-F238E27FC236}">
                <a16:creationId xmlns:a16="http://schemas.microsoft.com/office/drawing/2014/main" id="{2747E945-1679-47F6-9653-2AFDBEA644E3}"/>
              </a:ext>
            </a:extLst>
          </p:cNvPr>
          <p:cNvSpPr txBox="1"/>
          <p:nvPr/>
        </p:nvSpPr>
        <p:spPr>
          <a:xfrm>
            <a:off x="1666255" y="4455744"/>
            <a:ext cx="2591172" cy="787908"/>
          </a:xfrm>
          <a:prstGeom prst="rect">
            <a:avLst/>
          </a:prstGeom>
          <a:noFill/>
        </p:spPr>
        <p:txBody>
          <a:bodyPr wrap="square" lIns="0" tIns="0" rIns="0" bIns="0" rtlCol="0" anchor="t" anchorCtr="0">
            <a:spAutoFit/>
          </a:bodyPr>
          <a:lstStyle/>
          <a:p>
            <a:pPr algn="ctr" defTabSz="1216817">
              <a:spcBef>
                <a:spcPct val="20000"/>
              </a:spcBef>
              <a:defRPr/>
            </a:pPr>
            <a:r>
              <a:rPr lang="en-US" altLang="zh-CN" sz="1600" dirty="0">
                <a:solidFill>
                  <a:srgbClr val="0AC0FC"/>
                </a:solidFill>
                <a:cs typeface="+mn-ea"/>
                <a:sym typeface="+mn-lt"/>
              </a:rPr>
              <a:t>Click here to add content, content to match the title. </a:t>
            </a:r>
          </a:p>
          <a:p>
            <a:pPr algn="ctr" defTabSz="1216817">
              <a:spcBef>
                <a:spcPct val="20000"/>
              </a:spcBef>
              <a:defRPr/>
            </a:pPr>
            <a:endParaRPr lang="en-US" altLang="zh-CN" sz="1600" dirty="0">
              <a:solidFill>
                <a:srgbClr val="0AC0FC"/>
              </a:solidFill>
              <a:cs typeface="+mn-ea"/>
              <a:sym typeface="+mn-lt"/>
            </a:endParaRPr>
          </a:p>
        </p:txBody>
      </p:sp>
      <p:sp>
        <p:nvSpPr>
          <p:cNvPr id="14" name="TextBox 13">
            <a:extLst>
              <a:ext uri="{FF2B5EF4-FFF2-40B4-BE49-F238E27FC236}">
                <a16:creationId xmlns:a16="http://schemas.microsoft.com/office/drawing/2014/main" id="{C29BDD02-811F-4BC4-8AAA-4633CCB9689D}"/>
              </a:ext>
            </a:extLst>
          </p:cNvPr>
          <p:cNvSpPr txBox="1"/>
          <p:nvPr/>
        </p:nvSpPr>
        <p:spPr>
          <a:xfrm>
            <a:off x="4956105" y="4455744"/>
            <a:ext cx="2591172" cy="787908"/>
          </a:xfrm>
          <a:prstGeom prst="rect">
            <a:avLst/>
          </a:prstGeom>
          <a:noFill/>
        </p:spPr>
        <p:txBody>
          <a:bodyPr wrap="square" lIns="0" tIns="0" rIns="0" bIns="0" rtlCol="0" anchor="t" anchorCtr="0">
            <a:spAutoFit/>
          </a:bodyPr>
          <a:lstStyle/>
          <a:p>
            <a:pPr lvl="0" algn="ctr" defTabSz="1216817">
              <a:spcBef>
                <a:spcPct val="20000"/>
              </a:spcBef>
              <a:defRPr/>
            </a:pPr>
            <a:r>
              <a:rPr lang="en-US" altLang="zh-CN" sz="1600" dirty="0">
                <a:solidFill>
                  <a:srgbClr val="0AC0FC"/>
                </a:solidFill>
                <a:cs typeface="+mn-ea"/>
                <a:sym typeface="+mn-lt"/>
              </a:rPr>
              <a:t>Click here to add content, content to match the title. </a:t>
            </a:r>
          </a:p>
          <a:p>
            <a:pPr lvl="0" algn="ctr" defTabSz="1216817">
              <a:spcBef>
                <a:spcPct val="20000"/>
              </a:spcBef>
              <a:defRPr/>
            </a:pPr>
            <a:endParaRPr lang="en-US" altLang="zh-CN" sz="1600" dirty="0">
              <a:solidFill>
                <a:srgbClr val="0AC0FC"/>
              </a:solidFill>
              <a:cs typeface="+mn-ea"/>
              <a:sym typeface="+mn-lt"/>
            </a:endParaRPr>
          </a:p>
        </p:txBody>
      </p:sp>
      <p:sp>
        <p:nvSpPr>
          <p:cNvPr id="15" name="TextBox 13">
            <a:extLst>
              <a:ext uri="{FF2B5EF4-FFF2-40B4-BE49-F238E27FC236}">
                <a16:creationId xmlns:a16="http://schemas.microsoft.com/office/drawing/2014/main" id="{68FA9878-4D59-4C0D-8FFB-F1927E46C8B2}"/>
              </a:ext>
            </a:extLst>
          </p:cNvPr>
          <p:cNvSpPr txBox="1"/>
          <p:nvPr/>
        </p:nvSpPr>
        <p:spPr>
          <a:xfrm>
            <a:off x="8258655" y="4455744"/>
            <a:ext cx="2591172" cy="787908"/>
          </a:xfrm>
          <a:prstGeom prst="rect">
            <a:avLst/>
          </a:prstGeom>
          <a:noFill/>
        </p:spPr>
        <p:txBody>
          <a:bodyPr wrap="square" lIns="0" tIns="0" rIns="0" bIns="0" rtlCol="0" anchor="t" anchorCtr="0">
            <a:spAutoFit/>
          </a:bodyPr>
          <a:lstStyle/>
          <a:p>
            <a:pPr lvl="0" algn="ctr" defTabSz="1216817">
              <a:spcBef>
                <a:spcPct val="20000"/>
              </a:spcBef>
              <a:defRPr/>
            </a:pPr>
            <a:r>
              <a:rPr lang="en-US" altLang="zh-CN" sz="1600" dirty="0">
                <a:solidFill>
                  <a:srgbClr val="0AC0FC"/>
                </a:solidFill>
                <a:cs typeface="+mn-ea"/>
                <a:sym typeface="+mn-lt"/>
              </a:rPr>
              <a:t>Click here to add content, content to match the title. </a:t>
            </a:r>
          </a:p>
          <a:p>
            <a:pPr lvl="0" algn="ctr" defTabSz="1216817">
              <a:spcBef>
                <a:spcPct val="20000"/>
              </a:spcBef>
              <a:defRPr/>
            </a:pPr>
            <a:endParaRPr lang="en-US" altLang="zh-CN" sz="1600" dirty="0">
              <a:solidFill>
                <a:srgbClr val="0AC0FC"/>
              </a:solidFill>
              <a:cs typeface="+mn-ea"/>
              <a:sym typeface="+mn-lt"/>
            </a:endParaRPr>
          </a:p>
        </p:txBody>
      </p:sp>
    </p:spTree>
    <p:extLst>
      <p:ext uri="{BB962C8B-B14F-4D97-AF65-F5344CB8AC3E}">
        <p14:creationId xmlns:p14="http://schemas.microsoft.com/office/powerpoint/2010/main" val="17613809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CD0C9C3A-5920-41D4-B9B2-C520A817D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7" name="矩形 26">
            <a:extLst>
              <a:ext uri="{FF2B5EF4-FFF2-40B4-BE49-F238E27FC236}">
                <a16:creationId xmlns:a16="http://schemas.microsoft.com/office/drawing/2014/main" id="{67477345-0C4A-4E6A-B0CB-B92841CA3A8A}"/>
              </a:ext>
            </a:extLst>
          </p:cNvPr>
          <p:cNvSpPr/>
          <p:nvPr/>
        </p:nvSpPr>
        <p:spPr>
          <a:xfrm>
            <a:off x="1736932" y="2806008"/>
            <a:ext cx="3088343" cy="915482"/>
          </a:xfrm>
          <a:prstGeom prst="rect">
            <a:avLst/>
          </a:prstGeom>
          <a:solidFill>
            <a:srgbClr val="0AC0FC">
              <a:alpha val="14000"/>
            </a:srgbClr>
          </a:solidFill>
          <a:ln w="127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800" b="1" dirty="0">
                <a:solidFill>
                  <a:srgbClr val="0AC0FC"/>
                </a:solidFill>
                <a:cs typeface="+mn-ea"/>
                <a:sym typeface="+mn-lt"/>
              </a:rPr>
              <a:t>CONTENTS</a:t>
            </a:r>
            <a:endParaRPr kumimoji="1" lang="en-US" altLang="zh-CN" sz="4000" b="1" dirty="0">
              <a:solidFill>
                <a:srgbClr val="0AC0FC"/>
              </a:solidFill>
              <a:cs typeface="+mn-ea"/>
              <a:sym typeface="+mn-lt"/>
            </a:endParaRPr>
          </a:p>
        </p:txBody>
      </p:sp>
      <p:grpSp>
        <p:nvGrpSpPr>
          <p:cNvPr id="2" name="组合 1">
            <a:extLst>
              <a:ext uri="{FF2B5EF4-FFF2-40B4-BE49-F238E27FC236}">
                <a16:creationId xmlns:a16="http://schemas.microsoft.com/office/drawing/2014/main" id="{C5F9B8E6-73F5-4759-98EA-B9369AC6A81B}"/>
              </a:ext>
            </a:extLst>
          </p:cNvPr>
          <p:cNvGrpSpPr/>
          <p:nvPr/>
        </p:nvGrpSpPr>
        <p:grpSpPr>
          <a:xfrm>
            <a:off x="5494945" y="1674046"/>
            <a:ext cx="4325150" cy="674221"/>
            <a:chOff x="5927988" y="1418217"/>
            <a:chExt cx="4325150" cy="674221"/>
          </a:xfrm>
        </p:grpSpPr>
        <p:sp>
          <p:nvSpPr>
            <p:cNvPr id="39" name="矩形 38">
              <a:extLst>
                <a:ext uri="{FF2B5EF4-FFF2-40B4-BE49-F238E27FC236}">
                  <a16:creationId xmlns:a16="http://schemas.microsoft.com/office/drawing/2014/main" id="{975D5CAB-CCB8-4BE6-BBE1-4D3F41F8440F}"/>
                </a:ext>
              </a:extLst>
            </p:cNvPr>
            <p:cNvSpPr/>
            <p:nvPr/>
          </p:nvSpPr>
          <p:spPr bwMode="auto">
            <a:xfrm>
              <a:off x="6726911" y="1480526"/>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rgbClr val="0AC0FC"/>
                  </a:solidFill>
                  <a:cs typeface="+mn-ea"/>
                  <a:sym typeface="+mn-lt"/>
                </a:rPr>
                <a:t>Add title text here</a:t>
              </a:r>
              <a:endParaRPr lang="zh-CN" altLang="en-US" sz="3200" dirty="0">
                <a:solidFill>
                  <a:srgbClr val="0AC0FC"/>
                </a:solidFill>
                <a:cs typeface="+mn-ea"/>
                <a:sym typeface="+mn-lt"/>
              </a:endParaRPr>
            </a:p>
          </p:txBody>
        </p:sp>
        <p:grpSp>
          <p:nvGrpSpPr>
            <p:cNvPr id="31" name="组合 30">
              <a:extLst>
                <a:ext uri="{FF2B5EF4-FFF2-40B4-BE49-F238E27FC236}">
                  <a16:creationId xmlns:a16="http://schemas.microsoft.com/office/drawing/2014/main" id="{D83AF1AA-6D79-4BF7-9B86-348BDCCE228C}"/>
                </a:ext>
              </a:extLst>
            </p:cNvPr>
            <p:cNvGrpSpPr/>
            <p:nvPr/>
          </p:nvGrpSpPr>
          <p:grpSpPr>
            <a:xfrm>
              <a:off x="5927988" y="1418217"/>
              <a:ext cx="740860" cy="674221"/>
              <a:chOff x="4766142" y="1362572"/>
              <a:chExt cx="1486202" cy="1352522"/>
            </a:xfrm>
          </p:grpSpPr>
          <p:sp>
            <p:nvSpPr>
              <p:cNvPr id="32" name="圆角矩形 34">
                <a:extLst>
                  <a:ext uri="{FF2B5EF4-FFF2-40B4-BE49-F238E27FC236}">
                    <a16:creationId xmlns:a16="http://schemas.microsoft.com/office/drawing/2014/main" id="{8C7372C5-D2BA-4E6A-AC91-84091EDA6D40}"/>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33" name="TextBox 35">
                <a:extLst>
                  <a:ext uri="{FF2B5EF4-FFF2-40B4-BE49-F238E27FC236}">
                    <a16:creationId xmlns:a16="http://schemas.microsoft.com/office/drawing/2014/main" id="{087BA028-2AEF-45B8-9451-6580277BD3B6}"/>
                  </a:ext>
                </a:extLst>
              </p:cNvPr>
              <p:cNvSpPr txBox="1"/>
              <p:nvPr/>
            </p:nvSpPr>
            <p:spPr>
              <a:xfrm>
                <a:off x="5080043" y="1410581"/>
                <a:ext cx="839941" cy="1296573"/>
              </a:xfrm>
              <a:prstGeom prst="rect">
                <a:avLst/>
              </a:prstGeom>
              <a:noFill/>
            </p:spPr>
            <p:txBody>
              <a:bodyPr wrap="none" rtlCol="0">
                <a:spAutoFit/>
              </a:bodyPr>
              <a:lstStyle/>
              <a:p>
                <a:r>
                  <a:rPr lang="en-US" altLang="zh-CN" sz="3600" dirty="0">
                    <a:solidFill>
                      <a:srgbClr val="0AC0FC"/>
                    </a:solidFill>
                    <a:effectLst/>
                    <a:cs typeface="+mn-ea"/>
                    <a:sym typeface="+mn-lt"/>
                  </a:rPr>
                  <a:t>1</a:t>
                </a:r>
                <a:endParaRPr lang="zh-CN" altLang="en-US" sz="3600" dirty="0">
                  <a:solidFill>
                    <a:srgbClr val="0AC0FC"/>
                  </a:solidFill>
                  <a:effectLst/>
                  <a:cs typeface="+mn-ea"/>
                  <a:sym typeface="+mn-lt"/>
                </a:endParaRPr>
              </a:p>
            </p:txBody>
          </p:sp>
        </p:grpSp>
      </p:grpSp>
      <p:grpSp>
        <p:nvGrpSpPr>
          <p:cNvPr id="34" name="组合 33">
            <a:extLst>
              <a:ext uri="{FF2B5EF4-FFF2-40B4-BE49-F238E27FC236}">
                <a16:creationId xmlns:a16="http://schemas.microsoft.com/office/drawing/2014/main" id="{59D3231A-5561-4A9F-B617-1579D4802867}"/>
              </a:ext>
            </a:extLst>
          </p:cNvPr>
          <p:cNvGrpSpPr/>
          <p:nvPr/>
        </p:nvGrpSpPr>
        <p:grpSpPr>
          <a:xfrm>
            <a:off x="5494945" y="2589528"/>
            <a:ext cx="4325150" cy="674221"/>
            <a:chOff x="5927988" y="1418217"/>
            <a:chExt cx="4325150" cy="674221"/>
          </a:xfrm>
        </p:grpSpPr>
        <p:sp>
          <p:nvSpPr>
            <p:cNvPr id="35" name="矩形 34">
              <a:extLst>
                <a:ext uri="{FF2B5EF4-FFF2-40B4-BE49-F238E27FC236}">
                  <a16:creationId xmlns:a16="http://schemas.microsoft.com/office/drawing/2014/main" id="{984F37A6-A24B-4599-81E2-57846C7DEF3E}"/>
                </a:ext>
              </a:extLst>
            </p:cNvPr>
            <p:cNvSpPr/>
            <p:nvPr/>
          </p:nvSpPr>
          <p:spPr bwMode="auto">
            <a:xfrm>
              <a:off x="6726911" y="1480526"/>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rgbClr val="0AC0FC"/>
                  </a:solidFill>
                  <a:cs typeface="+mn-ea"/>
                  <a:sym typeface="+mn-lt"/>
                </a:rPr>
                <a:t>Add title text here</a:t>
              </a:r>
              <a:endParaRPr lang="zh-CN" altLang="en-US" sz="3200" dirty="0">
                <a:solidFill>
                  <a:srgbClr val="0AC0FC"/>
                </a:solidFill>
                <a:cs typeface="+mn-ea"/>
                <a:sym typeface="+mn-lt"/>
              </a:endParaRPr>
            </a:p>
          </p:txBody>
        </p:sp>
        <p:grpSp>
          <p:nvGrpSpPr>
            <p:cNvPr id="36" name="组合 35">
              <a:extLst>
                <a:ext uri="{FF2B5EF4-FFF2-40B4-BE49-F238E27FC236}">
                  <a16:creationId xmlns:a16="http://schemas.microsoft.com/office/drawing/2014/main" id="{730EE466-0232-45D8-899C-4D08F1DE1047}"/>
                </a:ext>
              </a:extLst>
            </p:cNvPr>
            <p:cNvGrpSpPr/>
            <p:nvPr/>
          </p:nvGrpSpPr>
          <p:grpSpPr>
            <a:xfrm>
              <a:off x="5927988" y="1418217"/>
              <a:ext cx="740860" cy="674221"/>
              <a:chOff x="4766142" y="1362572"/>
              <a:chExt cx="1486202" cy="1352522"/>
            </a:xfrm>
          </p:grpSpPr>
          <p:sp>
            <p:nvSpPr>
              <p:cNvPr id="40" name="圆角矩形 34">
                <a:extLst>
                  <a:ext uri="{FF2B5EF4-FFF2-40B4-BE49-F238E27FC236}">
                    <a16:creationId xmlns:a16="http://schemas.microsoft.com/office/drawing/2014/main" id="{E2C1E685-1820-4EF1-91D3-1BFB2B2DDF70}"/>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41" name="TextBox 35">
                <a:extLst>
                  <a:ext uri="{FF2B5EF4-FFF2-40B4-BE49-F238E27FC236}">
                    <a16:creationId xmlns:a16="http://schemas.microsoft.com/office/drawing/2014/main" id="{9DDC20A9-72CD-4006-BC07-9B858F68BF1E}"/>
                  </a:ext>
                </a:extLst>
              </p:cNvPr>
              <p:cNvSpPr txBox="1"/>
              <p:nvPr/>
            </p:nvSpPr>
            <p:spPr>
              <a:xfrm>
                <a:off x="5080043" y="1410581"/>
                <a:ext cx="839941" cy="1296573"/>
              </a:xfrm>
              <a:prstGeom prst="rect">
                <a:avLst/>
              </a:prstGeom>
              <a:noFill/>
            </p:spPr>
            <p:txBody>
              <a:bodyPr wrap="none" rtlCol="0">
                <a:spAutoFit/>
              </a:bodyPr>
              <a:lstStyle/>
              <a:p>
                <a:r>
                  <a:rPr lang="en-US" altLang="zh-CN" sz="3600" dirty="0">
                    <a:solidFill>
                      <a:srgbClr val="0AC0FC"/>
                    </a:solidFill>
                    <a:effectLst/>
                    <a:cs typeface="+mn-ea"/>
                    <a:sym typeface="+mn-lt"/>
                  </a:rPr>
                  <a:t>2</a:t>
                </a:r>
                <a:endParaRPr lang="zh-CN" altLang="en-US" sz="3600" dirty="0">
                  <a:solidFill>
                    <a:srgbClr val="0AC0FC"/>
                  </a:solidFill>
                  <a:effectLst/>
                  <a:cs typeface="+mn-ea"/>
                  <a:sym typeface="+mn-lt"/>
                </a:endParaRPr>
              </a:p>
            </p:txBody>
          </p:sp>
        </p:grpSp>
      </p:grpSp>
      <p:grpSp>
        <p:nvGrpSpPr>
          <p:cNvPr id="42" name="组合 41">
            <a:extLst>
              <a:ext uri="{FF2B5EF4-FFF2-40B4-BE49-F238E27FC236}">
                <a16:creationId xmlns:a16="http://schemas.microsoft.com/office/drawing/2014/main" id="{25120B1C-72D8-4C6D-B7BB-52E4400A846E}"/>
              </a:ext>
            </a:extLst>
          </p:cNvPr>
          <p:cNvGrpSpPr/>
          <p:nvPr/>
        </p:nvGrpSpPr>
        <p:grpSpPr>
          <a:xfrm>
            <a:off x="5494945" y="3505010"/>
            <a:ext cx="4325150" cy="674221"/>
            <a:chOff x="5927988" y="1418217"/>
            <a:chExt cx="4325150" cy="674221"/>
          </a:xfrm>
        </p:grpSpPr>
        <p:sp>
          <p:nvSpPr>
            <p:cNvPr id="43" name="矩形 42">
              <a:extLst>
                <a:ext uri="{FF2B5EF4-FFF2-40B4-BE49-F238E27FC236}">
                  <a16:creationId xmlns:a16="http://schemas.microsoft.com/office/drawing/2014/main" id="{43B976B5-83AF-4784-A549-AC8002F28475}"/>
                </a:ext>
              </a:extLst>
            </p:cNvPr>
            <p:cNvSpPr/>
            <p:nvPr/>
          </p:nvSpPr>
          <p:spPr bwMode="auto">
            <a:xfrm>
              <a:off x="6726911" y="1480526"/>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rgbClr val="0AC0FC"/>
                  </a:solidFill>
                  <a:cs typeface="+mn-ea"/>
                  <a:sym typeface="+mn-lt"/>
                </a:rPr>
                <a:t>Add title text here</a:t>
              </a:r>
              <a:endParaRPr lang="zh-CN" altLang="en-US" sz="3200" dirty="0">
                <a:solidFill>
                  <a:srgbClr val="0AC0FC"/>
                </a:solidFill>
                <a:cs typeface="+mn-ea"/>
                <a:sym typeface="+mn-lt"/>
              </a:endParaRPr>
            </a:p>
          </p:txBody>
        </p:sp>
        <p:grpSp>
          <p:nvGrpSpPr>
            <p:cNvPr id="44" name="组合 43">
              <a:extLst>
                <a:ext uri="{FF2B5EF4-FFF2-40B4-BE49-F238E27FC236}">
                  <a16:creationId xmlns:a16="http://schemas.microsoft.com/office/drawing/2014/main" id="{2D66FFB5-1CC8-42A5-8FAE-CDFFDADFF79A}"/>
                </a:ext>
              </a:extLst>
            </p:cNvPr>
            <p:cNvGrpSpPr/>
            <p:nvPr/>
          </p:nvGrpSpPr>
          <p:grpSpPr>
            <a:xfrm>
              <a:off x="5927988" y="1418217"/>
              <a:ext cx="740860" cy="674221"/>
              <a:chOff x="4766142" y="1362572"/>
              <a:chExt cx="1486202" cy="1352522"/>
            </a:xfrm>
          </p:grpSpPr>
          <p:sp>
            <p:nvSpPr>
              <p:cNvPr id="45" name="圆角矩形 34">
                <a:extLst>
                  <a:ext uri="{FF2B5EF4-FFF2-40B4-BE49-F238E27FC236}">
                    <a16:creationId xmlns:a16="http://schemas.microsoft.com/office/drawing/2014/main" id="{B6FFE75A-5461-40B3-B712-FE95423D4891}"/>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46" name="TextBox 35">
                <a:extLst>
                  <a:ext uri="{FF2B5EF4-FFF2-40B4-BE49-F238E27FC236}">
                    <a16:creationId xmlns:a16="http://schemas.microsoft.com/office/drawing/2014/main" id="{F4910BA1-B04D-4461-898A-2800AE58A4E7}"/>
                  </a:ext>
                </a:extLst>
              </p:cNvPr>
              <p:cNvSpPr txBox="1"/>
              <p:nvPr/>
            </p:nvSpPr>
            <p:spPr>
              <a:xfrm>
                <a:off x="5080043" y="1410581"/>
                <a:ext cx="839941" cy="1296573"/>
              </a:xfrm>
              <a:prstGeom prst="rect">
                <a:avLst/>
              </a:prstGeom>
              <a:noFill/>
            </p:spPr>
            <p:txBody>
              <a:bodyPr wrap="none" rtlCol="0">
                <a:spAutoFit/>
              </a:bodyPr>
              <a:lstStyle/>
              <a:p>
                <a:r>
                  <a:rPr lang="en-US" altLang="zh-CN" sz="3600" dirty="0">
                    <a:solidFill>
                      <a:srgbClr val="0AC0FC"/>
                    </a:solidFill>
                    <a:effectLst/>
                    <a:cs typeface="+mn-ea"/>
                    <a:sym typeface="+mn-lt"/>
                  </a:rPr>
                  <a:t>3</a:t>
                </a:r>
                <a:endParaRPr lang="zh-CN" altLang="en-US" sz="3600" dirty="0">
                  <a:solidFill>
                    <a:srgbClr val="0AC0FC"/>
                  </a:solidFill>
                  <a:effectLst/>
                  <a:cs typeface="+mn-ea"/>
                  <a:sym typeface="+mn-lt"/>
                </a:endParaRPr>
              </a:p>
            </p:txBody>
          </p:sp>
        </p:grpSp>
      </p:grpSp>
      <p:grpSp>
        <p:nvGrpSpPr>
          <p:cNvPr id="47" name="组合 46">
            <a:extLst>
              <a:ext uri="{FF2B5EF4-FFF2-40B4-BE49-F238E27FC236}">
                <a16:creationId xmlns:a16="http://schemas.microsoft.com/office/drawing/2014/main" id="{2B1BD97A-EB7B-417D-B487-94B8A45CC8CC}"/>
              </a:ext>
            </a:extLst>
          </p:cNvPr>
          <p:cNvGrpSpPr/>
          <p:nvPr/>
        </p:nvGrpSpPr>
        <p:grpSpPr>
          <a:xfrm>
            <a:off x="5494945" y="4420492"/>
            <a:ext cx="4325150" cy="674221"/>
            <a:chOff x="5927988" y="1418217"/>
            <a:chExt cx="4325150" cy="674221"/>
          </a:xfrm>
        </p:grpSpPr>
        <p:sp>
          <p:nvSpPr>
            <p:cNvPr id="48" name="矩形 47">
              <a:extLst>
                <a:ext uri="{FF2B5EF4-FFF2-40B4-BE49-F238E27FC236}">
                  <a16:creationId xmlns:a16="http://schemas.microsoft.com/office/drawing/2014/main" id="{E6D74D0A-C965-4DF7-96B9-CDEC564E3D57}"/>
                </a:ext>
              </a:extLst>
            </p:cNvPr>
            <p:cNvSpPr/>
            <p:nvPr/>
          </p:nvSpPr>
          <p:spPr bwMode="auto">
            <a:xfrm>
              <a:off x="6726911" y="1480526"/>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rgbClr val="0AC0FC"/>
                  </a:solidFill>
                  <a:cs typeface="+mn-ea"/>
                  <a:sym typeface="+mn-lt"/>
                </a:rPr>
                <a:t>Add title text here</a:t>
              </a:r>
              <a:endParaRPr lang="zh-CN" altLang="en-US" sz="3200" dirty="0">
                <a:solidFill>
                  <a:srgbClr val="0AC0FC"/>
                </a:solidFill>
                <a:cs typeface="+mn-ea"/>
                <a:sym typeface="+mn-lt"/>
              </a:endParaRPr>
            </a:p>
          </p:txBody>
        </p:sp>
        <p:grpSp>
          <p:nvGrpSpPr>
            <p:cNvPr id="49" name="组合 48">
              <a:extLst>
                <a:ext uri="{FF2B5EF4-FFF2-40B4-BE49-F238E27FC236}">
                  <a16:creationId xmlns:a16="http://schemas.microsoft.com/office/drawing/2014/main" id="{C3160D5A-E7E6-427B-92B1-AFADBF1B9383}"/>
                </a:ext>
              </a:extLst>
            </p:cNvPr>
            <p:cNvGrpSpPr/>
            <p:nvPr/>
          </p:nvGrpSpPr>
          <p:grpSpPr>
            <a:xfrm>
              <a:off x="5927988" y="1418217"/>
              <a:ext cx="740860" cy="674221"/>
              <a:chOff x="4766142" y="1362572"/>
              <a:chExt cx="1486202" cy="1352522"/>
            </a:xfrm>
          </p:grpSpPr>
          <p:sp>
            <p:nvSpPr>
              <p:cNvPr id="50" name="圆角矩形 34">
                <a:extLst>
                  <a:ext uri="{FF2B5EF4-FFF2-40B4-BE49-F238E27FC236}">
                    <a16:creationId xmlns:a16="http://schemas.microsoft.com/office/drawing/2014/main" id="{D438DF87-47C4-420A-B7E3-4CA5098AE82E}"/>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51" name="TextBox 35">
                <a:extLst>
                  <a:ext uri="{FF2B5EF4-FFF2-40B4-BE49-F238E27FC236}">
                    <a16:creationId xmlns:a16="http://schemas.microsoft.com/office/drawing/2014/main" id="{A97777A2-0CC3-4449-AA6B-992AEA5EF914}"/>
                  </a:ext>
                </a:extLst>
              </p:cNvPr>
              <p:cNvSpPr txBox="1"/>
              <p:nvPr/>
            </p:nvSpPr>
            <p:spPr>
              <a:xfrm>
                <a:off x="5080043" y="1410581"/>
                <a:ext cx="839941" cy="1296573"/>
              </a:xfrm>
              <a:prstGeom prst="rect">
                <a:avLst/>
              </a:prstGeom>
              <a:noFill/>
            </p:spPr>
            <p:txBody>
              <a:bodyPr wrap="none" rtlCol="0">
                <a:spAutoFit/>
              </a:bodyPr>
              <a:lstStyle/>
              <a:p>
                <a:r>
                  <a:rPr lang="en-US" altLang="zh-CN" sz="3600" dirty="0">
                    <a:solidFill>
                      <a:srgbClr val="0AC0FC"/>
                    </a:solidFill>
                    <a:effectLst/>
                    <a:cs typeface="+mn-ea"/>
                    <a:sym typeface="+mn-lt"/>
                  </a:rPr>
                  <a:t>4</a:t>
                </a:r>
                <a:endParaRPr lang="zh-CN" altLang="en-US" sz="3600" dirty="0">
                  <a:solidFill>
                    <a:srgbClr val="0AC0FC"/>
                  </a:solidFill>
                  <a:effectLst/>
                  <a:cs typeface="+mn-ea"/>
                  <a:sym typeface="+mn-lt"/>
                </a:endParaRPr>
              </a:p>
            </p:txBody>
          </p:sp>
        </p:grpSp>
      </p:grpSp>
      <p:pic>
        <p:nvPicPr>
          <p:cNvPr id="52" name="图片 51">
            <a:extLst>
              <a:ext uri="{FF2B5EF4-FFF2-40B4-BE49-F238E27FC236}">
                <a16:creationId xmlns:a16="http://schemas.microsoft.com/office/drawing/2014/main" id="{F3CCE68D-57B5-4BF1-AA73-3D2C43DC0F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4736" y="3925639"/>
            <a:ext cx="2632568" cy="2908642"/>
          </a:xfrm>
          <a:prstGeom prst="rect">
            <a:avLst/>
          </a:prstGeom>
        </p:spPr>
      </p:pic>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750"/>
                                        <p:tgtEl>
                                          <p:spTgt spid="27"/>
                                        </p:tgtEl>
                                      </p:cBhvr>
                                    </p:animEffect>
                                    <p:anim calcmode="lin" valueType="num">
                                      <p:cBhvr>
                                        <p:cTn id="12" dur="750" fill="hold"/>
                                        <p:tgtEl>
                                          <p:spTgt spid="27"/>
                                        </p:tgtEl>
                                        <p:attrNameLst>
                                          <p:attrName>ppt_x</p:attrName>
                                        </p:attrNameLst>
                                      </p:cBhvr>
                                      <p:tavLst>
                                        <p:tav tm="0">
                                          <p:val>
                                            <p:strVal val="#ppt_x"/>
                                          </p:val>
                                        </p:tav>
                                        <p:tav tm="100000">
                                          <p:val>
                                            <p:strVal val="#ppt_x"/>
                                          </p:val>
                                        </p:tav>
                                      </p:tavLst>
                                    </p:anim>
                                    <p:anim calcmode="lin" valueType="num">
                                      <p:cBhvr>
                                        <p:cTn id="13" dur="75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750"/>
                                        <p:tgtEl>
                                          <p:spTgt spid="52"/>
                                        </p:tgtEl>
                                      </p:cBhvr>
                                    </p:animEffect>
                                    <p:anim calcmode="lin" valueType="num">
                                      <p:cBhvr>
                                        <p:cTn id="18" dur="750" fill="hold"/>
                                        <p:tgtEl>
                                          <p:spTgt spid="52"/>
                                        </p:tgtEl>
                                        <p:attrNameLst>
                                          <p:attrName>ppt_x</p:attrName>
                                        </p:attrNameLst>
                                      </p:cBhvr>
                                      <p:tavLst>
                                        <p:tav tm="0">
                                          <p:val>
                                            <p:strVal val="#ppt_x"/>
                                          </p:val>
                                        </p:tav>
                                        <p:tav tm="100000">
                                          <p:val>
                                            <p:strVal val="#ppt_x"/>
                                          </p:val>
                                        </p:tav>
                                      </p:tavLst>
                                    </p:anim>
                                    <p:anim calcmode="lin" valueType="num">
                                      <p:cBhvr>
                                        <p:cTn id="19" dur="75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8"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0-#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616F2BF-C574-4DD9-BCF8-5ED50E32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7" name="图片 16">
            <a:extLst>
              <a:ext uri="{FF2B5EF4-FFF2-40B4-BE49-F238E27FC236}">
                <a16:creationId xmlns:a16="http://schemas.microsoft.com/office/drawing/2014/main" id="{70B24E53-C7B2-49FB-82EF-69C778C0C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4736" y="3925639"/>
            <a:ext cx="2632568" cy="2908642"/>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5373423" y="2709737"/>
            <a:ext cx="3865562" cy="738664"/>
          </a:xfrm>
          <a:prstGeom prst="rect">
            <a:avLst/>
          </a:prstGeom>
        </p:spPr>
        <p:txBody>
          <a:bodyPr lIns="0" tIns="0" rIns="0" bIns="0">
            <a:spAutoFit/>
          </a:bodyPr>
          <a:lstStyle/>
          <a:p>
            <a:pPr algn="ctr" eaLnBrk="1" hangingPunct="1">
              <a:defRPr/>
            </a:pPr>
            <a:r>
              <a:rPr lang="en-US" altLang="zh-CN" sz="4800" b="1" noProof="1">
                <a:solidFill>
                  <a:srgbClr val="0AC0FC"/>
                </a:solidFill>
                <a:cs typeface="+mn-ea"/>
                <a:sym typeface="+mn-lt"/>
              </a:rPr>
              <a:t>Add title text</a:t>
            </a:r>
            <a:endParaRPr lang="zh-CN" altLang="en-US" sz="4800" b="1" noProof="1">
              <a:solidFill>
                <a:srgbClr val="0AC0FC"/>
              </a:solidFill>
              <a:cs typeface="+mn-ea"/>
              <a:sym typeface="+mn-lt"/>
            </a:endParaRPr>
          </a:p>
        </p:txBody>
      </p:sp>
      <p:sp>
        <p:nvSpPr>
          <p:cNvPr id="10" name="TextBox 11">
            <a:extLst>
              <a:ext uri="{FF2B5EF4-FFF2-40B4-BE49-F238E27FC236}">
                <a16:creationId xmlns:a16="http://schemas.microsoft.com/office/drawing/2014/main" id="{2917F101-E091-45B0-B17F-64B154F1F9A2}"/>
              </a:ext>
            </a:extLst>
          </p:cNvPr>
          <p:cNvSpPr txBox="1"/>
          <p:nvPr/>
        </p:nvSpPr>
        <p:spPr>
          <a:xfrm>
            <a:off x="5415149" y="3499403"/>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1" name="TextBox 11">
            <a:extLst>
              <a:ext uri="{FF2B5EF4-FFF2-40B4-BE49-F238E27FC236}">
                <a16:creationId xmlns:a16="http://schemas.microsoft.com/office/drawing/2014/main" id="{DFC6A7CC-D206-49D9-9C09-9ADFCB90B472}"/>
              </a:ext>
            </a:extLst>
          </p:cNvPr>
          <p:cNvSpPr txBox="1"/>
          <p:nvPr/>
        </p:nvSpPr>
        <p:spPr>
          <a:xfrm>
            <a:off x="5415149" y="3815088"/>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5" name="矩形 14">
            <a:extLst>
              <a:ext uri="{FF2B5EF4-FFF2-40B4-BE49-F238E27FC236}">
                <a16:creationId xmlns:a16="http://schemas.microsoft.com/office/drawing/2014/main" id="{97BDD41A-01EB-4743-8B59-4AD21870BB62}"/>
              </a:ext>
            </a:extLst>
          </p:cNvPr>
          <p:cNvSpPr/>
          <p:nvPr/>
        </p:nvSpPr>
        <p:spPr>
          <a:xfrm>
            <a:off x="3513187" y="2310167"/>
            <a:ext cx="1278846" cy="2048606"/>
          </a:xfrm>
          <a:prstGeom prst="rect">
            <a:avLst/>
          </a:prstGeom>
          <a:solidFill>
            <a:srgbClr val="0AC0FC">
              <a:alpha val="14000"/>
            </a:srgbClr>
          </a:solidFill>
          <a:ln w="127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3600" b="1" dirty="0">
                <a:solidFill>
                  <a:srgbClr val="0AC0FC"/>
                </a:solidFill>
                <a:cs typeface="+mn-ea"/>
                <a:sym typeface="+mn-lt"/>
              </a:rPr>
              <a:t>04</a:t>
            </a:r>
            <a:endParaRPr kumimoji="1" lang="en-US" altLang="zh-CN" sz="2800" b="1" dirty="0">
              <a:solidFill>
                <a:srgbClr val="0AC0FC"/>
              </a:solidFill>
              <a:cs typeface="+mn-ea"/>
              <a:sym typeface="+mn-lt"/>
            </a:endParaRPr>
          </a:p>
        </p:txBody>
      </p:sp>
    </p:spTree>
    <p:extLst>
      <p:ext uri="{BB962C8B-B14F-4D97-AF65-F5344CB8AC3E}">
        <p14:creationId xmlns:p14="http://schemas.microsoft.com/office/powerpoint/2010/main" val="15264490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3"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4*#ppt_w"/>
                                          </p:val>
                                        </p:tav>
                                        <p:tav tm="100000">
                                          <p:val>
                                            <p:strVal val="#ppt_w"/>
                                          </p:val>
                                        </p:tav>
                                      </p:tavLst>
                                    </p:anim>
                                    <p:anim calcmode="lin" valueType="num">
                                      <p:cBhvr>
                                        <p:cTn id="24" dur="500" fill="hold"/>
                                        <p:tgtEl>
                                          <p:spTgt spid="9"/>
                                        </p:tgtEl>
                                        <p:attrNameLst>
                                          <p:attrName>ppt_h</p:attrName>
                                        </p:attrNameLst>
                                      </p:cBhvr>
                                      <p:tavLst>
                                        <p:tav tm="0">
                                          <p:val>
                                            <p:strVal val="4*#ppt_h"/>
                                          </p:val>
                                        </p:tav>
                                        <p:tav tm="100000">
                                          <p:val>
                                            <p:strVal val="#ppt_h"/>
                                          </p:val>
                                        </p:tav>
                                      </p:tavLst>
                                    </p:anim>
                                  </p:childTnLst>
                                </p:cTn>
                              </p:par>
                            </p:childTnLst>
                          </p:cTn>
                        </p:par>
                        <p:par>
                          <p:cTn id="25" fill="hold">
                            <p:stCondLst>
                              <p:cond delay="275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25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cxnSp>
        <p:nvCxnSpPr>
          <p:cNvPr id="9" name="直接连接符 8">
            <a:extLst>
              <a:ext uri="{FF2B5EF4-FFF2-40B4-BE49-F238E27FC236}">
                <a16:creationId xmlns:a16="http://schemas.microsoft.com/office/drawing/2014/main" id="{D17A09A1-8079-4826-A7F3-10CCCF8E7C4A}"/>
              </a:ext>
            </a:extLst>
          </p:cNvPr>
          <p:cNvCxnSpPr/>
          <p:nvPr/>
        </p:nvCxnSpPr>
        <p:spPr>
          <a:xfrm>
            <a:off x="4056323" y="2185057"/>
            <a:ext cx="0" cy="3600450"/>
          </a:xfrm>
          <a:prstGeom prst="line">
            <a:avLst/>
          </a:prstGeom>
          <a:ln w="19050">
            <a:solidFill>
              <a:srgbClr val="0AC0FC"/>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D5DA906-ABBE-4B43-8463-9A9AC91A6061}"/>
              </a:ext>
            </a:extLst>
          </p:cNvPr>
          <p:cNvCxnSpPr/>
          <p:nvPr/>
        </p:nvCxnSpPr>
        <p:spPr>
          <a:xfrm rot="5400000">
            <a:off x="3725877" y="3261381"/>
            <a:ext cx="0" cy="1476375"/>
          </a:xfrm>
          <a:prstGeom prst="line">
            <a:avLst/>
          </a:prstGeom>
          <a:ln w="19050">
            <a:solidFill>
              <a:srgbClr val="0AC0F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FDAF98F-E226-497F-9EB2-8355DF72EF68}"/>
              </a:ext>
            </a:extLst>
          </p:cNvPr>
          <p:cNvCxnSpPr/>
          <p:nvPr/>
        </p:nvCxnSpPr>
        <p:spPr>
          <a:xfrm rot="5400000">
            <a:off x="4241351" y="5608681"/>
            <a:ext cx="0" cy="360000"/>
          </a:xfrm>
          <a:prstGeom prst="line">
            <a:avLst/>
          </a:prstGeom>
          <a:ln w="19050">
            <a:solidFill>
              <a:srgbClr val="0AC0FC"/>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ECF90622-D329-40ED-9872-DC060C03470A}"/>
              </a:ext>
            </a:extLst>
          </p:cNvPr>
          <p:cNvSpPr/>
          <p:nvPr/>
        </p:nvSpPr>
        <p:spPr>
          <a:xfrm>
            <a:off x="1567123" y="2881969"/>
            <a:ext cx="2193925" cy="2193925"/>
          </a:xfrm>
          <a:prstGeom prst="ellipse">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solidFill>
                  <a:srgbClr val="0AC0FC"/>
                </a:solidFill>
                <a:cs typeface="+mn-ea"/>
                <a:sym typeface="+mn-lt"/>
              </a:rPr>
              <a:t>Add title text</a:t>
            </a:r>
            <a:endParaRPr lang="zh-CN" altLang="en-US" sz="2400" noProof="1">
              <a:solidFill>
                <a:srgbClr val="0AC0FC"/>
              </a:solidFill>
              <a:cs typeface="+mn-ea"/>
              <a:sym typeface="+mn-lt"/>
            </a:endParaRPr>
          </a:p>
        </p:txBody>
      </p:sp>
      <p:sp>
        <p:nvSpPr>
          <p:cNvPr id="14" name="圆角矩形 9">
            <a:extLst>
              <a:ext uri="{FF2B5EF4-FFF2-40B4-BE49-F238E27FC236}">
                <a16:creationId xmlns:a16="http://schemas.microsoft.com/office/drawing/2014/main" id="{C6097659-2A26-4660-AAA5-71B3E107B7C6}"/>
              </a:ext>
            </a:extLst>
          </p:cNvPr>
          <p:cNvSpPr/>
          <p:nvPr/>
        </p:nvSpPr>
        <p:spPr>
          <a:xfrm>
            <a:off x="4450242" y="1810407"/>
            <a:ext cx="2855913" cy="773112"/>
          </a:xfrm>
          <a:prstGeom prst="round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AC0FC"/>
              </a:solidFill>
              <a:cs typeface="+mn-ea"/>
              <a:sym typeface="+mn-lt"/>
            </a:endParaRPr>
          </a:p>
        </p:txBody>
      </p:sp>
      <p:sp>
        <p:nvSpPr>
          <p:cNvPr id="15" name="圆角矩形 10">
            <a:extLst>
              <a:ext uri="{FF2B5EF4-FFF2-40B4-BE49-F238E27FC236}">
                <a16:creationId xmlns:a16="http://schemas.microsoft.com/office/drawing/2014/main" id="{B637A9BF-B951-483F-A9A1-AFC568EF5184}"/>
              </a:ext>
            </a:extLst>
          </p:cNvPr>
          <p:cNvSpPr/>
          <p:nvPr/>
        </p:nvSpPr>
        <p:spPr>
          <a:xfrm>
            <a:off x="4450242" y="3591582"/>
            <a:ext cx="2855913" cy="774700"/>
          </a:xfrm>
          <a:prstGeom prst="round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AC0FC"/>
              </a:solidFill>
              <a:cs typeface="+mn-ea"/>
              <a:sym typeface="+mn-lt"/>
            </a:endParaRPr>
          </a:p>
        </p:txBody>
      </p:sp>
      <p:sp>
        <p:nvSpPr>
          <p:cNvPr id="16" name="圆角矩形 11">
            <a:extLst>
              <a:ext uri="{FF2B5EF4-FFF2-40B4-BE49-F238E27FC236}">
                <a16:creationId xmlns:a16="http://schemas.microsoft.com/office/drawing/2014/main" id="{CBD51D51-7837-4E11-BC22-7A9B63DED782}"/>
              </a:ext>
            </a:extLst>
          </p:cNvPr>
          <p:cNvSpPr/>
          <p:nvPr/>
        </p:nvSpPr>
        <p:spPr>
          <a:xfrm>
            <a:off x="4450242" y="5372757"/>
            <a:ext cx="2855913" cy="774700"/>
          </a:xfrm>
          <a:prstGeom prst="round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AC0FC"/>
              </a:solidFill>
              <a:cs typeface="+mn-ea"/>
              <a:sym typeface="+mn-lt"/>
            </a:endParaRPr>
          </a:p>
        </p:txBody>
      </p:sp>
      <p:sp>
        <p:nvSpPr>
          <p:cNvPr id="17" name="矩形 16">
            <a:extLst>
              <a:ext uri="{FF2B5EF4-FFF2-40B4-BE49-F238E27FC236}">
                <a16:creationId xmlns:a16="http://schemas.microsoft.com/office/drawing/2014/main" id="{1EBC4CC4-59E8-4B13-877C-F8F7BD174F42}"/>
              </a:ext>
            </a:extLst>
          </p:cNvPr>
          <p:cNvSpPr/>
          <p:nvPr/>
        </p:nvSpPr>
        <p:spPr>
          <a:xfrm>
            <a:off x="4973495" y="1992970"/>
            <a:ext cx="1809406" cy="461665"/>
          </a:xfrm>
          <a:prstGeom prst="rect">
            <a:avLst/>
          </a:prstGeom>
        </p:spPr>
        <p:txBody>
          <a:bodyPr wrap="none">
            <a:spAutoFit/>
          </a:bodyPr>
          <a:lstStyle/>
          <a:p>
            <a:pPr algn="ctr" fontAlgn="auto"/>
            <a:r>
              <a:rPr lang="en-US" altLang="zh-CN" sz="2400" noProof="1">
                <a:solidFill>
                  <a:srgbClr val="0AC0FC"/>
                </a:solidFill>
                <a:cs typeface="+mn-ea"/>
                <a:sym typeface="+mn-lt"/>
              </a:rPr>
              <a:t>Add title text</a:t>
            </a:r>
            <a:endParaRPr lang="zh-CN" altLang="en-US" sz="2400" noProof="1">
              <a:solidFill>
                <a:srgbClr val="0AC0FC"/>
              </a:solidFill>
              <a:cs typeface="+mn-ea"/>
              <a:sym typeface="+mn-lt"/>
            </a:endParaRPr>
          </a:p>
        </p:txBody>
      </p:sp>
      <p:sp>
        <p:nvSpPr>
          <p:cNvPr id="18" name="文本框 60">
            <a:extLst>
              <a:ext uri="{FF2B5EF4-FFF2-40B4-BE49-F238E27FC236}">
                <a16:creationId xmlns:a16="http://schemas.microsoft.com/office/drawing/2014/main" id="{4B480C1D-43DD-4FB1-8D5D-C92A72E8C4EF}"/>
              </a:ext>
            </a:extLst>
          </p:cNvPr>
          <p:cNvSpPr>
            <a:spLocks noChangeArrowheads="1"/>
          </p:cNvSpPr>
          <p:nvPr/>
        </p:nvSpPr>
        <p:spPr bwMode="auto">
          <a:xfrm>
            <a:off x="7903742" y="1810407"/>
            <a:ext cx="292766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AC0FC"/>
                </a:solidFill>
                <a:cs typeface="+mn-ea"/>
                <a:sym typeface="+mn-lt"/>
              </a:rPr>
              <a:t>MORE  THAN  TEMPLATE</a:t>
            </a:r>
            <a:endParaRPr lang="zh-CN" altLang="en-US" sz="1600" b="1" dirty="0">
              <a:solidFill>
                <a:srgbClr val="0AC0FC"/>
              </a:solidFill>
              <a:cs typeface="+mn-ea"/>
              <a:sym typeface="+mn-lt"/>
            </a:endParaRPr>
          </a:p>
          <a:p>
            <a:r>
              <a:rPr lang="en-US" sz="1400" dirty="0">
                <a:solidFill>
                  <a:srgbClr val="0AC0FC"/>
                </a:solidFill>
                <a:cs typeface="+mn-ea"/>
                <a:sym typeface="+mn-lt"/>
              </a:rPr>
              <a:t>Click here to add  you to the </a:t>
            </a:r>
            <a:endParaRPr lang="zh-CN" altLang="en-US" sz="1400" dirty="0">
              <a:solidFill>
                <a:srgbClr val="0AC0FC"/>
              </a:solidFill>
              <a:cs typeface="+mn-ea"/>
              <a:sym typeface="+mn-lt"/>
            </a:endParaRPr>
          </a:p>
          <a:p>
            <a:r>
              <a:rPr lang="en-US" sz="1400" dirty="0">
                <a:solidFill>
                  <a:srgbClr val="0AC0FC"/>
                </a:solidFill>
                <a:cs typeface="+mn-ea"/>
                <a:sym typeface="+mn-lt"/>
              </a:rPr>
              <a:t>Center of the  narrative thought</a:t>
            </a:r>
          </a:p>
          <a:p>
            <a:endParaRPr lang="zh-CN" altLang="en-US" sz="1400" dirty="0">
              <a:solidFill>
                <a:srgbClr val="0AC0FC"/>
              </a:solidFill>
              <a:cs typeface="+mn-ea"/>
              <a:sym typeface="+mn-lt"/>
            </a:endParaRPr>
          </a:p>
          <a:p>
            <a:endParaRPr lang="zh-CN" altLang="en-US" dirty="0">
              <a:solidFill>
                <a:srgbClr val="0AC0FC"/>
              </a:solidFill>
              <a:cs typeface="+mn-ea"/>
              <a:sym typeface="+mn-lt"/>
            </a:endParaRPr>
          </a:p>
        </p:txBody>
      </p:sp>
      <p:sp>
        <p:nvSpPr>
          <p:cNvPr id="19" name="文本框 60">
            <a:extLst>
              <a:ext uri="{FF2B5EF4-FFF2-40B4-BE49-F238E27FC236}">
                <a16:creationId xmlns:a16="http://schemas.microsoft.com/office/drawing/2014/main" id="{1BDE01C5-062D-4478-BEF4-E013B8BA427C}"/>
              </a:ext>
            </a:extLst>
          </p:cNvPr>
          <p:cNvSpPr>
            <a:spLocks noChangeArrowheads="1"/>
          </p:cNvSpPr>
          <p:nvPr/>
        </p:nvSpPr>
        <p:spPr bwMode="auto">
          <a:xfrm>
            <a:off x="7924129" y="3591582"/>
            <a:ext cx="292766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AC0FC"/>
                </a:solidFill>
                <a:cs typeface="+mn-ea"/>
                <a:sym typeface="+mn-lt"/>
              </a:rPr>
              <a:t>MORE  THAN  TEMPLATE</a:t>
            </a:r>
            <a:endParaRPr lang="zh-CN" altLang="en-US" sz="1600" b="1" dirty="0">
              <a:solidFill>
                <a:srgbClr val="0AC0FC"/>
              </a:solidFill>
              <a:cs typeface="+mn-ea"/>
              <a:sym typeface="+mn-lt"/>
            </a:endParaRPr>
          </a:p>
          <a:p>
            <a:r>
              <a:rPr lang="en-US" sz="1400" dirty="0">
                <a:solidFill>
                  <a:srgbClr val="0AC0FC"/>
                </a:solidFill>
                <a:cs typeface="+mn-ea"/>
                <a:sym typeface="+mn-lt"/>
              </a:rPr>
              <a:t>Click here to add  you to the </a:t>
            </a:r>
            <a:endParaRPr lang="zh-CN" altLang="en-US" sz="1400" dirty="0">
              <a:solidFill>
                <a:srgbClr val="0AC0FC"/>
              </a:solidFill>
              <a:cs typeface="+mn-ea"/>
              <a:sym typeface="+mn-lt"/>
            </a:endParaRPr>
          </a:p>
          <a:p>
            <a:r>
              <a:rPr lang="en-US" sz="1400" dirty="0">
                <a:solidFill>
                  <a:srgbClr val="0AC0FC"/>
                </a:solidFill>
                <a:cs typeface="+mn-ea"/>
                <a:sym typeface="+mn-lt"/>
              </a:rPr>
              <a:t>Center of the  narrative thought</a:t>
            </a:r>
          </a:p>
          <a:p>
            <a:endParaRPr lang="zh-CN" altLang="en-US" sz="1400" dirty="0">
              <a:solidFill>
                <a:srgbClr val="0AC0FC"/>
              </a:solidFill>
              <a:cs typeface="+mn-ea"/>
              <a:sym typeface="+mn-lt"/>
            </a:endParaRPr>
          </a:p>
          <a:p>
            <a:endParaRPr lang="zh-CN" altLang="en-US" dirty="0">
              <a:solidFill>
                <a:srgbClr val="0AC0FC"/>
              </a:solidFill>
              <a:cs typeface="+mn-ea"/>
              <a:sym typeface="+mn-lt"/>
            </a:endParaRPr>
          </a:p>
        </p:txBody>
      </p:sp>
      <p:sp>
        <p:nvSpPr>
          <p:cNvPr id="20" name="文本框 60">
            <a:extLst>
              <a:ext uri="{FF2B5EF4-FFF2-40B4-BE49-F238E27FC236}">
                <a16:creationId xmlns:a16="http://schemas.microsoft.com/office/drawing/2014/main" id="{AC2BF1B6-9E04-47A5-B6DA-878773A4F529}"/>
              </a:ext>
            </a:extLst>
          </p:cNvPr>
          <p:cNvSpPr>
            <a:spLocks noChangeArrowheads="1"/>
          </p:cNvSpPr>
          <p:nvPr/>
        </p:nvSpPr>
        <p:spPr bwMode="auto">
          <a:xfrm>
            <a:off x="7903741" y="5372757"/>
            <a:ext cx="292766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AC0FC"/>
                </a:solidFill>
                <a:cs typeface="+mn-ea"/>
                <a:sym typeface="+mn-lt"/>
              </a:rPr>
              <a:t>MORE  THAN  TEMPLATE</a:t>
            </a:r>
            <a:endParaRPr lang="zh-CN" altLang="en-US" sz="1600" b="1" dirty="0">
              <a:solidFill>
                <a:srgbClr val="0AC0FC"/>
              </a:solidFill>
              <a:cs typeface="+mn-ea"/>
              <a:sym typeface="+mn-lt"/>
            </a:endParaRPr>
          </a:p>
          <a:p>
            <a:r>
              <a:rPr lang="en-US" sz="1400" dirty="0">
                <a:solidFill>
                  <a:srgbClr val="0AC0FC"/>
                </a:solidFill>
                <a:cs typeface="+mn-ea"/>
                <a:sym typeface="+mn-lt"/>
              </a:rPr>
              <a:t>Click here to add  you to the </a:t>
            </a:r>
            <a:endParaRPr lang="zh-CN" altLang="en-US" sz="1400" dirty="0">
              <a:solidFill>
                <a:srgbClr val="0AC0FC"/>
              </a:solidFill>
              <a:cs typeface="+mn-ea"/>
              <a:sym typeface="+mn-lt"/>
            </a:endParaRPr>
          </a:p>
          <a:p>
            <a:r>
              <a:rPr lang="en-US" sz="1400" dirty="0">
                <a:solidFill>
                  <a:srgbClr val="0AC0FC"/>
                </a:solidFill>
                <a:cs typeface="+mn-ea"/>
                <a:sym typeface="+mn-lt"/>
              </a:rPr>
              <a:t>Center of the  narrative thought</a:t>
            </a:r>
          </a:p>
          <a:p>
            <a:endParaRPr lang="zh-CN" altLang="en-US" sz="1400" dirty="0">
              <a:solidFill>
                <a:srgbClr val="0AC0FC"/>
              </a:solidFill>
              <a:cs typeface="+mn-ea"/>
              <a:sym typeface="+mn-lt"/>
            </a:endParaRPr>
          </a:p>
          <a:p>
            <a:endParaRPr lang="zh-CN" altLang="en-US" dirty="0">
              <a:solidFill>
                <a:srgbClr val="0AC0FC"/>
              </a:solidFill>
              <a:cs typeface="+mn-ea"/>
              <a:sym typeface="+mn-lt"/>
            </a:endParaRPr>
          </a:p>
        </p:txBody>
      </p:sp>
      <p:sp>
        <p:nvSpPr>
          <p:cNvPr id="21" name="矩形 20">
            <a:extLst>
              <a:ext uri="{FF2B5EF4-FFF2-40B4-BE49-F238E27FC236}">
                <a16:creationId xmlns:a16="http://schemas.microsoft.com/office/drawing/2014/main" id="{B6F7593E-06A5-42C7-8FEF-9710442C6499}"/>
              </a:ext>
            </a:extLst>
          </p:cNvPr>
          <p:cNvSpPr/>
          <p:nvPr/>
        </p:nvSpPr>
        <p:spPr>
          <a:xfrm>
            <a:off x="4973494" y="3774114"/>
            <a:ext cx="1809406" cy="461665"/>
          </a:xfrm>
          <a:prstGeom prst="rect">
            <a:avLst/>
          </a:prstGeom>
        </p:spPr>
        <p:txBody>
          <a:bodyPr wrap="none">
            <a:spAutoFit/>
          </a:bodyPr>
          <a:lstStyle/>
          <a:p>
            <a:pPr algn="ctr" fontAlgn="auto"/>
            <a:r>
              <a:rPr lang="en-US" altLang="zh-CN" sz="2400" noProof="1">
                <a:solidFill>
                  <a:srgbClr val="0AC0FC"/>
                </a:solidFill>
                <a:cs typeface="+mn-ea"/>
                <a:sym typeface="+mn-lt"/>
              </a:rPr>
              <a:t>Add title text</a:t>
            </a:r>
            <a:endParaRPr lang="zh-CN" altLang="en-US" sz="2400" noProof="1">
              <a:solidFill>
                <a:srgbClr val="0AC0FC"/>
              </a:solidFill>
              <a:cs typeface="+mn-ea"/>
              <a:sym typeface="+mn-lt"/>
            </a:endParaRPr>
          </a:p>
        </p:txBody>
      </p:sp>
      <p:sp>
        <p:nvSpPr>
          <p:cNvPr id="22" name="矩形 21">
            <a:extLst>
              <a:ext uri="{FF2B5EF4-FFF2-40B4-BE49-F238E27FC236}">
                <a16:creationId xmlns:a16="http://schemas.microsoft.com/office/drawing/2014/main" id="{05786057-03F2-4FE7-ACE0-FB0FC7170FB9}"/>
              </a:ext>
            </a:extLst>
          </p:cNvPr>
          <p:cNvSpPr/>
          <p:nvPr/>
        </p:nvSpPr>
        <p:spPr>
          <a:xfrm>
            <a:off x="4973494" y="5560052"/>
            <a:ext cx="1809406" cy="461665"/>
          </a:xfrm>
          <a:prstGeom prst="rect">
            <a:avLst/>
          </a:prstGeom>
        </p:spPr>
        <p:txBody>
          <a:bodyPr wrap="none">
            <a:spAutoFit/>
          </a:bodyPr>
          <a:lstStyle/>
          <a:p>
            <a:pPr algn="ctr" fontAlgn="auto"/>
            <a:r>
              <a:rPr lang="en-US" altLang="zh-CN" sz="2400" noProof="1">
                <a:solidFill>
                  <a:srgbClr val="0AC0FC"/>
                </a:solidFill>
                <a:cs typeface="+mn-ea"/>
                <a:sym typeface="+mn-lt"/>
              </a:rPr>
              <a:t>Add title text</a:t>
            </a:r>
            <a:endParaRPr lang="zh-CN" altLang="en-US" sz="2400" noProof="1">
              <a:solidFill>
                <a:srgbClr val="0AC0FC"/>
              </a:solidFill>
              <a:cs typeface="+mn-ea"/>
              <a:sym typeface="+mn-lt"/>
            </a:endParaRPr>
          </a:p>
        </p:txBody>
      </p:sp>
      <p:cxnSp>
        <p:nvCxnSpPr>
          <p:cNvPr id="23" name="直接连接符 22">
            <a:extLst>
              <a:ext uri="{FF2B5EF4-FFF2-40B4-BE49-F238E27FC236}">
                <a16:creationId xmlns:a16="http://schemas.microsoft.com/office/drawing/2014/main" id="{48C8BFD4-CC8C-426F-81DE-EFA6E7060CB4}"/>
              </a:ext>
            </a:extLst>
          </p:cNvPr>
          <p:cNvCxnSpPr/>
          <p:nvPr/>
        </p:nvCxnSpPr>
        <p:spPr>
          <a:xfrm rot="5400000">
            <a:off x="4241351" y="2005057"/>
            <a:ext cx="0" cy="360000"/>
          </a:xfrm>
          <a:prstGeom prst="line">
            <a:avLst/>
          </a:prstGeom>
          <a:ln w="19050">
            <a:solidFill>
              <a:srgbClr val="0AC0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710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50" fill="hold"/>
                                        <p:tgtEl>
                                          <p:spTgt spid="10"/>
                                        </p:tgtEl>
                                        <p:attrNameLst>
                                          <p:attrName>ppt_x</p:attrName>
                                        </p:attrNameLst>
                                      </p:cBhvr>
                                      <p:tavLst>
                                        <p:tav tm="0">
                                          <p:val>
                                            <p:strVal val="#ppt_x"/>
                                          </p:val>
                                        </p:tav>
                                        <p:tav tm="100000">
                                          <p:val>
                                            <p:strVal val="#ppt_x"/>
                                          </p:val>
                                        </p:tav>
                                      </p:tavLst>
                                    </p:anim>
                                    <p:anim calcmode="lin" valueType="num">
                                      <p:cBhvr additive="base">
                                        <p:cTn id="19" dur="25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50" fill="hold"/>
                                        <p:tgtEl>
                                          <p:spTgt spid="12"/>
                                        </p:tgtEl>
                                        <p:attrNameLst>
                                          <p:attrName>ppt_x</p:attrName>
                                        </p:attrNameLst>
                                      </p:cBhvr>
                                      <p:tavLst>
                                        <p:tav tm="0">
                                          <p:val>
                                            <p:strVal val="#ppt_x"/>
                                          </p:val>
                                        </p:tav>
                                        <p:tav tm="100000">
                                          <p:val>
                                            <p:strVal val="#ppt_x"/>
                                          </p:val>
                                        </p:tav>
                                      </p:tavLst>
                                    </p:anim>
                                    <p:anim calcmode="lin" valueType="num">
                                      <p:cBhvr additive="base">
                                        <p:cTn id="24" dur="25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ppt_x"/>
                                          </p:val>
                                        </p:tav>
                                        <p:tav tm="100000">
                                          <p:val>
                                            <p:strVal val="#ppt_x"/>
                                          </p:val>
                                        </p:tav>
                                      </p:tavLst>
                                    </p:anim>
                                    <p:anim calcmode="lin" valueType="num">
                                      <p:cBhvr additive="base">
                                        <p:cTn id="29" dur="25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1750"/>
                            </p:stCondLst>
                            <p:childTnLst>
                              <p:par>
                                <p:cTn id="31" presetID="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50" fill="hold"/>
                                        <p:tgtEl>
                                          <p:spTgt spid="15"/>
                                        </p:tgtEl>
                                        <p:attrNameLst>
                                          <p:attrName>ppt_x</p:attrName>
                                        </p:attrNameLst>
                                      </p:cBhvr>
                                      <p:tavLst>
                                        <p:tav tm="0">
                                          <p:val>
                                            <p:strVal val="#ppt_x"/>
                                          </p:val>
                                        </p:tav>
                                        <p:tav tm="100000">
                                          <p:val>
                                            <p:strVal val="#ppt_x"/>
                                          </p:val>
                                        </p:tav>
                                      </p:tavLst>
                                    </p:anim>
                                    <p:anim calcmode="lin" valueType="num">
                                      <p:cBhvr additive="base">
                                        <p:cTn id="39" dur="25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ppt_x"/>
                                          </p:val>
                                        </p:tav>
                                        <p:tav tm="100000">
                                          <p:val>
                                            <p:strVal val="#ppt_x"/>
                                          </p:val>
                                        </p:tav>
                                      </p:tavLst>
                                    </p:anim>
                                    <p:anim calcmode="lin" valueType="num">
                                      <p:cBhvr additive="base">
                                        <p:cTn id="44" dur="25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250" fill="hold"/>
                                        <p:tgtEl>
                                          <p:spTgt spid="17"/>
                                        </p:tgtEl>
                                        <p:attrNameLst>
                                          <p:attrName>ppt_x</p:attrName>
                                        </p:attrNameLst>
                                      </p:cBhvr>
                                      <p:tavLst>
                                        <p:tav tm="0">
                                          <p:val>
                                            <p:strVal val="#ppt_x"/>
                                          </p:val>
                                        </p:tav>
                                        <p:tav tm="100000">
                                          <p:val>
                                            <p:strVal val="#ppt_x"/>
                                          </p:val>
                                        </p:tav>
                                      </p:tavLst>
                                    </p:anim>
                                    <p:anim calcmode="lin" valueType="num">
                                      <p:cBhvr additive="base">
                                        <p:cTn id="49" dur="25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250" fill="hold"/>
                                        <p:tgtEl>
                                          <p:spTgt spid="18"/>
                                        </p:tgtEl>
                                        <p:attrNameLst>
                                          <p:attrName>ppt_x</p:attrName>
                                        </p:attrNameLst>
                                      </p:cBhvr>
                                      <p:tavLst>
                                        <p:tav tm="0">
                                          <p:val>
                                            <p:strVal val="#ppt_x"/>
                                          </p:val>
                                        </p:tav>
                                        <p:tav tm="100000">
                                          <p:val>
                                            <p:strVal val="#ppt_x"/>
                                          </p:val>
                                        </p:tav>
                                      </p:tavLst>
                                    </p:anim>
                                    <p:anim calcmode="lin" valueType="num">
                                      <p:cBhvr additive="base">
                                        <p:cTn id="54" dur="25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250" fill="hold"/>
                                        <p:tgtEl>
                                          <p:spTgt spid="19"/>
                                        </p:tgtEl>
                                        <p:attrNameLst>
                                          <p:attrName>ppt_x</p:attrName>
                                        </p:attrNameLst>
                                      </p:cBhvr>
                                      <p:tavLst>
                                        <p:tav tm="0">
                                          <p:val>
                                            <p:strVal val="#ppt_x"/>
                                          </p:val>
                                        </p:tav>
                                        <p:tav tm="100000">
                                          <p:val>
                                            <p:strVal val="#ppt_x"/>
                                          </p:val>
                                        </p:tav>
                                      </p:tavLst>
                                    </p:anim>
                                    <p:anim calcmode="lin" valueType="num">
                                      <p:cBhvr additive="base">
                                        <p:cTn id="59" dur="250" fill="hold"/>
                                        <p:tgtEl>
                                          <p:spTgt spid="19"/>
                                        </p:tgtEl>
                                        <p:attrNameLst>
                                          <p:attrName>ppt_y</p:attrName>
                                        </p:attrNameLst>
                                      </p:cBhvr>
                                      <p:tavLst>
                                        <p:tav tm="0">
                                          <p:val>
                                            <p:strVal val="1+#ppt_h/2"/>
                                          </p:val>
                                        </p:tav>
                                        <p:tav tm="100000">
                                          <p:val>
                                            <p:strVal val="#ppt_y"/>
                                          </p:val>
                                        </p:tav>
                                      </p:tavLst>
                                    </p:anim>
                                  </p:childTnLst>
                                </p:cTn>
                              </p:par>
                            </p:childTnLst>
                          </p:cTn>
                        </p:par>
                        <p:par>
                          <p:cTn id="60" fill="hold">
                            <p:stCondLst>
                              <p:cond delay="3250"/>
                            </p:stCondLst>
                            <p:childTnLst>
                              <p:par>
                                <p:cTn id="61" presetID="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250" fill="hold"/>
                                        <p:tgtEl>
                                          <p:spTgt spid="20"/>
                                        </p:tgtEl>
                                        <p:attrNameLst>
                                          <p:attrName>ppt_x</p:attrName>
                                        </p:attrNameLst>
                                      </p:cBhvr>
                                      <p:tavLst>
                                        <p:tav tm="0">
                                          <p:val>
                                            <p:strVal val="#ppt_x"/>
                                          </p:val>
                                        </p:tav>
                                        <p:tav tm="100000">
                                          <p:val>
                                            <p:strVal val="#ppt_x"/>
                                          </p:val>
                                        </p:tav>
                                      </p:tavLst>
                                    </p:anim>
                                    <p:anim calcmode="lin" valueType="num">
                                      <p:cBhvr additive="base">
                                        <p:cTn id="64" dur="250" fill="hold"/>
                                        <p:tgtEl>
                                          <p:spTgt spid="20"/>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4"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250" fill="hold"/>
                                        <p:tgtEl>
                                          <p:spTgt spid="21"/>
                                        </p:tgtEl>
                                        <p:attrNameLst>
                                          <p:attrName>ppt_x</p:attrName>
                                        </p:attrNameLst>
                                      </p:cBhvr>
                                      <p:tavLst>
                                        <p:tav tm="0">
                                          <p:val>
                                            <p:strVal val="#ppt_x"/>
                                          </p:val>
                                        </p:tav>
                                        <p:tav tm="100000">
                                          <p:val>
                                            <p:strVal val="#ppt_x"/>
                                          </p:val>
                                        </p:tav>
                                      </p:tavLst>
                                    </p:anim>
                                    <p:anim calcmode="lin" valueType="num">
                                      <p:cBhvr additive="base">
                                        <p:cTn id="69" dur="250" fill="hold"/>
                                        <p:tgtEl>
                                          <p:spTgt spid="21"/>
                                        </p:tgtEl>
                                        <p:attrNameLst>
                                          <p:attrName>ppt_y</p:attrName>
                                        </p:attrNameLst>
                                      </p:cBhvr>
                                      <p:tavLst>
                                        <p:tav tm="0">
                                          <p:val>
                                            <p:strVal val="1+#ppt_h/2"/>
                                          </p:val>
                                        </p:tav>
                                        <p:tav tm="100000">
                                          <p:val>
                                            <p:strVal val="#ppt_y"/>
                                          </p:val>
                                        </p:tav>
                                      </p:tavLst>
                                    </p:anim>
                                  </p:childTnLst>
                                </p:cTn>
                              </p:par>
                            </p:childTnLst>
                          </p:cTn>
                        </p:par>
                        <p:par>
                          <p:cTn id="70" fill="hold">
                            <p:stCondLst>
                              <p:cond delay="3750"/>
                            </p:stCondLst>
                            <p:childTnLst>
                              <p:par>
                                <p:cTn id="71" presetID="2" presetClass="entr" presetSubtype="4"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250" fill="hold"/>
                                        <p:tgtEl>
                                          <p:spTgt spid="22"/>
                                        </p:tgtEl>
                                        <p:attrNameLst>
                                          <p:attrName>ppt_x</p:attrName>
                                        </p:attrNameLst>
                                      </p:cBhvr>
                                      <p:tavLst>
                                        <p:tav tm="0">
                                          <p:val>
                                            <p:strVal val="#ppt_x"/>
                                          </p:val>
                                        </p:tav>
                                        <p:tav tm="100000">
                                          <p:val>
                                            <p:strVal val="#ppt_x"/>
                                          </p:val>
                                        </p:tav>
                                      </p:tavLst>
                                    </p:anim>
                                    <p:anim calcmode="lin" valueType="num">
                                      <p:cBhvr additive="base">
                                        <p:cTn id="74" dur="250" fill="hold"/>
                                        <p:tgtEl>
                                          <p:spTgt spid="22"/>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250" fill="hold"/>
                                        <p:tgtEl>
                                          <p:spTgt spid="23"/>
                                        </p:tgtEl>
                                        <p:attrNameLst>
                                          <p:attrName>ppt_x</p:attrName>
                                        </p:attrNameLst>
                                      </p:cBhvr>
                                      <p:tavLst>
                                        <p:tav tm="0">
                                          <p:val>
                                            <p:strVal val="#ppt_x"/>
                                          </p:val>
                                        </p:tav>
                                        <p:tav tm="100000">
                                          <p:val>
                                            <p:strVal val="#ppt_x"/>
                                          </p:val>
                                        </p:tav>
                                      </p:tavLst>
                                    </p:anim>
                                    <p:anim calcmode="lin" valueType="num">
                                      <p:cBhvr additive="base">
                                        <p:cTn id="79"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组合 8">
            <a:extLst>
              <a:ext uri="{FF2B5EF4-FFF2-40B4-BE49-F238E27FC236}">
                <a16:creationId xmlns:a16="http://schemas.microsoft.com/office/drawing/2014/main" id="{777BA1B9-D041-4B3A-8D46-83C7EFDCCE84}"/>
              </a:ext>
            </a:extLst>
          </p:cNvPr>
          <p:cNvGrpSpPr/>
          <p:nvPr/>
        </p:nvGrpSpPr>
        <p:grpSpPr>
          <a:xfrm flipH="1">
            <a:off x="1713469" y="2167428"/>
            <a:ext cx="9968461" cy="3866539"/>
            <a:chOff x="1027668" y="1915291"/>
            <a:chExt cx="9968461" cy="3866539"/>
          </a:xfrm>
        </p:grpSpPr>
        <p:grpSp>
          <p:nvGrpSpPr>
            <p:cNvPr id="10" name="组合 1">
              <a:extLst>
                <a:ext uri="{FF2B5EF4-FFF2-40B4-BE49-F238E27FC236}">
                  <a16:creationId xmlns:a16="http://schemas.microsoft.com/office/drawing/2014/main" id="{D726F15E-9B86-40B1-8816-DA6A1B948881}"/>
                </a:ext>
              </a:extLst>
            </p:cNvPr>
            <p:cNvGrpSpPr/>
            <p:nvPr/>
          </p:nvGrpSpPr>
          <p:grpSpPr>
            <a:xfrm flipH="1">
              <a:off x="9145233" y="1915291"/>
              <a:ext cx="1850896" cy="1850895"/>
              <a:chOff x="1835696" y="1738840"/>
              <a:chExt cx="1336965" cy="1336965"/>
            </a:xfrm>
            <a:noFill/>
          </p:grpSpPr>
          <p:grpSp>
            <p:nvGrpSpPr>
              <p:cNvPr id="46" name="组合 2">
                <a:extLst>
                  <a:ext uri="{FF2B5EF4-FFF2-40B4-BE49-F238E27FC236}">
                    <a16:creationId xmlns:a16="http://schemas.microsoft.com/office/drawing/2014/main" id="{11E1498E-8BDC-427D-B59B-EEEC20D4BEDD}"/>
                  </a:ext>
                </a:extLst>
              </p:cNvPr>
              <p:cNvGrpSpPr/>
              <p:nvPr/>
            </p:nvGrpSpPr>
            <p:grpSpPr>
              <a:xfrm>
                <a:off x="1835696" y="1738840"/>
                <a:ext cx="1336965" cy="1336965"/>
                <a:chOff x="966782" y="1738840"/>
                <a:chExt cx="1336965" cy="1336965"/>
              </a:xfrm>
              <a:grpFill/>
            </p:grpSpPr>
            <p:sp>
              <p:nvSpPr>
                <p:cNvPr id="48" name="矩形 4">
                  <a:extLst>
                    <a:ext uri="{FF2B5EF4-FFF2-40B4-BE49-F238E27FC236}">
                      <a16:creationId xmlns:a16="http://schemas.microsoft.com/office/drawing/2014/main" id="{0096B15D-1723-4120-A834-6C4CD950C825}"/>
                    </a:ext>
                  </a:extLst>
                </p:cNvPr>
                <p:cNvSpPr/>
                <p:nvPr/>
              </p:nvSpPr>
              <p:spPr>
                <a:xfrm>
                  <a:off x="966782" y="1738840"/>
                  <a:ext cx="1336965" cy="1336965"/>
                </a:xfrm>
                <a:prstGeom prst="rect">
                  <a:avLst/>
                </a:pr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rgbClr val="0AC0FC"/>
                    </a:solidFill>
                    <a:cs typeface="+mn-ea"/>
                    <a:sym typeface="+mn-lt"/>
                  </a:endParaRPr>
                </a:p>
              </p:txBody>
            </p:sp>
            <p:sp>
              <p:nvSpPr>
                <p:cNvPr id="49" name="矩形 5">
                  <a:extLst>
                    <a:ext uri="{FF2B5EF4-FFF2-40B4-BE49-F238E27FC236}">
                      <a16:creationId xmlns:a16="http://schemas.microsoft.com/office/drawing/2014/main" id="{9E47F181-D2A0-4142-AD75-834408CFC93E}"/>
                    </a:ext>
                  </a:extLst>
                </p:cNvPr>
                <p:cNvSpPr/>
                <p:nvPr/>
              </p:nvSpPr>
              <p:spPr>
                <a:xfrm>
                  <a:off x="1943708" y="2715766"/>
                  <a:ext cx="360039" cy="360039"/>
                </a:xfrm>
                <a:prstGeom prst="rect">
                  <a:avLst/>
                </a:prstGeom>
                <a:grpFill/>
                <a:ln w="317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rgbClr val="0AC0FC"/>
                      </a:solidFill>
                      <a:cs typeface="+mn-ea"/>
                      <a:sym typeface="+mn-lt"/>
                    </a:rPr>
                    <a:t>1</a:t>
                  </a:r>
                  <a:endParaRPr lang="zh-CN" altLang="en-US" sz="2400" dirty="0">
                    <a:solidFill>
                      <a:srgbClr val="0AC0FC"/>
                    </a:solidFill>
                    <a:cs typeface="+mn-ea"/>
                    <a:sym typeface="+mn-lt"/>
                  </a:endParaRPr>
                </a:p>
              </p:txBody>
            </p:sp>
          </p:grpSp>
          <p:sp>
            <p:nvSpPr>
              <p:cNvPr id="47" name="矩形 3">
                <a:extLst>
                  <a:ext uri="{FF2B5EF4-FFF2-40B4-BE49-F238E27FC236}">
                    <a16:creationId xmlns:a16="http://schemas.microsoft.com/office/drawing/2014/main" id="{35454803-4EC0-4835-A032-049E00ACAF15}"/>
                  </a:ext>
                </a:extLst>
              </p:cNvPr>
              <p:cNvSpPr/>
              <p:nvPr/>
            </p:nvSpPr>
            <p:spPr>
              <a:xfrm>
                <a:off x="2022044" y="2276517"/>
                <a:ext cx="1015389" cy="266781"/>
              </a:xfrm>
              <a:prstGeom prst="rect">
                <a:avLst/>
              </a:prstGeom>
              <a:grpFill/>
              <a:ln>
                <a:noFill/>
              </a:ln>
            </p:spPr>
            <p:txBody>
              <a:bodyPr wrap="none">
                <a:spAutoFit/>
              </a:bodyPr>
              <a:lstStyle/>
              <a:p>
                <a:r>
                  <a:rPr lang="en-US" altLang="zh-CN" dirty="0">
                    <a:solidFill>
                      <a:srgbClr val="0AC0FC"/>
                    </a:solidFill>
                    <a:cs typeface="+mn-ea"/>
                    <a:sym typeface="+mn-lt"/>
                  </a:rPr>
                  <a:t>Add title text</a:t>
                </a:r>
                <a:endParaRPr lang="zh-CN" altLang="en-US" dirty="0">
                  <a:solidFill>
                    <a:srgbClr val="0AC0FC"/>
                  </a:solidFill>
                  <a:cs typeface="+mn-ea"/>
                  <a:sym typeface="+mn-lt"/>
                </a:endParaRPr>
              </a:p>
            </p:txBody>
          </p:sp>
        </p:grpSp>
        <p:grpSp>
          <p:nvGrpSpPr>
            <p:cNvPr id="12" name="组合 11">
              <a:extLst>
                <a:ext uri="{FF2B5EF4-FFF2-40B4-BE49-F238E27FC236}">
                  <a16:creationId xmlns:a16="http://schemas.microsoft.com/office/drawing/2014/main" id="{AAD9F889-68F2-4967-84DE-4A43D43A395A}"/>
                </a:ext>
              </a:extLst>
            </p:cNvPr>
            <p:cNvGrpSpPr/>
            <p:nvPr/>
          </p:nvGrpSpPr>
          <p:grpSpPr>
            <a:xfrm flipH="1">
              <a:off x="6995272" y="1915291"/>
              <a:ext cx="1850896" cy="1850895"/>
              <a:chOff x="3388686" y="1738840"/>
              <a:chExt cx="1336965" cy="1336965"/>
            </a:xfrm>
            <a:noFill/>
          </p:grpSpPr>
          <p:grpSp>
            <p:nvGrpSpPr>
              <p:cNvPr id="42" name="组合 7">
                <a:extLst>
                  <a:ext uri="{FF2B5EF4-FFF2-40B4-BE49-F238E27FC236}">
                    <a16:creationId xmlns:a16="http://schemas.microsoft.com/office/drawing/2014/main" id="{5C155A52-EEE8-4A14-928E-FF04298BA829}"/>
                  </a:ext>
                </a:extLst>
              </p:cNvPr>
              <p:cNvGrpSpPr/>
              <p:nvPr/>
            </p:nvGrpSpPr>
            <p:grpSpPr>
              <a:xfrm>
                <a:off x="3388686" y="1738840"/>
                <a:ext cx="1336965" cy="1336965"/>
                <a:chOff x="966782" y="1738840"/>
                <a:chExt cx="1336965" cy="1336965"/>
              </a:xfrm>
              <a:grpFill/>
            </p:grpSpPr>
            <p:sp>
              <p:nvSpPr>
                <p:cNvPr id="44" name="矩形 9">
                  <a:extLst>
                    <a:ext uri="{FF2B5EF4-FFF2-40B4-BE49-F238E27FC236}">
                      <a16:creationId xmlns:a16="http://schemas.microsoft.com/office/drawing/2014/main" id="{EFE7E000-B6E6-439B-B820-6F7FD011687F}"/>
                    </a:ext>
                  </a:extLst>
                </p:cNvPr>
                <p:cNvSpPr/>
                <p:nvPr/>
              </p:nvSpPr>
              <p:spPr>
                <a:xfrm>
                  <a:off x="966782" y="1738840"/>
                  <a:ext cx="1336965" cy="1336965"/>
                </a:xfrm>
                <a:prstGeom prst="rect">
                  <a:avLst/>
                </a:pr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rgbClr val="0AC0FC"/>
                    </a:solidFill>
                    <a:cs typeface="+mn-ea"/>
                    <a:sym typeface="+mn-lt"/>
                  </a:endParaRPr>
                </a:p>
              </p:txBody>
            </p:sp>
            <p:sp>
              <p:nvSpPr>
                <p:cNvPr id="45" name="矩形 10">
                  <a:extLst>
                    <a:ext uri="{FF2B5EF4-FFF2-40B4-BE49-F238E27FC236}">
                      <a16:creationId xmlns:a16="http://schemas.microsoft.com/office/drawing/2014/main" id="{DED2A1FC-562E-41FF-B768-73FDE76D4051}"/>
                    </a:ext>
                  </a:extLst>
                </p:cNvPr>
                <p:cNvSpPr/>
                <p:nvPr/>
              </p:nvSpPr>
              <p:spPr>
                <a:xfrm>
                  <a:off x="966782" y="2715766"/>
                  <a:ext cx="360039" cy="360039"/>
                </a:xfrm>
                <a:prstGeom prst="rect">
                  <a:avLst/>
                </a:prstGeom>
                <a:grpFill/>
                <a:ln w="317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rgbClr val="0AC0FC"/>
                      </a:solidFill>
                      <a:cs typeface="+mn-ea"/>
                      <a:sym typeface="+mn-lt"/>
                    </a:rPr>
                    <a:t>2</a:t>
                  </a:r>
                  <a:endParaRPr lang="zh-CN" altLang="en-US" sz="2400" dirty="0">
                    <a:solidFill>
                      <a:srgbClr val="0AC0FC"/>
                    </a:solidFill>
                    <a:cs typeface="+mn-ea"/>
                    <a:sym typeface="+mn-lt"/>
                  </a:endParaRPr>
                </a:p>
              </p:txBody>
            </p:sp>
          </p:grpSp>
          <p:sp>
            <p:nvSpPr>
              <p:cNvPr id="43" name="矩形 8">
                <a:extLst>
                  <a:ext uri="{FF2B5EF4-FFF2-40B4-BE49-F238E27FC236}">
                    <a16:creationId xmlns:a16="http://schemas.microsoft.com/office/drawing/2014/main" id="{F2A1C310-4BAD-46D5-98A9-D6AC01B1E044}"/>
                  </a:ext>
                </a:extLst>
              </p:cNvPr>
              <p:cNvSpPr/>
              <p:nvPr/>
            </p:nvSpPr>
            <p:spPr>
              <a:xfrm>
                <a:off x="3575833" y="2276517"/>
                <a:ext cx="1015389" cy="266781"/>
              </a:xfrm>
              <a:prstGeom prst="rect">
                <a:avLst/>
              </a:prstGeom>
              <a:grpFill/>
              <a:ln>
                <a:noFill/>
              </a:ln>
            </p:spPr>
            <p:txBody>
              <a:bodyPr wrap="none">
                <a:spAutoFit/>
              </a:bodyPr>
              <a:lstStyle/>
              <a:p>
                <a:r>
                  <a:rPr lang="en-US" altLang="zh-CN" dirty="0">
                    <a:solidFill>
                      <a:srgbClr val="0AC0FC"/>
                    </a:solidFill>
                    <a:cs typeface="+mn-ea"/>
                    <a:sym typeface="+mn-lt"/>
                  </a:rPr>
                  <a:t>Add title text</a:t>
                </a:r>
                <a:endParaRPr lang="zh-CN" altLang="en-US" dirty="0">
                  <a:solidFill>
                    <a:srgbClr val="0AC0FC"/>
                  </a:solidFill>
                  <a:cs typeface="+mn-ea"/>
                  <a:sym typeface="+mn-lt"/>
                </a:endParaRPr>
              </a:p>
            </p:txBody>
          </p:sp>
        </p:grpSp>
        <p:grpSp>
          <p:nvGrpSpPr>
            <p:cNvPr id="13" name="组合 11">
              <a:extLst>
                <a:ext uri="{FF2B5EF4-FFF2-40B4-BE49-F238E27FC236}">
                  <a16:creationId xmlns:a16="http://schemas.microsoft.com/office/drawing/2014/main" id="{EEEE9DEF-8ED0-4444-84EA-6AA46646F010}"/>
                </a:ext>
              </a:extLst>
            </p:cNvPr>
            <p:cNvGrpSpPr/>
            <p:nvPr/>
          </p:nvGrpSpPr>
          <p:grpSpPr>
            <a:xfrm flipH="1">
              <a:off x="9145233" y="3915720"/>
              <a:ext cx="1850896" cy="1850895"/>
              <a:chOff x="1835696" y="3183818"/>
              <a:chExt cx="1336965" cy="1336965"/>
            </a:xfrm>
            <a:noFill/>
          </p:grpSpPr>
          <p:grpSp>
            <p:nvGrpSpPr>
              <p:cNvPr id="38" name="组合 12">
                <a:extLst>
                  <a:ext uri="{FF2B5EF4-FFF2-40B4-BE49-F238E27FC236}">
                    <a16:creationId xmlns:a16="http://schemas.microsoft.com/office/drawing/2014/main" id="{6C664123-D297-4635-981E-408B313EAC25}"/>
                  </a:ext>
                </a:extLst>
              </p:cNvPr>
              <p:cNvGrpSpPr/>
              <p:nvPr/>
            </p:nvGrpSpPr>
            <p:grpSpPr>
              <a:xfrm>
                <a:off x="1835696" y="3183818"/>
                <a:ext cx="1336965" cy="1336965"/>
                <a:chOff x="966782" y="1738840"/>
                <a:chExt cx="1336965" cy="1336965"/>
              </a:xfrm>
              <a:grpFill/>
            </p:grpSpPr>
            <p:sp>
              <p:nvSpPr>
                <p:cNvPr id="40" name="矩形 14">
                  <a:extLst>
                    <a:ext uri="{FF2B5EF4-FFF2-40B4-BE49-F238E27FC236}">
                      <a16:creationId xmlns:a16="http://schemas.microsoft.com/office/drawing/2014/main" id="{7CD235AA-A009-4439-B263-B485FD857E35}"/>
                    </a:ext>
                  </a:extLst>
                </p:cNvPr>
                <p:cNvSpPr/>
                <p:nvPr/>
              </p:nvSpPr>
              <p:spPr>
                <a:xfrm>
                  <a:off x="966782" y="1738840"/>
                  <a:ext cx="1336965" cy="1336965"/>
                </a:xfrm>
                <a:prstGeom prst="rect">
                  <a:avLst/>
                </a:pr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rgbClr val="0AC0FC"/>
                    </a:solidFill>
                    <a:cs typeface="+mn-ea"/>
                    <a:sym typeface="+mn-lt"/>
                  </a:endParaRPr>
                </a:p>
              </p:txBody>
            </p:sp>
            <p:sp>
              <p:nvSpPr>
                <p:cNvPr id="41" name="矩形 15">
                  <a:extLst>
                    <a:ext uri="{FF2B5EF4-FFF2-40B4-BE49-F238E27FC236}">
                      <a16:creationId xmlns:a16="http://schemas.microsoft.com/office/drawing/2014/main" id="{5D4B9B5F-967F-446C-AF11-93A38FB738BE}"/>
                    </a:ext>
                  </a:extLst>
                </p:cNvPr>
                <p:cNvSpPr/>
                <p:nvPr/>
              </p:nvSpPr>
              <p:spPr>
                <a:xfrm>
                  <a:off x="1943708" y="1738840"/>
                  <a:ext cx="360039" cy="360039"/>
                </a:xfrm>
                <a:prstGeom prst="rect">
                  <a:avLst/>
                </a:prstGeom>
                <a:grpFill/>
                <a:ln w="317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rgbClr val="0AC0FC"/>
                      </a:solidFill>
                      <a:cs typeface="+mn-ea"/>
                      <a:sym typeface="+mn-lt"/>
                    </a:rPr>
                    <a:t>3</a:t>
                  </a:r>
                  <a:endParaRPr lang="zh-CN" altLang="en-US" sz="2400" dirty="0">
                    <a:solidFill>
                      <a:srgbClr val="0AC0FC"/>
                    </a:solidFill>
                    <a:cs typeface="+mn-ea"/>
                    <a:sym typeface="+mn-lt"/>
                  </a:endParaRPr>
                </a:p>
              </p:txBody>
            </p:sp>
          </p:grpSp>
          <p:sp>
            <p:nvSpPr>
              <p:cNvPr id="39" name="矩形 13">
                <a:extLst>
                  <a:ext uri="{FF2B5EF4-FFF2-40B4-BE49-F238E27FC236}">
                    <a16:creationId xmlns:a16="http://schemas.microsoft.com/office/drawing/2014/main" id="{B40605E6-FEA1-4247-823A-5D130ABC762E}"/>
                  </a:ext>
                </a:extLst>
              </p:cNvPr>
              <p:cNvSpPr/>
              <p:nvPr/>
            </p:nvSpPr>
            <p:spPr>
              <a:xfrm>
                <a:off x="2014026" y="3721495"/>
                <a:ext cx="1015389" cy="266781"/>
              </a:xfrm>
              <a:prstGeom prst="rect">
                <a:avLst/>
              </a:prstGeom>
              <a:grpFill/>
              <a:ln>
                <a:noFill/>
              </a:ln>
            </p:spPr>
            <p:txBody>
              <a:bodyPr wrap="none">
                <a:spAutoFit/>
              </a:bodyPr>
              <a:lstStyle/>
              <a:p>
                <a:r>
                  <a:rPr lang="en-US" altLang="zh-CN" dirty="0">
                    <a:solidFill>
                      <a:srgbClr val="0AC0FC"/>
                    </a:solidFill>
                    <a:cs typeface="+mn-ea"/>
                    <a:sym typeface="+mn-lt"/>
                  </a:rPr>
                  <a:t>Add title text</a:t>
                </a:r>
                <a:endParaRPr lang="zh-CN" altLang="en-US" dirty="0">
                  <a:solidFill>
                    <a:srgbClr val="0AC0FC"/>
                  </a:solidFill>
                  <a:cs typeface="+mn-ea"/>
                  <a:sym typeface="+mn-lt"/>
                </a:endParaRPr>
              </a:p>
            </p:txBody>
          </p:sp>
        </p:grpSp>
        <p:grpSp>
          <p:nvGrpSpPr>
            <p:cNvPr id="14" name="组合 16">
              <a:extLst>
                <a:ext uri="{FF2B5EF4-FFF2-40B4-BE49-F238E27FC236}">
                  <a16:creationId xmlns:a16="http://schemas.microsoft.com/office/drawing/2014/main" id="{5E55C097-9493-4591-A9CC-11AA8CDACE4C}"/>
                </a:ext>
              </a:extLst>
            </p:cNvPr>
            <p:cNvGrpSpPr/>
            <p:nvPr/>
          </p:nvGrpSpPr>
          <p:grpSpPr>
            <a:xfrm flipH="1">
              <a:off x="6995272" y="3915720"/>
              <a:ext cx="1850896" cy="1850895"/>
              <a:chOff x="3388686" y="3183818"/>
              <a:chExt cx="1336965" cy="1336965"/>
            </a:xfrm>
            <a:noFill/>
          </p:grpSpPr>
          <p:grpSp>
            <p:nvGrpSpPr>
              <p:cNvPr id="34" name="组合 17">
                <a:extLst>
                  <a:ext uri="{FF2B5EF4-FFF2-40B4-BE49-F238E27FC236}">
                    <a16:creationId xmlns:a16="http://schemas.microsoft.com/office/drawing/2014/main" id="{9272BC07-1489-419D-98D0-30AD0D3C8579}"/>
                  </a:ext>
                </a:extLst>
              </p:cNvPr>
              <p:cNvGrpSpPr/>
              <p:nvPr/>
            </p:nvGrpSpPr>
            <p:grpSpPr>
              <a:xfrm>
                <a:off x="3388686" y="3183818"/>
                <a:ext cx="1336965" cy="1336965"/>
                <a:chOff x="966782" y="1738840"/>
                <a:chExt cx="1336965" cy="1336965"/>
              </a:xfrm>
              <a:grpFill/>
            </p:grpSpPr>
            <p:sp>
              <p:nvSpPr>
                <p:cNvPr id="36" name="矩形 19">
                  <a:extLst>
                    <a:ext uri="{FF2B5EF4-FFF2-40B4-BE49-F238E27FC236}">
                      <a16:creationId xmlns:a16="http://schemas.microsoft.com/office/drawing/2014/main" id="{B70DA3AB-C152-47EC-AE01-8523B881FC7C}"/>
                    </a:ext>
                  </a:extLst>
                </p:cNvPr>
                <p:cNvSpPr/>
                <p:nvPr/>
              </p:nvSpPr>
              <p:spPr>
                <a:xfrm>
                  <a:off x="966782" y="1738840"/>
                  <a:ext cx="1336965" cy="1336965"/>
                </a:xfrm>
                <a:prstGeom prst="rect">
                  <a:avLst/>
                </a:prstGeom>
                <a:grp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rgbClr val="0AC0FC"/>
                    </a:solidFill>
                    <a:cs typeface="+mn-ea"/>
                    <a:sym typeface="+mn-lt"/>
                  </a:endParaRPr>
                </a:p>
              </p:txBody>
            </p:sp>
            <p:sp>
              <p:nvSpPr>
                <p:cNvPr id="37" name="矩形 20">
                  <a:extLst>
                    <a:ext uri="{FF2B5EF4-FFF2-40B4-BE49-F238E27FC236}">
                      <a16:creationId xmlns:a16="http://schemas.microsoft.com/office/drawing/2014/main" id="{9534E5D4-1BB7-4878-BD48-F98AEB66DC14}"/>
                    </a:ext>
                  </a:extLst>
                </p:cNvPr>
                <p:cNvSpPr/>
                <p:nvPr/>
              </p:nvSpPr>
              <p:spPr>
                <a:xfrm>
                  <a:off x="966782" y="1738840"/>
                  <a:ext cx="360039" cy="360039"/>
                </a:xfrm>
                <a:prstGeom prst="rect">
                  <a:avLst/>
                </a:prstGeom>
                <a:grpFill/>
                <a:ln w="3175">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rgbClr val="0AC0FC"/>
                      </a:solidFill>
                      <a:cs typeface="+mn-ea"/>
                      <a:sym typeface="+mn-lt"/>
                    </a:rPr>
                    <a:t>4</a:t>
                  </a:r>
                  <a:endParaRPr lang="zh-CN" altLang="en-US" sz="2400" dirty="0">
                    <a:solidFill>
                      <a:srgbClr val="0AC0FC"/>
                    </a:solidFill>
                    <a:cs typeface="+mn-ea"/>
                    <a:sym typeface="+mn-lt"/>
                  </a:endParaRPr>
                </a:p>
              </p:txBody>
            </p:sp>
          </p:grpSp>
          <p:sp>
            <p:nvSpPr>
              <p:cNvPr id="35" name="矩形 18">
                <a:extLst>
                  <a:ext uri="{FF2B5EF4-FFF2-40B4-BE49-F238E27FC236}">
                    <a16:creationId xmlns:a16="http://schemas.microsoft.com/office/drawing/2014/main" id="{9C32F2B1-FC5B-4BDD-A804-F246746A7C09}"/>
                  </a:ext>
                </a:extLst>
              </p:cNvPr>
              <p:cNvSpPr/>
              <p:nvPr/>
            </p:nvSpPr>
            <p:spPr>
              <a:xfrm>
                <a:off x="3567016" y="3721495"/>
                <a:ext cx="1015389" cy="266781"/>
              </a:xfrm>
              <a:prstGeom prst="rect">
                <a:avLst/>
              </a:prstGeom>
              <a:grpFill/>
              <a:ln>
                <a:noFill/>
              </a:ln>
            </p:spPr>
            <p:txBody>
              <a:bodyPr wrap="none">
                <a:spAutoFit/>
              </a:bodyPr>
              <a:lstStyle/>
              <a:p>
                <a:r>
                  <a:rPr lang="en-US" altLang="zh-CN" dirty="0">
                    <a:solidFill>
                      <a:srgbClr val="0AC0FC"/>
                    </a:solidFill>
                    <a:cs typeface="+mn-ea"/>
                    <a:sym typeface="+mn-lt"/>
                  </a:rPr>
                  <a:t>Add title text</a:t>
                </a:r>
                <a:endParaRPr lang="zh-CN" altLang="en-US" dirty="0">
                  <a:solidFill>
                    <a:srgbClr val="0AC0FC"/>
                  </a:solidFill>
                  <a:cs typeface="+mn-ea"/>
                  <a:sym typeface="+mn-lt"/>
                </a:endParaRPr>
              </a:p>
            </p:txBody>
          </p:sp>
        </p:grpSp>
        <p:grpSp>
          <p:nvGrpSpPr>
            <p:cNvPr id="15" name="组合 101">
              <a:extLst>
                <a:ext uri="{FF2B5EF4-FFF2-40B4-BE49-F238E27FC236}">
                  <a16:creationId xmlns:a16="http://schemas.microsoft.com/office/drawing/2014/main" id="{B05A8C72-7800-4104-8A31-2004182A8BE2}"/>
                </a:ext>
              </a:extLst>
            </p:cNvPr>
            <p:cNvGrpSpPr>
              <a:grpSpLocks noChangeAspect="1"/>
            </p:cNvGrpSpPr>
            <p:nvPr/>
          </p:nvGrpSpPr>
          <p:grpSpPr>
            <a:xfrm flipH="1">
              <a:off x="9779416" y="2168504"/>
              <a:ext cx="478273" cy="367657"/>
              <a:chOff x="8204201" y="339725"/>
              <a:chExt cx="954087" cy="733425"/>
            </a:xfrm>
            <a:noFill/>
          </p:grpSpPr>
          <p:sp>
            <p:nvSpPr>
              <p:cNvPr id="32" name="Freeform 6">
                <a:extLst>
                  <a:ext uri="{FF2B5EF4-FFF2-40B4-BE49-F238E27FC236}">
                    <a16:creationId xmlns:a16="http://schemas.microsoft.com/office/drawing/2014/main" id="{529B78F0-ECD8-484C-A3D0-F93FBD04B384}"/>
                  </a:ext>
                </a:extLst>
              </p:cNvPr>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33" name="Freeform 7">
                <a:extLst>
                  <a:ext uri="{FF2B5EF4-FFF2-40B4-BE49-F238E27FC236}">
                    <a16:creationId xmlns:a16="http://schemas.microsoft.com/office/drawing/2014/main" id="{98B5CAD2-B8C1-40F9-8F8E-13AE687D4769}"/>
                  </a:ext>
                </a:extLst>
              </p:cNvPr>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grpSp>
        <p:grpSp>
          <p:nvGrpSpPr>
            <p:cNvPr id="16" name="组合 98">
              <a:extLst>
                <a:ext uri="{FF2B5EF4-FFF2-40B4-BE49-F238E27FC236}">
                  <a16:creationId xmlns:a16="http://schemas.microsoft.com/office/drawing/2014/main" id="{38BE5369-A839-4AB0-B14E-A37F62F2D5AD}"/>
                </a:ext>
              </a:extLst>
            </p:cNvPr>
            <p:cNvGrpSpPr/>
            <p:nvPr/>
          </p:nvGrpSpPr>
          <p:grpSpPr>
            <a:xfrm flipH="1">
              <a:off x="7721459" y="2142130"/>
              <a:ext cx="426403" cy="373898"/>
              <a:chOff x="1123950" y="3781426"/>
              <a:chExt cx="850900" cy="746125"/>
            </a:xfrm>
            <a:noFill/>
          </p:grpSpPr>
          <p:sp>
            <p:nvSpPr>
              <p:cNvPr id="30" name="Freeform 10">
                <a:extLst>
                  <a:ext uri="{FF2B5EF4-FFF2-40B4-BE49-F238E27FC236}">
                    <a16:creationId xmlns:a16="http://schemas.microsoft.com/office/drawing/2014/main" id="{E6EDAD15-81EE-4CB8-B084-3F74EF501EC3}"/>
                  </a:ext>
                </a:extLst>
              </p:cNvPr>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31" name="Freeform 11">
                <a:extLst>
                  <a:ext uri="{FF2B5EF4-FFF2-40B4-BE49-F238E27FC236}">
                    <a16:creationId xmlns:a16="http://schemas.microsoft.com/office/drawing/2014/main" id="{E9EB03BC-B185-45D2-8301-6269E20EEF23}"/>
                  </a:ext>
                </a:extLst>
              </p:cNvPr>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grpSp>
        <p:sp>
          <p:nvSpPr>
            <p:cNvPr id="17" name="Freeform 5">
              <a:extLst>
                <a:ext uri="{FF2B5EF4-FFF2-40B4-BE49-F238E27FC236}">
                  <a16:creationId xmlns:a16="http://schemas.microsoft.com/office/drawing/2014/main" id="{450CD4CD-6688-45B2-BE27-98B53D29C526}"/>
                </a:ext>
              </a:extLst>
            </p:cNvPr>
            <p:cNvSpPr>
              <a:spLocks noEditPoints="1"/>
            </p:cNvSpPr>
            <p:nvPr/>
          </p:nvSpPr>
          <p:spPr bwMode="auto">
            <a:xfrm flipH="1">
              <a:off x="9976411" y="4067347"/>
              <a:ext cx="268092" cy="443108"/>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noFill/>
            <a:ln>
              <a:solidFill>
                <a:srgbClr val="0AC0FC"/>
              </a:solidFill>
            </a:ln>
          </p:spPr>
          <p:txBody>
            <a:bodyPr vert="horz" wrap="square" lIns="68580" tIns="34290" rIns="68580" bIns="34290" numCol="1" anchor="t" anchorCtr="0" compatLnSpc="1">
              <a:prstTxWarp prst="textNoShape">
                <a:avLst/>
              </a:prstTxWarp>
            </a:bodyPr>
            <a:lstStyle/>
            <a:p>
              <a:endParaRPr lang="zh-CN" altLang="en-US" sz="2000">
                <a:solidFill>
                  <a:srgbClr val="0AC0FC"/>
                </a:solidFill>
                <a:cs typeface="+mn-ea"/>
                <a:sym typeface="+mn-lt"/>
              </a:endParaRPr>
            </a:p>
          </p:txBody>
        </p:sp>
        <p:grpSp>
          <p:nvGrpSpPr>
            <p:cNvPr id="18" name="组合 78">
              <a:extLst>
                <a:ext uri="{FF2B5EF4-FFF2-40B4-BE49-F238E27FC236}">
                  <a16:creationId xmlns:a16="http://schemas.microsoft.com/office/drawing/2014/main" id="{3D02953F-DBDE-4066-AE49-E5DE66E16A13}"/>
                </a:ext>
              </a:extLst>
            </p:cNvPr>
            <p:cNvGrpSpPr>
              <a:grpSpLocks noChangeAspect="1"/>
            </p:cNvGrpSpPr>
            <p:nvPr/>
          </p:nvGrpSpPr>
          <p:grpSpPr>
            <a:xfrm flipH="1">
              <a:off x="7620405" y="4111097"/>
              <a:ext cx="441748" cy="378215"/>
              <a:chOff x="2162176" y="-104775"/>
              <a:chExt cx="1655763" cy="1417638"/>
            </a:xfrm>
            <a:noFill/>
          </p:grpSpPr>
          <p:sp>
            <p:nvSpPr>
              <p:cNvPr id="28" name="Freeform 3767">
                <a:extLst>
                  <a:ext uri="{FF2B5EF4-FFF2-40B4-BE49-F238E27FC236}">
                    <a16:creationId xmlns:a16="http://schemas.microsoft.com/office/drawing/2014/main" id="{D22F0AB0-D893-423E-AFE0-2133AACBF85C}"/>
                  </a:ext>
                </a:extLst>
              </p:cNvPr>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sp>
            <p:nvSpPr>
              <p:cNvPr id="29" name="Freeform 3768">
                <a:extLst>
                  <a:ext uri="{FF2B5EF4-FFF2-40B4-BE49-F238E27FC236}">
                    <a16:creationId xmlns:a16="http://schemas.microsoft.com/office/drawing/2014/main" id="{90885617-42BE-48AB-94CD-9EEF3396E864}"/>
                  </a:ext>
                </a:extLst>
              </p:cNvPr>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w="9525">
                <a:solidFill>
                  <a:srgbClr val="0AC0FC"/>
                </a:solidFill>
                <a:round/>
                <a:headEnd/>
                <a:tailEnd/>
              </a:ln>
            </p:spPr>
            <p:txBody>
              <a:bodyPr vert="horz" wrap="square" lIns="91440" tIns="45720" rIns="91440" bIns="45720" numCol="1" anchor="t" anchorCtr="0" compatLnSpc="1">
                <a:prstTxWarp prst="textNoShape">
                  <a:avLst/>
                </a:prstTxWarp>
              </a:bodyPr>
              <a:lstStyle/>
              <a:p>
                <a:endParaRPr lang="zh-CN" altLang="en-US" sz="2000">
                  <a:solidFill>
                    <a:srgbClr val="0AC0FC"/>
                  </a:solidFill>
                  <a:cs typeface="+mn-ea"/>
                  <a:sym typeface="+mn-lt"/>
                </a:endParaRPr>
              </a:p>
            </p:txBody>
          </p:sp>
        </p:grpSp>
        <p:grpSp>
          <p:nvGrpSpPr>
            <p:cNvPr id="20" name="Group 9">
              <a:extLst>
                <a:ext uri="{FF2B5EF4-FFF2-40B4-BE49-F238E27FC236}">
                  <a16:creationId xmlns:a16="http://schemas.microsoft.com/office/drawing/2014/main" id="{F5729726-1884-40E2-B5CD-948E3A21C7B7}"/>
                </a:ext>
              </a:extLst>
            </p:cNvPr>
            <p:cNvGrpSpPr/>
            <p:nvPr/>
          </p:nvGrpSpPr>
          <p:grpSpPr>
            <a:xfrm flipH="1">
              <a:off x="1027668" y="2105791"/>
              <a:ext cx="5391402" cy="1453410"/>
              <a:chOff x="2926686" y="2220939"/>
              <a:chExt cx="3949729" cy="1064765"/>
            </a:xfrm>
          </p:grpSpPr>
          <p:sp>
            <p:nvSpPr>
              <p:cNvPr id="25" name="TextBox 11">
                <a:extLst>
                  <a:ext uri="{FF2B5EF4-FFF2-40B4-BE49-F238E27FC236}">
                    <a16:creationId xmlns:a16="http://schemas.microsoft.com/office/drawing/2014/main" id="{8B5A2A63-37A2-4DCA-B270-4DCAFC797420}"/>
                  </a:ext>
                </a:extLst>
              </p:cNvPr>
              <p:cNvSpPr txBox="1"/>
              <p:nvPr/>
            </p:nvSpPr>
            <p:spPr>
              <a:xfrm>
                <a:off x="2926686" y="2220939"/>
                <a:ext cx="1054807" cy="270572"/>
              </a:xfrm>
              <a:prstGeom prst="rect">
                <a:avLst/>
              </a:prstGeom>
              <a:noFill/>
              <a:ln>
                <a:noFill/>
              </a:ln>
            </p:spPr>
            <p:txBody>
              <a:bodyPr wrap="none" rtlCol="0">
                <a:spAutoFit/>
              </a:bodyPr>
              <a:lstStyle/>
              <a:p>
                <a:r>
                  <a:rPr lang="en-US" b="1" dirty="0">
                    <a:solidFill>
                      <a:srgbClr val="0AC0FC"/>
                    </a:solidFill>
                    <a:cs typeface="+mn-ea"/>
                    <a:sym typeface="+mn-lt"/>
                  </a:rPr>
                  <a:t>Add title text</a:t>
                </a:r>
                <a:endParaRPr lang="en-GB" b="1" dirty="0">
                  <a:solidFill>
                    <a:srgbClr val="0AC0FC"/>
                  </a:solidFill>
                  <a:cs typeface="+mn-ea"/>
                  <a:sym typeface="+mn-lt"/>
                </a:endParaRPr>
              </a:p>
            </p:txBody>
          </p:sp>
          <p:sp>
            <p:nvSpPr>
              <p:cNvPr id="26" name="Rectangle 7">
                <a:extLst>
                  <a:ext uri="{FF2B5EF4-FFF2-40B4-BE49-F238E27FC236}">
                    <a16:creationId xmlns:a16="http://schemas.microsoft.com/office/drawing/2014/main" id="{E2DB2B6E-0086-4E1A-B088-1BFCE4A2D9C0}"/>
                  </a:ext>
                </a:extLst>
              </p:cNvPr>
              <p:cNvSpPr/>
              <p:nvPr/>
            </p:nvSpPr>
            <p:spPr>
              <a:xfrm>
                <a:off x="2926686" y="2857299"/>
                <a:ext cx="3949729" cy="428405"/>
              </a:xfrm>
              <a:prstGeom prst="rect">
                <a:avLst/>
              </a:prstGeom>
              <a:ln>
                <a:noFill/>
              </a:ln>
            </p:spPr>
            <p:txBody>
              <a:bodyPr wrap="square">
                <a:spAutoFit/>
              </a:bodyPr>
              <a:lstStyle/>
              <a:p>
                <a:r>
                  <a:rPr lang="en-US" sz="1600" dirty="0">
                    <a:solidFill>
                      <a:srgbClr val="0AC0FC"/>
                    </a:solidFill>
                    <a:cs typeface="+mn-ea"/>
                    <a:sym typeface="+mn-lt"/>
                  </a:rPr>
                  <a:t>Click here to add text content, such as keywords, some brief introductions, etc.</a:t>
                </a:r>
                <a:endParaRPr lang="en-GB" sz="1600" dirty="0">
                  <a:solidFill>
                    <a:srgbClr val="0AC0FC"/>
                  </a:solidFill>
                  <a:cs typeface="+mn-ea"/>
                  <a:sym typeface="+mn-lt"/>
                </a:endParaRPr>
              </a:p>
            </p:txBody>
          </p:sp>
          <p:sp>
            <p:nvSpPr>
              <p:cNvPr id="27" name="Rectangle 8">
                <a:extLst>
                  <a:ext uri="{FF2B5EF4-FFF2-40B4-BE49-F238E27FC236}">
                    <a16:creationId xmlns:a16="http://schemas.microsoft.com/office/drawing/2014/main" id="{3E95890C-7731-4AA0-B7E4-F63A4452503F}"/>
                  </a:ext>
                </a:extLst>
              </p:cNvPr>
              <p:cNvSpPr/>
              <p:nvPr/>
            </p:nvSpPr>
            <p:spPr>
              <a:xfrm>
                <a:off x="2926686" y="2580300"/>
                <a:ext cx="3431705" cy="248024"/>
              </a:xfrm>
              <a:prstGeom prst="rect">
                <a:avLst/>
              </a:prstGeom>
              <a:ln>
                <a:noFill/>
              </a:ln>
            </p:spPr>
            <p:txBody>
              <a:bodyPr wrap="none">
                <a:spAutoFit/>
              </a:bodyPr>
              <a:lstStyle/>
              <a:p>
                <a:r>
                  <a:rPr lang="en-US" sz="1600" b="1" dirty="0">
                    <a:solidFill>
                      <a:srgbClr val="0AC0FC"/>
                    </a:solidFill>
                    <a:cs typeface="+mn-ea"/>
                    <a:sym typeface="+mn-lt"/>
                  </a:rPr>
                  <a:t>Click here to add content, content to match the title. </a:t>
                </a:r>
                <a:endParaRPr lang="en-GB" sz="1600" b="1" dirty="0">
                  <a:solidFill>
                    <a:srgbClr val="0AC0FC"/>
                  </a:solidFill>
                  <a:cs typeface="+mn-ea"/>
                  <a:sym typeface="+mn-lt"/>
                </a:endParaRPr>
              </a:p>
            </p:txBody>
          </p:sp>
        </p:grpSp>
        <p:grpSp>
          <p:nvGrpSpPr>
            <p:cNvPr id="21" name="Group 20">
              <a:extLst>
                <a:ext uri="{FF2B5EF4-FFF2-40B4-BE49-F238E27FC236}">
                  <a16:creationId xmlns:a16="http://schemas.microsoft.com/office/drawing/2014/main" id="{ADBABE27-6F10-4BA0-805B-823E64F53271}"/>
                </a:ext>
              </a:extLst>
            </p:cNvPr>
            <p:cNvGrpSpPr/>
            <p:nvPr/>
          </p:nvGrpSpPr>
          <p:grpSpPr>
            <a:xfrm flipH="1">
              <a:off x="1027668" y="4328420"/>
              <a:ext cx="5391402" cy="1453410"/>
              <a:chOff x="2926686" y="2220939"/>
              <a:chExt cx="3949729" cy="1064765"/>
            </a:xfrm>
          </p:grpSpPr>
          <p:sp>
            <p:nvSpPr>
              <p:cNvPr id="22" name="TextBox 25">
                <a:extLst>
                  <a:ext uri="{FF2B5EF4-FFF2-40B4-BE49-F238E27FC236}">
                    <a16:creationId xmlns:a16="http://schemas.microsoft.com/office/drawing/2014/main" id="{8CE3D278-E671-4FB7-B098-201F94C1CDB6}"/>
                  </a:ext>
                </a:extLst>
              </p:cNvPr>
              <p:cNvSpPr txBox="1"/>
              <p:nvPr/>
            </p:nvSpPr>
            <p:spPr>
              <a:xfrm>
                <a:off x="2926686" y="2220939"/>
                <a:ext cx="1054807" cy="270572"/>
              </a:xfrm>
              <a:prstGeom prst="rect">
                <a:avLst/>
              </a:prstGeom>
              <a:noFill/>
              <a:ln>
                <a:noFill/>
              </a:ln>
            </p:spPr>
            <p:txBody>
              <a:bodyPr wrap="none" rtlCol="0">
                <a:spAutoFit/>
              </a:bodyPr>
              <a:lstStyle/>
              <a:p>
                <a:r>
                  <a:rPr lang="en-US" b="1" dirty="0">
                    <a:solidFill>
                      <a:srgbClr val="0AC0FC"/>
                    </a:solidFill>
                    <a:cs typeface="+mn-ea"/>
                    <a:sym typeface="+mn-lt"/>
                  </a:rPr>
                  <a:t>Add title text</a:t>
                </a:r>
                <a:endParaRPr lang="en-GB" b="1" dirty="0">
                  <a:solidFill>
                    <a:srgbClr val="0AC0FC"/>
                  </a:solidFill>
                  <a:cs typeface="+mn-ea"/>
                  <a:sym typeface="+mn-lt"/>
                </a:endParaRPr>
              </a:p>
            </p:txBody>
          </p:sp>
          <p:sp>
            <p:nvSpPr>
              <p:cNvPr id="23" name="Rectangle 22">
                <a:extLst>
                  <a:ext uri="{FF2B5EF4-FFF2-40B4-BE49-F238E27FC236}">
                    <a16:creationId xmlns:a16="http://schemas.microsoft.com/office/drawing/2014/main" id="{7A1970C5-18B9-48DE-864E-2F97F199F341}"/>
                  </a:ext>
                </a:extLst>
              </p:cNvPr>
              <p:cNvSpPr/>
              <p:nvPr/>
            </p:nvSpPr>
            <p:spPr>
              <a:xfrm>
                <a:off x="2926686" y="2857299"/>
                <a:ext cx="3949729" cy="428405"/>
              </a:xfrm>
              <a:prstGeom prst="rect">
                <a:avLst/>
              </a:prstGeom>
              <a:ln>
                <a:noFill/>
              </a:ln>
            </p:spPr>
            <p:txBody>
              <a:bodyPr wrap="square">
                <a:spAutoFit/>
              </a:bodyPr>
              <a:lstStyle/>
              <a:p>
                <a:r>
                  <a:rPr lang="en-US" sz="1600" dirty="0">
                    <a:solidFill>
                      <a:srgbClr val="0AC0FC"/>
                    </a:solidFill>
                    <a:cs typeface="+mn-ea"/>
                    <a:sym typeface="+mn-lt"/>
                  </a:rPr>
                  <a:t>Click here to add text content, such as keywords, some brief introductions, etc.</a:t>
                </a:r>
                <a:endParaRPr lang="en-GB" sz="1600" dirty="0">
                  <a:solidFill>
                    <a:srgbClr val="0AC0FC"/>
                  </a:solidFill>
                  <a:cs typeface="+mn-ea"/>
                  <a:sym typeface="+mn-lt"/>
                </a:endParaRPr>
              </a:p>
            </p:txBody>
          </p:sp>
          <p:sp>
            <p:nvSpPr>
              <p:cNvPr id="24" name="Rectangle 23">
                <a:extLst>
                  <a:ext uri="{FF2B5EF4-FFF2-40B4-BE49-F238E27FC236}">
                    <a16:creationId xmlns:a16="http://schemas.microsoft.com/office/drawing/2014/main" id="{1D9A0730-362B-4218-B81A-F9FAC62F0D78}"/>
                  </a:ext>
                </a:extLst>
              </p:cNvPr>
              <p:cNvSpPr/>
              <p:nvPr/>
            </p:nvSpPr>
            <p:spPr>
              <a:xfrm>
                <a:off x="2926686" y="2580300"/>
                <a:ext cx="3431705" cy="248024"/>
              </a:xfrm>
              <a:prstGeom prst="rect">
                <a:avLst/>
              </a:prstGeom>
              <a:ln>
                <a:noFill/>
              </a:ln>
            </p:spPr>
            <p:txBody>
              <a:bodyPr wrap="none">
                <a:spAutoFit/>
              </a:bodyPr>
              <a:lstStyle/>
              <a:p>
                <a:r>
                  <a:rPr lang="en-US" sz="1600" b="1" dirty="0">
                    <a:solidFill>
                      <a:srgbClr val="0AC0FC"/>
                    </a:solidFill>
                    <a:cs typeface="+mn-ea"/>
                    <a:sym typeface="+mn-lt"/>
                  </a:rPr>
                  <a:t>Click here to add content, content to match the title. </a:t>
                </a:r>
                <a:endParaRPr lang="en-GB" sz="1600" b="1" dirty="0">
                  <a:solidFill>
                    <a:srgbClr val="0AC0FC"/>
                  </a:solidFill>
                  <a:cs typeface="+mn-ea"/>
                  <a:sym typeface="+mn-lt"/>
                </a:endParaRPr>
              </a:p>
            </p:txBody>
          </p:sp>
        </p:grpSp>
      </p:grpSp>
    </p:spTree>
    <p:extLst>
      <p:ext uri="{BB962C8B-B14F-4D97-AF65-F5344CB8AC3E}">
        <p14:creationId xmlns:p14="http://schemas.microsoft.com/office/powerpoint/2010/main" val="96016358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组合 8">
            <a:extLst>
              <a:ext uri="{FF2B5EF4-FFF2-40B4-BE49-F238E27FC236}">
                <a16:creationId xmlns:a16="http://schemas.microsoft.com/office/drawing/2014/main" id="{9E37EF0B-8D38-48DA-83E2-3311F2853DDF}"/>
              </a:ext>
            </a:extLst>
          </p:cNvPr>
          <p:cNvGrpSpPr/>
          <p:nvPr/>
        </p:nvGrpSpPr>
        <p:grpSpPr>
          <a:xfrm>
            <a:off x="1909369" y="2251136"/>
            <a:ext cx="8434088" cy="4229255"/>
            <a:chOff x="1067594" y="1356910"/>
            <a:chExt cx="6910141" cy="3465076"/>
          </a:xfrm>
        </p:grpSpPr>
        <p:sp>
          <p:nvSpPr>
            <p:cNvPr id="10" name="TextBox 8">
              <a:extLst>
                <a:ext uri="{FF2B5EF4-FFF2-40B4-BE49-F238E27FC236}">
                  <a16:creationId xmlns:a16="http://schemas.microsoft.com/office/drawing/2014/main" id="{D179F00A-BA47-4CE2-A000-E79F083D78CB}"/>
                </a:ext>
              </a:extLst>
            </p:cNvPr>
            <p:cNvSpPr txBox="1"/>
            <p:nvPr/>
          </p:nvSpPr>
          <p:spPr>
            <a:xfrm>
              <a:off x="1499218" y="1356910"/>
              <a:ext cx="2844976" cy="283677"/>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itchFamily="34" charset="0"/>
                <a:buNone/>
                <a:tabLst/>
                <a:defRPr/>
              </a:pPr>
              <a:r>
                <a:rPr kumimoji="0" lang="en-US" altLang="zh-CN" b="1" i="0" u="none" strike="noStrike" kern="0" cap="none" spc="0" normalizeH="0" baseline="0" noProof="0" dirty="0">
                  <a:ln>
                    <a:noFill/>
                  </a:ln>
                  <a:solidFill>
                    <a:srgbClr val="0AC0FC"/>
                  </a:solidFill>
                  <a:effectLst/>
                  <a:uLnTx/>
                  <a:uFillTx/>
                  <a:cs typeface="+mn-ea"/>
                  <a:sym typeface="+mn-lt"/>
                </a:rPr>
                <a:t>Add title text</a:t>
              </a:r>
            </a:p>
          </p:txBody>
        </p:sp>
        <p:sp>
          <p:nvSpPr>
            <p:cNvPr id="12" name="TextBox 9">
              <a:extLst>
                <a:ext uri="{FF2B5EF4-FFF2-40B4-BE49-F238E27FC236}">
                  <a16:creationId xmlns:a16="http://schemas.microsoft.com/office/drawing/2014/main" id="{6E115FDB-C4E3-4404-A9ED-7BEB1A311A03}"/>
                </a:ext>
              </a:extLst>
            </p:cNvPr>
            <p:cNvSpPr txBox="1"/>
            <p:nvPr/>
          </p:nvSpPr>
          <p:spPr>
            <a:xfrm>
              <a:off x="1499218" y="3871507"/>
              <a:ext cx="2844976" cy="283677"/>
            </a:xfrm>
            <a:prstGeom prst="rect">
              <a:avLst/>
            </a:prstGeom>
            <a:noFill/>
          </p:spPr>
          <p:txBody>
            <a:bodyPr lIns="68571" tIns="34285" rIns="68571" bIns="34285">
              <a:spAutoFit/>
            </a:bodyPr>
            <a:lstStyle/>
            <a:p>
              <a:pPr lvl="0">
                <a:defRPr/>
              </a:pPr>
              <a:r>
                <a:rPr lang="en-US" altLang="zh-CN" b="1" kern="0" dirty="0">
                  <a:solidFill>
                    <a:srgbClr val="0AC0FC"/>
                  </a:solidFill>
                  <a:cs typeface="+mn-ea"/>
                  <a:sym typeface="+mn-lt"/>
                </a:rPr>
                <a:t>Add title text</a:t>
              </a:r>
            </a:p>
          </p:txBody>
        </p:sp>
        <p:sp>
          <p:nvSpPr>
            <p:cNvPr id="13" name="TextBox 10">
              <a:extLst>
                <a:ext uri="{FF2B5EF4-FFF2-40B4-BE49-F238E27FC236}">
                  <a16:creationId xmlns:a16="http://schemas.microsoft.com/office/drawing/2014/main" id="{91DC8269-6841-4E26-B9F1-E6C270761742}"/>
                </a:ext>
              </a:extLst>
            </p:cNvPr>
            <p:cNvSpPr txBox="1"/>
            <p:nvPr/>
          </p:nvSpPr>
          <p:spPr>
            <a:xfrm>
              <a:off x="2896394" y="4191372"/>
              <a:ext cx="5081340" cy="630614"/>
            </a:xfrm>
            <a:prstGeom prst="rect">
              <a:avLst/>
            </a:prstGeom>
            <a:noFill/>
          </p:spPr>
          <p:txBody>
            <a:bodyPr wrap="square" lIns="68571" tIns="34285" rIns="68571" bIns="34285">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AC0FC"/>
                  </a:solidFill>
                  <a:effectLst/>
                  <a:uLnTx/>
                  <a:uFillTx/>
                  <a:cs typeface="+mn-ea"/>
                  <a:sym typeface="+mn-lt"/>
                </a:rPr>
                <a:t>Click here to add text content, such as keywords, some brief introductions, etc.</a:t>
              </a:r>
              <a:endParaRPr kumimoji="0" lang="zh-CN" altLang="en-US" sz="1600" b="0" i="0" u="none" strike="noStrike" kern="0" cap="none" spc="0" normalizeH="0" baseline="0" noProof="0" dirty="0">
                <a:ln>
                  <a:noFill/>
                </a:ln>
                <a:solidFill>
                  <a:srgbClr val="0AC0FC"/>
                </a:solidFill>
                <a:effectLst/>
                <a:uLnTx/>
                <a:uFillTx/>
                <a:cs typeface="+mn-ea"/>
                <a:sym typeface="+mn-lt"/>
              </a:endParaRPr>
            </a:p>
          </p:txBody>
        </p:sp>
        <p:sp>
          <p:nvSpPr>
            <p:cNvPr id="14" name="TextBox 11">
              <a:extLst>
                <a:ext uri="{FF2B5EF4-FFF2-40B4-BE49-F238E27FC236}">
                  <a16:creationId xmlns:a16="http://schemas.microsoft.com/office/drawing/2014/main" id="{207C33AA-45BA-43E1-BE57-1201ED3FAA54}"/>
                </a:ext>
              </a:extLst>
            </p:cNvPr>
            <p:cNvSpPr txBox="1"/>
            <p:nvPr/>
          </p:nvSpPr>
          <p:spPr>
            <a:xfrm>
              <a:off x="1499218" y="2614916"/>
              <a:ext cx="2844976" cy="283677"/>
            </a:xfrm>
            <a:prstGeom prst="rect">
              <a:avLst/>
            </a:prstGeom>
            <a:noFill/>
          </p:spPr>
          <p:txBody>
            <a:bodyPr lIns="68571" tIns="34285" rIns="68571" bIns="34285">
              <a:spAutoFit/>
            </a:bodyPr>
            <a:lstStyle/>
            <a:p>
              <a:pPr lvl="0">
                <a:defRPr/>
              </a:pPr>
              <a:r>
                <a:rPr lang="en-US" altLang="zh-CN" b="1" kern="0" dirty="0">
                  <a:solidFill>
                    <a:srgbClr val="0AC0FC"/>
                  </a:solidFill>
                  <a:cs typeface="+mn-ea"/>
                  <a:sym typeface="+mn-lt"/>
                </a:rPr>
                <a:t>Add title text</a:t>
              </a:r>
            </a:p>
          </p:txBody>
        </p:sp>
        <p:sp>
          <p:nvSpPr>
            <p:cNvPr id="15" name="TextBox 12">
              <a:extLst>
                <a:ext uri="{FF2B5EF4-FFF2-40B4-BE49-F238E27FC236}">
                  <a16:creationId xmlns:a16="http://schemas.microsoft.com/office/drawing/2014/main" id="{113072A6-B57C-4AD0-BC6A-3AFEF2F981CF}"/>
                </a:ext>
              </a:extLst>
            </p:cNvPr>
            <p:cNvSpPr txBox="1"/>
            <p:nvPr/>
          </p:nvSpPr>
          <p:spPr>
            <a:xfrm>
              <a:off x="2896394" y="2947007"/>
              <a:ext cx="5081341" cy="630614"/>
            </a:xfrm>
            <a:prstGeom prst="rect">
              <a:avLst/>
            </a:prstGeom>
            <a:noFill/>
          </p:spPr>
          <p:txBody>
            <a:bodyPr wrap="square" lIns="68571" tIns="34285" rIns="68571" bIns="34285">
              <a:spAutoFit/>
            </a:bodyPr>
            <a:lstStyle>
              <a:defPPr>
                <a:defRPr lang="zh-CN"/>
              </a:defPPr>
              <a:lvl1pPr>
                <a:buFont typeface="Arial"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itchFamily="34" charset="0"/>
                <a:buNone/>
                <a:tabLst/>
                <a:defRPr/>
              </a:pPr>
              <a:r>
                <a:rPr kumimoji="0" lang="en-US" altLang="zh-CN" sz="1600" b="0" i="0" u="none" strike="noStrike" kern="0" cap="none" spc="0" normalizeH="0" baseline="0" noProof="0" dirty="0">
                  <a:ln>
                    <a:noFill/>
                  </a:ln>
                  <a:solidFill>
                    <a:srgbClr val="0AC0FC"/>
                  </a:solidFill>
                  <a:effectLst/>
                  <a:uLnTx/>
                  <a:uFillTx/>
                  <a:latin typeface="+mn-lt"/>
                  <a:ea typeface="+mn-ea"/>
                  <a:cs typeface="+mn-ea"/>
                  <a:sym typeface="+mn-lt"/>
                </a:rPr>
                <a:t>Click here to add text content, such as keywords, some brief introductions, etc.</a:t>
              </a:r>
            </a:p>
          </p:txBody>
        </p:sp>
        <p:sp>
          <p:nvSpPr>
            <p:cNvPr id="16" name="椭圆 15">
              <a:extLst>
                <a:ext uri="{FF2B5EF4-FFF2-40B4-BE49-F238E27FC236}">
                  <a16:creationId xmlns:a16="http://schemas.microsoft.com/office/drawing/2014/main" id="{83E152BF-4CE6-43EB-8E9E-EB4D69116294}"/>
                </a:ext>
              </a:extLst>
            </p:cNvPr>
            <p:cNvSpPr/>
            <p:nvPr/>
          </p:nvSpPr>
          <p:spPr bwMode="auto">
            <a:xfrm>
              <a:off x="1067594" y="1356910"/>
              <a:ext cx="377960" cy="378159"/>
            </a:xfrm>
            <a:prstGeom prst="ellipse">
              <a:avLst/>
            </a:prstGeom>
            <a:noFill/>
            <a:ln w="9525" cap="flat" cmpd="sng" algn="ctr">
              <a:solidFill>
                <a:srgbClr val="0AC0FC"/>
              </a:solidFill>
              <a:prstDash val="solid"/>
              <a:round/>
              <a:headEnd type="none" w="med" len="med"/>
              <a:tailEnd type="none" w="med" len="med"/>
            </a:ln>
            <a:effectLst/>
          </p:spPr>
          <p:txBody>
            <a:bodyPr vert="horz" wrap="square" lIns="68571" tIns="34285" rIns="68571" bIns="34285" numCol="1" rtlCol="0" anchor="t" anchorCtr="0" compatLnSpc="1">
              <a:prstTxWarp prst="textNoShape">
                <a:avLst/>
              </a:prstTxWarp>
            </a:bodyPr>
            <a:lstStyle/>
            <a:p>
              <a:pPr marL="0" marR="0" lvl="0" indent="0" defTabSz="685709"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AC0FC"/>
                  </a:solidFill>
                  <a:effectLst/>
                  <a:uLnTx/>
                  <a:uFillTx/>
                  <a:cs typeface="+mn-ea"/>
                  <a:sym typeface="+mn-lt"/>
                </a:rPr>
                <a:t>1</a:t>
              </a:r>
              <a:endParaRPr kumimoji="0" lang="zh-CN" altLang="en-US" sz="1400" b="1" i="0" u="none" strike="noStrike" kern="0" cap="none" spc="0" normalizeH="0" baseline="0" noProof="0" dirty="0">
                <a:ln>
                  <a:noFill/>
                </a:ln>
                <a:solidFill>
                  <a:srgbClr val="0AC0FC"/>
                </a:solidFill>
                <a:effectLst/>
                <a:uLnTx/>
                <a:uFillTx/>
                <a:cs typeface="+mn-ea"/>
                <a:sym typeface="+mn-lt"/>
              </a:endParaRPr>
            </a:p>
          </p:txBody>
        </p:sp>
        <p:sp>
          <p:nvSpPr>
            <p:cNvPr id="17" name="椭圆 16">
              <a:extLst>
                <a:ext uri="{FF2B5EF4-FFF2-40B4-BE49-F238E27FC236}">
                  <a16:creationId xmlns:a16="http://schemas.microsoft.com/office/drawing/2014/main" id="{2BE16502-7244-4822-8FFF-A77750652E32}"/>
                </a:ext>
              </a:extLst>
            </p:cNvPr>
            <p:cNvSpPr/>
            <p:nvPr/>
          </p:nvSpPr>
          <p:spPr bwMode="auto">
            <a:xfrm>
              <a:off x="1067594" y="2572544"/>
              <a:ext cx="377960" cy="378159"/>
            </a:xfrm>
            <a:prstGeom prst="ellipse">
              <a:avLst/>
            </a:prstGeom>
            <a:noFill/>
            <a:ln w="9525" cap="flat" cmpd="sng" algn="ctr">
              <a:solidFill>
                <a:srgbClr val="0AC0FC"/>
              </a:solidFill>
              <a:prstDash val="solid"/>
              <a:round/>
              <a:headEnd type="none" w="med" len="med"/>
              <a:tailEnd type="none" w="med" len="med"/>
            </a:ln>
            <a:effectLst/>
          </p:spPr>
          <p:txBody>
            <a:bodyPr vert="horz" wrap="square" lIns="68571" tIns="34285" rIns="68571" bIns="34285" numCol="1" rtlCol="0" anchor="t" anchorCtr="0" compatLnSpc="1">
              <a:prstTxWarp prst="textNoShape">
                <a:avLst/>
              </a:prstTxWarp>
            </a:bodyPr>
            <a:lstStyle/>
            <a:p>
              <a:pPr marL="0" marR="0" lvl="0" indent="0" defTabSz="685709"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AC0FC"/>
                  </a:solidFill>
                  <a:effectLst/>
                  <a:uLnTx/>
                  <a:uFillTx/>
                  <a:cs typeface="+mn-ea"/>
                  <a:sym typeface="+mn-lt"/>
                </a:rPr>
                <a:t>2</a:t>
              </a:r>
              <a:endParaRPr kumimoji="0" lang="zh-CN" altLang="en-US" sz="1400" b="1" i="0" u="none" strike="noStrike" kern="0" cap="none" spc="0" normalizeH="0" baseline="0" noProof="0" dirty="0">
                <a:ln>
                  <a:noFill/>
                </a:ln>
                <a:solidFill>
                  <a:srgbClr val="0AC0FC"/>
                </a:solidFill>
                <a:effectLst/>
                <a:uLnTx/>
                <a:uFillTx/>
                <a:cs typeface="+mn-ea"/>
                <a:sym typeface="+mn-lt"/>
              </a:endParaRPr>
            </a:p>
          </p:txBody>
        </p:sp>
        <p:sp>
          <p:nvSpPr>
            <p:cNvPr id="18" name="椭圆 17">
              <a:extLst>
                <a:ext uri="{FF2B5EF4-FFF2-40B4-BE49-F238E27FC236}">
                  <a16:creationId xmlns:a16="http://schemas.microsoft.com/office/drawing/2014/main" id="{B1B634FA-5F3C-4A46-97E3-6B955C7049EE}"/>
                </a:ext>
              </a:extLst>
            </p:cNvPr>
            <p:cNvSpPr/>
            <p:nvPr/>
          </p:nvSpPr>
          <p:spPr bwMode="auto">
            <a:xfrm>
              <a:off x="1067594" y="3791744"/>
              <a:ext cx="377960" cy="378159"/>
            </a:xfrm>
            <a:prstGeom prst="ellipse">
              <a:avLst/>
            </a:prstGeom>
            <a:noFill/>
            <a:ln w="9525" cap="flat" cmpd="sng" algn="ctr">
              <a:solidFill>
                <a:srgbClr val="0AC0FC"/>
              </a:solidFill>
              <a:prstDash val="solid"/>
              <a:round/>
              <a:headEnd type="none" w="med" len="med"/>
              <a:tailEnd type="none" w="med" len="med"/>
            </a:ln>
            <a:effectLst/>
          </p:spPr>
          <p:txBody>
            <a:bodyPr vert="horz" wrap="square" lIns="68571" tIns="34285" rIns="68571" bIns="34285" numCol="1" rtlCol="0" anchor="t" anchorCtr="0" compatLnSpc="1">
              <a:prstTxWarp prst="textNoShape">
                <a:avLst/>
              </a:prstTxWarp>
            </a:bodyPr>
            <a:lstStyle/>
            <a:p>
              <a:pPr marL="0" marR="0" lvl="0" indent="0" defTabSz="685709"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AC0FC"/>
                  </a:solidFill>
                  <a:effectLst/>
                  <a:uLnTx/>
                  <a:uFillTx/>
                  <a:cs typeface="+mn-ea"/>
                  <a:sym typeface="+mn-lt"/>
                </a:rPr>
                <a:t>3</a:t>
              </a:r>
              <a:endParaRPr kumimoji="0" lang="zh-CN" altLang="en-US" sz="1400" b="1" i="0" u="none" strike="noStrike" kern="0" cap="none" spc="0" normalizeH="0" baseline="0" noProof="0" dirty="0">
                <a:ln>
                  <a:noFill/>
                </a:ln>
                <a:solidFill>
                  <a:srgbClr val="0AC0FC"/>
                </a:solidFill>
                <a:effectLst/>
                <a:uLnTx/>
                <a:uFillTx/>
                <a:cs typeface="+mn-ea"/>
                <a:sym typeface="+mn-lt"/>
              </a:endParaRPr>
            </a:p>
          </p:txBody>
        </p:sp>
        <p:sp>
          <p:nvSpPr>
            <p:cNvPr id="19" name="TextBox 16">
              <a:extLst>
                <a:ext uri="{FF2B5EF4-FFF2-40B4-BE49-F238E27FC236}">
                  <a16:creationId xmlns:a16="http://schemas.microsoft.com/office/drawing/2014/main" id="{0B3E2E35-3F42-475E-833D-67FC99AE1683}"/>
                </a:ext>
              </a:extLst>
            </p:cNvPr>
            <p:cNvSpPr txBox="1"/>
            <p:nvPr/>
          </p:nvSpPr>
          <p:spPr>
            <a:xfrm>
              <a:off x="2896393" y="1708109"/>
              <a:ext cx="5081340" cy="630614"/>
            </a:xfrm>
            <a:prstGeom prst="rect">
              <a:avLst/>
            </a:prstGeom>
            <a:noFill/>
          </p:spPr>
          <p:txBody>
            <a:bodyPr wrap="square" lIns="68571" tIns="34285" rIns="68571" bIns="34285">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 typeface="Arial" pitchFamily="34" charset="0"/>
                <a:buNone/>
                <a:tabLst/>
                <a:defRPr kumimoji="0" sz="1400" b="0" i="0" u="none" strike="noStrike" kern="0" cap="none" spc="0" normalizeH="0" baseline="0">
                  <a:ln>
                    <a:noFill/>
                  </a:ln>
                  <a:solidFill>
                    <a:srgbClr val="484849">
                      <a:lumMod val="50000"/>
                    </a:srgbClr>
                  </a:solidFill>
                  <a:effectLst/>
                  <a:uLnTx/>
                  <a:uFillTx/>
                  <a:latin typeface="微软雅黑"/>
                  <a:ea typeface="微软雅黑"/>
                </a:defRPr>
              </a:lvl1pPr>
            </a:lstStyle>
            <a:p>
              <a:pPr>
                <a:lnSpc>
                  <a:spcPct val="150000"/>
                </a:lnSpc>
              </a:pPr>
              <a:r>
                <a:rPr lang="en-US" altLang="zh-CN" sz="1600" dirty="0">
                  <a:solidFill>
                    <a:srgbClr val="0AC0FC"/>
                  </a:solidFill>
                  <a:latin typeface="+mn-lt"/>
                  <a:ea typeface="+mn-ea"/>
                  <a:cs typeface="+mn-ea"/>
                  <a:sym typeface="+mn-lt"/>
                </a:rPr>
                <a:t>Click here to add text content, such as keywords, some brief introductions, etc.</a:t>
              </a:r>
              <a:endParaRPr lang="zh-CN" altLang="en-US" sz="1600" dirty="0">
                <a:solidFill>
                  <a:srgbClr val="0AC0FC"/>
                </a:solidFill>
                <a:latin typeface="+mn-lt"/>
                <a:ea typeface="+mn-ea"/>
                <a:cs typeface="+mn-ea"/>
                <a:sym typeface="+mn-lt"/>
              </a:endParaRPr>
            </a:p>
          </p:txBody>
        </p:sp>
        <p:grpSp>
          <p:nvGrpSpPr>
            <p:cNvPr id="20" name="组合 19">
              <a:extLst>
                <a:ext uri="{FF2B5EF4-FFF2-40B4-BE49-F238E27FC236}">
                  <a16:creationId xmlns:a16="http://schemas.microsoft.com/office/drawing/2014/main" id="{0CF364E2-51A1-413D-86F3-2E63EE671291}"/>
                </a:ext>
              </a:extLst>
            </p:cNvPr>
            <p:cNvGrpSpPr/>
            <p:nvPr/>
          </p:nvGrpSpPr>
          <p:grpSpPr>
            <a:xfrm flipV="1">
              <a:off x="2896394" y="1429545"/>
              <a:ext cx="5081340" cy="109222"/>
              <a:chOff x="254044" y="-1008856"/>
              <a:chExt cx="7290550" cy="156708"/>
            </a:xfrm>
          </p:grpSpPr>
          <p:sp>
            <p:nvSpPr>
              <p:cNvPr id="31" name="矩形 30">
                <a:extLst>
                  <a:ext uri="{FF2B5EF4-FFF2-40B4-BE49-F238E27FC236}">
                    <a16:creationId xmlns:a16="http://schemas.microsoft.com/office/drawing/2014/main" id="{0B1AD843-A10E-4F15-B99B-C32C33227D5F}"/>
                  </a:ext>
                </a:extLst>
              </p:cNvPr>
              <p:cNvSpPr/>
              <p:nvPr/>
            </p:nvSpPr>
            <p:spPr>
              <a:xfrm>
                <a:off x="57157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32" name="矩形 31">
                <a:extLst>
                  <a:ext uri="{FF2B5EF4-FFF2-40B4-BE49-F238E27FC236}">
                    <a16:creationId xmlns:a16="http://schemas.microsoft.com/office/drawing/2014/main" id="{ACA514F5-C97A-47B2-AB19-91C67F8DD7EC}"/>
                  </a:ext>
                </a:extLst>
              </p:cNvPr>
              <p:cNvSpPr/>
              <p:nvPr/>
            </p:nvSpPr>
            <p:spPr>
              <a:xfrm>
                <a:off x="254044" y="-998721"/>
                <a:ext cx="1828800" cy="145530"/>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33" name="矩形 32">
                <a:extLst>
                  <a:ext uri="{FF2B5EF4-FFF2-40B4-BE49-F238E27FC236}">
                    <a16:creationId xmlns:a16="http://schemas.microsoft.com/office/drawing/2014/main" id="{779268A2-6D69-4DBF-B9FF-41E0A2BF31D2}"/>
                  </a:ext>
                </a:extLst>
              </p:cNvPr>
              <p:cNvSpPr/>
              <p:nvPr/>
            </p:nvSpPr>
            <p:spPr>
              <a:xfrm>
                <a:off x="20581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34" name="矩形 33">
                <a:extLst>
                  <a:ext uri="{FF2B5EF4-FFF2-40B4-BE49-F238E27FC236}">
                    <a16:creationId xmlns:a16="http://schemas.microsoft.com/office/drawing/2014/main" id="{5B682B01-EF69-4CE3-89EC-3D62CB456E84}"/>
                  </a:ext>
                </a:extLst>
              </p:cNvPr>
              <p:cNvSpPr/>
              <p:nvPr/>
            </p:nvSpPr>
            <p:spPr>
              <a:xfrm>
                <a:off x="3886994" y="-998721"/>
                <a:ext cx="1828800" cy="145531"/>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grpSp>
        <p:grpSp>
          <p:nvGrpSpPr>
            <p:cNvPr id="21" name="组合 20">
              <a:extLst>
                <a:ext uri="{FF2B5EF4-FFF2-40B4-BE49-F238E27FC236}">
                  <a16:creationId xmlns:a16="http://schemas.microsoft.com/office/drawing/2014/main" id="{B26AE134-B0E8-475A-846A-0F5EBA96C2CB}"/>
                </a:ext>
              </a:extLst>
            </p:cNvPr>
            <p:cNvGrpSpPr/>
            <p:nvPr/>
          </p:nvGrpSpPr>
          <p:grpSpPr>
            <a:xfrm flipV="1">
              <a:off x="2896394" y="2737644"/>
              <a:ext cx="5081340" cy="109224"/>
              <a:chOff x="254044" y="-1008859"/>
              <a:chExt cx="7290550" cy="156711"/>
            </a:xfrm>
          </p:grpSpPr>
          <p:sp>
            <p:nvSpPr>
              <p:cNvPr id="27" name="矩形 26">
                <a:extLst>
                  <a:ext uri="{FF2B5EF4-FFF2-40B4-BE49-F238E27FC236}">
                    <a16:creationId xmlns:a16="http://schemas.microsoft.com/office/drawing/2014/main" id="{BE3645A8-CBD3-4C94-B5B9-5EAB42D47902}"/>
                  </a:ext>
                </a:extLst>
              </p:cNvPr>
              <p:cNvSpPr/>
              <p:nvPr/>
            </p:nvSpPr>
            <p:spPr>
              <a:xfrm>
                <a:off x="57157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28" name="矩形 27">
                <a:extLst>
                  <a:ext uri="{FF2B5EF4-FFF2-40B4-BE49-F238E27FC236}">
                    <a16:creationId xmlns:a16="http://schemas.microsoft.com/office/drawing/2014/main" id="{8412293B-8372-4BFD-A770-D82BBA412FD1}"/>
                  </a:ext>
                </a:extLst>
              </p:cNvPr>
              <p:cNvSpPr/>
              <p:nvPr/>
            </p:nvSpPr>
            <p:spPr>
              <a:xfrm>
                <a:off x="25404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29" name="矩形 28">
                <a:extLst>
                  <a:ext uri="{FF2B5EF4-FFF2-40B4-BE49-F238E27FC236}">
                    <a16:creationId xmlns:a16="http://schemas.microsoft.com/office/drawing/2014/main" id="{D49A793A-679E-4DF3-9101-BB959F748903}"/>
                  </a:ext>
                </a:extLst>
              </p:cNvPr>
              <p:cNvSpPr/>
              <p:nvPr/>
            </p:nvSpPr>
            <p:spPr>
              <a:xfrm>
                <a:off x="2058194" y="-1008859"/>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30" name="矩形 29">
                <a:extLst>
                  <a:ext uri="{FF2B5EF4-FFF2-40B4-BE49-F238E27FC236}">
                    <a16:creationId xmlns:a16="http://schemas.microsoft.com/office/drawing/2014/main" id="{320B7671-3BC7-4D7A-AB4B-AC80CFC2CB99}"/>
                  </a:ext>
                </a:extLst>
              </p:cNvPr>
              <p:cNvSpPr/>
              <p:nvPr/>
            </p:nvSpPr>
            <p:spPr>
              <a:xfrm>
                <a:off x="38869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grpSp>
        <p:grpSp>
          <p:nvGrpSpPr>
            <p:cNvPr id="22" name="组合 21">
              <a:extLst>
                <a:ext uri="{FF2B5EF4-FFF2-40B4-BE49-F238E27FC236}">
                  <a16:creationId xmlns:a16="http://schemas.microsoft.com/office/drawing/2014/main" id="{CA20053C-E5C8-43F1-8DD1-E98BD2AE6AC5}"/>
                </a:ext>
              </a:extLst>
            </p:cNvPr>
            <p:cNvGrpSpPr/>
            <p:nvPr/>
          </p:nvGrpSpPr>
          <p:grpSpPr>
            <a:xfrm flipV="1">
              <a:off x="2896394" y="3956844"/>
              <a:ext cx="5081340" cy="109224"/>
              <a:chOff x="254044" y="-1008859"/>
              <a:chExt cx="7290550" cy="156711"/>
            </a:xfrm>
          </p:grpSpPr>
          <p:sp>
            <p:nvSpPr>
              <p:cNvPr id="23" name="矩形 22">
                <a:extLst>
                  <a:ext uri="{FF2B5EF4-FFF2-40B4-BE49-F238E27FC236}">
                    <a16:creationId xmlns:a16="http://schemas.microsoft.com/office/drawing/2014/main" id="{4E748145-B4E4-4414-97DE-77599B209441}"/>
                  </a:ext>
                </a:extLst>
              </p:cNvPr>
              <p:cNvSpPr/>
              <p:nvPr/>
            </p:nvSpPr>
            <p:spPr>
              <a:xfrm>
                <a:off x="57157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24" name="矩形 23">
                <a:extLst>
                  <a:ext uri="{FF2B5EF4-FFF2-40B4-BE49-F238E27FC236}">
                    <a16:creationId xmlns:a16="http://schemas.microsoft.com/office/drawing/2014/main" id="{8C3A4DFB-76B8-41CA-A457-79C12309FF8F}"/>
                  </a:ext>
                </a:extLst>
              </p:cNvPr>
              <p:cNvSpPr/>
              <p:nvPr/>
            </p:nvSpPr>
            <p:spPr>
              <a:xfrm>
                <a:off x="254044" y="-1008859"/>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25" name="矩形 24">
                <a:extLst>
                  <a:ext uri="{FF2B5EF4-FFF2-40B4-BE49-F238E27FC236}">
                    <a16:creationId xmlns:a16="http://schemas.microsoft.com/office/drawing/2014/main" id="{8DB17846-ACCC-4344-A17D-D9889B748295}"/>
                  </a:ext>
                </a:extLst>
              </p:cNvPr>
              <p:cNvSpPr/>
              <p:nvPr/>
            </p:nvSpPr>
            <p:spPr>
              <a:xfrm>
                <a:off x="20581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sp>
            <p:nvSpPr>
              <p:cNvPr id="26" name="矩形 25">
                <a:extLst>
                  <a:ext uri="{FF2B5EF4-FFF2-40B4-BE49-F238E27FC236}">
                    <a16:creationId xmlns:a16="http://schemas.microsoft.com/office/drawing/2014/main" id="{83700F6A-2ED8-4BD2-BEE3-C1B4E2EAF0F5}"/>
                  </a:ext>
                </a:extLst>
              </p:cNvPr>
              <p:cNvSpPr/>
              <p:nvPr/>
            </p:nvSpPr>
            <p:spPr>
              <a:xfrm>
                <a:off x="3886994" y="-1008856"/>
                <a:ext cx="1828800" cy="156708"/>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AC0FC"/>
                  </a:solidFill>
                  <a:cs typeface="+mn-ea"/>
                  <a:sym typeface="+mn-lt"/>
                </a:endParaRPr>
              </a:p>
            </p:txBody>
          </p:sp>
        </p:grpSp>
      </p:grpSp>
    </p:spTree>
    <p:extLst>
      <p:ext uri="{BB962C8B-B14F-4D97-AF65-F5344CB8AC3E}">
        <p14:creationId xmlns:p14="http://schemas.microsoft.com/office/powerpoint/2010/main" val="20907271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9B30F25-3E1A-400F-95A2-F1CF11BB8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4" name="组合 3">
            <a:extLst>
              <a:ext uri="{FF2B5EF4-FFF2-40B4-BE49-F238E27FC236}">
                <a16:creationId xmlns:a16="http://schemas.microsoft.com/office/drawing/2014/main" id="{163397F8-E675-49F0-80FA-35F901E82BAC}"/>
              </a:ext>
            </a:extLst>
          </p:cNvPr>
          <p:cNvGrpSpPr/>
          <p:nvPr/>
        </p:nvGrpSpPr>
        <p:grpSpPr>
          <a:xfrm>
            <a:off x="4580002" y="1232475"/>
            <a:ext cx="1486202" cy="1352522"/>
            <a:chOff x="3197251" y="1362572"/>
            <a:chExt cx="1486202" cy="1352522"/>
          </a:xfrm>
        </p:grpSpPr>
        <p:sp>
          <p:nvSpPr>
            <p:cNvPr id="5" name="圆角矩形 31">
              <a:extLst>
                <a:ext uri="{FF2B5EF4-FFF2-40B4-BE49-F238E27FC236}">
                  <a16:creationId xmlns:a16="http://schemas.microsoft.com/office/drawing/2014/main" id="{A8122017-3945-410A-AC87-E3625842832E}"/>
                </a:ext>
              </a:extLst>
            </p:cNvPr>
            <p:cNvSpPr/>
            <p:nvPr/>
          </p:nvSpPr>
          <p:spPr>
            <a:xfrm>
              <a:off x="3197251"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0AC0FC"/>
                </a:solidFill>
                <a:effectLst/>
                <a:uLnTx/>
                <a:uFillTx/>
                <a:cs typeface="+mn-ea"/>
                <a:sym typeface="+mn-lt"/>
              </a:endParaRPr>
            </a:p>
          </p:txBody>
        </p:sp>
        <p:sp>
          <p:nvSpPr>
            <p:cNvPr id="6" name="TextBox 32">
              <a:extLst>
                <a:ext uri="{FF2B5EF4-FFF2-40B4-BE49-F238E27FC236}">
                  <a16:creationId xmlns:a16="http://schemas.microsoft.com/office/drawing/2014/main" id="{E84C4A61-27EA-4CA6-BD91-3FCD33679E20}"/>
                </a:ext>
              </a:extLst>
            </p:cNvPr>
            <p:cNvSpPr txBox="1"/>
            <p:nvPr/>
          </p:nvSpPr>
          <p:spPr>
            <a:xfrm>
              <a:off x="3536875" y="1381180"/>
              <a:ext cx="72968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AC0FC"/>
                  </a:solidFill>
                  <a:effectLst/>
                  <a:uLnTx/>
                  <a:uFillTx/>
                  <a:cs typeface="+mn-ea"/>
                  <a:sym typeface="+mn-lt"/>
                </a:rPr>
                <a:t>0</a:t>
              </a:r>
              <a:endParaRPr kumimoji="0" lang="zh-CN" altLang="en-US" sz="8000" b="0" i="0" u="none" strike="noStrike" kern="1200" cap="none" spc="0" normalizeH="0" baseline="0" noProof="0" dirty="0">
                <a:ln>
                  <a:noFill/>
                </a:ln>
                <a:solidFill>
                  <a:srgbClr val="0AC0FC"/>
                </a:solidFill>
                <a:effectLst/>
                <a:uLnTx/>
                <a:uFillTx/>
                <a:cs typeface="+mn-ea"/>
                <a:sym typeface="+mn-lt"/>
              </a:endParaRPr>
            </a:p>
          </p:txBody>
        </p:sp>
      </p:grpSp>
      <p:grpSp>
        <p:nvGrpSpPr>
          <p:cNvPr id="7" name="组合 6">
            <a:extLst>
              <a:ext uri="{FF2B5EF4-FFF2-40B4-BE49-F238E27FC236}">
                <a16:creationId xmlns:a16="http://schemas.microsoft.com/office/drawing/2014/main" id="{8DBEBE84-FCE4-44FC-BA84-3F88AE60A82E}"/>
              </a:ext>
            </a:extLst>
          </p:cNvPr>
          <p:cNvGrpSpPr/>
          <p:nvPr/>
        </p:nvGrpSpPr>
        <p:grpSpPr>
          <a:xfrm>
            <a:off x="6148893" y="1232475"/>
            <a:ext cx="1486202" cy="1352522"/>
            <a:chOff x="4766142" y="1362572"/>
            <a:chExt cx="1486202" cy="1352522"/>
          </a:xfrm>
        </p:grpSpPr>
        <p:sp>
          <p:nvSpPr>
            <p:cNvPr id="8" name="圆角矩形 34">
              <a:extLst>
                <a:ext uri="{FF2B5EF4-FFF2-40B4-BE49-F238E27FC236}">
                  <a16:creationId xmlns:a16="http://schemas.microsoft.com/office/drawing/2014/main" id="{15965735-F5B8-4E60-A31F-486646AEA716}"/>
                </a:ext>
              </a:extLst>
            </p:cNvPr>
            <p:cNvSpPr/>
            <p:nvPr/>
          </p:nvSpPr>
          <p:spPr>
            <a:xfrm>
              <a:off x="4766142" y="1362572"/>
              <a:ext cx="1486202" cy="1352522"/>
            </a:xfrm>
            <a:prstGeom prst="roundRect">
              <a:avLst>
                <a:gd name="adj" fmla="val 50000"/>
              </a:avLst>
            </a:prstGeom>
            <a:solidFill>
              <a:srgbClr val="0AC0FC">
                <a:alpha val="34902"/>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AC0FC"/>
                </a:solidFill>
                <a:effectLst/>
                <a:uLnTx/>
                <a:uFillTx/>
                <a:cs typeface="+mn-ea"/>
                <a:sym typeface="+mn-lt"/>
              </a:endParaRPr>
            </a:p>
          </p:txBody>
        </p:sp>
        <p:sp>
          <p:nvSpPr>
            <p:cNvPr id="10" name="TextBox 35">
              <a:extLst>
                <a:ext uri="{FF2B5EF4-FFF2-40B4-BE49-F238E27FC236}">
                  <a16:creationId xmlns:a16="http://schemas.microsoft.com/office/drawing/2014/main" id="{998F8A3E-758E-4A8C-AE02-C5AA52578A82}"/>
                </a:ext>
              </a:extLst>
            </p:cNvPr>
            <p:cNvSpPr txBox="1"/>
            <p:nvPr/>
          </p:nvSpPr>
          <p:spPr>
            <a:xfrm>
              <a:off x="5111889" y="1378734"/>
              <a:ext cx="72167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0" dirty="0">
                  <a:solidFill>
                    <a:srgbClr val="0AC0FC"/>
                  </a:solidFill>
                  <a:cs typeface="+mn-ea"/>
                  <a:sym typeface="+mn-lt"/>
                </a:rPr>
                <a:t>X</a:t>
              </a:r>
              <a:endParaRPr kumimoji="0" lang="zh-CN" altLang="en-US" sz="8000" b="0" i="0" u="none" strike="noStrike" kern="1200" cap="none" spc="0" normalizeH="0" baseline="0" noProof="0" dirty="0">
                <a:ln>
                  <a:noFill/>
                </a:ln>
                <a:solidFill>
                  <a:srgbClr val="0AC0FC"/>
                </a:solidFill>
                <a:effectLst/>
                <a:uLnTx/>
                <a:uFillTx/>
                <a:cs typeface="+mn-ea"/>
                <a:sym typeface="+mn-lt"/>
              </a:endParaRPr>
            </a:p>
          </p:txBody>
        </p:sp>
      </p:grpSp>
      <p:grpSp>
        <p:nvGrpSpPr>
          <p:cNvPr id="11" name="组合 10">
            <a:extLst>
              <a:ext uri="{FF2B5EF4-FFF2-40B4-BE49-F238E27FC236}">
                <a16:creationId xmlns:a16="http://schemas.microsoft.com/office/drawing/2014/main" id="{CDFF8F59-136A-4194-B8B6-FD48CD436019}"/>
              </a:ext>
            </a:extLst>
          </p:cNvPr>
          <p:cNvGrpSpPr/>
          <p:nvPr/>
        </p:nvGrpSpPr>
        <p:grpSpPr>
          <a:xfrm>
            <a:off x="7717753" y="1232475"/>
            <a:ext cx="1486202" cy="1352522"/>
            <a:chOff x="6335002" y="1362572"/>
            <a:chExt cx="1486202" cy="1352522"/>
          </a:xfrm>
        </p:grpSpPr>
        <p:sp>
          <p:nvSpPr>
            <p:cNvPr id="12" name="圆角矩形 37">
              <a:extLst>
                <a:ext uri="{FF2B5EF4-FFF2-40B4-BE49-F238E27FC236}">
                  <a16:creationId xmlns:a16="http://schemas.microsoft.com/office/drawing/2014/main" id="{D78A4F51-79C0-4CF0-AFA6-92516EE3EC0D}"/>
                </a:ext>
              </a:extLst>
            </p:cNvPr>
            <p:cNvSpPr/>
            <p:nvPr/>
          </p:nvSpPr>
          <p:spPr>
            <a:xfrm>
              <a:off x="6335002" y="1362572"/>
              <a:ext cx="1486202" cy="1352522"/>
            </a:xfrm>
            <a:prstGeom prst="roundRect">
              <a:avLst>
                <a:gd name="adj" fmla="val 50000"/>
              </a:avLst>
            </a:prstGeom>
            <a:solidFill>
              <a:srgbClr val="0AC0FC">
                <a:alpha val="20000"/>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AC0FC"/>
                </a:solidFill>
                <a:effectLst/>
                <a:uLnTx/>
                <a:uFillTx/>
                <a:cs typeface="+mn-ea"/>
                <a:sym typeface="+mn-lt"/>
              </a:endParaRPr>
            </a:p>
          </p:txBody>
        </p:sp>
        <p:sp>
          <p:nvSpPr>
            <p:cNvPr id="13" name="TextBox 38">
              <a:extLst>
                <a:ext uri="{FF2B5EF4-FFF2-40B4-BE49-F238E27FC236}">
                  <a16:creationId xmlns:a16="http://schemas.microsoft.com/office/drawing/2014/main" id="{AFC9FE92-A3FC-4352-B427-AB374BDF7E3B}"/>
                </a:ext>
              </a:extLst>
            </p:cNvPr>
            <p:cNvSpPr txBox="1"/>
            <p:nvPr/>
          </p:nvSpPr>
          <p:spPr>
            <a:xfrm>
              <a:off x="6681395" y="1378734"/>
              <a:ext cx="73449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AC0FC"/>
                  </a:solidFill>
                  <a:effectLst/>
                  <a:uLnTx/>
                  <a:uFillTx/>
                  <a:cs typeface="+mn-ea"/>
                  <a:sym typeface="+mn-lt"/>
                </a:rPr>
                <a:t>X</a:t>
              </a:r>
              <a:endParaRPr kumimoji="0" lang="zh-CN" altLang="en-US" sz="8000" b="0" i="0" u="none" strike="noStrike" kern="1200" cap="none" spc="0" normalizeH="0" baseline="0" noProof="0" dirty="0">
                <a:ln>
                  <a:noFill/>
                </a:ln>
                <a:solidFill>
                  <a:srgbClr val="0AC0FC"/>
                </a:solidFill>
                <a:effectLst/>
                <a:uLnTx/>
                <a:uFillTx/>
                <a:cs typeface="+mn-ea"/>
                <a:sym typeface="+mn-lt"/>
              </a:endParaRPr>
            </a:p>
          </p:txBody>
        </p:sp>
      </p:grpSp>
      <p:grpSp>
        <p:nvGrpSpPr>
          <p:cNvPr id="14" name="组合 13">
            <a:extLst>
              <a:ext uri="{FF2B5EF4-FFF2-40B4-BE49-F238E27FC236}">
                <a16:creationId xmlns:a16="http://schemas.microsoft.com/office/drawing/2014/main" id="{4B0F51D5-28FC-4211-AE93-9E6ED7AF3D26}"/>
              </a:ext>
            </a:extLst>
          </p:cNvPr>
          <p:cNvGrpSpPr/>
          <p:nvPr/>
        </p:nvGrpSpPr>
        <p:grpSpPr>
          <a:xfrm>
            <a:off x="3002423" y="1225985"/>
            <a:ext cx="1486202" cy="1359012"/>
            <a:chOff x="1619672" y="1356082"/>
            <a:chExt cx="1486202" cy="1359012"/>
          </a:xfrm>
        </p:grpSpPr>
        <p:sp>
          <p:nvSpPr>
            <p:cNvPr id="15" name="圆角矩形 40">
              <a:extLst>
                <a:ext uri="{FF2B5EF4-FFF2-40B4-BE49-F238E27FC236}">
                  <a16:creationId xmlns:a16="http://schemas.microsoft.com/office/drawing/2014/main" id="{CE7D08C3-F30D-4CCF-8F6A-DC221BE83563}"/>
                </a:ext>
              </a:extLst>
            </p:cNvPr>
            <p:cNvSpPr/>
            <p:nvPr/>
          </p:nvSpPr>
          <p:spPr>
            <a:xfrm>
              <a:off x="1619672" y="1362572"/>
              <a:ext cx="1486202" cy="1352522"/>
            </a:xfrm>
            <a:prstGeom prst="roundRect">
              <a:avLst>
                <a:gd name="adj" fmla="val 50000"/>
              </a:avLst>
            </a:prstGeom>
            <a:solidFill>
              <a:srgbClr val="0AC0FC">
                <a:alpha val="20000"/>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AC0FC"/>
                </a:solidFill>
                <a:effectLst/>
                <a:uLnTx/>
                <a:uFillTx/>
                <a:cs typeface="+mn-ea"/>
                <a:sym typeface="+mn-lt"/>
              </a:endParaRPr>
            </a:p>
          </p:txBody>
        </p:sp>
        <p:sp>
          <p:nvSpPr>
            <p:cNvPr id="16" name="TextBox 41">
              <a:extLst>
                <a:ext uri="{FF2B5EF4-FFF2-40B4-BE49-F238E27FC236}">
                  <a16:creationId xmlns:a16="http://schemas.microsoft.com/office/drawing/2014/main" id="{EB92C7C6-7876-4DF2-90A5-A26882C9B28F}"/>
                </a:ext>
              </a:extLst>
            </p:cNvPr>
            <p:cNvSpPr txBox="1"/>
            <p:nvPr/>
          </p:nvSpPr>
          <p:spPr>
            <a:xfrm>
              <a:off x="1975644" y="1356082"/>
              <a:ext cx="72167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AC0FC"/>
                  </a:solidFill>
                  <a:effectLst/>
                  <a:uLnTx/>
                  <a:uFillTx/>
                  <a:cs typeface="+mn-ea"/>
                  <a:sym typeface="+mn-lt"/>
                </a:rPr>
                <a:t>2</a:t>
              </a:r>
              <a:endParaRPr kumimoji="0" lang="zh-CN" altLang="en-US" sz="8000" b="0" i="0" u="none" strike="noStrike" kern="1200" cap="none" spc="0" normalizeH="0" baseline="0" noProof="0" dirty="0">
                <a:ln>
                  <a:noFill/>
                </a:ln>
                <a:solidFill>
                  <a:srgbClr val="0AC0FC"/>
                </a:solidFill>
                <a:effectLst/>
                <a:uLnTx/>
                <a:uFillTx/>
                <a:cs typeface="+mn-ea"/>
                <a:sym typeface="+mn-lt"/>
              </a:endParaRPr>
            </a:p>
          </p:txBody>
        </p:sp>
      </p:grpSp>
      <p:grpSp>
        <p:nvGrpSpPr>
          <p:cNvPr id="18" name="组合 17">
            <a:extLst>
              <a:ext uri="{FF2B5EF4-FFF2-40B4-BE49-F238E27FC236}">
                <a16:creationId xmlns:a16="http://schemas.microsoft.com/office/drawing/2014/main" id="{FFB5EB30-84BA-4C63-84CF-BC47DDE9235D}"/>
              </a:ext>
            </a:extLst>
          </p:cNvPr>
          <p:cNvGrpSpPr/>
          <p:nvPr/>
        </p:nvGrpSpPr>
        <p:grpSpPr>
          <a:xfrm>
            <a:off x="5122526" y="4737214"/>
            <a:ext cx="1963526" cy="375680"/>
            <a:chOff x="878220" y="4883368"/>
            <a:chExt cx="1963526" cy="375680"/>
          </a:xfrm>
        </p:grpSpPr>
        <p:sp>
          <p:nvSpPr>
            <p:cNvPr id="19" name="矩形: 圆角 18">
              <a:extLst>
                <a:ext uri="{FF2B5EF4-FFF2-40B4-BE49-F238E27FC236}">
                  <a16:creationId xmlns:a16="http://schemas.microsoft.com/office/drawing/2014/main" id="{26FD806D-0F54-40B8-B04A-BA633DF4FB94}"/>
                </a:ext>
              </a:extLst>
            </p:cNvPr>
            <p:cNvSpPr/>
            <p:nvPr/>
          </p:nvSpPr>
          <p:spPr>
            <a:xfrm rot="10800000" flipH="1">
              <a:off x="878220" y="4894704"/>
              <a:ext cx="1963526" cy="364344"/>
            </a:xfrm>
            <a:prstGeom prst="roundRect">
              <a:avLst>
                <a:gd name="adj" fmla="val 50000"/>
              </a:avLst>
            </a:prstGeom>
            <a:noFill/>
            <a:ln w="3175">
              <a:solidFill>
                <a:srgbClr val="0AC0FC"/>
              </a:solidFill>
            </a:ln>
            <a:effectLst>
              <a:glow rad="127000">
                <a:schemeClr val="bg1">
                  <a:alpha val="8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文本框 19">
              <a:extLst>
                <a:ext uri="{FF2B5EF4-FFF2-40B4-BE49-F238E27FC236}">
                  <a16:creationId xmlns:a16="http://schemas.microsoft.com/office/drawing/2014/main" id="{0B219C45-B75A-44D4-B8C0-1C8D97CD82D6}"/>
                </a:ext>
              </a:extLst>
            </p:cNvPr>
            <p:cNvSpPr txBox="1"/>
            <p:nvPr/>
          </p:nvSpPr>
          <p:spPr>
            <a:xfrm flipH="1">
              <a:off x="925326" y="4883368"/>
              <a:ext cx="1869314" cy="34977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300" normalizeH="0" baseline="0" noProof="0" dirty="0">
                  <a:ln>
                    <a:noFill/>
                  </a:ln>
                  <a:solidFill>
                    <a:srgbClr val="0AC0FC"/>
                  </a:solidFill>
                  <a:effectLst/>
                  <a:uLnTx/>
                  <a:uFillTx/>
                  <a:cs typeface="+mn-ea"/>
                  <a:sym typeface="+mn-lt"/>
                </a:rPr>
                <a:t>freeppt7.com</a:t>
              </a:r>
              <a:endParaRPr kumimoji="0" lang="zh-CN" altLang="en-US" sz="1400" b="0" i="0" u="none" strike="noStrike" kern="1200" cap="none" spc="300" normalizeH="0" baseline="0" noProof="0" dirty="0">
                <a:ln>
                  <a:noFill/>
                </a:ln>
                <a:solidFill>
                  <a:srgbClr val="0AC0FC"/>
                </a:solidFill>
                <a:effectLst/>
                <a:uLnTx/>
                <a:uFillTx/>
                <a:cs typeface="+mn-ea"/>
                <a:sym typeface="+mn-lt"/>
              </a:endParaRPr>
            </a:p>
          </p:txBody>
        </p:sp>
      </p:grpSp>
      <p:sp>
        <p:nvSpPr>
          <p:cNvPr id="22" name="文本框 21">
            <a:extLst>
              <a:ext uri="{FF2B5EF4-FFF2-40B4-BE49-F238E27FC236}">
                <a16:creationId xmlns:a16="http://schemas.microsoft.com/office/drawing/2014/main" id="{D806E8F2-3B3D-4BF3-8BA7-461662CA3BCF}"/>
              </a:ext>
            </a:extLst>
          </p:cNvPr>
          <p:cNvSpPr txBox="1"/>
          <p:nvPr/>
        </p:nvSpPr>
        <p:spPr>
          <a:xfrm flipH="1">
            <a:off x="2756179" y="2488496"/>
            <a:ext cx="6785428" cy="185775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9600" b="0" i="0" u="none" strike="noStrike" kern="1200" cap="none" spc="600" normalizeH="0" baseline="0" noProof="0" dirty="0">
                <a:ln>
                  <a:noFill/>
                </a:ln>
                <a:solidFill>
                  <a:srgbClr val="0AC0FC"/>
                </a:solidFill>
                <a:effectLst/>
                <a:uLnTx/>
                <a:uFillTx/>
                <a:cs typeface="+mn-ea"/>
                <a:sym typeface="+mn-lt"/>
              </a:rPr>
              <a:t>THANK YOU</a:t>
            </a:r>
            <a:endParaRPr kumimoji="0" lang="zh-CN" altLang="en-US" sz="9600" b="0" i="0" u="none" strike="noStrike" kern="1200" cap="none" spc="600" normalizeH="0" baseline="0" noProof="0" dirty="0">
              <a:ln>
                <a:noFill/>
              </a:ln>
              <a:solidFill>
                <a:srgbClr val="0AC0FC"/>
              </a:solidFill>
              <a:effectLst/>
              <a:uLnTx/>
              <a:uFillTx/>
              <a:cs typeface="+mn-ea"/>
              <a:sym typeface="+mn-lt"/>
            </a:endParaRPr>
          </a:p>
        </p:txBody>
      </p:sp>
      <p:pic>
        <p:nvPicPr>
          <p:cNvPr id="24" name="图片 23">
            <a:extLst>
              <a:ext uri="{FF2B5EF4-FFF2-40B4-BE49-F238E27FC236}">
                <a16:creationId xmlns:a16="http://schemas.microsoft.com/office/drawing/2014/main" id="{347BDCDE-A02B-48AA-83B8-ACDD2A6A2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562" y="4527928"/>
            <a:ext cx="2632568" cy="2908642"/>
          </a:xfrm>
          <a:prstGeom prst="rect">
            <a:avLst/>
          </a:prstGeom>
        </p:spPr>
      </p:pic>
      <p:grpSp>
        <p:nvGrpSpPr>
          <p:cNvPr id="2" name="组合 1">
            <a:extLst>
              <a:ext uri="{FF2B5EF4-FFF2-40B4-BE49-F238E27FC236}">
                <a16:creationId xmlns:a16="http://schemas.microsoft.com/office/drawing/2014/main" id="{7A297560-19B8-A497-9D88-45E703BAB9D6}"/>
              </a:ext>
            </a:extLst>
          </p:cNvPr>
          <p:cNvGrpSpPr/>
          <p:nvPr/>
        </p:nvGrpSpPr>
        <p:grpSpPr>
          <a:xfrm>
            <a:off x="288925" y="299720"/>
            <a:ext cx="1247140" cy="390525"/>
            <a:chOff x="455" y="472"/>
            <a:chExt cx="1964" cy="615"/>
          </a:xfrm>
        </p:grpSpPr>
        <p:grpSp>
          <p:nvGrpSpPr>
            <p:cNvPr id="3" name="组合 2">
              <a:extLst>
                <a:ext uri="{FF2B5EF4-FFF2-40B4-BE49-F238E27FC236}">
                  <a16:creationId xmlns:a16="http://schemas.microsoft.com/office/drawing/2014/main" id="{F0944A86-4A87-122D-5BA6-0F2962E66EBE}"/>
                </a:ext>
              </a:extLst>
            </p:cNvPr>
            <p:cNvGrpSpPr/>
            <p:nvPr/>
          </p:nvGrpSpPr>
          <p:grpSpPr>
            <a:xfrm>
              <a:off x="455" y="472"/>
              <a:ext cx="808" cy="607"/>
              <a:chOff x="579" y="476"/>
              <a:chExt cx="994" cy="746"/>
            </a:xfrm>
          </p:grpSpPr>
          <p:sp>
            <p:nvSpPr>
              <p:cNvPr id="26" name="Freeform 5">
                <a:extLst>
                  <a:ext uri="{FF2B5EF4-FFF2-40B4-BE49-F238E27FC236}">
                    <a16:creationId xmlns:a16="http://schemas.microsoft.com/office/drawing/2014/main" id="{D660C162-8E9A-3B64-ABE9-1B8A204EA50C}"/>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27" name="Freeform 5">
                <a:extLst>
                  <a:ext uri="{FF2B5EF4-FFF2-40B4-BE49-F238E27FC236}">
                    <a16:creationId xmlns:a16="http://schemas.microsoft.com/office/drawing/2014/main" id="{67F9A1EB-E2A7-5F8A-FB86-873EE73C0773}"/>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28" name="Freeform 5">
                <a:extLst>
                  <a:ext uri="{FF2B5EF4-FFF2-40B4-BE49-F238E27FC236}">
                    <a16:creationId xmlns:a16="http://schemas.microsoft.com/office/drawing/2014/main" id="{C5FED08E-BD81-CF4B-D220-9CDCF48A3640}"/>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25" name="文本框 24">
              <a:extLst>
                <a:ext uri="{FF2B5EF4-FFF2-40B4-BE49-F238E27FC236}">
                  <a16:creationId xmlns:a16="http://schemas.microsoft.com/office/drawing/2014/main" id="{F22C1F58-6614-AD0A-0E8A-35BEFAE1CE14}"/>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0AC0FC"/>
                  </a:solidFill>
                  <a:cs typeface="+mn-ea"/>
                  <a:sym typeface="+mn-lt"/>
                </a:rPr>
                <a:t>LOGO</a:t>
              </a:r>
            </a:p>
          </p:txBody>
        </p:sp>
      </p:grpSp>
    </p:spTree>
    <p:extLst>
      <p:ext uri="{BB962C8B-B14F-4D97-AF65-F5344CB8AC3E}">
        <p14:creationId xmlns:p14="http://schemas.microsoft.com/office/powerpoint/2010/main" val="212209738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25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par>
                                    <p:cTn id="32" presetID="26" presetClass="emph" presetSubtype="0" fill="hold"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nodeType="withEffect">
                                      <p:stCondLst>
                                        <p:cond delay="75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3750"/>
                                </p:stCondLst>
                                <p:childTnLst>
                                  <p:par>
                                    <p:cTn id="39" presetID="2" presetClass="entr" presetSubtype="4" fill="hold" nodeType="afterEffect" p14:presetBounceEnd="75000">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14:bounceEnd="75000">
                                          <p:cBhvr additive="base">
                                            <p:cTn id="41" dur="100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42" dur="100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75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50"/>
                                            <p:tgtEl>
                                              <p:spTgt spid="24"/>
                                            </p:tgtEl>
                                          </p:cBhvr>
                                        </p:animEffect>
                                        <p:anim calcmode="lin" valueType="num">
                                          <p:cBhvr>
                                            <p:cTn id="47" dur="750" fill="hold"/>
                                            <p:tgtEl>
                                              <p:spTgt spid="24"/>
                                            </p:tgtEl>
                                            <p:attrNameLst>
                                              <p:attrName>ppt_x</p:attrName>
                                            </p:attrNameLst>
                                          </p:cBhvr>
                                          <p:tavLst>
                                            <p:tav tm="0">
                                              <p:val>
                                                <p:strVal val="#ppt_x"/>
                                              </p:val>
                                            </p:tav>
                                            <p:tav tm="100000">
                                              <p:val>
                                                <p:strVal val="#ppt_x"/>
                                              </p:val>
                                            </p:tav>
                                          </p:tavLst>
                                        </p:anim>
                                        <p:anim calcmode="lin" valueType="num">
                                          <p:cBhvr>
                                            <p:cTn id="48" dur="75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16" presetClass="entr" presetSubtype="2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25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par>
                                    <p:cTn id="32" presetID="26" presetClass="emph" presetSubtype="0" fill="hold"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nodeType="withEffect">
                                      <p:stCondLst>
                                        <p:cond delay="75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375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75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50"/>
                                            <p:tgtEl>
                                              <p:spTgt spid="24"/>
                                            </p:tgtEl>
                                          </p:cBhvr>
                                        </p:animEffect>
                                        <p:anim calcmode="lin" valueType="num">
                                          <p:cBhvr>
                                            <p:cTn id="47" dur="750" fill="hold"/>
                                            <p:tgtEl>
                                              <p:spTgt spid="24"/>
                                            </p:tgtEl>
                                            <p:attrNameLst>
                                              <p:attrName>ppt_x</p:attrName>
                                            </p:attrNameLst>
                                          </p:cBhvr>
                                          <p:tavLst>
                                            <p:tav tm="0">
                                              <p:val>
                                                <p:strVal val="#ppt_x"/>
                                              </p:val>
                                            </p:tav>
                                            <p:tav tm="100000">
                                              <p:val>
                                                <p:strVal val="#ppt_x"/>
                                              </p:val>
                                            </p:tav>
                                          </p:tavLst>
                                        </p:anim>
                                        <p:anim calcmode="lin" valueType="num">
                                          <p:cBhvr>
                                            <p:cTn id="48" dur="75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16" presetClass="entr" presetSubtype="2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63"/>
          <p:cNvSpPr txBox="1"/>
          <p:nvPr/>
        </p:nvSpPr>
        <p:spPr>
          <a:xfrm>
            <a:off x="1408873" y="1615008"/>
            <a:ext cx="9395177" cy="643116"/>
          </a:xfrm>
          <a:prstGeom prst="rect">
            <a:avLst/>
          </a:prstGeom>
          <a:noFill/>
          <a:ln>
            <a:noFill/>
          </a:ln>
        </p:spPr>
        <p:txBody>
          <a:bodyPr spcFirstLastPara="1" wrap="square" lIns="121884" tIns="121884" rIns="121884" bIns="121884" anchor="ctr" anchorCtr="0">
            <a:noAutofit/>
          </a:bodyPr>
          <a:lstStyle/>
          <a:p>
            <a:pPr algn="ctr" defTabSz="1219078">
              <a:lnSpc>
                <a:spcPct val="115000"/>
              </a:lnSpc>
              <a:buClr>
                <a:srgbClr val="000000"/>
              </a:buClr>
            </a:pPr>
            <a:r>
              <a:rPr lang="en-GB" sz="1465" kern="0" dirty="0">
                <a:solidFill>
                  <a:srgbClr val="FFFFFF"/>
                </a:solidFill>
                <a:latin typeface="Arial" panose="020B0604020202020204"/>
                <a:cs typeface="Arial" panose="020B0604020202020204"/>
                <a:sym typeface="Arial" panose="020B0604020202020204"/>
              </a:rPr>
              <a:t>You can easily</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869FB2"/>
                </a:solidFill>
                <a:latin typeface="Arial" panose="020B0604020202020204"/>
                <a:cs typeface="Arial" panose="020B0604020202020204"/>
                <a:sym typeface="Arial" panose="020B0604020202020204"/>
              </a:rPr>
              <a:t>resize</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FFFFFF"/>
                </a:solidFill>
                <a:latin typeface="Arial" panose="020B0604020202020204"/>
                <a:cs typeface="Arial" panose="020B0604020202020204"/>
                <a:sym typeface="Arial" panose="020B0604020202020204"/>
              </a:rPr>
              <a:t>these resources without losing quality. To</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869FB2"/>
                </a:solidFill>
                <a:latin typeface="Arial" panose="020B0604020202020204"/>
                <a:cs typeface="Arial" panose="020B0604020202020204"/>
                <a:sym typeface="Arial" panose="020B0604020202020204"/>
              </a:rPr>
              <a:t>change the color</a:t>
            </a:r>
            <a:r>
              <a:rPr lang="en-GB" sz="1465" kern="0" dirty="0">
                <a:solidFill>
                  <a:srgbClr val="FFFFFF"/>
                </a:solidFill>
                <a:latin typeface="Arial" panose="020B0604020202020204"/>
                <a:cs typeface="Arial" panose="020B0604020202020204"/>
                <a:sym typeface="Arial" panose="020B0604020202020204"/>
              </a:rPr>
              <a:t>, just ungroup the resource and click on the object you want to change. Then, click on the paint bucket and select the color you want. Group the resource again when you’re done. You can also look for more </a:t>
            </a:r>
            <a:r>
              <a:rPr lang="en-GB" sz="1465" kern="0" dirty="0">
                <a:solidFill>
                  <a:srgbClr val="869FB2"/>
                </a:solidFill>
                <a:uFill>
                  <a:noFill/>
                </a:uFill>
                <a:latin typeface="Arial" panose="020B0604020202020204"/>
                <a:cs typeface="Arial" panose="020B0604020202020204"/>
                <a:sym typeface="Arial" panose="020B0604020202020204"/>
                <a:hlinkClick r:id="rId3"/>
              </a:rPr>
              <a:t>infographics</a:t>
            </a:r>
            <a:r>
              <a:rPr lang="en-GB" sz="1465" kern="0" dirty="0">
                <a:solidFill>
                  <a:srgbClr val="FFFFFF"/>
                </a:solidFill>
                <a:latin typeface="Arial" panose="020B0604020202020204"/>
                <a:cs typeface="Arial" panose="020B0604020202020204"/>
                <a:sym typeface="Arial" panose="020B0604020202020204"/>
              </a:rPr>
              <a:t> on JPPPT.COM.</a:t>
            </a:r>
            <a:endParaRPr sz="1465" kern="0" dirty="0">
              <a:solidFill>
                <a:srgbClr val="FFFFFF"/>
              </a:solidFill>
              <a:latin typeface="Arial" panose="020B0604020202020204"/>
              <a:cs typeface="Arial" panose="020B0604020202020204"/>
              <a:sym typeface="Arial" panose="020B0604020202020204"/>
            </a:endParaRPr>
          </a:p>
        </p:txBody>
      </p:sp>
      <p:grpSp>
        <p:nvGrpSpPr>
          <p:cNvPr id="2299" name="Google Shape;2299;p63"/>
          <p:cNvGrpSpPr/>
          <p:nvPr/>
        </p:nvGrpSpPr>
        <p:grpSpPr>
          <a:xfrm>
            <a:off x="6873875" y="4115020"/>
            <a:ext cx="632310" cy="734959"/>
            <a:chOff x="4727025" y="1332775"/>
            <a:chExt cx="59900" cy="69625"/>
          </a:xfrm>
        </p:grpSpPr>
        <p:sp>
          <p:nvSpPr>
            <p:cNvPr id="2300" name="Google Shape;2300;p63"/>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1" name="Google Shape;2301;p63"/>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2" name="Google Shape;2302;p63"/>
          <p:cNvGrpSpPr/>
          <p:nvPr/>
        </p:nvGrpSpPr>
        <p:grpSpPr>
          <a:xfrm>
            <a:off x="7691977" y="3086626"/>
            <a:ext cx="740775" cy="742611"/>
            <a:chOff x="4820425" y="1329900"/>
            <a:chExt cx="70175" cy="70350"/>
          </a:xfrm>
        </p:grpSpPr>
        <p:sp>
          <p:nvSpPr>
            <p:cNvPr id="2303" name="Google Shape;2303;p63"/>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4" name="Google Shape;2304;p63"/>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5" name="Google Shape;2305;p63"/>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6" name="Google Shape;2306;p63"/>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7" name="Google Shape;2307;p63"/>
          <p:cNvGrpSpPr/>
          <p:nvPr/>
        </p:nvGrpSpPr>
        <p:grpSpPr>
          <a:xfrm>
            <a:off x="8527028" y="3092632"/>
            <a:ext cx="776664" cy="711735"/>
            <a:chOff x="4903200" y="1331525"/>
            <a:chExt cx="73575" cy="67425"/>
          </a:xfrm>
        </p:grpSpPr>
        <p:sp>
          <p:nvSpPr>
            <p:cNvPr id="2308" name="Google Shape;2308;p63"/>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9" name="Google Shape;2309;p63"/>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0" name="Google Shape;2310;p63"/>
          <p:cNvGrpSpPr/>
          <p:nvPr/>
        </p:nvGrpSpPr>
        <p:grpSpPr>
          <a:xfrm>
            <a:off x="7673109" y="4105652"/>
            <a:ext cx="778512" cy="753695"/>
            <a:chOff x="4815575" y="1416800"/>
            <a:chExt cx="73750" cy="71400"/>
          </a:xfrm>
        </p:grpSpPr>
        <p:sp>
          <p:nvSpPr>
            <p:cNvPr id="2311" name="Google Shape;2311;p63"/>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2" name="Google Shape;2312;p63"/>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3" name="Google Shape;2313;p63"/>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4" name="Google Shape;2314;p63"/>
          <p:cNvGrpSpPr/>
          <p:nvPr/>
        </p:nvGrpSpPr>
        <p:grpSpPr>
          <a:xfrm>
            <a:off x="8519374" y="4145896"/>
            <a:ext cx="786429" cy="673205"/>
            <a:chOff x="4902475" y="1418875"/>
            <a:chExt cx="74500" cy="63775"/>
          </a:xfrm>
        </p:grpSpPr>
        <p:sp>
          <p:nvSpPr>
            <p:cNvPr id="2315" name="Google Shape;2315;p63"/>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6" name="Google Shape;2316;p63"/>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7" name="Google Shape;2317;p63"/>
          <p:cNvGrpSpPr/>
          <p:nvPr/>
        </p:nvGrpSpPr>
        <p:grpSpPr>
          <a:xfrm>
            <a:off x="7686436" y="5101911"/>
            <a:ext cx="751858" cy="756071"/>
            <a:chOff x="4818100" y="1507675"/>
            <a:chExt cx="71225" cy="71625"/>
          </a:xfrm>
        </p:grpSpPr>
        <p:sp>
          <p:nvSpPr>
            <p:cNvPr id="2318" name="Google Shape;2318;p63"/>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9" name="Google Shape;2319;p63"/>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0" name="Google Shape;2320;p63"/>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1" name="Google Shape;2321;p63"/>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22" name="Google Shape;2322;p63"/>
          <p:cNvGrpSpPr/>
          <p:nvPr/>
        </p:nvGrpSpPr>
        <p:grpSpPr>
          <a:xfrm>
            <a:off x="6771219" y="5106525"/>
            <a:ext cx="837626" cy="784571"/>
            <a:chOff x="4721450" y="1509475"/>
            <a:chExt cx="79350" cy="74325"/>
          </a:xfrm>
        </p:grpSpPr>
        <p:sp>
          <p:nvSpPr>
            <p:cNvPr id="2323" name="Google Shape;2323;p63"/>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4" name="Google Shape;2324;p63"/>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5" name="Google Shape;2325;p63"/>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6" name="Google Shape;2326;p63"/>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27" name="Google Shape;2327;p63"/>
          <p:cNvGrpSpPr/>
          <p:nvPr/>
        </p:nvGrpSpPr>
        <p:grpSpPr>
          <a:xfrm>
            <a:off x="8565029" y="5085948"/>
            <a:ext cx="742620" cy="750265"/>
            <a:chOff x="4906800" y="1507500"/>
            <a:chExt cx="70350" cy="71075"/>
          </a:xfrm>
        </p:grpSpPr>
        <p:sp>
          <p:nvSpPr>
            <p:cNvPr id="2328" name="Google Shape;2328;p63"/>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9" name="Google Shape;2329;p63"/>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0" name="Google Shape;2330;p63"/>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1" name="Google Shape;2331;p63"/>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2" name="Google Shape;2332;p63"/>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33" name="Google Shape;2333;p63"/>
          <p:cNvGrpSpPr/>
          <p:nvPr/>
        </p:nvGrpSpPr>
        <p:grpSpPr>
          <a:xfrm>
            <a:off x="5948847" y="3122119"/>
            <a:ext cx="690489" cy="690489"/>
            <a:chOff x="3736598" y="2170606"/>
            <a:chExt cx="404889" cy="404889"/>
          </a:xfrm>
        </p:grpSpPr>
        <p:sp>
          <p:nvSpPr>
            <p:cNvPr id="2334" name="Google Shape;2334;p63"/>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5" name="Google Shape;2335;p63"/>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6" name="Google Shape;2336;p63"/>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7" name="Google Shape;2337;p63"/>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38" name="Google Shape;2338;p63"/>
          <p:cNvGrpSpPr/>
          <p:nvPr/>
        </p:nvGrpSpPr>
        <p:grpSpPr>
          <a:xfrm>
            <a:off x="4971721" y="3122249"/>
            <a:ext cx="782546" cy="690230"/>
            <a:chOff x="3161917" y="2170682"/>
            <a:chExt cx="458870" cy="404737"/>
          </a:xfrm>
        </p:grpSpPr>
        <p:sp>
          <p:nvSpPr>
            <p:cNvPr id="2339" name="Google Shape;2339;p63"/>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0" name="Google Shape;2340;p63"/>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1" name="Google Shape;2341;p63"/>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42" name="Google Shape;2342;p63"/>
          <p:cNvGrpSpPr/>
          <p:nvPr/>
        </p:nvGrpSpPr>
        <p:grpSpPr>
          <a:xfrm>
            <a:off x="5002415" y="4137236"/>
            <a:ext cx="721163" cy="690527"/>
            <a:chOff x="3179914" y="2889488"/>
            <a:chExt cx="422876" cy="404911"/>
          </a:xfrm>
        </p:grpSpPr>
        <p:sp>
          <p:nvSpPr>
            <p:cNvPr id="2343" name="Google Shape;2343;p63"/>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4" name="Google Shape;2344;p63"/>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5" name="Google Shape;2345;p63"/>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6" name="Google Shape;2346;p63"/>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7" name="Google Shape;2347;p63"/>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8" name="Google Shape;2348;p63"/>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49" name="Google Shape;2349;p63"/>
          <p:cNvGrpSpPr/>
          <p:nvPr/>
        </p:nvGrpSpPr>
        <p:grpSpPr>
          <a:xfrm>
            <a:off x="5936684" y="4137180"/>
            <a:ext cx="714814" cy="690639"/>
            <a:chOff x="3729467" y="2889422"/>
            <a:chExt cx="419153" cy="404977"/>
          </a:xfrm>
        </p:grpSpPr>
        <p:sp>
          <p:nvSpPr>
            <p:cNvPr id="2350" name="Google Shape;2350;p63"/>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1" name="Google Shape;2351;p63"/>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2" name="Google Shape;2352;p63"/>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3" name="Google Shape;2353;p63"/>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4" name="Google Shape;2354;p63"/>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5" name="Google Shape;2355;p63"/>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6" name="Google Shape;2356;p63"/>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57" name="Google Shape;2357;p63"/>
          <p:cNvGrpSpPr/>
          <p:nvPr/>
        </p:nvGrpSpPr>
        <p:grpSpPr>
          <a:xfrm>
            <a:off x="2653157" y="4595027"/>
            <a:ext cx="1286967" cy="179458"/>
            <a:chOff x="4411970" y="2962952"/>
            <a:chExt cx="706544" cy="104212"/>
          </a:xfrm>
        </p:grpSpPr>
        <p:sp>
          <p:nvSpPr>
            <p:cNvPr id="2358" name="Google Shape;2358;p63"/>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9" name="Google Shape;2359;p63"/>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0" name="Google Shape;2360;p63"/>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1" name="Google Shape;2361;p63"/>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62" name="Google Shape;2362;p63"/>
          <p:cNvGrpSpPr/>
          <p:nvPr/>
        </p:nvGrpSpPr>
        <p:grpSpPr>
          <a:xfrm>
            <a:off x="2653156" y="4055482"/>
            <a:ext cx="1280044" cy="385513"/>
            <a:chOff x="4411970" y="2726085"/>
            <a:chExt cx="643107" cy="193659"/>
          </a:xfrm>
        </p:grpSpPr>
        <p:sp>
          <p:nvSpPr>
            <p:cNvPr id="2363" name="Google Shape;2363;p63"/>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4" name="Google Shape;2364;p6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5" name="Google Shape;2365;p63"/>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66" name="Google Shape;2366;p63"/>
          <p:cNvGrpSpPr/>
          <p:nvPr/>
        </p:nvGrpSpPr>
        <p:grpSpPr>
          <a:xfrm>
            <a:off x="1331325" y="4394536"/>
            <a:ext cx="1081863" cy="336735"/>
            <a:chOff x="4411970" y="4340222"/>
            <a:chExt cx="779467" cy="242683"/>
          </a:xfrm>
        </p:grpSpPr>
        <p:sp>
          <p:nvSpPr>
            <p:cNvPr id="2367" name="Google Shape;2367;p63"/>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8" name="Google Shape;2368;p63"/>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9" name="Google Shape;2369;p63"/>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70" name="Google Shape;2370;p63"/>
          <p:cNvGrpSpPr/>
          <p:nvPr/>
        </p:nvGrpSpPr>
        <p:grpSpPr>
          <a:xfrm>
            <a:off x="2653155" y="3613182"/>
            <a:ext cx="1286712" cy="288269"/>
            <a:chOff x="4411970" y="2468674"/>
            <a:chExt cx="747317" cy="167425"/>
          </a:xfrm>
        </p:grpSpPr>
        <p:sp>
          <p:nvSpPr>
            <p:cNvPr id="2371" name="Google Shape;2371;p63"/>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2" name="Google Shape;2372;p63"/>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373" name="Google Shape;2373;p63"/>
          <p:cNvSpPr/>
          <p:nvPr/>
        </p:nvSpPr>
        <p:spPr>
          <a:xfrm>
            <a:off x="1328992" y="4019504"/>
            <a:ext cx="1080683" cy="257277"/>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374" name="Google Shape;2374;p63"/>
          <p:cNvGrpSpPr/>
          <p:nvPr/>
        </p:nvGrpSpPr>
        <p:grpSpPr>
          <a:xfrm>
            <a:off x="1330084" y="3113752"/>
            <a:ext cx="2611715" cy="278343"/>
            <a:chOff x="6336019" y="3733725"/>
            <a:chExt cx="2566206" cy="351310"/>
          </a:xfrm>
        </p:grpSpPr>
        <p:sp>
          <p:nvSpPr>
            <p:cNvPr id="2375" name="Google Shape;2375;p63"/>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6" name="Google Shape;2376;p63"/>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7" name="Google Shape;2377;p63"/>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8" name="Google Shape;2378;p63"/>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79" name="Google Shape;2379;p63"/>
          <p:cNvGrpSpPr/>
          <p:nvPr/>
        </p:nvGrpSpPr>
        <p:grpSpPr>
          <a:xfrm>
            <a:off x="2653156" y="5268024"/>
            <a:ext cx="1261904" cy="204240"/>
            <a:chOff x="4404545" y="3301592"/>
            <a:chExt cx="782403" cy="129272"/>
          </a:xfrm>
        </p:grpSpPr>
        <p:sp>
          <p:nvSpPr>
            <p:cNvPr id="2380" name="Google Shape;2380;p63"/>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1" name="Google Shape;2381;p63"/>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82" name="Google Shape;2382;p63"/>
          <p:cNvGrpSpPr/>
          <p:nvPr/>
        </p:nvGrpSpPr>
        <p:grpSpPr>
          <a:xfrm>
            <a:off x="2653157" y="4928516"/>
            <a:ext cx="1282842" cy="185479"/>
            <a:chOff x="4411970" y="3131459"/>
            <a:chExt cx="710520" cy="117397"/>
          </a:xfrm>
        </p:grpSpPr>
        <p:sp>
          <p:nvSpPr>
            <p:cNvPr id="2383" name="Google Shape;2383;p63"/>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4" name="Google Shape;2384;p63"/>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385" name="Google Shape;2385;p63" descr="Timeline background shape"/>
          <p:cNvSpPr/>
          <p:nvPr/>
        </p:nvSpPr>
        <p:spPr>
          <a:xfrm>
            <a:off x="2653155" y="5626296"/>
            <a:ext cx="1280233" cy="203973"/>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386" name="Google Shape;2386;p63"/>
          <p:cNvGrpSpPr/>
          <p:nvPr/>
        </p:nvGrpSpPr>
        <p:grpSpPr>
          <a:xfrm>
            <a:off x="1320189" y="4829416"/>
            <a:ext cx="1098308" cy="611904"/>
            <a:chOff x="4411970" y="1801825"/>
            <a:chExt cx="734586" cy="409262"/>
          </a:xfrm>
        </p:grpSpPr>
        <p:sp>
          <p:nvSpPr>
            <p:cNvPr id="2387" name="Google Shape;2387;p63"/>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8" name="Google Shape;2388;p63"/>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89" name="Google Shape;2389;p63"/>
          <p:cNvGrpSpPr/>
          <p:nvPr/>
        </p:nvGrpSpPr>
        <p:grpSpPr>
          <a:xfrm>
            <a:off x="4126454" y="3119732"/>
            <a:ext cx="695261" cy="695261"/>
            <a:chOff x="5681300" y="2527788"/>
            <a:chExt cx="805800" cy="805800"/>
          </a:xfrm>
        </p:grpSpPr>
        <p:sp>
          <p:nvSpPr>
            <p:cNvPr id="2390" name="Google Shape;2390;p63"/>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1" name="Google Shape;2391;p63"/>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92" name="Google Shape;2392;p63"/>
          <p:cNvGrpSpPr/>
          <p:nvPr/>
        </p:nvGrpSpPr>
        <p:grpSpPr>
          <a:xfrm>
            <a:off x="4118775" y="4127191"/>
            <a:ext cx="710618" cy="710618"/>
            <a:chOff x="4049800" y="640400"/>
            <a:chExt cx="858900" cy="858900"/>
          </a:xfrm>
        </p:grpSpPr>
        <p:sp>
          <p:nvSpPr>
            <p:cNvPr id="2393" name="Google Shape;2393;p63"/>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4" name="Google Shape;2394;p63"/>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95" name="Google Shape;2395;p63"/>
          <p:cNvGrpSpPr/>
          <p:nvPr/>
        </p:nvGrpSpPr>
        <p:grpSpPr>
          <a:xfrm>
            <a:off x="4019431" y="5030642"/>
            <a:ext cx="909306" cy="909306"/>
            <a:chOff x="5080188" y="927900"/>
            <a:chExt cx="961200" cy="961200"/>
          </a:xfrm>
        </p:grpSpPr>
        <p:sp>
          <p:nvSpPr>
            <p:cNvPr id="2396" name="Google Shape;2396;p63"/>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7" name="Google Shape;2397;p63"/>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8" name="Google Shape;2398;p63"/>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9" name="Google Shape;2399;p63"/>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0" name="Google Shape;2400;p63"/>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1" name="Google Shape;2401;p63"/>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2" name="Google Shape;2402;p63"/>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3" name="Google Shape;2403;p63"/>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04" name="Google Shape;2404;p63"/>
          <p:cNvGrpSpPr/>
          <p:nvPr/>
        </p:nvGrpSpPr>
        <p:grpSpPr>
          <a:xfrm>
            <a:off x="5970509" y="5159548"/>
            <a:ext cx="674112" cy="671920"/>
            <a:chOff x="6039282" y="1042577"/>
            <a:chExt cx="734315" cy="731929"/>
          </a:xfrm>
        </p:grpSpPr>
        <p:sp>
          <p:nvSpPr>
            <p:cNvPr id="2405" name="Google Shape;2405;p63"/>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6" name="Google Shape;2406;p63"/>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7" name="Google Shape;2407;p63"/>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8" name="Google Shape;2408;p63"/>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9" name="Google Shape;2409;p63"/>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0" name="Google Shape;2410;p63"/>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1" name="Google Shape;2411;p63"/>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2" name="Google Shape;2412;p63"/>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3" name="Google Shape;2413;p63"/>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4" name="Google Shape;2414;p63"/>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5" name="Google Shape;2415;p63"/>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6" name="Google Shape;2416;p63"/>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7" name="Google Shape;2417;p63"/>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8" name="Google Shape;2418;p63"/>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9" name="Google Shape;2419;p63"/>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0" name="Google Shape;2420;p63"/>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1" name="Google Shape;2421;p63"/>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2" name="Google Shape;2422;p63"/>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3" name="Google Shape;2423;p63"/>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4" name="Google Shape;2424;p63"/>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5" name="Google Shape;2425;p63"/>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26" name="Google Shape;2426;p63"/>
          <p:cNvGrpSpPr/>
          <p:nvPr/>
        </p:nvGrpSpPr>
        <p:grpSpPr>
          <a:xfrm>
            <a:off x="6787205" y="3065991"/>
            <a:ext cx="756893" cy="802743"/>
            <a:chOff x="1825800" y="1651625"/>
            <a:chExt cx="539989" cy="571775"/>
          </a:xfrm>
        </p:grpSpPr>
        <p:sp>
          <p:nvSpPr>
            <p:cNvPr id="2427" name="Google Shape;2427;p63"/>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8" name="Google Shape;2428;p63"/>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9" name="Google Shape;2429;p63"/>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0" name="Google Shape;2430;p63"/>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31" name="Google Shape;2431;p63"/>
          <p:cNvGrpSpPr/>
          <p:nvPr/>
        </p:nvGrpSpPr>
        <p:grpSpPr>
          <a:xfrm>
            <a:off x="5020674" y="5141345"/>
            <a:ext cx="677409" cy="677185"/>
            <a:chOff x="1897577" y="2802432"/>
            <a:chExt cx="492176" cy="492014"/>
          </a:xfrm>
        </p:grpSpPr>
        <p:sp>
          <p:nvSpPr>
            <p:cNvPr id="2432" name="Google Shape;2432;p63"/>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3" name="Google Shape;2433;p63"/>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4" name="Google Shape;2434;p63"/>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5" name="Google Shape;2435;p63"/>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6" name="Google Shape;2436;p63"/>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7" name="Google Shape;2437;p63"/>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8" name="Google Shape;2438;p63"/>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9" name="Google Shape;2439;p63"/>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0" name="Google Shape;2440;p63"/>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1" name="Google Shape;2441;p63"/>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2" name="Google Shape;2442;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3" name="Google Shape;2443;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44" name="Google Shape;2444;p63"/>
          <p:cNvGrpSpPr/>
          <p:nvPr/>
        </p:nvGrpSpPr>
        <p:grpSpPr>
          <a:xfrm>
            <a:off x="1329861" y="5559348"/>
            <a:ext cx="1078829" cy="267754"/>
            <a:chOff x="2013045" y="4813233"/>
            <a:chExt cx="921986" cy="228854"/>
          </a:xfrm>
        </p:grpSpPr>
        <p:sp>
          <p:nvSpPr>
            <p:cNvPr id="2445" name="Google Shape;2445;p63"/>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6" name="Google Shape;2446;p63"/>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47" name="Google Shape;2447;p63"/>
          <p:cNvGrpSpPr/>
          <p:nvPr/>
        </p:nvGrpSpPr>
        <p:grpSpPr>
          <a:xfrm>
            <a:off x="1341140" y="3542120"/>
            <a:ext cx="1056423" cy="359874"/>
            <a:chOff x="1046767" y="4756633"/>
            <a:chExt cx="859646" cy="292841"/>
          </a:xfrm>
        </p:grpSpPr>
        <p:sp>
          <p:nvSpPr>
            <p:cNvPr id="2448" name="Google Shape;2448;p63"/>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9" name="Google Shape;2449;p63"/>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0" name="Google Shape;2450;p63"/>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451" name="Google Shape;2451;p63"/>
          <p:cNvSpPr/>
          <p:nvPr/>
        </p:nvSpPr>
        <p:spPr>
          <a:xfrm>
            <a:off x="9918360" y="3135063"/>
            <a:ext cx="247181" cy="12532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2" name="Google Shape;2452;p63"/>
          <p:cNvSpPr/>
          <p:nvPr/>
        </p:nvSpPr>
        <p:spPr>
          <a:xfrm>
            <a:off x="9517685" y="3111602"/>
            <a:ext cx="228998" cy="172242"/>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3" name="Google Shape;2453;p63"/>
          <p:cNvSpPr/>
          <p:nvPr/>
        </p:nvSpPr>
        <p:spPr>
          <a:xfrm>
            <a:off x="10347296" y="3120208"/>
            <a:ext cx="223722" cy="15568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4" name="Google Shape;2454;p63"/>
          <p:cNvSpPr/>
          <p:nvPr/>
        </p:nvSpPr>
        <p:spPr>
          <a:xfrm>
            <a:off x="10740185" y="3111602"/>
            <a:ext cx="218445" cy="172242"/>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455" name="Google Shape;2455;p63"/>
          <p:cNvGrpSpPr/>
          <p:nvPr/>
        </p:nvGrpSpPr>
        <p:grpSpPr>
          <a:xfrm>
            <a:off x="9521215" y="3401548"/>
            <a:ext cx="221935" cy="188638"/>
            <a:chOff x="4660325" y="1866850"/>
            <a:chExt cx="68350" cy="58100"/>
          </a:xfrm>
        </p:grpSpPr>
        <p:sp>
          <p:nvSpPr>
            <p:cNvPr id="2456" name="Google Shape;2456;p63"/>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7" name="Google Shape;2457;p63"/>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58" name="Google Shape;2458;p63"/>
          <p:cNvGrpSpPr/>
          <p:nvPr/>
        </p:nvGrpSpPr>
        <p:grpSpPr>
          <a:xfrm>
            <a:off x="9933622" y="3435843"/>
            <a:ext cx="216659" cy="120049"/>
            <a:chOff x="4791775" y="1877500"/>
            <a:chExt cx="66725" cy="36975"/>
          </a:xfrm>
        </p:grpSpPr>
        <p:sp>
          <p:nvSpPr>
            <p:cNvPr id="2459" name="Google Shape;2459;p63"/>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0" name="Google Shape;2460;p63"/>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1" name="Google Shape;2461;p63"/>
          <p:cNvGrpSpPr/>
          <p:nvPr/>
        </p:nvGrpSpPr>
        <p:grpSpPr>
          <a:xfrm>
            <a:off x="10362517" y="3435843"/>
            <a:ext cx="193280" cy="120049"/>
            <a:chOff x="4923925" y="1877500"/>
            <a:chExt cx="59525" cy="36975"/>
          </a:xfrm>
        </p:grpSpPr>
        <p:sp>
          <p:nvSpPr>
            <p:cNvPr id="2462" name="Google Shape;2462;p63"/>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3" name="Google Shape;2463;p63"/>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4" name="Google Shape;2464;p63"/>
          <p:cNvGrpSpPr/>
          <p:nvPr/>
        </p:nvGrpSpPr>
        <p:grpSpPr>
          <a:xfrm>
            <a:off x="10755120" y="3412099"/>
            <a:ext cx="188571" cy="167534"/>
            <a:chOff x="5058450" y="1870100"/>
            <a:chExt cx="58075" cy="51600"/>
          </a:xfrm>
        </p:grpSpPr>
        <p:sp>
          <p:nvSpPr>
            <p:cNvPr id="2465" name="Google Shape;2465;p63"/>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6" name="Google Shape;2466;p63"/>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7" name="Google Shape;2467;p63"/>
          <p:cNvGrpSpPr/>
          <p:nvPr/>
        </p:nvGrpSpPr>
        <p:grpSpPr>
          <a:xfrm>
            <a:off x="9974576" y="3975238"/>
            <a:ext cx="134751" cy="143508"/>
            <a:chOff x="4811425" y="2065025"/>
            <a:chExt cx="41500" cy="44200"/>
          </a:xfrm>
        </p:grpSpPr>
        <p:sp>
          <p:nvSpPr>
            <p:cNvPr id="2468" name="Google Shape;2468;p63"/>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9" name="Google Shape;2469;p63"/>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0" name="Google Shape;2470;p63"/>
          <p:cNvGrpSpPr/>
          <p:nvPr/>
        </p:nvGrpSpPr>
        <p:grpSpPr>
          <a:xfrm>
            <a:off x="10364440" y="3975522"/>
            <a:ext cx="161135" cy="142938"/>
            <a:chOff x="4929875" y="2065025"/>
            <a:chExt cx="49625" cy="44025"/>
          </a:xfrm>
        </p:grpSpPr>
        <p:sp>
          <p:nvSpPr>
            <p:cNvPr id="2471" name="Google Shape;2471;p63"/>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2" name="Google Shape;2472;p63"/>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3" name="Google Shape;2473;p63"/>
          <p:cNvGrpSpPr/>
          <p:nvPr/>
        </p:nvGrpSpPr>
        <p:grpSpPr>
          <a:xfrm>
            <a:off x="10802608" y="3979540"/>
            <a:ext cx="93596" cy="134903"/>
            <a:chOff x="5083925" y="2066350"/>
            <a:chExt cx="28825" cy="41550"/>
          </a:xfrm>
        </p:grpSpPr>
        <p:sp>
          <p:nvSpPr>
            <p:cNvPr id="2474" name="Google Shape;2474;p63"/>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5" name="Google Shape;2475;p63"/>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6" name="Google Shape;2476;p63"/>
          <p:cNvGrpSpPr/>
          <p:nvPr/>
        </p:nvGrpSpPr>
        <p:grpSpPr>
          <a:xfrm>
            <a:off x="9511514" y="4000399"/>
            <a:ext cx="241337" cy="93183"/>
            <a:chOff x="4659775" y="2072775"/>
            <a:chExt cx="74325" cy="28700"/>
          </a:xfrm>
        </p:grpSpPr>
        <p:sp>
          <p:nvSpPr>
            <p:cNvPr id="2477" name="Google Shape;2477;p63"/>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8" name="Google Shape;2478;p63"/>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9" name="Google Shape;2479;p63"/>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0" name="Google Shape;2480;p63"/>
          <p:cNvGrpSpPr/>
          <p:nvPr/>
        </p:nvGrpSpPr>
        <p:grpSpPr>
          <a:xfrm>
            <a:off x="10737831" y="3721189"/>
            <a:ext cx="223154" cy="118914"/>
            <a:chOff x="4662475" y="1976500"/>
            <a:chExt cx="68725" cy="36625"/>
          </a:xfrm>
        </p:grpSpPr>
        <p:sp>
          <p:nvSpPr>
            <p:cNvPr id="2481" name="Google Shape;2481;p63"/>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2" name="Google Shape;2482;p63"/>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3" name="Google Shape;2483;p63"/>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4" name="Google Shape;2484;p63"/>
          <p:cNvGrpSpPr/>
          <p:nvPr/>
        </p:nvGrpSpPr>
        <p:grpSpPr>
          <a:xfrm>
            <a:off x="10333756" y="3725774"/>
            <a:ext cx="222503" cy="109742"/>
            <a:chOff x="4920150" y="1977875"/>
            <a:chExt cx="68525" cy="33800"/>
          </a:xfrm>
        </p:grpSpPr>
        <p:sp>
          <p:nvSpPr>
            <p:cNvPr id="2485" name="Google Shape;2485;p63"/>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6" name="Google Shape;2486;p63"/>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7" name="Google Shape;2487;p63"/>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8" name="Google Shape;2488;p63"/>
          <p:cNvGrpSpPr/>
          <p:nvPr/>
        </p:nvGrpSpPr>
        <p:grpSpPr>
          <a:xfrm>
            <a:off x="9548733" y="4264263"/>
            <a:ext cx="166898" cy="170457"/>
            <a:chOff x="4676550" y="2160575"/>
            <a:chExt cx="51400" cy="52500"/>
          </a:xfrm>
        </p:grpSpPr>
        <p:sp>
          <p:nvSpPr>
            <p:cNvPr id="2489" name="Google Shape;2489;p63"/>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0" name="Google Shape;2490;p63"/>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1" name="Google Shape;2491;p63"/>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92" name="Google Shape;2492;p63"/>
          <p:cNvGrpSpPr/>
          <p:nvPr/>
        </p:nvGrpSpPr>
        <p:grpSpPr>
          <a:xfrm>
            <a:off x="9945027" y="4273637"/>
            <a:ext cx="193848" cy="151705"/>
            <a:chOff x="4768325" y="2163475"/>
            <a:chExt cx="59700" cy="46725"/>
          </a:xfrm>
        </p:grpSpPr>
        <p:sp>
          <p:nvSpPr>
            <p:cNvPr id="2493" name="Google Shape;2493;p63"/>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4" name="Google Shape;2494;p63"/>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495" name="Google Shape;2495;p63"/>
          <p:cNvSpPr/>
          <p:nvPr/>
        </p:nvSpPr>
        <p:spPr>
          <a:xfrm>
            <a:off x="10387577" y="4262315"/>
            <a:ext cx="114864" cy="174352"/>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6" name="Google Shape;2496;p63"/>
          <p:cNvSpPr/>
          <p:nvPr/>
        </p:nvSpPr>
        <p:spPr>
          <a:xfrm>
            <a:off x="10750696" y="5604920"/>
            <a:ext cx="197419" cy="217291"/>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7" name="Google Shape;2497;p63"/>
          <p:cNvSpPr/>
          <p:nvPr/>
        </p:nvSpPr>
        <p:spPr>
          <a:xfrm>
            <a:off x="9552794" y="4576015"/>
            <a:ext cx="158780" cy="217859"/>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8" name="Google Shape;2498;p63"/>
          <p:cNvSpPr/>
          <p:nvPr/>
        </p:nvSpPr>
        <p:spPr>
          <a:xfrm>
            <a:off x="9510095" y="5626025"/>
            <a:ext cx="244177" cy="175082"/>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9" name="Google Shape;2499;p63"/>
          <p:cNvSpPr/>
          <p:nvPr/>
        </p:nvSpPr>
        <p:spPr>
          <a:xfrm>
            <a:off x="9533190" y="4934972"/>
            <a:ext cx="197989" cy="15000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0" name="Google Shape;2500;p63"/>
          <p:cNvSpPr/>
          <p:nvPr/>
        </p:nvSpPr>
        <p:spPr>
          <a:xfrm>
            <a:off x="10378079" y="4910866"/>
            <a:ext cx="133860" cy="198215"/>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501" name="Google Shape;2501;p63"/>
          <p:cNvGrpSpPr/>
          <p:nvPr/>
        </p:nvGrpSpPr>
        <p:grpSpPr>
          <a:xfrm>
            <a:off x="9966782" y="4613719"/>
            <a:ext cx="150337" cy="142452"/>
            <a:chOff x="4768575" y="2253950"/>
            <a:chExt cx="46300" cy="43875"/>
          </a:xfrm>
        </p:grpSpPr>
        <p:sp>
          <p:nvSpPr>
            <p:cNvPr id="2502" name="Google Shape;2502;p63"/>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3" name="Google Shape;2503;p63"/>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04" name="Google Shape;2504;p63"/>
          <p:cNvGrpSpPr/>
          <p:nvPr/>
        </p:nvGrpSpPr>
        <p:grpSpPr>
          <a:xfrm>
            <a:off x="10366228" y="5265667"/>
            <a:ext cx="157562" cy="194970"/>
            <a:chOff x="4960900" y="2433225"/>
            <a:chExt cx="48525" cy="60050"/>
          </a:xfrm>
        </p:grpSpPr>
        <p:sp>
          <p:nvSpPr>
            <p:cNvPr id="2505" name="Google Shape;2505;p63"/>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6" name="Google Shape;2506;p63"/>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07" name="Google Shape;2507;p63"/>
          <p:cNvGrpSpPr/>
          <p:nvPr/>
        </p:nvGrpSpPr>
        <p:grpSpPr>
          <a:xfrm>
            <a:off x="9951034" y="5617703"/>
            <a:ext cx="181835" cy="191722"/>
            <a:chOff x="4854075" y="2527625"/>
            <a:chExt cx="56000" cy="59050"/>
          </a:xfrm>
        </p:grpSpPr>
        <p:sp>
          <p:nvSpPr>
            <p:cNvPr id="2508" name="Google Shape;2508;p6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9" name="Google Shape;2509;p6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510" name="Google Shape;2510;p63"/>
          <p:cNvSpPr/>
          <p:nvPr/>
        </p:nvSpPr>
        <p:spPr>
          <a:xfrm>
            <a:off x="9971368" y="5274718"/>
            <a:ext cx="141166" cy="1768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1" name="Google Shape;2511;p63"/>
          <p:cNvSpPr/>
          <p:nvPr/>
        </p:nvSpPr>
        <p:spPr>
          <a:xfrm>
            <a:off x="10742823" y="4261055"/>
            <a:ext cx="213168" cy="1768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2" name="Google Shape;2512;p63"/>
          <p:cNvSpPr/>
          <p:nvPr/>
        </p:nvSpPr>
        <p:spPr>
          <a:xfrm>
            <a:off x="9541996" y="5274718"/>
            <a:ext cx="180374" cy="1768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513" name="Google Shape;2513;p63"/>
          <p:cNvGrpSpPr/>
          <p:nvPr/>
        </p:nvGrpSpPr>
        <p:grpSpPr>
          <a:xfrm>
            <a:off x="10783206" y="4902788"/>
            <a:ext cx="132399" cy="214368"/>
            <a:chOff x="5059700" y="2334775"/>
            <a:chExt cx="40775" cy="66025"/>
          </a:xfrm>
        </p:grpSpPr>
        <p:sp>
          <p:nvSpPr>
            <p:cNvPr id="2514" name="Google Shape;2514;p63"/>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5" name="Google Shape;2515;p63"/>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6" name="Google Shape;2516;p63"/>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7" name="Google Shape;2517;p63"/>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8" name="Google Shape;2518;p63"/>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9" name="Google Shape;2519;p63"/>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0" name="Google Shape;2520;p63"/>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1" name="Google Shape;2521;p63"/>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2" name="Google Shape;2522;p63"/>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23" name="Google Shape;2523;p63"/>
          <p:cNvGrpSpPr/>
          <p:nvPr/>
        </p:nvGrpSpPr>
        <p:grpSpPr>
          <a:xfrm>
            <a:off x="10726099" y="5256251"/>
            <a:ext cx="246613" cy="213800"/>
            <a:chOff x="5037700" y="2430325"/>
            <a:chExt cx="75950" cy="65850"/>
          </a:xfrm>
        </p:grpSpPr>
        <p:sp>
          <p:nvSpPr>
            <p:cNvPr id="2524" name="Google Shape;2524;p63"/>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5" name="Google Shape;2525;p63"/>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26" name="Google Shape;2526;p63"/>
          <p:cNvGrpSpPr/>
          <p:nvPr/>
        </p:nvGrpSpPr>
        <p:grpSpPr>
          <a:xfrm>
            <a:off x="9952208" y="4944895"/>
            <a:ext cx="230655" cy="130155"/>
            <a:chOff x="4756975" y="2341800"/>
            <a:chExt cx="91975" cy="51925"/>
          </a:xfrm>
        </p:grpSpPr>
        <p:sp>
          <p:nvSpPr>
            <p:cNvPr id="2527" name="Google Shape;2527;p63"/>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8" name="Google Shape;2528;p63"/>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9" name="Google Shape;2529;p63"/>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0" name="Google Shape;2530;p63"/>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1" name="Google Shape;2531;p63"/>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2" name="Google Shape;2532;p63"/>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3" name="Google Shape;2533;p63"/>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4" name="Google Shape;2534;p63"/>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5" name="Google Shape;2535;p63"/>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6" name="Google Shape;2536;p63"/>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7" name="Google Shape;2537;p63"/>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8" name="Google Shape;2538;p63"/>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9" name="Google Shape;2539;p63"/>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0" name="Google Shape;2540;p63"/>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1" name="Google Shape;2541;p63"/>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2" name="Google Shape;2542;p63"/>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3" name="Google Shape;2543;p63"/>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4" name="Google Shape;2544;p63"/>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5" name="Google Shape;2545;p63"/>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6" name="Google Shape;2546;p63"/>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47" name="Google Shape;2547;p63"/>
          <p:cNvGrpSpPr/>
          <p:nvPr/>
        </p:nvGrpSpPr>
        <p:grpSpPr>
          <a:xfrm>
            <a:off x="10308079" y="5596406"/>
            <a:ext cx="283292" cy="234317"/>
            <a:chOff x="4943575" y="2516350"/>
            <a:chExt cx="98675" cy="81700"/>
          </a:xfrm>
        </p:grpSpPr>
        <p:sp>
          <p:nvSpPr>
            <p:cNvPr id="2548" name="Google Shape;2548;p63"/>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9" name="Google Shape;2549;p63"/>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0" name="Google Shape;2550;p63"/>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1" name="Google Shape;2551;p63"/>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2" name="Google Shape;2552;p63"/>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3" name="Google Shape;2553;p63"/>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4" name="Google Shape;2554;p63"/>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5" name="Google Shape;2555;p63"/>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6" name="Google Shape;2556;p63"/>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7" name="Google Shape;2557;p63"/>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8" name="Google Shape;2558;p63"/>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9" name="Google Shape;2559;p63"/>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0" name="Google Shape;2560;p63"/>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1" name="Google Shape;2561;p63"/>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2" name="Google Shape;2562;p63"/>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3" name="Google Shape;2563;p63"/>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4" name="Google Shape;2564;p63"/>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5" name="Google Shape;2565;p63"/>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6" name="Google Shape;2566;p63"/>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7" name="Google Shape;2567;p63"/>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8" name="Google Shape;2568;p63"/>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9" name="Google Shape;2569;p63"/>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0" name="Google Shape;2570;p63"/>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1" name="Google Shape;2571;p63"/>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2" name="Google Shape;2572;p63"/>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3" name="Google Shape;2573;p63"/>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4" name="Google Shape;2574;p63"/>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5" name="Google Shape;2575;p63"/>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6" name="Google Shape;2576;p63"/>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7" name="Google Shape;2577;p63"/>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8" name="Google Shape;2578;p63"/>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9" name="Google Shape;2579;p63"/>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0" name="Google Shape;2580;p63"/>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1" name="Google Shape;2581;p63"/>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2" name="Google Shape;2582;p63"/>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3" name="Google Shape;2583;p63"/>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4" name="Google Shape;2584;p63"/>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5" name="Google Shape;2585;p63"/>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6" name="Google Shape;2586;p63"/>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7" name="Google Shape;2587;p63"/>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8" name="Google Shape;2588;p63"/>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9" name="Google Shape;2589;p63"/>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0" name="Google Shape;2590;p63"/>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1" name="Google Shape;2591;p63"/>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2" name="Google Shape;2592;p63"/>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3" name="Google Shape;2593;p63"/>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4" name="Google Shape;2594;p63"/>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5" name="Google Shape;2595;p63"/>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6" name="Google Shape;2596;p63"/>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7" name="Google Shape;2597;p63"/>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8" name="Google Shape;2598;p63"/>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9" name="Google Shape;2599;p63"/>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0" name="Google Shape;2600;p63"/>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1" name="Google Shape;2601;p63"/>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2" name="Google Shape;2602;p63"/>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3" name="Google Shape;2603;p63"/>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4" name="Google Shape;2604;p63"/>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5" name="Google Shape;2605;p63"/>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6" name="Google Shape;2606;p63"/>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7" name="Google Shape;2607;p63"/>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8" name="Google Shape;2608;p63"/>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9" name="Google Shape;2609;p63"/>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0" name="Google Shape;2610;p63"/>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1" name="Google Shape;2611;p63"/>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2" name="Google Shape;2612;p63"/>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3" name="Google Shape;2613;p63"/>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4" name="Google Shape;2614;p63"/>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5" name="Google Shape;2615;p63"/>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6" name="Google Shape;2616;p63"/>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7" name="Google Shape;2617;p63"/>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8" name="Google Shape;2618;p63"/>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9" name="Google Shape;2619;p63"/>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0" name="Google Shape;2620;p63"/>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1" name="Google Shape;2621;p63"/>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2" name="Google Shape;2622;p63"/>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3" name="Google Shape;2623;p63"/>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4" name="Google Shape;2624;p63"/>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5" name="Google Shape;2625;p63"/>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626" name="Google Shape;2626;p63"/>
          <p:cNvSpPr/>
          <p:nvPr/>
        </p:nvSpPr>
        <p:spPr>
          <a:xfrm>
            <a:off x="10328799" y="4568735"/>
            <a:ext cx="232419" cy="232419"/>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7" name="Google Shape;2627;p63"/>
          <p:cNvSpPr/>
          <p:nvPr/>
        </p:nvSpPr>
        <p:spPr>
          <a:xfrm>
            <a:off x="10750419" y="4607154"/>
            <a:ext cx="197974" cy="155580"/>
          </a:xfrm>
          <a:prstGeom prst="stripedRightArrow">
            <a:avLst>
              <a:gd name="adj1" fmla="val 50000"/>
              <a:gd name="adj2" fmla="val 50000"/>
            </a:avLst>
          </a:prstGeom>
          <a:solidFill>
            <a:srgbClr val="869FB2"/>
          </a:solidFill>
          <a:ln>
            <a:noFill/>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8" name="Google Shape;2628;p63"/>
          <p:cNvSpPr/>
          <p:nvPr/>
        </p:nvSpPr>
        <p:spPr>
          <a:xfrm>
            <a:off x="9553393" y="3701855"/>
            <a:ext cx="157579" cy="157579"/>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9" name="Google Shape;2629;p63"/>
          <p:cNvSpPr/>
          <p:nvPr/>
        </p:nvSpPr>
        <p:spPr>
          <a:xfrm flipH="1">
            <a:off x="9963162" y="3701855"/>
            <a:ext cx="157579" cy="157579"/>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884" tIns="121884" rIns="121884" bIns="121884" anchor="ctr" anchorCtr="0">
            <a:noAutofit/>
          </a:bodyPr>
          <a:lstStyle/>
          <a:p>
            <a:pPr defTabSz="1219078">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30" name="Google Shape;2630;p63"/>
          <p:cNvSpPr txBox="1">
            <a:spLocks noGrp="1"/>
          </p:cNvSpPr>
          <p:nvPr>
            <p:ph type="title" idx="4294967295"/>
          </p:nvPr>
        </p:nvSpPr>
        <p:spPr>
          <a:xfrm>
            <a:off x="1341140" y="225259"/>
            <a:ext cx="9395177" cy="643116"/>
          </a:xfrm>
          <a:prstGeom prst="rect">
            <a:avLst/>
          </a:prstGeom>
        </p:spPr>
        <p:txBody>
          <a:bodyPr spcFirstLastPara="1" vert="horz" wrap="square" lIns="121884" tIns="121884" rIns="121884" bIns="121884" rtlCol="0" anchor="t" anchorCtr="0">
            <a:noAutofit/>
          </a:bodyPr>
          <a:lstStyle/>
          <a:p>
            <a:pPr>
              <a:buClr>
                <a:schemeClr val="dk1"/>
              </a:buClr>
              <a:buSzPts val="1100"/>
            </a:pPr>
            <a:r>
              <a:rPr lang="en-GB" sz="4400" dirty="0">
                <a:solidFill>
                  <a:schemeClr val="lt1"/>
                </a:solidFill>
                <a:latin typeface="Arial" panose="020B0604020202020204"/>
                <a:ea typeface="Arial" panose="020B0604020202020204"/>
                <a:cs typeface="Arial" panose="020B0604020202020204"/>
                <a:sym typeface="Arial" panose="020B0604020202020204"/>
              </a:rPr>
              <a:t>Use our editable graphic resources...</a:t>
            </a:r>
            <a:endParaRPr sz="4400" dirty="0">
              <a:solidFill>
                <a:schemeClr val="lt1"/>
              </a:solidFill>
              <a:latin typeface="Arial" panose="020B0604020202020204"/>
              <a:ea typeface="Arial" panose="020B0604020202020204"/>
              <a:cs typeface="Arial" panose="020B0604020202020204"/>
              <a:sym typeface="Arial" panose="020B0604020202020204"/>
            </a:endParaRPr>
          </a:p>
          <a:p>
            <a:pPr>
              <a:buClr>
                <a:srgbClr val="000000"/>
              </a:buClr>
              <a:buSzPts val="1100"/>
            </a:pPr>
            <a:endParaRPr sz="4400" dirty="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616F2BF-C574-4DD9-BCF8-5ED50E32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7" name="图片 16">
            <a:extLst>
              <a:ext uri="{FF2B5EF4-FFF2-40B4-BE49-F238E27FC236}">
                <a16:creationId xmlns:a16="http://schemas.microsoft.com/office/drawing/2014/main" id="{70B24E53-C7B2-49FB-82EF-69C778C0C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4736" y="3925639"/>
            <a:ext cx="2632568" cy="2908642"/>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5373423" y="2709737"/>
            <a:ext cx="3865562" cy="738664"/>
          </a:xfrm>
          <a:prstGeom prst="rect">
            <a:avLst/>
          </a:prstGeom>
        </p:spPr>
        <p:txBody>
          <a:bodyPr lIns="0" tIns="0" rIns="0" bIns="0">
            <a:spAutoFit/>
          </a:bodyPr>
          <a:lstStyle/>
          <a:p>
            <a:pPr algn="ctr" eaLnBrk="1" hangingPunct="1">
              <a:defRPr/>
            </a:pPr>
            <a:r>
              <a:rPr lang="en-US" altLang="zh-CN" sz="4800" b="1" noProof="1">
                <a:solidFill>
                  <a:srgbClr val="0AC0FC"/>
                </a:solidFill>
                <a:cs typeface="+mn-ea"/>
                <a:sym typeface="+mn-lt"/>
              </a:rPr>
              <a:t>Add title text</a:t>
            </a:r>
            <a:endParaRPr lang="zh-CN" altLang="en-US" sz="4800" b="1" noProof="1">
              <a:solidFill>
                <a:srgbClr val="0AC0FC"/>
              </a:solidFill>
              <a:cs typeface="+mn-ea"/>
              <a:sym typeface="+mn-lt"/>
            </a:endParaRPr>
          </a:p>
        </p:txBody>
      </p:sp>
      <p:sp>
        <p:nvSpPr>
          <p:cNvPr id="10" name="TextBox 11">
            <a:extLst>
              <a:ext uri="{FF2B5EF4-FFF2-40B4-BE49-F238E27FC236}">
                <a16:creationId xmlns:a16="http://schemas.microsoft.com/office/drawing/2014/main" id="{2917F101-E091-45B0-B17F-64B154F1F9A2}"/>
              </a:ext>
            </a:extLst>
          </p:cNvPr>
          <p:cNvSpPr txBox="1"/>
          <p:nvPr/>
        </p:nvSpPr>
        <p:spPr>
          <a:xfrm>
            <a:off x="5415149" y="3499403"/>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1" name="TextBox 11">
            <a:extLst>
              <a:ext uri="{FF2B5EF4-FFF2-40B4-BE49-F238E27FC236}">
                <a16:creationId xmlns:a16="http://schemas.microsoft.com/office/drawing/2014/main" id="{DFC6A7CC-D206-49D9-9C09-9ADFCB90B472}"/>
              </a:ext>
            </a:extLst>
          </p:cNvPr>
          <p:cNvSpPr txBox="1"/>
          <p:nvPr/>
        </p:nvSpPr>
        <p:spPr>
          <a:xfrm>
            <a:off x="5415149" y="3815088"/>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5" name="矩形 14">
            <a:extLst>
              <a:ext uri="{FF2B5EF4-FFF2-40B4-BE49-F238E27FC236}">
                <a16:creationId xmlns:a16="http://schemas.microsoft.com/office/drawing/2014/main" id="{97BDD41A-01EB-4743-8B59-4AD21870BB62}"/>
              </a:ext>
            </a:extLst>
          </p:cNvPr>
          <p:cNvSpPr/>
          <p:nvPr/>
        </p:nvSpPr>
        <p:spPr>
          <a:xfrm>
            <a:off x="3513187" y="2310167"/>
            <a:ext cx="1278846" cy="2048606"/>
          </a:xfrm>
          <a:prstGeom prst="rect">
            <a:avLst/>
          </a:prstGeom>
          <a:solidFill>
            <a:srgbClr val="0AC0FC">
              <a:alpha val="14000"/>
            </a:srgbClr>
          </a:solidFill>
          <a:ln w="127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3600" b="1" dirty="0">
                <a:solidFill>
                  <a:srgbClr val="0AC0FC"/>
                </a:solidFill>
                <a:cs typeface="+mn-ea"/>
                <a:sym typeface="+mn-lt"/>
              </a:rPr>
              <a:t>01</a:t>
            </a:r>
            <a:endParaRPr kumimoji="1" lang="en-US" altLang="zh-CN" sz="2800" b="1" dirty="0">
              <a:solidFill>
                <a:srgbClr val="0AC0FC"/>
              </a:solidFill>
              <a:cs typeface="+mn-ea"/>
              <a:sym typeface="+mn-lt"/>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3"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4*#ppt_w"/>
                                          </p:val>
                                        </p:tav>
                                        <p:tav tm="100000">
                                          <p:val>
                                            <p:strVal val="#ppt_w"/>
                                          </p:val>
                                        </p:tav>
                                      </p:tavLst>
                                    </p:anim>
                                    <p:anim calcmode="lin" valueType="num">
                                      <p:cBhvr>
                                        <p:cTn id="24" dur="500" fill="hold"/>
                                        <p:tgtEl>
                                          <p:spTgt spid="9"/>
                                        </p:tgtEl>
                                        <p:attrNameLst>
                                          <p:attrName>ppt_h</p:attrName>
                                        </p:attrNameLst>
                                      </p:cBhvr>
                                      <p:tavLst>
                                        <p:tav tm="0">
                                          <p:val>
                                            <p:strVal val="4*#ppt_h"/>
                                          </p:val>
                                        </p:tav>
                                        <p:tav tm="100000">
                                          <p:val>
                                            <p:strVal val="#ppt_h"/>
                                          </p:val>
                                        </p:tav>
                                      </p:tavLst>
                                    </p:anim>
                                  </p:childTnLst>
                                </p:cTn>
                              </p:par>
                            </p:childTnLst>
                          </p:cTn>
                        </p:par>
                        <p:par>
                          <p:cTn id="25" fill="hold">
                            <p:stCondLst>
                              <p:cond delay="275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25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aphicFrame>
        <p:nvGraphicFramePr>
          <p:cNvPr id="13" name="Chart 8">
            <a:extLst>
              <a:ext uri="{FF2B5EF4-FFF2-40B4-BE49-F238E27FC236}">
                <a16:creationId xmlns:a16="http://schemas.microsoft.com/office/drawing/2014/main" id="{CFE93685-BA49-45BA-8E83-40D5B14F9BF9}"/>
              </a:ext>
            </a:extLst>
          </p:cNvPr>
          <p:cNvGraphicFramePr/>
          <p:nvPr>
            <p:extLst>
              <p:ext uri="{D42A27DB-BD31-4B8C-83A1-F6EECF244321}">
                <p14:modId xmlns:p14="http://schemas.microsoft.com/office/powerpoint/2010/main" val="235514534"/>
              </p:ext>
            </p:extLst>
          </p:nvPr>
        </p:nvGraphicFramePr>
        <p:xfrm>
          <a:off x="5738452" y="1810612"/>
          <a:ext cx="5812465" cy="4198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a:extLst>
              <a:ext uri="{FF2B5EF4-FFF2-40B4-BE49-F238E27FC236}">
                <a16:creationId xmlns:a16="http://schemas.microsoft.com/office/drawing/2014/main" id="{B4B65C89-4E5B-494C-B91E-DD2493AB75CC}"/>
              </a:ext>
            </a:extLst>
          </p:cNvPr>
          <p:cNvSpPr txBox="1"/>
          <p:nvPr/>
        </p:nvSpPr>
        <p:spPr>
          <a:xfrm>
            <a:off x="1216243" y="2067662"/>
            <a:ext cx="2422266" cy="584775"/>
          </a:xfrm>
          <a:prstGeom prst="rect">
            <a:avLst/>
          </a:prstGeom>
          <a:noFill/>
        </p:spPr>
        <p:txBody>
          <a:bodyPr wrap="none" rtlCol="0">
            <a:spAutoFit/>
          </a:bodyPr>
          <a:lstStyle/>
          <a:p>
            <a:r>
              <a:rPr lang="en-US" altLang="zh-CN" sz="3200" b="1" dirty="0">
                <a:solidFill>
                  <a:srgbClr val="0AC0FC"/>
                </a:solidFill>
                <a:cs typeface="+mn-ea"/>
                <a:sym typeface="+mn-lt"/>
              </a:rPr>
              <a:t>Add title text</a:t>
            </a:r>
            <a:endParaRPr lang="en-US" sz="3200" b="1" dirty="0">
              <a:solidFill>
                <a:srgbClr val="0AC0FC"/>
              </a:solidFill>
              <a:cs typeface="+mn-ea"/>
              <a:sym typeface="+mn-lt"/>
            </a:endParaRPr>
          </a:p>
        </p:txBody>
      </p:sp>
      <p:sp>
        <p:nvSpPr>
          <p:cNvPr id="15" name="TextBox 2">
            <a:extLst>
              <a:ext uri="{FF2B5EF4-FFF2-40B4-BE49-F238E27FC236}">
                <a16:creationId xmlns:a16="http://schemas.microsoft.com/office/drawing/2014/main" id="{AEA557DA-25A6-4C10-8426-B432E9ADA3E9}"/>
              </a:ext>
            </a:extLst>
          </p:cNvPr>
          <p:cNvSpPr txBox="1"/>
          <p:nvPr/>
        </p:nvSpPr>
        <p:spPr>
          <a:xfrm>
            <a:off x="1216243" y="2652437"/>
            <a:ext cx="3416310" cy="584775"/>
          </a:xfrm>
          <a:prstGeom prst="rect">
            <a:avLst/>
          </a:prstGeom>
          <a:noFill/>
        </p:spPr>
        <p:txBody>
          <a:bodyPr wrap="square" rtlCol="0">
            <a:spAutoFit/>
          </a:bodyPr>
          <a:lstStyle/>
          <a:p>
            <a:r>
              <a:rPr lang="en-US" altLang="zh-CN" sz="1600" dirty="0">
                <a:solidFill>
                  <a:srgbClr val="0AC0FC"/>
                </a:solidFill>
                <a:cs typeface="+mn-ea"/>
                <a:sym typeface="+mn-lt"/>
              </a:rPr>
              <a:t>Click here to add content, content to match the title. </a:t>
            </a:r>
            <a:endParaRPr lang="en-US" sz="1600" dirty="0">
              <a:solidFill>
                <a:srgbClr val="0AC0FC"/>
              </a:solidFill>
              <a:cs typeface="+mn-ea"/>
              <a:sym typeface="+mn-lt"/>
            </a:endParaRPr>
          </a:p>
        </p:txBody>
      </p:sp>
      <p:sp>
        <p:nvSpPr>
          <p:cNvPr id="16" name="Oval 20">
            <a:extLst>
              <a:ext uri="{FF2B5EF4-FFF2-40B4-BE49-F238E27FC236}">
                <a16:creationId xmlns:a16="http://schemas.microsoft.com/office/drawing/2014/main" id="{F60C6BCA-B006-4EE0-B64E-4D4849E8F9C2}"/>
              </a:ext>
            </a:extLst>
          </p:cNvPr>
          <p:cNvSpPr/>
          <p:nvPr/>
        </p:nvSpPr>
        <p:spPr>
          <a:xfrm>
            <a:off x="1694940" y="3577682"/>
            <a:ext cx="366823" cy="366823"/>
          </a:xfrm>
          <a:prstGeom prst="ellipse">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AC0FC"/>
                </a:solidFill>
                <a:cs typeface="+mn-ea"/>
                <a:sym typeface="+mn-lt"/>
              </a:rPr>
              <a:t>1</a:t>
            </a:r>
          </a:p>
        </p:txBody>
      </p:sp>
      <p:sp>
        <p:nvSpPr>
          <p:cNvPr id="17" name="TextBox 22">
            <a:extLst>
              <a:ext uri="{FF2B5EF4-FFF2-40B4-BE49-F238E27FC236}">
                <a16:creationId xmlns:a16="http://schemas.microsoft.com/office/drawing/2014/main" id="{9B3916D0-1C27-46F5-806C-FC2F19834723}"/>
              </a:ext>
            </a:extLst>
          </p:cNvPr>
          <p:cNvSpPr txBox="1"/>
          <p:nvPr/>
        </p:nvSpPr>
        <p:spPr>
          <a:xfrm>
            <a:off x="2164555" y="3449034"/>
            <a:ext cx="3801130" cy="892552"/>
          </a:xfrm>
          <a:prstGeom prst="rect">
            <a:avLst/>
          </a:prstGeom>
          <a:noFill/>
        </p:spPr>
        <p:txBody>
          <a:bodyPr wrap="square" rtlCol="0">
            <a:spAutoFit/>
          </a:bodyPr>
          <a:lstStyle/>
          <a:p>
            <a:r>
              <a:rPr lang="en-US" altLang="zh-CN" sz="2400" dirty="0">
                <a:solidFill>
                  <a:srgbClr val="0AC0FC"/>
                </a:solidFill>
                <a:cs typeface="+mn-ea"/>
                <a:sym typeface="+mn-lt"/>
              </a:rPr>
              <a:t>Add title text</a:t>
            </a:r>
            <a:endParaRPr lang="en-US" sz="2400" dirty="0">
              <a:solidFill>
                <a:srgbClr val="0AC0FC"/>
              </a:solidFill>
              <a:cs typeface="+mn-ea"/>
              <a:sym typeface="+mn-lt"/>
            </a:endParaRPr>
          </a:p>
          <a:p>
            <a:r>
              <a:rPr lang="en-US" altLang="zh-CN" sz="1400" dirty="0">
                <a:solidFill>
                  <a:srgbClr val="0AC0FC"/>
                </a:solidFill>
                <a:cs typeface="+mn-ea"/>
                <a:sym typeface="+mn-lt"/>
              </a:rPr>
              <a:t>Click here to add content, content to match the title. </a:t>
            </a:r>
            <a:endParaRPr lang="en-US" sz="1400" dirty="0">
              <a:solidFill>
                <a:srgbClr val="0AC0FC"/>
              </a:solidFill>
              <a:cs typeface="+mn-ea"/>
              <a:sym typeface="+mn-lt"/>
            </a:endParaRPr>
          </a:p>
        </p:txBody>
      </p:sp>
      <p:sp>
        <p:nvSpPr>
          <p:cNvPr id="18" name="Oval 23">
            <a:extLst>
              <a:ext uri="{FF2B5EF4-FFF2-40B4-BE49-F238E27FC236}">
                <a16:creationId xmlns:a16="http://schemas.microsoft.com/office/drawing/2014/main" id="{73E571AA-6E4F-4D88-938B-BE9D5F7973AD}"/>
              </a:ext>
            </a:extLst>
          </p:cNvPr>
          <p:cNvSpPr/>
          <p:nvPr/>
        </p:nvSpPr>
        <p:spPr>
          <a:xfrm>
            <a:off x="1694941" y="4545662"/>
            <a:ext cx="366823" cy="366823"/>
          </a:xfrm>
          <a:prstGeom prst="ellipse">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AC0FC"/>
                </a:solidFill>
                <a:cs typeface="+mn-ea"/>
                <a:sym typeface="+mn-lt"/>
              </a:rPr>
              <a:t>2</a:t>
            </a:r>
          </a:p>
        </p:txBody>
      </p:sp>
      <p:sp>
        <p:nvSpPr>
          <p:cNvPr id="19" name="TextBox 24">
            <a:extLst>
              <a:ext uri="{FF2B5EF4-FFF2-40B4-BE49-F238E27FC236}">
                <a16:creationId xmlns:a16="http://schemas.microsoft.com/office/drawing/2014/main" id="{B80FAB7F-9250-4E52-A4DC-9879D2DDAD38}"/>
              </a:ext>
            </a:extLst>
          </p:cNvPr>
          <p:cNvSpPr txBox="1"/>
          <p:nvPr/>
        </p:nvSpPr>
        <p:spPr>
          <a:xfrm>
            <a:off x="2164555" y="4421296"/>
            <a:ext cx="3801130" cy="892552"/>
          </a:xfrm>
          <a:prstGeom prst="rect">
            <a:avLst/>
          </a:prstGeom>
          <a:noFill/>
        </p:spPr>
        <p:txBody>
          <a:bodyPr wrap="square" rtlCol="0">
            <a:spAutoFit/>
          </a:bodyPr>
          <a:lstStyle/>
          <a:p>
            <a:r>
              <a:rPr lang="en-US" altLang="zh-CN" sz="2400" dirty="0">
                <a:solidFill>
                  <a:srgbClr val="0AC0FC"/>
                </a:solidFill>
                <a:cs typeface="+mn-ea"/>
                <a:sym typeface="+mn-lt"/>
              </a:rPr>
              <a:t>Add title text</a:t>
            </a:r>
            <a:endParaRPr lang="en-US" sz="2400" dirty="0">
              <a:solidFill>
                <a:srgbClr val="0AC0FC"/>
              </a:solidFill>
              <a:cs typeface="+mn-ea"/>
              <a:sym typeface="+mn-lt"/>
            </a:endParaRPr>
          </a:p>
          <a:p>
            <a:r>
              <a:rPr lang="en-US" altLang="zh-CN" sz="1400" dirty="0">
                <a:solidFill>
                  <a:srgbClr val="0AC0FC"/>
                </a:solidFill>
                <a:cs typeface="+mn-ea"/>
                <a:sym typeface="+mn-lt"/>
              </a:rPr>
              <a:t>Click here to add content, content to match the title. </a:t>
            </a:r>
            <a:endParaRPr lang="en-US" sz="1400" dirty="0">
              <a:solidFill>
                <a:srgbClr val="0AC0FC"/>
              </a:solidFill>
              <a:cs typeface="+mn-ea"/>
              <a:sym typeface="+mn-lt"/>
            </a:endParaRPr>
          </a:p>
        </p:txBody>
      </p:sp>
      <p:sp>
        <p:nvSpPr>
          <p:cNvPr id="20" name="Oval 25">
            <a:extLst>
              <a:ext uri="{FF2B5EF4-FFF2-40B4-BE49-F238E27FC236}">
                <a16:creationId xmlns:a16="http://schemas.microsoft.com/office/drawing/2014/main" id="{2DA5275B-A2A0-44E0-8664-28474F488E30}"/>
              </a:ext>
            </a:extLst>
          </p:cNvPr>
          <p:cNvSpPr/>
          <p:nvPr/>
        </p:nvSpPr>
        <p:spPr>
          <a:xfrm>
            <a:off x="1694941" y="5517925"/>
            <a:ext cx="366823" cy="366823"/>
          </a:xfrm>
          <a:prstGeom prst="ellipse">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AC0FC"/>
                </a:solidFill>
                <a:cs typeface="+mn-ea"/>
                <a:sym typeface="+mn-lt"/>
              </a:rPr>
              <a:t>3</a:t>
            </a:r>
          </a:p>
        </p:txBody>
      </p:sp>
      <p:sp>
        <p:nvSpPr>
          <p:cNvPr id="21" name="TextBox 26">
            <a:extLst>
              <a:ext uri="{FF2B5EF4-FFF2-40B4-BE49-F238E27FC236}">
                <a16:creationId xmlns:a16="http://schemas.microsoft.com/office/drawing/2014/main" id="{804B5C81-6CDE-4B49-A6B2-D87064E8C2C7}"/>
              </a:ext>
            </a:extLst>
          </p:cNvPr>
          <p:cNvSpPr txBox="1"/>
          <p:nvPr/>
        </p:nvSpPr>
        <p:spPr>
          <a:xfrm>
            <a:off x="2164555" y="5393559"/>
            <a:ext cx="3801130" cy="892552"/>
          </a:xfrm>
          <a:prstGeom prst="rect">
            <a:avLst/>
          </a:prstGeom>
          <a:noFill/>
        </p:spPr>
        <p:txBody>
          <a:bodyPr wrap="square" rtlCol="0">
            <a:spAutoFit/>
          </a:bodyPr>
          <a:lstStyle/>
          <a:p>
            <a:r>
              <a:rPr lang="en-US" altLang="zh-CN" sz="2400" dirty="0">
                <a:solidFill>
                  <a:srgbClr val="0AC0FC"/>
                </a:solidFill>
                <a:cs typeface="+mn-ea"/>
                <a:sym typeface="+mn-lt"/>
              </a:rPr>
              <a:t>Add title text</a:t>
            </a:r>
            <a:endParaRPr lang="en-US" sz="2400" dirty="0">
              <a:solidFill>
                <a:srgbClr val="0AC0FC"/>
              </a:solidFill>
              <a:cs typeface="+mn-ea"/>
              <a:sym typeface="+mn-lt"/>
            </a:endParaRPr>
          </a:p>
          <a:p>
            <a:r>
              <a:rPr lang="en-US" altLang="zh-CN" sz="1400" dirty="0">
                <a:solidFill>
                  <a:srgbClr val="0AC0FC"/>
                </a:solidFill>
                <a:cs typeface="+mn-ea"/>
                <a:sym typeface="+mn-lt"/>
              </a:rPr>
              <a:t>Click here to add content, content to match the title. </a:t>
            </a:r>
            <a:endParaRPr lang="en-US" sz="1400" dirty="0">
              <a:solidFill>
                <a:srgbClr val="0AC0FC"/>
              </a:solidFill>
              <a:cs typeface="+mn-ea"/>
              <a:sym typeface="+mn-lt"/>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50" fill="hold"/>
                                        <p:tgtEl>
                                          <p:spTgt spid="14"/>
                                        </p:tgtEl>
                                        <p:attrNameLst>
                                          <p:attrName>ppt_x</p:attrName>
                                        </p:attrNameLst>
                                      </p:cBhvr>
                                      <p:tavLst>
                                        <p:tav tm="0">
                                          <p:val>
                                            <p:strVal val="#ppt_x"/>
                                          </p:val>
                                        </p:tav>
                                        <p:tav tm="100000">
                                          <p:val>
                                            <p:strVal val="#ppt_x"/>
                                          </p:val>
                                        </p:tav>
                                      </p:tavLst>
                                    </p:anim>
                                    <p:anim calcmode="lin" valueType="num">
                                      <p:cBhvr additive="base">
                                        <p:cTn id="19" dur="25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50" fill="hold"/>
                                        <p:tgtEl>
                                          <p:spTgt spid="15"/>
                                        </p:tgtEl>
                                        <p:attrNameLst>
                                          <p:attrName>ppt_x</p:attrName>
                                        </p:attrNameLst>
                                      </p:cBhvr>
                                      <p:tavLst>
                                        <p:tav tm="0">
                                          <p:val>
                                            <p:strVal val="#ppt_x"/>
                                          </p:val>
                                        </p:tav>
                                        <p:tav tm="100000">
                                          <p:val>
                                            <p:strVal val="#ppt_x"/>
                                          </p:val>
                                        </p:tav>
                                      </p:tavLst>
                                    </p:anim>
                                    <p:anim calcmode="lin" valueType="num">
                                      <p:cBhvr additive="base">
                                        <p:cTn id="24" dur="25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50" fill="hold"/>
                                        <p:tgtEl>
                                          <p:spTgt spid="16"/>
                                        </p:tgtEl>
                                        <p:attrNameLst>
                                          <p:attrName>ppt_x</p:attrName>
                                        </p:attrNameLst>
                                      </p:cBhvr>
                                      <p:tavLst>
                                        <p:tav tm="0">
                                          <p:val>
                                            <p:strVal val="#ppt_x"/>
                                          </p:val>
                                        </p:tav>
                                        <p:tav tm="100000">
                                          <p:val>
                                            <p:strVal val="#ppt_x"/>
                                          </p:val>
                                        </p:tav>
                                      </p:tavLst>
                                    </p:anim>
                                    <p:anim calcmode="lin" valueType="num">
                                      <p:cBhvr additive="base">
                                        <p:cTn id="29" dur="25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50" fill="hold"/>
                                        <p:tgtEl>
                                          <p:spTgt spid="17"/>
                                        </p:tgtEl>
                                        <p:attrNameLst>
                                          <p:attrName>ppt_x</p:attrName>
                                        </p:attrNameLst>
                                      </p:cBhvr>
                                      <p:tavLst>
                                        <p:tav tm="0">
                                          <p:val>
                                            <p:strVal val="#ppt_x"/>
                                          </p:val>
                                        </p:tav>
                                        <p:tav tm="100000">
                                          <p:val>
                                            <p:strVal val="#ppt_x"/>
                                          </p:val>
                                        </p:tav>
                                      </p:tavLst>
                                    </p:anim>
                                    <p:anim calcmode="lin" valueType="num">
                                      <p:cBhvr additive="base">
                                        <p:cTn id="34" dur="25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50" fill="hold"/>
                                        <p:tgtEl>
                                          <p:spTgt spid="18"/>
                                        </p:tgtEl>
                                        <p:attrNameLst>
                                          <p:attrName>ppt_x</p:attrName>
                                        </p:attrNameLst>
                                      </p:cBhvr>
                                      <p:tavLst>
                                        <p:tav tm="0">
                                          <p:val>
                                            <p:strVal val="#ppt_x"/>
                                          </p:val>
                                        </p:tav>
                                        <p:tav tm="100000">
                                          <p:val>
                                            <p:strVal val="#ppt_x"/>
                                          </p:val>
                                        </p:tav>
                                      </p:tavLst>
                                    </p:anim>
                                    <p:anim calcmode="lin" valueType="num">
                                      <p:cBhvr additive="base">
                                        <p:cTn id="39" dur="25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250" fill="hold"/>
                                        <p:tgtEl>
                                          <p:spTgt spid="19"/>
                                        </p:tgtEl>
                                        <p:attrNameLst>
                                          <p:attrName>ppt_x</p:attrName>
                                        </p:attrNameLst>
                                      </p:cBhvr>
                                      <p:tavLst>
                                        <p:tav tm="0">
                                          <p:val>
                                            <p:strVal val="#ppt_x"/>
                                          </p:val>
                                        </p:tav>
                                        <p:tav tm="100000">
                                          <p:val>
                                            <p:strVal val="#ppt_x"/>
                                          </p:val>
                                        </p:tav>
                                      </p:tavLst>
                                    </p:anim>
                                    <p:anim calcmode="lin" valueType="num">
                                      <p:cBhvr additive="base">
                                        <p:cTn id="44" dur="25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275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250" fill="hold"/>
                                        <p:tgtEl>
                                          <p:spTgt spid="20"/>
                                        </p:tgtEl>
                                        <p:attrNameLst>
                                          <p:attrName>ppt_x</p:attrName>
                                        </p:attrNameLst>
                                      </p:cBhvr>
                                      <p:tavLst>
                                        <p:tav tm="0">
                                          <p:val>
                                            <p:strVal val="#ppt_x"/>
                                          </p:val>
                                        </p:tav>
                                        <p:tav tm="100000">
                                          <p:val>
                                            <p:strVal val="#ppt_x"/>
                                          </p:val>
                                        </p:tav>
                                      </p:tavLst>
                                    </p:anim>
                                    <p:anim calcmode="lin" valueType="num">
                                      <p:cBhvr additive="base">
                                        <p:cTn id="49" dur="25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250" fill="hold"/>
                                        <p:tgtEl>
                                          <p:spTgt spid="21"/>
                                        </p:tgtEl>
                                        <p:attrNameLst>
                                          <p:attrName>ppt_x</p:attrName>
                                        </p:attrNameLst>
                                      </p:cBhvr>
                                      <p:tavLst>
                                        <p:tav tm="0">
                                          <p:val>
                                            <p:strVal val="#ppt_x"/>
                                          </p:val>
                                        </p:tav>
                                        <p:tav tm="100000">
                                          <p:val>
                                            <p:strVal val="#ppt_x"/>
                                          </p:val>
                                        </p:tav>
                                      </p:tavLst>
                                    </p:anim>
                                    <p:anim calcmode="lin" valueType="num">
                                      <p:cBhvr additive="base">
                                        <p:cTn id="54"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15" grpId="0"/>
      <p:bldP spid="16" grpId="0" animBg="1"/>
      <p:bldP spid="17" grpId="0"/>
      <p:bldP spid="18" grpId="0" animBg="1"/>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组合 8">
            <a:extLst>
              <a:ext uri="{FF2B5EF4-FFF2-40B4-BE49-F238E27FC236}">
                <a16:creationId xmlns:a16="http://schemas.microsoft.com/office/drawing/2014/main" id="{ABDBAA2C-BC52-435D-8236-B23B03A31D9B}"/>
              </a:ext>
            </a:extLst>
          </p:cNvPr>
          <p:cNvGrpSpPr/>
          <p:nvPr/>
        </p:nvGrpSpPr>
        <p:grpSpPr>
          <a:xfrm>
            <a:off x="1956695" y="1992359"/>
            <a:ext cx="4161762" cy="4082032"/>
            <a:chOff x="1311264" y="1939967"/>
            <a:chExt cx="2342633" cy="2297754"/>
          </a:xfrm>
          <a:noFill/>
        </p:grpSpPr>
        <p:sp>
          <p:nvSpPr>
            <p:cNvPr id="10" name="椭圆 9">
              <a:extLst>
                <a:ext uri="{FF2B5EF4-FFF2-40B4-BE49-F238E27FC236}">
                  <a16:creationId xmlns:a16="http://schemas.microsoft.com/office/drawing/2014/main" id="{DCB081FF-AE94-49AA-B1ED-F1B838BD9E5A}"/>
                </a:ext>
              </a:extLst>
            </p:cNvPr>
            <p:cNvSpPr/>
            <p:nvPr/>
          </p:nvSpPr>
          <p:spPr>
            <a:xfrm>
              <a:off x="1311264" y="2189999"/>
              <a:ext cx="2072913" cy="2047722"/>
            </a:xfrm>
            <a:prstGeom prst="ellipse">
              <a:avLst/>
            </a:prstGeom>
            <a:grpFill/>
            <a:ln w="57150" cap="flat" cmpd="sng" algn="ctr">
              <a:solidFill>
                <a:srgbClr val="0AC0FC"/>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srgbClr val="0AC0FC"/>
                </a:solidFill>
                <a:cs typeface="+mn-ea"/>
                <a:sym typeface="+mn-lt"/>
              </a:endParaRPr>
            </a:p>
          </p:txBody>
        </p:sp>
        <p:sp>
          <p:nvSpPr>
            <p:cNvPr id="12" name="椭圆 11">
              <a:extLst>
                <a:ext uri="{FF2B5EF4-FFF2-40B4-BE49-F238E27FC236}">
                  <a16:creationId xmlns:a16="http://schemas.microsoft.com/office/drawing/2014/main" id="{1A43AF2B-39B3-4AFE-BA80-7886915E5CE6}"/>
                </a:ext>
              </a:extLst>
            </p:cNvPr>
            <p:cNvSpPr/>
            <p:nvPr/>
          </p:nvSpPr>
          <p:spPr>
            <a:xfrm>
              <a:off x="2938957" y="2294381"/>
              <a:ext cx="565457" cy="559883"/>
            </a:xfrm>
            <a:prstGeom prst="ellipse">
              <a:avLst/>
            </a:prstGeom>
            <a:grpFill/>
            <a:ln w="12700" cap="flat" cmpd="sng" algn="ctr">
              <a:solidFill>
                <a:srgbClr val="0AC0FC"/>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0AC0FC"/>
                </a:solidFill>
                <a:cs typeface="+mn-ea"/>
                <a:sym typeface="+mn-lt"/>
              </a:endParaRPr>
            </a:p>
          </p:txBody>
        </p:sp>
        <p:pic>
          <p:nvPicPr>
            <p:cNvPr id="13" name="图片 29">
              <a:extLst>
                <a:ext uri="{FF2B5EF4-FFF2-40B4-BE49-F238E27FC236}">
                  <a16:creationId xmlns:a16="http://schemas.microsoft.com/office/drawing/2014/main" id="{B7F32F85-9970-42DD-AD7D-5F6BD5DE35AF}"/>
                </a:ext>
              </a:extLst>
            </p:cNvPr>
            <p:cNvPicPr>
              <a:picLocks noChangeAspect="1"/>
            </p:cNvPicPr>
            <p:nvPr/>
          </p:nvPicPr>
          <p:blipFill>
            <a:blip r:embed="rId4"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solidFill>
              <a:srgbClr val="0AC0FC"/>
            </a:solidFill>
            <a:ln w="9525">
              <a:noFill/>
              <a:miter lim="800000"/>
              <a:headEnd/>
              <a:tailEnd/>
            </a:ln>
          </p:spPr>
        </p:pic>
        <p:sp>
          <p:nvSpPr>
            <p:cNvPr id="14" name="椭圆 13">
              <a:extLst>
                <a:ext uri="{FF2B5EF4-FFF2-40B4-BE49-F238E27FC236}">
                  <a16:creationId xmlns:a16="http://schemas.microsoft.com/office/drawing/2014/main" id="{F72B2DC5-53BB-4E85-A0E4-DE01029D1290}"/>
                </a:ext>
              </a:extLst>
            </p:cNvPr>
            <p:cNvSpPr/>
            <p:nvPr/>
          </p:nvSpPr>
          <p:spPr>
            <a:xfrm>
              <a:off x="2310155" y="1939967"/>
              <a:ext cx="548405" cy="543035"/>
            </a:xfrm>
            <a:prstGeom prst="ellipse">
              <a:avLst/>
            </a:prstGeom>
            <a:grpFill/>
            <a:ln w="12700" cap="flat" cmpd="sng" algn="ctr">
              <a:solidFill>
                <a:srgbClr val="0AC0FC"/>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0AC0FC"/>
                </a:solidFill>
                <a:cs typeface="+mn-ea"/>
                <a:sym typeface="+mn-lt"/>
              </a:endParaRPr>
            </a:p>
          </p:txBody>
        </p:sp>
        <p:pic>
          <p:nvPicPr>
            <p:cNvPr id="15" name="图片 32">
              <a:extLst>
                <a:ext uri="{FF2B5EF4-FFF2-40B4-BE49-F238E27FC236}">
                  <a16:creationId xmlns:a16="http://schemas.microsoft.com/office/drawing/2014/main" id="{283A433D-E3DF-4D7F-8098-22EAF469EAE5}"/>
                </a:ext>
              </a:extLst>
            </p:cNvPr>
            <p:cNvPicPr>
              <a:picLocks noChangeAspect="1"/>
            </p:cNvPicPr>
            <p:nvPr/>
          </p:nvPicPr>
          <p:blipFill>
            <a:blip r:embed="rId5"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solidFill>
              <a:srgbClr val="0AC0FC"/>
            </a:solidFill>
            <a:ln w="9525">
              <a:noFill/>
              <a:miter lim="800000"/>
              <a:headEnd/>
              <a:tailEnd/>
            </a:ln>
          </p:spPr>
        </p:pic>
        <p:sp>
          <p:nvSpPr>
            <p:cNvPr id="16" name="椭圆 15">
              <a:extLst>
                <a:ext uri="{FF2B5EF4-FFF2-40B4-BE49-F238E27FC236}">
                  <a16:creationId xmlns:a16="http://schemas.microsoft.com/office/drawing/2014/main" id="{29B903DC-0863-452B-8AA7-EED954AEA104}"/>
                </a:ext>
              </a:extLst>
            </p:cNvPr>
            <p:cNvSpPr/>
            <p:nvPr/>
          </p:nvSpPr>
          <p:spPr>
            <a:xfrm>
              <a:off x="3105492" y="2996053"/>
              <a:ext cx="548405" cy="541739"/>
            </a:xfrm>
            <a:prstGeom prst="ellipse">
              <a:avLst/>
            </a:prstGeom>
            <a:grpFill/>
            <a:ln w="12700" cap="flat" cmpd="sng" algn="ctr">
              <a:solidFill>
                <a:srgbClr val="0AC0FC"/>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0AC0FC"/>
                </a:solidFill>
                <a:cs typeface="+mn-ea"/>
                <a:sym typeface="+mn-lt"/>
              </a:endParaRPr>
            </a:p>
          </p:txBody>
        </p:sp>
        <p:sp>
          <p:nvSpPr>
            <p:cNvPr id="17" name="任意多边形 12">
              <a:extLst>
                <a:ext uri="{FF2B5EF4-FFF2-40B4-BE49-F238E27FC236}">
                  <a16:creationId xmlns:a16="http://schemas.microsoft.com/office/drawing/2014/main" id="{0DFD9B2E-90D5-44B4-B06B-17CC5F70E070}"/>
                </a:ext>
              </a:extLst>
            </p:cNvPr>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rgbClr val="0AC0FC"/>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0AC0FC"/>
                </a:solidFill>
                <a:cs typeface="+mn-ea"/>
                <a:sym typeface="+mn-lt"/>
              </a:endParaRPr>
            </a:p>
          </p:txBody>
        </p:sp>
        <p:sp>
          <p:nvSpPr>
            <p:cNvPr id="18" name="椭圆 17">
              <a:extLst>
                <a:ext uri="{FF2B5EF4-FFF2-40B4-BE49-F238E27FC236}">
                  <a16:creationId xmlns:a16="http://schemas.microsoft.com/office/drawing/2014/main" id="{4A9EF250-6626-4452-B052-CF3439F3E03B}"/>
                </a:ext>
              </a:extLst>
            </p:cNvPr>
            <p:cNvSpPr/>
            <p:nvPr/>
          </p:nvSpPr>
          <p:spPr>
            <a:xfrm>
              <a:off x="2879935" y="3715393"/>
              <a:ext cx="447382" cy="443241"/>
            </a:xfrm>
            <a:prstGeom prst="ellipse">
              <a:avLst/>
            </a:prstGeom>
            <a:grpFill/>
            <a:ln w="12700" cap="flat" cmpd="sng" algn="ctr">
              <a:solidFill>
                <a:srgbClr val="0AC0FC"/>
              </a:solid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srgbClr val="0AC0FC"/>
                </a:solidFill>
                <a:cs typeface="+mn-ea"/>
                <a:sym typeface="+mn-lt"/>
              </a:endParaRPr>
            </a:p>
          </p:txBody>
        </p:sp>
        <p:sp>
          <p:nvSpPr>
            <p:cNvPr id="19" name="任意多边形 14">
              <a:extLst>
                <a:ext uri="{FF2B5EF4-FFF2-40B4-BE49-F238E27FC236}">
                  <a16:creationId xmlns:a16="http://schemas.microsoft.com/office/drawing/2014/main" id="{5320CB3C-E06E-4DB7-BE78-31C12F3F1B5A}"/>
                </a:ext>
              </a:extLst>
            </p:cNvPr>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rgbClr val="0AC0FC"/>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0AC0FC"/>
                </a:solidFill>
                <a:cs typeface="+mn-ea"/>
                <a:sym typeface="+mn-lt"/>
              </a:endParaRPr>
            </a:p>
          </p:txBody>
        </p:sp>
        <p:sp>
          <p:nvSpPr>
            <p:cNvPr id="20" name="矩形 19">
              <a:extLst>
                <a:ext uri="{FF2B5EF4-FFF2-40B4-BE49-F238E27FC236}">
                  <a16:creationId xmlns:a16="http://schemas.microsoft.com/office/drawing/2014/main" id="{BE1FAA3C-EB2F-4A4B-ADE2-07C4B13A10F0}"/>
                </a:ext>
              </a:extLst>
            </p:cNvPr>
            <p:cNvSpPr/>
            <p:nvPr/>
          </p:nvSpPr>
          <p:spPr>
            <a:xfrm>
              <a:off x="1586853" y="3004287"/>
              <a:ext cx="1197351" cy="329167"/>
            </a:xfrm>
            <a:prstGeom prst="rect">
              <a:avLst/>
            </a:prstGeom>
            <a:grpFill/>
            <a:ln>
              <a:noFill/>
            </a:ln>
          </p:spPr>
          <p:txBody>
            <a:bodyPr wrap="square">
              <a:spAutoFit/>
            </a:bodyPr>
            <a:lstStyle/>
            <a:p>
              <a:pPr>
                <a:defRPr/>
              </a:pPr>
              <a:r>
                <a:rPr lang="en-US" altLang="zh-CN" sz="3200" kern="0" dirty="0">
                  <a:solidFill>
                    <a:srgbClr val="0AC0FC"/>
                  </a:solidFill>
                  <a:cs typeface="+mn-ea"/>
                  <a:sym typeface="+mn-lt"/>
                </a:rPr>
                <a:t>TEXT HERE</a:t>
              </a:r>
              <a:endParaRPr lang="zh-CN" altLang="en-US" sz="3200" kern="0" dirty="0">
                <a:solidFill>
                  <a:srgbClr val="0AC0FC"/>
                </a:solidFill>
                <a:cs typeface="+mn-ea"/>
                <a:sym typeface="+mn-lt"/>
              </a:endParaRPr>
            </a:p>
          </p:txBody>
        </p:sp>
      </p:grpSp>
      <p:grpSp>
        <p:nvGrpSpPr>
          <p:cNvPr id="21" name="Group 2">
            <a:extLst>
              <a:ext uri="{FF2B5EF4-FFF2-40B4-BE49-F238E27FC236}">
                <a16:creationId xmlns:a16="http://schemas.microsoft.com/office/drawing/2014/main" id="{BDA5A10F-72DD-4F4C-9872-C312E65AE924}"/>
              </a:ext>
            </a:extLst>
          </p:cNvPr>
          <p:cNvGrpSpPr/>
          <p:nvPr/>
        </p:nvGrpSpPr>
        <p:grpSpPr>
          <a:xfrm>
            <a:off x="6914162" y="1922835"/>
            <a:ext cx="3769745" cy="1042204"/>
            <a:chOff x="1930687" y="4371057"/>
            <a:chExt cx="6391502" cy="1767030"/>
          </a:xfrm>
        </p:grpSpPr>
        <p:sp>
          <p:nvSpPr>
            <p:cNvPr id="22" name="TextBox 6">
              <a:extLst>
                <a:ext uri="{FF2B5EF4-FFF2-40B4-BE49-F238E27FC236}">
                  <a16:creationId xmlns:a16="http://schemas.microsoft.com/office/drawing/2014/main" id="{C43D6BB5-1034-43DA-A51C-9CD007CD5E83}"/>
                </a:ext>
              </a:extLst>
            </p:cNvPr>
            <p:cNvSpPr txBox="1"/>
            <p:nvPr/>
          </p:nvSpPr>
          <p:spPr>
            <a:xfrm>
              <a:off x="2430338" y="4927510"/>
              <a:ext cx="5891851" cy="1210577"/>
            </a:xfrm>
            <a:prstGeom prst="rect">
              <a:avLst/>
            </a:prstGeom>
            <a:noFill/>
          </p:spPr>
          <p:txBody>
            <a:bodyPr wrap="square" lIns="219419" tIns="109710" rIns="219419" bIns="109710" rtlCol="0">
              <a:spAutoFit/>
            </a:bodyPr>
            <a:lstStyle/>
            <a:p>
              <a:r>
                <a:rPr lang="en-US" sz="1600" dirty="0">
                  <a:solidFill>
                    <a:srgbClr val="0AC0FC"/>
                  </a:solidFill>
                  <a:cs typeface="+mn-ea"/>
                  <a:sym typeface="+mn-lt"/>
                </a:rPr>
                <a:t>Click here to add content, content to match the title. </a:t>
              </a:r>
            </a:p>
          </p:txBody>
        </p:sp>
        <p:sp>
          <p:nvSpPr>
            <p:cNvPr id="23" name="Freeform 222">
              <a:extLst>
                <a:ext uri="{FF2B5EF4-FFF2-40B4-BE49-F238E27FC236}">
                  <a16:creationId xmlns:a16="http://schemas.microsoft.com/office/drawing/2014/main" id="{0B2A6155-1735-4954-B904-ABB45E79B0B2}"/>
                </a:ext>
              </a:extLst>
            </p:cNvPr>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AC0FC"/>
            </a:solidFill>
            <a:ln>
              <a:noFill/>
            </a:ln>
          </p:spPr>
          <p:txBody>
            <a:bodyPr vert="horz" wrap="square" lIns="91440" tIns="45720" rIns="91440" bIns="45720" numCol="1" anchor="t" anchorCtr="0" compatLnSpc="1">
              <a:prstTxWarp prst="textNoShape">
                <a:avLst/>
              </a:prstTxWarp>
            </a:bodyPr>
            <a:lstStyle/>
            <a:p>
              <a:endParaRPr lang="en-US" sz="1200">
                <a:solidFill>
                  <a:srgbClr val="0AC0FC"/>
                </a:solidFill>
                <a:cs typeface="+mn-ea"/>
                <a:sym typeface="+mn-lt"/>
              </a:endParaRPr>
            </a:p>
          </p:txBody>
        </p:sp>
        <p:sp>
          <p:nvSpPr>
            <p:cNvPr id="24" name="TextBox 8">
              <a:extLst>
                <a:ext uri="{FF2B5EF4-FFF2-40B4-BE49-F238E27FC236}">
                  <a16:creationId xmlns:a16="http://schemas.microsoft.com/office/drawing/2014/main" id="{BAF20E11-0A9D-4B21-A260-4D353B1A65D0}"/>
                </a:ext>
              </a:extLst>
            </p:cNvPr>
            <p:cNvSpPr txBox="1"/>
            <p:nvPr/>
          </p:nvSpPr>
          <p:spPr>
            <a:xfrm>
              <a:off x="2452235" y="4371057"/>
              <a:ext cx="1629930" cy="626132"/>
            </a:xfrm>
            <a:prstGeom prst="rect">
              <a:avLst/>
            </a:prstGeom>
            <a:noFill/>
          </p:spPr>
          <p:txBody>
            <a:bodyPr wrap="none" lIns="182843" tIns="91422" rIns="182843" bIns="91422" rtlCol="0">
              <a:spAutoFit/>
            </a:bodyPr>
            <a:lstStyle/>
            <a:p>
              <a:r>
                <a:rPr lang="id-ID" sz="1200" b="1" dirty="0">
                  <a:solidFill>
                    <a:srgbClr val="0AC0FC"/>
                  </a:solidFill>
                  <a:cs typeface="+mn-ea"/>
                  <a:sym typeface="+mn-lt"/>
                </a:rPr>
                <a:t>Set Goals</a:t>
              </a:r>
            </a:p>
          </p:txBody>
        </p:sp>
      </p:grpSp>
      <p:grpSp>
        <p:nvGrpSpPr>
          <p:cNvPr id="25" name="Group 3">
            <a:extLst>
              <a:ext uri="{FF2B5EF4-FFF2-40B4-BE49-F238E27FC236}">
                <a16:creationId xmlns:a16="http://schemas.microsoft.com/office/drawing/2014/main" id="{316DDED3-6826-4B11-9C1B-96A27E6C7D1D}"/>
              </a:ext>
            </a:extLst>
          </p:cNvPr>
          <p:cNvGrpSpPr/>
          <p:nvPr/>
        </p:nvGrpSpPr>
        <p:grpSpPr>
          <a:xfrm>
            <a:off x="6932971" y="3052862"/>
            <a:ext cx="3750936" cy="1042204"/>
            <a:chOff x="1962577" y="6007067"/>
            <a:chExt cx="6359611" cy="1767030"/>
          </a:xfrm>
        </p:grpSpPr>
        <p:sp>
          <p:nvSpPr>
            <p:cNvPr id="26" name="TextBox 10">
              <a:extLst>
                <a:ext uri="{FF2B5EF4-FFF2-40B4-BE49-F238E27FC236}">
                  <a16:creationId xmlns:a16="http://schemas.microsoft.com/office/drawing/2014/main" id="{00426A7F-2889-4637-B91E-805B74AA3471}"/>
                </a:ext>
              </a:extLst>
            </p:cNvPr>
            <p:cNvSpPr txBox="1"/>
            <p:nvPr/>
          </p:nvSpPr>
          <p:spPr>
            <a:xfrm>
              <a:off x="2462228" y="6563520"/>
              <a:ext cx="5859960" cy="1210577"/>
            </a:xfrm>
            <a:prstGeom prst="rect">
              <a:avLst/>
            </a:prstGeom>
            <a:noFill/>
          </p:spPr>
          <p:txBody>
            <a:bodyPr wrap="square" lIns="219419" tIns="109710" rIns="219419" bIns="109710" rtlCol="0">
              <a:spAutoFit/>
            </a:bodyPr>
            <a:lstStyle/>
            <a:p>
              <a:r>
                <a:rPr lang="en-US" sz="1600" dirty="0">
                  <a:solidFill>
                    <a:srgbClr val="0AC0FC"/>
                  </a:solidFill>
                  <a:cs typeface="+mn-ea"/>
                  <a:sym typeface="+mn-lt"/>
                </a:rPr>
                <a:t>Click here to add content, content to match the title. </a:t>
              </a:r>
            </a:p>
          </p:txBody>
        </p:sp>
        <p:sp>
          <p:nvSpPr>
            <p:cNvPr id="27" name="Freeform 222">
              <a:extLst>
                <a:ext uri="{FF2B5EF4-FFF2-40B4-BE49-F238E27FC236}">
                  <a16:creationId xmlns:a16="http://schemas.microsoft.com/office/drawing/2014/main" id="{40E1D181-2AFD-4FA4-BD62-8B1327BEE670}"/>
                </a:ext>
              </a:extLst>
            </p:cNvPr>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AC0FC"/>
            </a:solidFill>
            <a:ln>
              <a:noFill/>
            </a:ln>
          </p:spPr>
          <p:txBody>
            <a:bodyPr vert="horz" wrap="square" lIns="91440" tIns="45720" rIns="91440" bIns="45720" numCol="1" anchor="t" anchorCtr="0" compatLnSpc="1">
              <a:prstTxWarp prst="textNoShape">
                <a:avLst/>
              </a:prstTxWarp>
            </a:bodyPr>
            <a:lstStyle/>
            <a:p>
              <a:endParaRPr lang="en-US" sz="1200">
                <a:solidFill>
                  <a:srgbClr val="0AC0FC"/>
                </a:solidFill>
                <a:cs typeface="+mn-ea"/>
                <a:sym typeface="+mn-lt"/>
              </a:endParaRPr>
            </a:p>
          </p:txBody>
        </p:sp>
        <p:sp>
          <p:nvSpPr>
            <p:cNvPr id="28" name="TextBox 15">
              <a:extLst>
                <a:ext uri="{FF2B5EF4-FFF2-40B4-BE49-F238E27FC236}">
                  <a16:creationId xmlns:a16="http://schemas.microsoft.com/office/drawing/2014/main" id="{A2E0F899-2615-419A-A2E3-ED3AD72FFD7F}"/>
                </a:ext>
              </a:extLst>
            </p:cNvPr>
            <p:cNvSpPr txBox="1"/>
            <p:nvPr/>
          </p:nvSpPr>
          <p:spPr>
            <a:xfrm>
              <a:off x="2484125" y="6007067"/>
              <a:ext cx="1586771" cy="626132"/>
            </a:xfrm>
            <a:prstGeom prst="rect">
              <a:avLst/>
            </a:prstGeom>
            <a:noFill/>
          </p:spPr>
          <p:txBody>
            <a:bodyPr wrap="none" lIns="182843" tIns="91422" rIns="182843" bIns="91422" rtlCol="0">
              <a:spAutoFit/>
            </a:bodyPr>
            <a:lstStyle/>
            <a:p>
              <a:r>
                <a:rPr lang="id-ID" sz="1200" b="1" dirty="0">
                  <a:solidFill>
                    <a:srgbClr val="0AC0FC"/>
                  </a:solidFill>
                  <a:cs typeface="+mn-ea"/>
                  <a:sym typeface="+mn-lt"/>
                </a:rPr>
                <a:t>Use ATM</a:t>
              </a:r>
            </a:p>
          </p:txBody>
        </p:sp>
      </p:grpSp>
      <p:grpSp>
        <p:nvGrpSpPr>
          <p:cNvPr id="29" name="Group 4">
            <a:extLst>
              <a:ext uri="{FF2B5EF4-FFF2-40B4-BE49-F238E27FC236}">
                <a16:creationId xmlns:a16="http://schemas.microsoft.com/office/drawing/2014/main" id="{2D04CE10-D4C9-4FC8-AACD-7729B0F375B0}"/>
              </a:ext>
            </a:extLst>
          </p:cNvPr>
          <p:cNvGrpSpPr/>
          <p:nvPr/>
        </p:nvGrpSpPr>
        <p:grpSpPr>
          <a:xfrm>
            <a:off x="6920055" y="4166839"/>
            <a:ext cx="3763852" cy="1042205"/>
            <a:chOff x="1940679" y="7594332"/>
            <a:chExt cx="6381509" cy="1767033"/>
          </a:xfrm>
        </p:grpSpPr>
        <p:sp>
          <p:nvSpPr>
            <p:cNvPr id="30" name="TextBox 17">
              <a:extLst>
                <a:ext uri="{FF2B5EF4-FFF2-40B4-BE49-F238E27FC236}">
                  <a16:creationId xmlns:a16="http://schemas.microsoft.com/office/drawing/2014/main" id="{C8EA90D3-A09F-4F3B-8BFA-6CEB7BE1EAC0}"/>
                </a:ext>
              </a:extLst>
            </p:cNvPr>
            <p:cNvSpPr txBox="1"/>
            <p:nvPr/>
          </p:nvSpPr>
          <p:spPr>
            <a:xfrm>
              <a:off x="2440330" y="8150787"/>
              <a:ext cx="5881858" cy="1210578"/>
            </a:xfrm>
            <a:prstGeom prst="rect">
              <a:avLst/>
            </a:prstGeom>
            <a:noFill/>
          </p:spPr>
          <p:txBody>
            <a:bodyPr wrap="square" lIns="219419" tIns="109710" rIns="219419" bIns="109710" rtlCol="0">
              <a:spAutoFit/>
            </a:bodyPr>
            <a:lstStyle/>
            <a:p>
              <a:r>
                <a:rPr lang="en-US" sz="1600" dirty="0">
                  <a:solidFill>
                    <a:srgbClr val="0AC0FC"/>
                  </a:solidFill>
                  <a:cs typeface="+mn-ea"/>
                  <a:sym typeface="+mn-lt"/>
                </a:rPr>
                <a:t>Click here to add content, content to match the title. </a:t>
              </a:r>
            </a:p>
          </p:txBody>
        </p:sp>
        <p:sp>
          <p:nvSpPr>
            <p:cNvPr id="31" name="Freeform 222">
              <a:extLst>
                <a:ext uri="{FF2B5EF4-FFF2-40B4-BE49-F238E27FC236}">
                  <a16:creationId xmlns:a16="http://schemas.microsoft.com/office/drawing/2014/main" id="{75104CC6-54A3-4D48-A016-57E3FB037E86}"/>
                </a:ext>
              </a:extLst>
            </p:cNvPr>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AC0FC"/>
            </a:solidFill>
            <a:ln>
              <a:noFill/>
            </a:ln>
          </p:spPr>
          <p:txBody>
            <a:bodyPr vert="horz" wrap="square" lIns="91440" tIns="45720" rIns="91440" bIns="45720" numCol="1" anchor="t" anchorCtr="0" compatLnSpc="1">
              <a:prstTxWarp prst="textNoShape">
                <a:avLst/>
              </a:prstTxWarp>
            </a:bodyPr>
            <a:lstStyle/>
            <a:p>
              <a:endParaRPr lang="en-US" sz="1200">
                <a:solidFill>
                  <a:srgbClr val="0AC0FC"/>
                </a:solidFill>
                <a:cs typeface="+mn-ea"/>
                <a:sym typeface="+mn-lt"/>
              </a:endParaRPr>
            </a:p>
          </p:txBody>
        </p:sp>
        <p:sp>
          <p:nvSpPr>
            <p:cNvPr id="32" name="TextBox 19">
              <a:extLst>
                <a:ext uri="{FF2B5EF4-FFF2-40B4-BE49-F238E27FC236}">
                  <a16:creationId xmlns:a16="http://schemas.microsoft.com/office/drawing/2014/main" id="{1C9F9A5E-12B3-4B1B-9927-E0321B8C486B}"/>
                </a:ext>
              </a:extLst>
            </p:cNvPr>
            <p:cNvSpPr txBox="1"/>
            <p:nvPr/>
          </p:nvSpPr>
          <p:spPr>
            <a:xfrm>
              <a:off x="2462227" y="7594332"/>
              <a:ext cx="2534211" cy="626132"/>
            </a:xfrm>
            <a:prstGeom prst="rect">
              <a:avLst/>
            </a:prstGeom>
            <a:noFill/>
          </p:spPr>
          <p:txBody>
            <a:bodyPr wrap="none" lIns="182843" tIns="91422" rIns="182843" bIns="91422" rtlCol="0">
              <a:spAutoFit/>
            </a:bodyPr>
            <a:lstStyle/>
            <a:p>
              <a:r>
                <a:rPr lang="id-ID" sz="1200" b="1" dirty="0">
                  <a:solidFill>
                    <a:srgbClr val="0AC0FC"/>
                  </a:solidFill>
                  <a:cs typeface="+mn-ea"/>
                  <a:sym typeface="+mn-lt"/>
                </a:rPr>
                <a:t>Plan Withdrawals</a:t>
              </a:r>
            </a:p>
          </p:txBody>
        </p:sp>
      </p:grpSp>
      <p:grpSp>
        <p:nvGrpSpPr>
          <p:cNvPr id="33" name="Group 5">
            <a:extLst>
              <a:ext uri="{FF2B5EF4-FFF2-40B4-BE49-F238E27FC236}">
                <a16:creationId xmlns:a16="http://schemas.microsoft.com/office/drawing/2014/main" id="{760643D7-2C34-41CB-8DBE-0E82CD10EFA9}"/>
              </a:ext>
            </a:extLst>
          </p:cNvPr>
          <p:cNvGrpSpPr/>
          <p:nvPr/>
        </p:nvGrpSpPr>
        <p:grpSpPr>
          <a:xfrm>
            <a:off x="6938864" y="5258767"/>
            <a:ext cx="3745043" cy="1042204"/>
            <a:chOff x="1972569" y="9230342"/>
            <a:chExt cx="6349619" cy="1767030"/>
          </a:xfrm>
        </p:grpSpPr>
        <p:sp>
          <p:nvSpPr>
            <p:cNvPr id="34" name="TextBox 21">
              <a:extLst>
                <a:ext uri="{FF2B5EF4-FFF2-40B4-BE49-F238E27FC236}">
                  <a16:creationId xmlns:a16="http://schemas.microsoft.com/office/drawing/2014/main" id="{D8D2B230-23BF-48BB-BA4B-4B0671F26FC3}"/>
                </a:ext>
              </a:extLst>
            </p:cNvPr>
            <p:cNvSpPr txBox="1"/>
            <p:nvPr/>
          </p:nvSpPr>
          <p:spPr>
            <a:xfrm>
              <a:off x="2472220" y="9786795"/>
              <a:ext cx="5849968" cy="1210577"/>
            </a:xfrm>
            <a:prstGeom prst="rect">
              <a:avLst/>
            </a:prstGeom>
            <a:noFill/>
          </p:spPr>
          <p:txBody>
            <a:bodyPr wrap="square" lIns="219419" tIns="109710" rIns="219419" bIns="109710" rtlCol="0">
              <a:spAutoFit/>
            </a:bodyPr>
            <a:lstStyle/>
            <a:p>
              <a:r>
                <a:rPr lang="en-US" sz="1600" dirty="0">
                  <a:solidFill>
                    <a:srgbClr val="0AC0FC"/>
                  </a:solidFill>
                  <a:cs typeface="+mn-ea"/>
                  <a:sym typeface="+mn-lt"/>
                </a:rPr>
                <a:t>Click here to add content, content to match the title. </a:t>
              </a:r>
            </a:p>
          </p:txBody>
        </p:sp>
        <p:sp>
          <p:nvSpPr>
            <p:cNvPr id="35" name="Freeform 222">
              <a:extLst>
                <a:ext uri="{FF2B5EF4-FFF2-40B4-BE49-F238E27FC236}">
                  <a16:creationId xmlns:a16="http://schemas.microsoft.com/office/drawing/2014/main" id="{2BE13444-5C94-412A-9DDF-67CF9275B601}"/>
                </a:ext>
              </a:extLst>
            </p:cNvPr>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AC0FC"/>
            </a:solidFill>
            <a:ln>
              <a:noFill/>
            </a:ln>
          </p:spPr>
          <p:txBody>
            <a:bodyPr vert="horz" wrap="square" lIns="91440" tIns="45720" rIns="91440" bIns="45720" numCol="1" anchor="t" anchorCtr="0" compatLnSpc="1">
              <a:prstTxWarp prst="textNoShape">
                <a:avLst/>
              </a:prstTxWarp>
            </a:bodyPr>
            <a:lstStyle/>
            <a:p>
              <a:endParaRPr lang="en-US" sz="1200" dirty="0">
                <a:solidFill>
                  <a:srgbClr val="0AC0FC"/>
                </a:solidFill>
                <a:cs typeface="+mn-ea"/>
                <a:sym typeface="+mn-lt"/>
              </a:endParaRPr>
            </a:p>
          </p:txBody>
        </p:sp>
        <p:sp>
          <p:nvSpPr>
            <p:cNvPr id="36" name="TextBox 23">
              <a:extLst>
                <a:ext uri="{FF2B5EF4-FFF2-40B4-BE49-F238E27FC236}">
                  <a16:creationId xmlns:a16="http://schemas.microsoft.com/office/drawing/2014/main" id="{238DC1F6-8E00-4CAC-A631-FACE61C97676}"/>
                </a:ext>
              </a:extLst>
            </p:cNvPr>
            <p:cNvSpPr txBox="1"/>
            <p:nvPr/>
          </p:nvSpPr>
          <p:spPr>
            <a:xfrm>
              <a:off x="2494117" y="9230342"/>
              <a:ext cx="1607210" cy="626132"/>
            </a:xfrm>
            <a:prstGeom prst="rect">
              <a:avLst/>
            </a:prstGeom>
            <a:noFill/>
          </p:spPr>
          <p:txBody>
            <a:bodyPr wrap="none" lIns="182843" tIns="91422" rIns="182843" bIns="91422" rtlCol="0">
              <a:spAutoFit/>
            </a:bodyPr>
            <a:lstStyle/>
            <a:p>
              <a:r>
                <a:rPr lang="id-ID" sz="1200" b="1" dirty="0">
                  <a:solidFill>
                    <a:srgbClr val="0AC0FC"/>
                  </a:solidFill>
                  <a:cs typeface="+mn-ea"/>
                  <a:sym typeface="+mn-lt"/>
                </a:rPr>
                <a:t>Be Smart</a:t>
              </a:r>
            </a:p>
          </p:txBody>
        </p:sp>
      </p:grpSp>
    </p:spTree>
    <p:extLst>
      <p:ext uri="{BB962C8B-B14F-4D97-AF65-F5344CB8AC3E}">
        <p14:creationId xmlns:p14="http://schemas.microsoft.com/office/powerpoint/2010/main" val="73481259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anim calcmode="lin" valueType="num">
                                      <p:cBhvr>
                                        <p:cTn id="19" dur="250" fill="hold"/>
                                        <p:tgtEl>
                                          <p:spTgt spid="21"/>
                                        </p:tgtEl>
                                        <p:attrNameLst>
                                          <p:attrName>ppt_x</p:attrName>
                                        </p:attrNameLst>
                                      </p:cBhvr>
                                      <p:tavLst>
                                        <p:tav tm="0">
                                          <p:val>
                                            <p:strVal val="#ppt_x"/>
                                          </p:val>
                                        </p:tav>
                                        <p:tav tm="100000">
                                          <p:val>
                                            <p:strVal val="#ppt_x"/>
                                          </p:val>
                                        </p:tav>
                                      </p:tavLst>
                                    </p:anim>
                                    <p:anim calcmode="lin" valueType="num">
                                      <p:cBhvr>
                                        <p:cTn id="20" dur="2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anim calcmode="lin" valueType="num">
                                      <p:cBhvr>
                                        <p:cTn id="25" dur="250" fill="hold"/>
                                        <p:tgtEl>
                                          <p:spTgt spid="25"/>
                                        </p:tgtEl>
                                        <p:attrNameLst>
                                          <p:attrName>ppt_x</p:attrName>
                                        </p:attrNameLst>
                                      </p:cBhvr>
                                      <p:tavLst>
                                        <p:tav tm="0">
                                          <p:val>
                                            <p:strVal val="#ppt_x"/>
                                          </p:val>
                                        </p:tav>
                                        <p:tav tm="100000">
                                          <p:val>
                                            <p:strVal val="#ppt_x"/>
                                          </p:val>
                                        </p:tav>
                                      </p:tavLst>
                                    </p:anim>
                                    <p:anim calcmode="lin" valueType="num">
                                      <p:cBhvr>
                                        <p:cTn id="26" dur="25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50"/>
                                        <p:tgtEl>
                                          <p:spTgt spid="29"/>
                                        </p:tgtEl>
                                      </p:cBhvr>
                                    </p:animEffect>
                                    <p:anim calcmode="lin" valueType="num">
                                      <p:cBhvr>
                                        <p:cTn id="31" dur="250" fill="hold"/>
                                        <p:tgtEl>
                                          <p:spTgt spid="29"/>
                                        </p:tgtEl>
                                        <p:attrNameLst>
                                          <p:attrName>ppt_x</p:attrName>
                                        </p:attrNameLst>
                                      </p:cBhvr>
                                      <p:tavLst>
                                        <p:tav tm="0">
                                          <p:val>
                                            <p:strVal val="#ppt_x"/>
                                          </p:val>
                                        </p:tav>
                                        <p:tav tm="100000">
                                          <p:val>
                                            <p:strVal val="#ppt_x"/>
                                          </p:val>
                                        </p:tav>
                                      </p:tavLst>
                                    </p:anim>
                                    <p:anim calcmode="lin" valueType="num">
                                      <p:cBhvr>
                                        <p:cTn id="32" dur="25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42"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50"/>
                                        <p:tgtEl>
                                          <p:spTgt spid="33"/>
                                        </p:tgtEl>
                                      </p:cBhvr>
                                    </p:animEffect>
                                    <p:anim calcmode="lin" valueType="num">
                                      <p:cBhvr>
                                        <p:cTn id="37" dur="250" fill="hold"/>
                                        <p:tgtEl>
                                          <p:spTgt spid="33"/>
                                        </p:tgtEl>
                                        <p:attrNameLst>
                                          <p:attrName>ppt_x</p:attrName>
                                        </p:attrNameLst>
                                      </p:cBhvr>
                                      <p:tavLst>
                                        <p:tav tm="0">
                                          <p:val>
                                            <p:strVal val="#ppt_x"/>
                                          </p:val>
                                        </p:tav>
                                        <p:tav tm="100000">
                                          <p:val>
                                            <p:strVal val="#ppt_x"/>
                                          </p:val>
                                        </p:tav>
                                      </p:tavLst>
                                    </p:anim>
                                    <p:anim calcmode="lin" valueType="num">
                                      <p:cBhvr>
                                        <p:cTn id="38"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Freeform 4">
            <a:extLst>
              <a:ext uri="{FF2B5EF4-FFF2-40B4-BE49-F238E27FC236}">
                <a16:creationId xmlns:a16="http://schemas.microsoft.com/office/drawing/2014/main" id="{055E0DC1-D5EF-42C8-97D6-C6CBAA75C7FB}"/>
              </a:ext>
            </a:extLst>
          </p:cNvPr>
          <p:cNvSpPr/>
          <p:nvPr/>
        </p:nvSpPr>
        <p:spPr>
          <a:xfrm>
            <a:off x="5705013" y="1871639"/>
            <a:ext cx="2189480" cy="878857"/>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AC0FC"/>
              </a:solidFill>
              <a:cs typeface="+mn-ea"/>
              <a:sym typeface="+mn-lt"/>
            </a:endParaRPr>
          </a:p>
        </p:txBody>
      </p:sp>
      <p:sp>
        <p:nvSpPr>
          <p:cNvPr id="10" name="AutoShape 126">
            <a:extLst>
              <a:ext uri="{FF2B5EF4-FFF2-40B4-BE49-F238E27FC236}">
                <a16:creationId xmlns:a16="http://schemas.microsoft.com/office/drawing/2014/main" id="{07CF65B3-7A3A-4116-8188-439CCC54E7EC}"/>
              </a:ext>
            </a:extLst>
          </p:cNvPr>
          <p:cNvSpPr/>
          <p:nvPr/>
        </p:nvSpPr>
        <p:spPr bwMode="auto">
          <a:xfrm>
            <a:off x="5899564" y="207889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0AC0FC"/>
              </a:solidFill>
              <a:effectLst>
                <a:outerShdw blurRad="38100" dist="38100" dir="2700000" algn="tl">
                  <a:srgbClr val="000000"/>
                </a:outerShdw>
              </a:effectLst>
              <a:cs typeface="+mn-ea"/>
              <a:sym typeface="+mn-lt"/>
            </a:endParaRPr>
          </a:p>
        </p:txBody>
      </p:sp>
      <p:sp>
        <p:nvSpPr>
          <p:cNvPr id="12" name="AutoShape 127">
            <a:extLst>
              <a:ext uri="{FF2B5EF4-FFF2-40B4-BE49-F238E27FC236}">
                <a16:creationId xmlns:a16="http://schemas.microsoft.com/office/drawing/2014/main" id="{A000957A-33C3-4515-A2DA-9674F6E88045}"/>
              </a:ext>
            </a:extLst>
          </p:cNvPr>
          <p:cNvSpPr/>
          <p:nvPr/>
        </p:nvSpPr>
        <p:spPr bwMode="auto">
          <a:xfrm>
            <a:off x="6087682" y="2151126"/>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0AC0FC"/>
              </a:solidFill>
              <a:effectLst>
                <a:outerShdw blurRad="38100" dist="38100" dir="2700000" algn="tl">
                  <a:srgbClr val="000000"/>
                </a:outerShdw>
              </a:effectLst>
              <a:cs typeface="+mn-ea"/>
              <a:sym typeface="+mn-lt"/>
            </a:endParaRPr>
          </a:p>
        </p:txBody>
      </p:sp>
      <p:sp>
        <p:nvSpPr>
          <p:cNvPr id="13" name="Freeform 8">
            <a:extLst>
              <a:ext uri="{FF2B5EF4-FFF2-40B4-BE49-F238E27FC236}">
                <a16:creationId xmlns:a16="http://schemas.microsoft.com/office/drawing/2014/main" id="{FB929233-5F0B-4A86-828E-4ACD38FE6D42}"/>
              </a:ext>
            </a:extLst>
          </p:cNvPr>
          <p:cNvSpPr/>
          <p:nvPr/>
        </p:nvSpPr>
        <p:spPr>
          <a:xfrm flipH="1">
            <a:off x="4338512" y="2982393"/>
            <a:ext cx="2189480" cy="878857"/>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C0FC"/>
              </a:solidFill>
              <a:cs typeface="+mn-ea"/>
              <a:sym typeface="+mn-lt"/>
            </a:endParaRPr>
          </a:p>
        </p:txBody>
      </p:sp>
      <p:sp>
        <p:nvSpPr>
          <p:cNvPr id="14" name="AutoShape 37">
            <a:extLst>
              <a:ext uri="{FF2B5EF4-FFF2-40B4-BE49-F238E27FC236}">
                <a16:creationId xmlns:a16="http://schemas.microsoft.com/office/drawing/2014/main" id="{FBDEA819-3D40-415E-9567-F680A87033D5}"/>
              </a:ext>
            </a:extLst>
          </p:cNvPr>
          <p:cNvSpPr/>
          <p:nvPr/>
        </p:nvSpPr>
        <p:spPr bwMode="auto">
          <a:xfrm>
            <a:off x="5853275" y="3259221"/>
            <a:ext cx="427142" cy="42553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15" name="AutoShape 38">
            <a:extLst>
              <a:ext uri="{FF2B5EF4-FFF2-40B4-BE49-F238E27FC236}">
                <a16:creationId xmlns:a16="http://schemas.microsoft.com/office/drawing/2014/main" id="{CA21EF86-7060-4E2E-B42C-D349DC18A397}"/>
              </a:ext>
            </a:extLst>
          </p:cNvPr>
          <p:cNvSpPr/>
          <p:nvPr/>
        </p:nvSpPr>
        <p:spPr bwMode="auto">
          <a:xfrm>
            <a:off x="6058431" y="3449952"/>
            <a:ext cx="72926" cy="73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16" name="AutoShape 39">
            <a:extLst>
              <a:ext uri="{FF2B5EF4-FFF2-40B4-BE49-F238E27FC236}">
                <a16:creationId xmlns:a16="http://schemas.microsoft.com/office/drawing/2014/main" id="{98695934-7825-497D-AD30-2CC95B884EE5}"/>
              </a:ext>
            </a:extLst>
          </p:cNvPr>
          <p:cNvSpPr/>
          <p:nvPr/>
        </p:nvSpPr>
        <p:spPr bwMode="auto">
          <a:xfrm>
            <a:off x="6249163" y="3215145"/>
            <a:ext cx="72926" cy="73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17" name="AutoShape 40">
            <a:extLst>
              <a:ext uri="{FF2B5EF4-FFF2-40B4-BE49-F238E27FC236}">
                <a16:creationId xmlns:a16="http://schemas.microsoft.com/office/drawing/2014/main" id="{E9FC31BB-28EB-4E20-92E0-C0F20910C961}"/>
              </a:ext>
            </a:extLst>
          </p:cNvPr>
          <p:cNvSpPr/>
          <p:nvPr/>
        </p:nvSpPr>
        <p:spPr bwMode="auto">
          <a:xfrm>
            <a:off x="5970279" y="3435527"/>
            <a:ext cx="58502" cy="585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18" name="AutoShape 41">
            <a:extLst>
              <a:ext uri="{FF2B5EF4-FFF2-40B4-BE49-F238E27FC236}">
                <a16:creationId xmlns:a16="http://schemas.microsoft.com/office/drawing/2014/main" id="{4ABEA5E3-DDA7-451A-8FFC-69701528D5C8}"/>
              </a:ext>
            </a:extLst>
          </p:cNvPr>
          <p:cNvSpPr/>
          <p:nvPr/>
        </p:nvSpPr>
        <p:spPr bwMode="auto">
          <a:xfrm>
            <a:off x="6028779" y="3538105"/>
            <a:ext cx="29652" cy="28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19" name="AutoShape 42">
            <a:extLst>
              <a:ext uri="{FF2B5EF4-FFF2-40B4-BE49-F238E27FC236}">
                <a16:creationId xmlns:a16="http://schemas.microsoft.com/office/drawing/2014/main" id="{80539C15-1936-4D5A-8430-F5A60ADA5710}"/>
              </a:ext>
            </a:extLst>
          </p:cNvPr>
          <p:cNvSpPr/>
          <p:nvPr/>
        </p:nvSpPr>
        <p:spPr bwMode="auto">
          <a:xfrm>
            <a:off x="6263587" y="3317723"/>
            <a:ext cx="28850" cy="29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20" name="Freeform 12">
            <a:extLst>
              <a:ext uri="{FF2B5EF4-FFF2-40B4-BE49-F238E27FC236}">
                <a16:creationId xmlns:a16="http://schemas.microsoft.com/office/drawing/2014/main" id="{AC26DB7D-052D-4C13-ACD5-06FA4E880B09}"/>
              </a:ext>
            </a:extLst>
          </p:cNvPr>
          <p:cNvSpPr/>
          <p:nvPr/>
        </p:nvSpPr>
        <p:spPr>
          <a:xfrm flipH="1">
            <a:off x="4338512" y="5232537"/>
            <a:ext cx="2189480" cy="878857"/>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C0FC"/>
              </a:solidFill>
              <a:cs typeface="+mn-ea"/>
              <a:sym typeface="+mn-lt"/>
            </a:endParaRPr>
          </a:p>
        </p:txBody>
      </p:sp>
      <p:sp>
        <p:nvSpPr>
          <p:cNvPr id="21" name="AutoShape 48">
            <a:extLst>
              <a:ext uri="{FF2B5EF4-FFF2-40B4-BE49-F238E27FC236}">
                <a16:creationId xmlns:a16="http://schemas.microsoft.com/office/drawing/2014/main" id="{7AC7A583-AF05-4A30-A587-456DEA720B43}"/>
              </a:ext>
            </a:extLst>
          </p:cNvPr>
          <p:cNvSpPr/>
          <p:nvPr/>
        </p:nvSpPr>
        <p:spPr bwMode="auto">
          <a:xfrm>
            <a:off x="5939903" y="5494875"/>
            <a:ext cx="309982" cy="3541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22" name="AutoShape 49">
            <a:extLst>
              <a:ext uri="{FF2B5EF4-FFF2-40B4-BE49-F238E27FC236}">
                <a16:creationId xmlns:a16="http://schemas.microsoft.com/office/drawing/2014/main" id="{1B2FB13B-884A-4472-97AA-F457EC925F7D}"/>
              </a:ext>
            </a:extLst>
          </p:cNvPr>
          <p:cNvSpPr/>
          <p:nvPr/>
        </p:nvSpPr>
        <p:spPr bwMode="auto">
          <a:xfrm>
            <a:off x="6183287" y="5771558"/>
            <a:ext cx="22401" cy="217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23" name="AutoShape 50">
            <a:extLst>
              <a:ext uri="{FF2B5EF4-FFF2-40B4-BE49-F238E27FC236}">
                <a16:creationId xmlns:a16="http://schemas.microsoft.com/office/drawing/2014/main" id="{E0B18A11-E8B9-4C1B-A237-6337A5AB87ED}"/>
              </a:ext>
            </a:extLst>
          </p:cNvPr>
          <p:cNvSpPr/>
          <p:nvPr/>
        </p:nvSpPr>
        <p:spPr bwMode="auto">
          <a:xfrm>
            <a:off x="6183287" y="5704960"/>
            <a:ext cx="22401" cy="2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24" name="AutoShape 51">
            <a:extLst>
              <a:ext uri="{FF2B5EF4-FFF2-40B4-BE49-F238E27FC236}">
                <a16:creationId xmlns:a16="http://schemas.microsoft.com/office/drawing/2014/main" id="{CB19926C-1E57-4571-AB60-E3DF20360271}"/>
              </a:ext>
            </a:extLst>
          </p:cNvPr>
          <p:cNvSpPr/>
          <p:nvPr/>
        </p:nvSpPr>
        <p:spPr bwMode="auto">
          <a:xfrm>
            <a:off x="6183287" y="5638362"/>
            <a:ext cx="22401" cy="2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a:solidFill>
                <a:srgbClr val="0AC0FC"/>
              </a:solidFill>
              <a:effectLst>
                <a:outerShdw blurRad="38100" dist="38100" dir="2700000" algn="tl">
                  <a:srgbClr val="000000"/>
                </a:outerShdw>
              </a:effectLst>
              <a:cs typeface="+mn-ea"/>
              <a:sym typeface="+mn-lt"/>
            </a:endParaRPr>
          </a:p>
        </p:txBody>
      </p:sp>
      <p:sp>
        <p:nvSpPr>
          <p:cNvPr id="25" name="Freeform 16">
            <a:extLst>
              <a:ext uri="{FF2B5EF4-FFF2-40B4-BE49-F238E27FC236}">
                <a16:creationId xmlns:a16="http://schemas.microsoft.com/office/drawing/2014/main" id="{99A4CFD2-255F-41D1-9D64-7ADD0D702A1F}"/>
              </a:ext>
            </a:extLst>
          </p:cNvPr>
          <p:cNvSpPr/>
          <p:nvPr/>
        </p:nvSpPr>
        <p:spPr>
          <a:xfrm>
            <a:off x="5705013" y="4107465"/>
            <a:ext cx="2189480" cy="878857"/>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AC0FC"/>
              </a:solidFill>
              <a:cs typeface="+mn-ea"/>
              <a:sym typeface="+mn-lt"/>
            </a:endParaRPr>
          </a:p>
        </p:txBody>
      </p:sp>
      <p:sp>
        <p:nvSpPr>
          <p:cNvPr id="26" name="AutoShape 110">
            <a:extLst>
              <a:ext uri="{FF2B5EF4-FFF2-40B4-BE49-F238E27FC236}">
                <a16:creationId xmlns:a16="http://schemas.microsoft.com/office/drawing/2014/main" id="{717749E3-EF48-4608-8C90-B90BD08A28CF}"/>
              </a:ext>
            </a:extLst>
          </p:cNvPr>
          <p:cNvSpPr/>
          <p:nvPr/>
        </p:nvSpPr>
        <p:spPr bwMode="auto">
          <a:xfrm>
            <a:off x="5973153" y="4401332"/>
            <a:ext cx="316406" cy="211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sz="1200">
              <a:solidFill>
                <a:srgbClr val="0AC0FC"/>
              </a:solidFill>
              <a:effectLst>
                <a:outerShdw blurRad="38100" dist="38100" dir="2700000" algn="tl">
                  <a:srgbClr val="000000"/>
                </a:outerShdw>
              </a:effectLst>
              <a:cs typeface="+mn-ea"/>
              <a:sym typeface="+mn-lt"/>
            </a:endParaRPr>
          </a:p>
        </p:txBody>
      </p:sp>
      <p:sp>
        <p:nvSpPr>
          <p:cNvPr id="27" name="AutoShape 111">
            <a:extLst>
              <a:ext uri="{FF2B5EF4-FFF2-40B4-BE49-F238E27FC236}">
                <a16:creationId xmlns:a16="http://schemas.microsoft.com/office/drawing/2014/main" id="{BE638C27-F937-46C4-B8DF-23269B19450D}"/>
              </a:ext>
            </a:extLst>
          </p:cNvPr>
          <p:cNvSpPr/>
          <p:nvPr/>
        </p:nvSpPr>
        <p:spPr bwMode="auto">
          <a:xfrm>
            <a:off x="5919697" y="4348598"/>
            <a:ext cx="423319" cy="396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noFill/>
          <a:ln>
            <a:solidFill>
              <a:srgbClr val="0AC0FC"/>
            </a:solidFill>
          </a:ln>
          <a:effectLst/>
        </p:spPr>
        <p:txBody>
          <a:bodyPr lIns="19050" tIns="19050" rIns="19050" bIns="19050" anchor="ctr"/>
          <a:lstStyle/>
          <a:p>
            <a:pPr algn="ctr" defTabSz="228600" fontAlgn="base" hangingPunct="0">
              <a:spcBef>
                <a:spcPct val="0"/>
              </a:spcBef>
              <a:spcAft>
                <a:spcPct val="0"/>
              </a:spcAft>
            </a:pPr>
            <a:endParaRPr lang="en-US" sz="1200">
              <a:solidFill>
                <a:srgbClr val="0AC0FC"/>
              </a:solidFill>
              <a:effectLst>
                <a:outerShdw blurRad="38100" dist="38100" dir="2700000" algn="tl">
                  <a:srgbClr val="000000"/>
                </a:outerShdw>
              </a:effectLst>
              <a:cs typeface="+mn-ea"/>
              <a:sym typeface="+mn-lt"/>
            </a:endParaRPr>
          </a:p>
        </p:txBody>
      </p:sp>
      <p:grpSp>
        <p:nvGrpSpPr>
          <p:cNvPr id="28" name="组合 27">
            <a:extLst>
              <a:ext uri="{FF2B5EF4-FFF2-40B4-BE49-F238E27FC236}">
                <a16:creationId xmlns:a16="http://schemas.microsoft.com/office/drawing/2014/main" id="{CA04241D-148A-4827-81FB-D3941DF7E57B}"/>
              </a:ext>
            </a:extLst>
          </p:cNvPr>
          <p:cNvGrpSpPr/>
          <p:nvPr/>
        </p:nvGrpSpPr>
        <p:grpSpPr>
          <a:xfrm>
            <a:off x="8266969" y="2078895"/>
            <a:ext cx="2788958" cy="847725"/>
            <a:chOff x="8266969" y="1991810"/>
            <a:chExt cx="2788958" cy="847725"/>
          </a:xfrm>
        </p:grpSpPr>
        <p:sp>
          <p:nvSpPr>
            <p:cNvPr id="29" name="AutoShape 39">
              <a:extLst>
                <a:ext uri="{FF2B5EF4-FFF2-40B4-BE49-F238E27FC236}">
                  <a16:creationId xmlns:a16="http://schemas.microsoft.com/office/drawing/2014/main" id="{48EBA079-9E66-465B-97A2-E4CB88E1704A}"/>
                </a:ext>
              </a:extLst>
            </p:cNvPr>
            <p:cNvSpPr>
              <a:spLocks noChangeArrowheads="1"/>
            </p:cNvSpPr>
            <p:nvPr/>
          </p:nvSpPr>
          <p:spPr bwMode="auto">
            <a:xfrm>
              <a:off x="8560657" y="2290260"/>
              <a:ext cx="2495270"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1600" dirty="0">
                  <a:solidFill>
                    <a:srgbClr val="0AC0FC"/>
                  </a:solidFill>
                  <a:cs typeface="+mn-ea"/>
                  <a:sym typeface="+mn-lt"/>
                </a:rPr>
                <a:t>Click here to add content, content to match the title. </a:t>
              </a:r>
              <a:endParaRPr lang="es-ES" altLang="zh-CN" sz="1600" dirty="0">
                <a:solidFill>
                  <a:srgbClr val="0AC0FC"/>
                </a:solidFill>
                <a:cs typeface="+mn-ea"/>
                <a:sym typeface="+mn-lt"/>
              </a:endParaRPr>
            </a:p>
          </p:txBody>
        </p:sp>
        <p:sp>
          <p:nvSpPr>
            <p:cNvPr id="30" name="AutoShape 40">
              <a:extLst>
                <a:ext uri="{FF2B5EF4-FFF2-40B4-BE49-F238E27FC236}">
                  <a16:creationId xmlns:a16="http://schemas.microsoft.com/office/drawing/2014/main" id="{E69E527F-A7BB-477B-81C7-AB91DFCDCFBD}"/>
                </a:ext>
              </a:extLst>
            </p:cNvPr>
            <p:cNvSpPr>
              <a:spLocks noChangeArrowheads="1"/>
            </p:cNvSpPr>
            <p:nvPr/>
          </p:nvSpPr>
          <p:spPr bwMode="auto">
            <a:xfrm>
              <a:off x="8552719" y="1991810"/>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en-US" altLang="zh-CN" sz="2000" dirty="0">
                  <a:solidFill>
                    <a:srgbClr val="0AC0FC"/>
                  </a:solidFill>
                  <a:cs typeface="+mn-ea"/>
                  <a:sym typeface="+mn-lt"/>
                </a:rPr>
                <a:t>Add title text</a:t>
              </a:r>
              <a:endParaRPr lang="es-ES" altLang="zh-CN" sz="2000" dirty="0">
                <a:solidFill>
                  <a:srgbClr val="0AC0FC"/>
                </a:solidFill>
                <a:cs typeface="+mn-ea"/>
                <a:sym typeface="+mn-lt"/>
              </a:endParaRPr>
            </a:p>
          </p:txBody>
        </p:sp>
        <p:sp>
          <p:nvSpPr>
            <p:cNvPr id="31" name="AutoShape 41">
              <a:extLst>
                <a:ext uri="{FF2B5EF4-FFF2-40B4-BE49-F238E27FC236}">
                  <a16:creationId xmlns:a16="http://schemas.microsoft.com/office/drawing/2014/main" id="{AC5B7465-55B3-4FC6-BB92-AE9CBB75915A}"/>
                </a:ext>
              </a:extLst>
            </p:cNvPr>
            <p:cNvSpPr/>
            <p:nvPr/>
          </p:nvSpPr>
          <p:spPr bwMode="auto">
            <a:xfrm>
              <a:off x="8266969" y="2033085"/>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AC0FC"/>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3200" noProof="1">
                <a:solidFill>
                  <a:srgbClr val="0AC0FC"/>
                </a:solidFill>
                <a:effectLst>
                  <a:outerShdw blurRad="38100" dist="38100" dir="2700000" algn="tl">
                    <a:srgbClr val="000000"/>
                  </a:outerShdw>
                </a:effectLst>
                <a:cs typeface="+mn-ea"/>
                <a:sym typeface="+mn-lt"/>
              </a:endParaRPr>
            </a:p>
          </p:txBody>
        </p:sp>
      </p:grpSp>
      <p:grpSp>
        <p:nvGrpSpPr>
          <p:cNvPr id="32" name="组合 31">
            <a:extLst>
              <a:ext uri="{FF2B5EF4-FFF2-40B4-BE49-F238E27FC236}">
                <a16:creationId xmlns:a16="http://schemas.microsoft.com/office/drawing/2014/main" id="{16A8CA9A-92C7-4F16-9161-7027C2DD3CAD}"/>
              </a:ext>
            </a:extLst>
          </p:cNvPr>
          <p:cNvGrpSpPr/>
          <p:nvPr/>
        </p:nvGrpSpPr>
        <p:grpSpPr>
          <a:xfrm>
            <a:off x="8266969" y="4384812"/>
            <a:ext cx="2788958" cy="847725"/>
            <a:chOff x="8208232" y="4257618"/>
            <a:chExt cx="2788958" cy="847725"/>
          </a:xfrm>
        </p:grpSpPr>
        <p:sp>
          <p:nvSpPr>
            <p:cNvPr id="33" name="AutoShape 39">
              <a:extLst>
                <a:ext uri="{FF2B5EF4-FFF2-40B4-BE49-F238E27FC236}">
                  <a16:creationId xmlns:a16="http://schemas.microsoft.com/office/drawing/2014/main" id="{5CDD48A8-8905-43C3-977E-7461D1956729}"/>
                </a:ext>
              </a:extLst>
            </p:cNvPr>
            <p:cNvSpPr>
              <a:spLocks noChangeArrowheads="1"/>
            </p:cNvSpPr>
            <p:nvPr/>
          </p:nvSpPr>
          <p:spPr bwMode="auto">
            <a:xfrm>
              <a:off x="8501920" y="4556068"/>
              <a:ext cx="2495270"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1600" dirty="0">
                  <a:solidFill>
                    <a:srgbClr val="0AC0FC"/>
                  </a:solidFill>
                  <a:cs typeface="+mn-ea"/>
                  <a:sym typeface="+mn-lt"/>
                </a:rPr>
                <a:t>Click here to add content, content to match the title. </a:t>
              </a:r>
              <a:endParaRPr lang="es-ES" altLang="zh-CN" sz="1600" dirty="0">
                <a:solidFill>
                  <a:srgbClr val="0AC0FC"/>
                </a:solidFill>
                <a:cs typeface="+mn-ea"/>
                <a:sym typeface="+mn-lt"/>
              </a:endParaRPr>
            </a:p>
          </p:txBody>
        </p:sp>
        <p:sp>
          <p:nvSpPr>
            <p:cNvPr id="34" name="AutoShape 40">
              <a:extLst>
                <a:ext uri="{FF2B5EF4-FFF2-40B4-BE49-F238E27FC236}">
                  <a16:creationId xmlns:a16="http://schemas.microsoft.com/office/drawing/2014/main" id="{0CA11249-338D-4BE0-9FF6-700C9FC7D5B7}"/>
                </a:ext>
              </a:extLst>
            </p:cNvPr>
            <p:cNvSpPr>
              <a:spLocks noChangeArrowheads="1"/>
            </p:cNvSpPr>
            <p:nvPr/>
          </p:nvSpPr>
          <p:spPr bwMode="auto">
            <a:xfrm>
              <a:off x="8493982" y="4257618"/>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en-US" altLang="zh-CN" sz="2000" dirty="0">
                  <a:solidFill>
                    <a:srgbClr val="0AC0FC"/>
                  </a:solidFill>
                  <a:cs typeface="+mn-ea"/>
                  <a:sym typeface="+mn-lt"/>
                </a:rPr>
                <a:t>Add title text</a:t>
              </a:r>
              <a:endParaRPr lang="es-ES" altLang="zh-CN" sz="2000" dirty="0">
                <a:solidFill>
                  <a:srgbClr val="0AC0FC"/>
                </a:solidFill>
                <a:cs typeface="+mn-ea"/>
                <a:sym typeface="+mn-lt"/>
              </a:endParaRPr>
            </a:p>
          </p:txBody>
        </p:sp>
        <p:sp>
          <p:nvSpPr>
            <p:cNvPr id="35" name="AutoShape 41">
              <a:extLst>
                <a:ext uri="{FF2B5EF4-FFF2-40B4-BE49-F238E27FC236}">
                  <a16:creationId xmlns:a16="http://schemas.microsoft.com/office/drawing/2014/main" id="{05A242DE-AE1B-4BA6-807F-147D3BB99511}"/>
                </a:ext>
              </a:extLst>
            </p:cNvPr>
            <p:cNvSpPr/>
            <p:nvPr/>
          </p:nvSpPr>
          <p:spPr bwMode="auto">
            <a:xfrm>
              <a:off x="8208232" y="4298893"/>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AC0FC"/>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3200" noProof="1">
                <a:solidFill>
                  <a:srgbClr val="0AC0FC"/>
                </a:solidFill>
                <a:effectLst>
                  <a:outerShdw blurRad="38100" dist="38100" dir="2700000" algn="tl">
                    <a:srgbClr val="000000"/>
                  </a:outerShdw>
                </a:effectLst>
                <a:cs typeface="+mn-ea"/>
                <a:sym typeface="+mn-lt"/>
              </a:endParaRPr>
            </a:p>
          </p:txBody>
        </p:sp>
      </p:grpSp>
      <p:grpSp>
        <p:nvGrpSpPr>
          <p:cNvPr id="36" name="组合 35">
            <a:extLst>
              <a:ext uri="{FF2B5EF4-FFF2-40B4-BE49-F238E27FC236}">
                <a16:creationId xmlns:a16="http://schemas.microsoft.com/office/drawing/2014/main" id="{2DFA8DC5-6861-4C78-92D6-FE02CC9F4F32}"/>
              </a:ext>
            </a:extLst>
          </p:cNvPr>
          <p:cNvGrpSpPr/>
          <p:nvPr/>
        </p:nvGrpSpPr>
        <p:grpSpPr>
          <a:xfrm flipH="1">
            <a:off x="1385455" y="3240253"/>
            <a:ext cx="2761448" cy="847725"/>
            <a:chOff x="1978906" y="2942258"/>
            <a:chExt cx="2761448" cy="847725"/>
          </a:xfrm>
        </p:grpSpPr>
        <p:sp>
          <p:nvSpPr>
            <p:cNvPr id="37" name="AutoShape 39">
              <a:extLst>
                <a:ext uri="{FF2B5EF4-FFF2-40B4-BE49-F238E27FC236}">
                  <a16:creationId xmlns:a16="http://schemas.microsoft.com/office/drawing/2014/main" id="{71FAD2CD-B3DB-4094-ADED-FA8CAF4C0350}"/>
                </a:ext>
              </a:extLst>
            </p:cNvPr>
            <p:cNvSpPr>
              <a:spLocks noChangeArrowheads="1"/>
            </p:cNvSpPr>
            <p:nvPr/>
          </p:nvSpPr>
          <p:spPr bwMode="auto">
            <a:xfrm>
              <a:off x="2272594" y="3240708"/>
              <a:ext cx="2467760"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1600" dirty="0">
                  <a:solidFill>
                    <a:srgbClr val="0AC0FC"/>
                  </a:solidFill>
                  <a:cs typeface="+mn-ea"/>
                  <a:sym typeface="+mn-lt"/>
                </a:rPr>
                <a:t>Click here to add content, content to match the title. </a:t>
              </a:r>
              <a:endParaRPr lang="es-ES" altLang="zh-CN" sz="1600" dirty="0">
                <a:solidFill>
                  <a:srgbClr val="0AC0FC"/>
                </a:solidFill>
                <a:cs typeface="+mn-ea"/>
                <a:sym typeface="+mn-lt"/>
              </a:endParaRPr>
            </a:p>
          </p:txBody>
        </p:sp>
        <p:sp>
          <p:nvSpPr>
            <p:cNvPr id="38" name="AutoShape 40">
              <a:extLst>
                <a:ext uri="{FF2B5EF4-FFF2-40B4-BE49-F238E27FC236}">
                  <a16:creationId xmlns:a16="http://schemas.microsoft.com/office/drawing/2014/main" id="{940F6D77-332F-413B-8E8B-B43C3269DDF7}"/>
                </a:ext>
              </a:extLst>
            </p:cNvPr>
            <p:cNvSpPr>
              <a:spLocks noChangeArrowheads="1"/>
            </p:cNvSpPr>
            <p:nvPr/>
          </p:nvSpPr>
          <p:spPr bwMode="auto">
            <a:xfrm>
              <a:off x="2264656" y="2942258"/>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en-US" altLang="zh-CN" sz="2000" dirty="0">
                  <a:solidFill>
                    <a:srgbClr val="0AC0FC"/>
                  </a:solidFill>
                  <a:cs typeface="+mn-ea"/>
                  <a:sym typeface="+mn-lt"/>
                </a:rPr>
                <a:t>Add title text</a:t>
              </a:r>
              <a:endParaRPr lang="es-ES" altLang="zh-CN" sz="2000" dirty="0">
                <a:solidFill>
                  <a:srgbClr val="0AC0FC"/>
                </a:solidFill>
                <a:cs typeface="+mn-ea"/>
                <a:sym typeface="+mn-lt"/>
              </a:endParaRPr>
            </a:p>
          </p:txBody>
        </p:sp>
        <p:sp>
          <p:nvSpPr>
            <p:cNvPr id="39" name="AutoShape 41">
              <a:extLst>
                <a:ext uri="{FF2B5EF4-FFF2-40B4-BE49-F238E27FC236}">
                  <a16:creationId xmlns:a16="http://schemas.microsoft.com/office/drawing/2014/main" id="{54A86C9A-C905-4DD0-822D-C4D2C0DC757C}"/>
                </a:ext>
              </a:extLst>
            </p:cNvPr>
            <p:cNvSpPr/>
            <p:nvPr/>
          </p:nvSpPr>
          <p:spPr bwMode="auto">
            <a:xfrm>
              <a:off x="1978906" y="2983533"/>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AC0FC"/>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3200" noProof="1">
                <a:solidFill>
                  <a:srgbClr val="0AC0FC"/>
                </a:solidFill>
                <a:effectLst>
                  <a:outerShdw blurRad="38100" dist="38100" dir="2700000" algn="tl">
                    <a:srgbClr val="000000"/>
                  </a:outerShdw>
                </a:effectLst>
                <a:cs typeface="+mn-ea"/>
                <a:sym typeface="+mn-lt"/>
              </a:endParaRPr>
            </a:p>
          </p:txBody>
        </p:sp>
      </p:grpSp>
      <p:grpSp>
        <p:nvGrpSpPr>
          <p:cNvPr id="40" name="组合 39">
            <a:extLst>
              <a:ext uri="{FF2B5EF4-FFF2-40B4-BE49-F238E27FC236}">
                <a16:creationId xmlns:a16="http://schemas.microsoft.com/office/drawing/2014/main" id="{01BEA3E3-9DCF-43DB-BF52-FAA754765CCB}"/>
              </a:ext>
            </a:extLst>
          </p:cNvPr>
          <p:cNvGrpSpPr/>
          <p:nvPr/>
        </p:nvGrpSpPr>
        <p:grpSpPr>
          <a:xfrm flipH="1">
            <a:off x="1496291" y="5358593"/>
            <a:ext cx="2650612" cy="847725"/>
            <a:chOff x="1978906" y="2942258"/>
            <a:chExt cx="2650612" cy="847725"/>
          </a:xfrm>
        </p:grpSpPr>
        <p:sp>
          <p:nvSpPr>
            <p:cNvPr id="41" name="AutoShape 39">
              <a:extLst>
                <a:ext uri="{FF2B5EF4-FFF2-40B4-BE49-F238E27FC236}">
                  <a16:creationId xmlns:a16="http://schemas.microsoft.com/office/drawing/2014/main" id="{FCD90A6B-2E8C-426C-AE54-D66DCD3427AD}"/>
                </a:ext>
              </a:extLst>
            </p:cNvPr>
            <p:cNvSpPr>
              <a:spLocks noChangeArrowheads="1"/>
            </p:cNvSpPr>
            <p:nvPr/>
          </p:nvSpPr>
          <p:spPr bwMode="auto">
            <a:xfrm>
              <a:off x="2272594" y="3240708"/>
              <a:ext cx="2356924"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1600" dirty="0">
                  <a:solidFill>
                    <a:srgbClr val="0AC0FC"/>
                  </a:solidFill>
                  <a:cs typeface="+mn-ea"/>
                  <a:sym typeface="+mn-lt"/>
                </a:rPr>
                <a:t>Click here to add content, content to match the title. </a:t>
              </a:r>
              <a:endParaRPr lang="es-ES" altLang="zh-CN" sz="1600" dirty="0">
                <a:solidFill>
                  <a:srgbClr val="0AC0FC"/>
                </a:solidFill>
                <a:cs typeface="+mn-ea"/>
                <a:sym typeface="+mn-lt"/>
              </a:endParaRPr>
            </a:p>
          </p:txBody>
        </p:sp>
        <p:sp>
          <p:nvSpPr>
            <p:cNvPr id="42" name="AutoShape 40">
              <a:extLst>
                <a:ext uri="{FF2B5EF4-FFF2-40B4-BE49-F238E27FC236}">
                  <a16:creationId xmlns:a16="http://schemas.microsoft.com/office/drawing/2014/main" id="{042996D5-5E0A-47A5-BD2F-F6A9294134B6}"/>
                </a:ext>
              </a:extLst>
            </p:cNvPr>
            <p:cNvSpPr>
              <a:spLocks noChangeArrowheads="1"/>
            </p:cNvSpPr>
            <p:nvPr/>
          </p:nvSpPr>
          <p:spPr bwMode="auto">
            <a:xfrm>
              <a:off x="2264656" y="2942258"/>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en-US" altLang="zh-CN" sz="2000" dirty="0">
                  <a:solidFill>
                    <a:srgbClr val="0AC0FC"/>
                  </a:solidFill>
                  <a:cs typeface="+mn-ea"/>
                  <a:sym typeface="+mn-lt"/>
                </a:rPr>
                <a:t>Add title text</a:t>
              </a:r>
              <a:endParaRPr lang="es-ES" altLang="zh-CN" sz="2000" dirty="0">
                <a:solidFill>
                  <a:srgbClr val="0AC0FC"/>
                </a:solidFill>
                <a:cs typeface="+mn-ea"/>
                <a:sym typeface="+mn-lt"/>
              </a:endParaRPr>
            </a:p>
          </p:txBody>
        </p:sp>
        <p:sp>
          <p:nvSpPr>
            <p:cNvPr id="43" name="AutoShape 41">
              <a:extLst>
                <a:ext uri="{FF2B5EF4-FFF2-40B4-BE49-F238E27FC236}">
                  <a16:creationId xmlns:a16="http://schemas.microsoft.com/office/drawing/2014/main" id="{34508859-BB2C-4405-9265-672FBCF4F08D}"/>
                </a:ext>
              </a:extLst>
            </p:cNvPr>
            <p:cNvSpPr/>
            <p:nvPr/>
          </p:nvSpPr>
          <p:spPr bwMode="auto">
            <a:xfrm>
              <a:off x="1978906" y="2983533"/>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AC0FC"/>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3200" noProof="1">
                <a:solidFill>
                  <a:srgbClr val="0AC0FC"/>
                </a:solidFill>
                <a:effectLst>
                  <a:outerShdw blurRad="38100" dist="38100" dir="2700000" algn="tl">
                    <a:srgbClr val="000000"/>
                  </a:outerShdw>
                </a:effectLst>
                <a:cs typeface="+mn-ea"/>
                <a:sym typeface="+mn-lt"/>
              </a:endParaRPr>
            </a:p>
          </p:txBody>
        </p:sp>
      </p:grpSp>
    </p:spTree>
    <p:extLst>
      <p:ext uri="{BB962C8B-B14F-4D97-AF65-F5344CB8AC3E}">
        <p14:creationId xmlns:p14="http://schemas.microsoft.com/office/powerpoint/2010/main" val="289944084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50" fill="hold"/>
                                        <p:tgtEl>
                                          <p:spTgt spid="10"/>
                                        </p:tgtEl>
                                        <p:attrNameLst>
                                          <p:attrName>ppt_x</p:attrName>
                                        </p:attrNameLst>
                                      </p:cBhvr>
                                      <p:tavLst>
                                        <p:tav tm="0">
                                          <p:val>
                                            <p:strVal val="#ppt_x"/>
                                          </p:val>
                                        </p:tav>
                                        <p:tav tm="100000">
                                          <p:val>
                                            <p:strVal val="#ppt_x"/>
                                          </p:val>
                                        </p:tav>
                                      </p:tavLst>
                                    </p:anim>
                                    <p:anim calcmode="lin" valueType="num">
                                      <p:cBhvr additive="base">
                                        <p:cTn id="19" dur="25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50" fill="hold"/>
                                        <p:tgtEl>
                                          <p:spTgt spid="12"/>
                                        </p:tgtEl>
                                        <p:attrNameLst>
                                          <p:attrName>ppt_x</p:attrName>
                                        </p:attrNameLst>
                                      </p:cBhvr>
                                      <p:tavLst>
                                        <p:tav tm="0">
                                          <p:val>
                                            <p:strVal val="#ppt_x"/>
                                          </p:val>
                                        </p:tav>
                                        <p:tav tm="100000">
                                          <p:val>
                                            <p:strVal val="#ppt_x"/>
                                          </p:val>
                                        </p:tav>
                                      </p:tavLst>
                                    </p:anim>
                                    <p:anim calcmode="lin" valueType="num">
                                      <p:cBhvr additive="base">
                                        <p:cTn id="24" dur="25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ppt_x"/>
                                          </p:val>
                                        </p:tav>
                                        <p:tav tm="100000">
                                          <p:val>
                                            <p:strVal val="#ppt_x"/>
                                          </p:val>
                                        </p:tav>
                                      </p:tavLst>
                                    </p:anim>
                                    <p:anim calcmode="lin" valueType="num">
                                      <p:cBhvr additive="base">
                                        <p:cTn id="29" dur="250" fill="hold"/>
                                        <p:tgtEl>
                                          <p:spTgt spid="13"/>
                                        </p:tgtEl>
                                        <p:attrNameLst>
                                          <p:attrName>ppt_y</p:attrName>
                                        </p:attrNameLst>
                                      </p:cBhvr>
                                      <p:tavLst>
                                        <p:tav tm="0">
                                          <p:val>
                                            <p:strVal val="0-#ppt_h/2"/>
                                          </p:val>
                                        </p:tav>
                                        <p:tav tm="100000">
                                          <p:val>
                                            <p:strVal val="#ppt_y"/>
                                          </p:val>
                                        </p:tav>
                                      </p:tavLst>
                                    </p:anim>
                                  </p:childTnLst>
                                </p:cTn>
                              </p:par>
                            </p:childTnLst>
                          </p:cTn>
                        </p:par>
                        <p:par>
                          <p:cTn id="30" fill="hold">
                            <p:stCondLst>
                              <p:cond delay="1750"/>
                            </p:stCondLst>
                            <p:childTnLst>
                              <p:par>
                                <p:cTn id="31" presetID="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50" fill="hold"/>
                                        <p:tgtEl>
                                          <p:spTgt spid="15"/>
                                        </p:tgtEl>
                                        <p:attrNameLst>
                                          <p:attrName>ppt_x</p:attrName>
                                        </p:attrNameLst>
                                      </p:cBhvr>
                                      <p:tavLst>
                                        <p:tav tm="0">
                                          <p:val>
                                            <p:strVal val="#ppt_x"/>
                                          </p:val>
                                        </p:tav>
                                        <p:tav tm="100000">
                                          <p:val>
                                            <p:strVal val="#ppt_x"/>
                                          </p:val>
                                        </p:tav>
                                      </p:tavLst>
                                    </p:anim>
                                    <p:anim calcmode="lin" valueType="num">
                                      <p:cBhvr additive="base">
                                        <p:cTn id="39" dur="250" fill="hold"/>
                                        <p:tgtEl>
                                          <p:spTgt spid="15"/>
                                        </p:tgtEl>
                                        <p:attrNameLst>
                                          <p:attrName>ppt_y</p:attrName>
                                        </p:attrNameLst>
                                      </p:cBhvr>
                                      <p:tavLst>
                                        <p:tav tm="0">
                                          <p:val>
                                            <p:strVal val="0-#ppt_h/2"/>
                                          </p:val>
                                        </p:tav>
                                        <p:tav tm="100000">
                                          <p:val>
                                            <p:strVal val="#ppt_y"/>
                                          </p:val>
                                        </p:tav>
                                      </p:tavLst>
                                    </p:anim>
                                  </p:childTnLst>
                                </p:cTn>
                              </p:par>
                            </p:childTnLst>
                          </p:cTn>
                        </p:par>
                        <p:par>
                          <p:cTn id="40" fill="hold">
                            <p:stCondLst>
                              <p:cond delay="2250"/>
                            </p:stCondLst>
                            <p:childTnLst>
                              <p:par>
                                <p:cTn id="41" presetID="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ppt_x"/>
                                          </p:val>
                                        </p:tav>
                                        <p:tav tm="100000">
                                          <p:val>
                                            <p:strVal val="#ppt_x"/>
                                          </p:val>
                                        </p:tav>
                                      </p:tavLst>
                                    </p:anim>
                                    <p:anim calcmode="lin" valueType="num">
                                      <p:cBhvr additive="base">
                                        <p:cTn id="44" dur="250" fill="hold"/>
                                        <p:tgtEl>
                                          <p:spTgt spid="16"/>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250" fill="hold"/>
                                        <p:tgtEl>
                                          <p:spTgt spid="17"/>
                                        </p:tgtEl>
                                        <p:attrNameLst>
                                          <p:attrName>ppt_x</p:attrName>
                                        </p:attrNameLst>
                                      </p:cBhvr>
                                      <p:tavLst>
                                        <p:tav tm="0">
                                          <p:val>
                                            <p:strVal val="#ppt_x"/>
                                          </p:val>
                                        </p:tav>
                                        <p:tav tm="100000">
                                          <p:val>
                                            <p:strVal val="#ppt_x"/>
                                          </p:val>
                                        </p:tav>
                                      </p:tavLst>
                                    </p:anim>
                                    <p:anim calcmode="lin" valueType="num">
                                      <p:cBhvr additive="base">
                                        <p:cTn id="49" dur="250" fill="hold"/>
                                        <p:tgtEl>
                                          <p:spTgt spid="17"/>
                                        </p:tgtEl>
                                        <p:attrNameLst>
                                          <p:attrName>ppt_y</p:attrName>
                                        </p:attrNameLst>
                                      </p:cBhvr>
                                      <p:tavLst>
                                        <p:tav tm="0">
                                          <p:val>
                                            <p:strVal val="0-#ppt_h/2"/>
                                          </p:val>
                                        </p:tav>
                                        <p:tav tm="100000">
                                          <p:val>
                                            <p:strVal val="#ppt_y"/>
                                          </p:val>
                                        </p:tav>
                                      </p:tavLst>
                                    </p:anim>
                                  </p:childTnLst>
                                </p:cTn>
                              </p:par>
                            </p:childTnLst>
                          </p:cTn>
                        </p:par>
                        <p:par>
                          <p:cTn id="50" fill="hold">
                            <p:stCondLst>
                              <p:cond delay="2750"/>
                            </p:stCondLst>
                            <p:childTnLst>
                              <p:par>
                                <p:cTn id="51" presetID="2" presetClass="entr" presetSubtype="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250" fill="hold"/>
                                        <p:tgtEl>
                                          <p:spTgt spid="18"/>
                                        </p:tgtEl>
                                        <p:attrNameLst>
                                          <p:attrName>ppt_x</p:attrName>
                                        </p:attrNameLst>
                                      </p:cBhvr>
                                      <p:tavLst>
                                        <p:tav tm="0">
                                          <p:val>
                                            <p:strVal val="#ppt_x"/>
                                          </p:val>
                                        </p:tav>
                                        <p:tav tm="100000">
                                          <p:val>
                                            <p:strVal val="#ppt_x"/>
                                          </p:val>
                                        </p:tav>
                                      </p:tavLst>
                                    </p:anim>
                                    <p:anim calcmode="lin" valueType="num">
                                      <p:cBhvr additive="base">
                                        <p:cTn id="54" dur="250" fill="hold"/>
                                        <p:tgtEl>
                                          <p:spTgt spid="18"/>
                                        </p:tgtEl>
                                        <p:attrNameLst>
                                          <p:attrName>ppt_y</p:attrName>
                                        </p:attrNameLst>
                                      </p:cBhvr>
                                      <p:tavLst>
                                        <p:tav tm="0">
                                          <p:val>
                                            <p:strVal val="0-#ppt_h/2"/>
                                          </p:val>
                                        </p:tav>
                                        <p:tav tm="100000">
                                          <p:val>
                                            <p:strVal val="#ppt_y"/>
                                          </p:val>
                                        </p:tav>
                                      </p:tavLst>
                                    </p:anim>
                                  </p:childTnLst>
                                </p:cTn>
                              </p:par>
                            </p:childTnLst>
                          </p:cTn>
                        </p:par>
                        <p:par>
                          <p:cTn id="55" fill="hold">
                            <p:stCondLst>
                              <p:cond delay="3000"/>
                            </p:stCondLst>
                            <p:childTnLst>
                              <p:par>
                                <p:cTn id="56" presetID="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250" fill="hold"/>
                                        <p:tgtEl>
                                          <p:spTgt spid="19"/>
                                        </p:tgtEl>
                                        <p:attrNameLst>
                                          <p:attrName>ppt_x</p:attrName>
                                        </p:attrNameLst>
                                      </p:cBhvr>
                                      <p:tavLst>
                                        <p:tav tm="0">
                                          <p:val>
                                            <p:strVal val="#ppt_x"/>
                                          </p:val>
                                        </p:tav>
                                        <p:tav tm="100000">
                                          <p:val>
                                            <p:strVal val="#ppt_x"/>
                                          </p:val>
                                        </p:tav>
                                      </p:tavLst>
                                    </p:anim>
                                    <p:anim calcmode="lin" valueType="num">
                                      <p:cBhvr additive="base">
                                        <p:cTn id="59" dur="250" fill="hold"/>
                                        <p:tgtEl>
                                          <p:spTgt spid="19"/>
                                        </p:tgtEl>
                                        <p:attrNameLst>
                                          <p:attrName>ppt_y</p:attrName>
                                        </p:attrNameLst>
                                      </p:cBhvr>
                                      <p:tavLst>
                                        <p:tav tm="0">
                                          <p:val>
                                            <p:strVal val="0-#ppt_h/2"/>
                                          </p:val>
                                        </p:tav>
                                        <p:tav tm="100000">
                                          <p:val>
                                            <p:strVal val="#ppt_y"/>
                                          </p:val>
                                        </p:tav>
                                      </p:tavLst>
                                    </p:anim>
                                  </p:childTnLst>
                                </p:cTn>
                              </p:par>
                            </p:childTnLst>
                          </p:cTn>
                        </p:par>
                        <p:par>
                          <p:cTn id="60" fill="hold">
                            <p:stCondLst>
                              <p:cond delay="3250"/>
                            </p:stCondLst>
                            <p:childTnLst>
                              <p:par>
                                <p:cTn id="61" presetID="2" presetClass="entr" presetSubtype="1" fill="hold" grpId="0" nodeType="afterEffect" nodePh="1">
                                  <p:stCondLst>
                                    <p:cond delay="0"/>
                                  </p:stCondLst>
                                  <p:endCondLst>
                                    <p:cond evt="begin" delay="0">
                                      <p:tn val="61"/>
                                    </p:cond>
                                  </p:end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250" fill="hold"/>
                                        <p:tgtEl>
                                          <p:spTgt spid="20"/>
                                        </p:tgtEl>
                                        <p:attrNameLst>
                                          <p:attrName>ppt_x</p:attrName>
                                        </p:attrNameLst>
                                      </p:cBhvr>
                                      <p:tavLst>
                                        <p:tav tm="0">
                                          <p:val>
                                            <p:strVal val="#ppt_x"/>
                                          </p:val>
                                        </p:tav>
                                        <p:tav tm="100000">
                                          <p:val>
                                            <p:strVal val="#ppt_x"/>
                                          </p:val>
                                        </p:tav>
                                      </p:tavLst>
                                    </p:anim>
                                    <p:anim calcmode="lin" valueType="num">
                                      <p:cBhvr additive="base">
                                        <p:cTn id="64" dur="250" fill="hold"/>
                                        <p:tgtEl>
                                          <p:spTgt spid="20"/>
                                        </p:tgtEl>
                                        <p:attrNameLst>
                                          <p:attrName>ppt_y</p:attrName>
                                        </p:attrNameLst>
                                      </p:cBhvr>
                                      <p:tavLst>
                                        <p:tav tm="0">
                                          <p:val>
                                            <p:strVal val="0-#ppt_h/2"/>
                                          </p:val>
                                        </p:tav>
                                        <p:tav tm="100000">
                                          <p:val>
                                            <p:strVal val="#ppt_y"/>
                                          </p:val>
                                        </p:tav>
                                      </p:tavLst>
                                    </p:anim>
                                  </p:childTnLst>
                                </p:cTn>
                              </p:par>
                            </p:childTnLst>
                          </p:cTn>
                        </p:par>
                        <p:par>
                          <p:cTn id="65" fill="hold">
                            <p:stCondLst>
                              <p:cond delay="3500"/>
                            </p:stCondLst>
                            <p:childTnLst>
                              <p:par>
                                <p:cTn id="66" presetID="2"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250" fill="hold"/>
                                        <p:tgtEl>
                                          <p:spTgt spid="21"/>
                                        </p:tgtEl>
                                        <p:attrNameLst>
                                          <p:attrName>ppt_x</p:attrName>
                                        </p:attrNameLst>
                                      </p:cBhvr>
                                      <p:tavLst>
                                        <p:tav tm="0">
                                          <p:val>
                                            <p:strVal val="#ppt_x"/>
                                          </p:val>
                                        </p:tav>
                                        <p:tav tm="100000">
                                          <p:val>
                                            <p:strVal val="#ppt_x"/>
                                          </p:val>
                                        </p:tav>
                                      </p:tavLst>
                                    </p:anim>
                                    <p:anim calcmode="lin" valueType="num">
                                      <p:cBhvr additive="base">
                                        <p:cTn id="69" dur="250" fill="hold"/>
                                        <p:tgtEl>
                                          <p:spTgt spid="21"/>
                                        </p:tgtEl>
                                        <p:attrNameLst>
                                          <p:attrName>ppt_y</p:attrName>
                                        </p:attrNameLst>
                                      </p:cBhvr>
                                      <p:tavLst>
                                        <p:tav tm="0">
                                          <p:val>
                                            <p:strVal val="0-#ppt_h/2"/>
                                          </p:val>
                                        </p:tav>
                                        <p:tav tm="100000">
                                          <p:val>
                                            <p:strVal val="#ppt_y"/>
                                          </p:val>
                                        </p:tav>
                                      </p:tavLst>
                                    </p:anim>
                                  </p:childTnLst>
                                </p:cTn>
                              </p:par>
                            </p:childTnLst>
                          </p:cTn>
                        </p:par>
                        <p:par>
                          <p:cTn id="70" fill="hold">
                            <p:stCondLst>
                              <p:cond delay="3750"/>
                            </p:stCondLst>
                            <p:childTnLst>
                              <p:par>
                                <p:cTn id="71" presetID="2" presetClass="entr" presetSubtype="1"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250" fill="hold"/>
                                        <p:tgtEl>
                                          <p:spTgt spid="22"/>
                                        </p:tgtEl>
                                        <p:attrNameLst>
                                          <p:attrName>ppt_x</p:attrName>
                                        </p:attrNameLst>
                                      </p:cBhvr>
                                      <p:tavLst>
                                        <p:tav tm="0">
                                          <p:val>
                                            <p:strVal val="#ppt_x"/>
                                          </p:val>
                                        </p:tav>
                                        <p:tav tm="100000">
                                          <p:val>
                                            <p:strVal val="#ppt_x"/>
                                          </p:val>
                                        </p:tav>
                                      </p:tavLst>
                                    </p:anim>
                                    <p:anim calcmode="lin" valueType="num">
                                      <p:cBhvr additive="base">
                                        <p:cTn id="74" dur="250" fill="hold"/>
                                        <p:tgtEl>
                                          <p:spTgt spid="22"/>
                                        </p:tgtEl>
                                        <p:attrNameLst>
                                          <p:attrName>ppt_y</p:attrName>
                                        </p:attrNameLst>
                                      </p:cBhvr>
                                      <p:tavLst>
                                        <p:tav tm="0">
                                          <p:val>
                                            <p:strVal val="0-#ppt_h/2"/>
                                          </p:val>
                                        </p:tav>
                                        <p:tav tm="100000">
                                          <p:val>
                                            <p:strVal val="#ppt_y"/>
                                          </p:val>
                                        </p:tav>
                                      </p:tavLst>
                                    </p:anim>
                                  </p:childTnLst>
                                </p:cTn>
                              </p:par>
                            </p:childTnLst>
                          </p:cTn>
                        </p:par>
                        <p:par>
                          <p:cTn id="75" fill="hold">
                            <p:stCondLst>
                              <p:cond delay="4000"/>
                            </p:stCondLst>
                            <p:childTnLst>
                              <p:par>
                                <p:cTn id="76" presetID="2" presetClass="entr" presetSubtype="1"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250" fill="hold"/>
                                        <p:tgtEl>
                                          <p:spTgt spid="23"/>
                                        </p:tgtEl>
                                        <p:attrNameLst>
                                          <p:attrName>ppt_x</p:attrName>
                                        </p:attrNameLst>
                                      </p:cBhvr>
                                      <p:tavLst>
                                        <p:tav tm="0">
                                          <p:val>
                                            <p:strVal val="#ppt_x"/>
                                          </p:val>
                                        </p:tav>
                                        <p:tav tm="100000">
                                          <p:val>
                                            <p:strVal val="#ppt_x"/>
                                          </p:val>
                                        </p:tav>
                                      </p:tavLst>
                                    </p:anim>
                                    <p:anim calcmode="lin" valueType="num">
                                      <p:cBhvr additive="base">
                                        <p:cTn id="79" dur="250" fill="hold"/>
                                        <p:tgtEl>
                                          <p:spTgt spid="23"/>
                                        </p:tgtEl>
                                        <p:attrNameLst>
                                          <p:attrName>ppt_y</p:attrName>
                                        </p:attrNameLst>
                                      </p:cBhvr>
                                      <p:tavLst>
                                        <p:tav tm="0">
                                          <p:val>
                                            <p:strVal val="0-#ppt_h/2"/>
                                          </p:val>
                                        </p:tav>
                                        <p:tav tm="100000">
                                          <p:val>
                                            <p:strVal val="#ppt_y"/>
                                          </p:val>
                                        </p:tav>
                                      </p:tavLst>
                                    </p:anim>
                                  </p:childTnLst>
                                </p:cTn>
                              </p:par>
                            </p:childTnLst>
                          </p:cTn>
                        </p:par>
                        <p:par>
                          <p:cTn id="80" fill="hold">
                            <p:stCondLst>
                              <p:cond delay="4250"/>
                            </p:stCondLst>
                            <p:childTnLst>
                              <p:par>
                                <p:cTn id="81" presetID="2" presetClass="entr" presetSubtype="1"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250" fill="hold"/>
                                        <p:tgtEl>
                                          <p:spTgt spid="24"/>
                                        </p:tgtEl>
                                        <p:attrNameLst>
                                          <p:attrName>ppt_x</p:attrName>
                                        </p:attrNameLst>
                                      </p:cBhvr>
                                      <p:tavLst>
                                        <p:tav tm="0">
                                          <p:val>
                                            <p:strVal val="#ppt_x"/>
                                          </p:val>
                                        </p:tav>
                                        <p:tav tm="100000">
                                          <p:val>
                                            <p:strVal val="#ppt_x"/>
                                          </p:val>
                                        </p:tav>
                                      </p:tavLst>
                                    </p:anim>
                                    <p:anim calcmode="lin" valueType="num">
                                      <p:cBhvr additive="base">
                                        <p:cTn id="84" dur="250" fill="hold"/>
                                        <p:tgtEl>
                                          <p:spTgt spid="24"/>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2" presetClass="entr" presetSubtype="1" fill="hold" grpId="0" nodeType="afterEffect" nodePh="1">
                                  <p:stCondLst>
                                    <p:cond delay="0"/>
                                  </p:stCondLst>
                                  <p:endCondLst>
                                    <p:cond evt="begin" delay="0">
                                      <p:tn val="86"/>
                                    </p:cond>
                                  </p:end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250" fill="hold"/>
                                        <p:tgtEl>
                                          <p:spTgt spid="25"/>
                                        </p:tgtEl>
                                        <p:attrNameLst>
                                          <p:attrName>ppt_x</p:attrName>
                                        </p:attrNameLst>
                                      </p:cBhvr>
                                      <p:tavLst>
                                        <p:tav tm="0">
                                          <p:val>
                                            <p:strVal val="#ppt_x"/>
                                          </p:val>
                                        </p:tav>
                                        <p:tav tm="100000">
                                          <p:val>
                                            <p:strVal val="#ppt_x"/>
                                          </p:val>
                                        </p:tav>
                                      </p:tavLst>
                                    </p:anim>
                                    <p:anim calcmode="lin" valueType="num">
                                      <p:cBhvr additive="base">
                                        <p:cTn id="89" dur="250" fill="hold"/>
                                        <p:tgtEl>
                                          <p:spTgt spid="25"/>
                                        </p:tgtEl>
                                        <p:attrNameLst>
                                          <p:attrName>ppt_y</p:attrName>
                                        </p:attrNameLst>
                                      </p:cBhvr>
                                      <p:tavLst>
                                        <p:tav tm="0">
                                          <p:val>
                                            <p:strVal val="0-#ppt_h/2"/>
                                          </p:val>
                                        </p:tav>
                                        <p:tav tm="100000">
                                          <p:val>
                                            <p:strVal val="#ppt_y"/>
                                          </p:val>
                                        </p:tav>
                                      </p:tavLst>
                                    </p:anim>
                                  </p:childTnLst>
                                </p:cTn>
                              </p:par>
                            </p:childTnLst>
                          </p:cTn>
                        </p:par>
                        <p:par>
                          <p:cTn id="90" fill="hold">
                            <p:stCondLst>
                              <p:cond delay="4750"/>
                            </p:stCondLst>
                            <p:childTnLst>
                              <p:par>
                                <p:cTn id="91" presetID="2" presetClass="entr" presetSubtype="1"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250" fill="hold"/>
                                        <p:tgtEl>
                                          <p:spTgt spid="26"/>
                                        </p:tgtEl>
                                        <p:attrNameLst>
                                          <p:attrName>ppt_x</p:attrName>
                                        </p:attrNameLst>
                                      </p:cBhvr>
                                      <p:tavLst>
                                        <p:tav tm="0">
                                          <p:val>
                                            <p:strVal val="#ppt_x"/>
                                          </p:val>
                                        </p:tav>
                                        <p:tav tm="100000">
                                          <p:val>
                                            <p:strVal val="#ppt_x"/>
                                          </p:val>
                                        </p:tav>
                                      </p:tavLst>
                                    </p:anim>
                                    <p:anim calcmode="lin" valueType="num">
                                      <p:cBhvr additive="base">
                                        <p:cTn id="94" dur="250" fill="hold"/>
                                        <p:tgtEl>
                                          <p:spTgt spid="26"/>
                                        </p:tgtEl>
                                        <p:attrNameLst>
                                          <p:attrName>ppt_y</p:attrName>
                                        </p:attrNameLst>
                                      </p:cBhvr>
                                      <p:tavLst>
                                        <p:tav tm="0">
                                          <p:val>
                                            <p:strVal val="0-#ppt_h/2"/>
                                          </p:val>
                                        </p:tav>
                                        <p:tav tm="100000">
                                          <p:val>
                                            <p:strVal val="#ppt_y"/>
                                          </p:val>
                                        </p:tav>
                                      </p:tavLst>
                                    </p:anim>
                                  </p:childTnLst>
                                </p:cTn>
                              </p:par>
                            </p:childTnLst>
                          </p:cTn>
                        </p:par>
                        <p:par>
                          <p:cTn id="95" fill="hold">
                            <p:stCondLst>
                              <p:cond delay="5000"/>
                            </p:stCondLst>
                            <p:childTnLst>
                              <p:par>
                                <p:cTn id="96" presetID="2" presetClass="entr" presetSubtype="1"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250" fill="hold"/>
                                        <p:tgtEl>
                                          <p:spTgt spid="27"/>
                                        </p:tgtEl>
                                        <p:attrNameLst>
                                          <p:attrName>ppt_x</p:attrName>
                                        </p:attrNameLst>
                                      </p:cBhvr>
                                      <p:tavLst>
                                        <p:tav tm="0">
                                          <p:val>
                                            <p:strVal val="#ppt_x"/>
                                          </p:val>
                                        </p:tav>
                                        <p:tav tm="100000">
                                          <p:val>
                                            <p:strVal val="#ppt_x"/>
                                          </p:val>
                                        </p:tav>
                                      </p:tavLst>
                                    </p:anim>
                                    <p:anim calcmode="lin" valueType="num">
                                      <p:cBhvr additive="base">
                                        <p:cTn id="99" dur="250" fill="hold"/>
                                        <p:tgtEl>
                                          <p:spTgt spid="27"/>
                                        </p:tgtEl>
                                        <p:attrNameLst>
                                          <p:attrName>ppt_y</p:attrName>
                                        </p:attrNameLst>
                                      </p:cBhvr>
                                      <p:tavLst>
                                        <p:tav tm="0">
                                          <p:val>
                                            <p:strVal val="0-#ppt_h/2"/>
                                          </p:val>
                                        </p:tav>
                                        <p:tav tm="100000">
                                          <p:val>
                                            <p:strVal val="#ppt_y"/>
                                          </p:val>
                                        </p:tav>
                                      </p:tavLst>
                                    </p:anim>
                                  </p:childTnLst>
                                </p:cTn>
                              </p:par>
                            </p:childTnLst>
                          </p:cTn>
                        </p:par>
                        <p:par>
                          <p:cTn id="100" fill="hold">
                            <p:stCondLst>
                              <p:cond delay="5250"/>
                            </p:stCondLst>
                            <p:childTnLst>
                              <p:par>
                                <p:cTn id="101" presetID="2" presetClass="entr" presetSubtype="1" fill="hold"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250" fill="hold"/>
                                        <p:tgtEl>
                                          <p:spTgt spid="28"/>
                                        </p:tgtEl>
                                        <p:attrNameLst>
                                          <p:attrName>ppt_x</p:attrName>
                                        </p:attrNameLst>
                                      </p:cBhvr>
                                      <p:tavLst>
                                        <p:tav tm="0">
                                          <p:val>
                                            <p:strVal val="#ppt_x"/>
                                          </p:val>
                                        </p:tav>
                                        <p:tav tm="100000">
                                          <p:val>
                                            <p:strVal val="#ppt_x"/>
                                          </p:val>
                                        </p:tav>
                                      </p:tavLst>
                                    </p:anim>
                                    <p:anim calcmode="lin" valueType="num">
                                      <p:cBhvr additive="base">
                                        <p:cTn id="104" dur="250" fill="hold"/>
                                        <p:tgtEl>
                                          <p:spTgt spid="28"/>
                                        </p:tgtEl>
                                        <p:attrNameLst>
                                          <p:attrName>ppt_y</p:attrName>
                                        </p:attrNameLst>
                                      </p:cBhvr>
                                      <p:tavLst>
                                        <p:tav tm="0">
                                          <p:val>
                                            <p:strVal val="0-#ppt_h/2"/>
                                          </p:val>
                                        </p:tav>
                                        <p:tav tm="100000">
                                          <p:val>
                                            <p:strVal val="#ppt_y"/>
                                          </p:val>
                                        </p:tav>
                                      </p:tavLst>
                                    </p:anim>
                                  </p:childTnLst>
                                </p:cTn>
                              </p:par>
                            </p:childTnLst>
                          </p:cTn>
                        </p:par>
                        <p:par>
                          <p:cTn id="105" fill="hold">
                            <p:stCondLst>
                              <p:cond delay="5500"/>
                            </p:stCondLst>
                            <p:childTnLst>
                              <p:par>
                                <p:cTn id="106" presetID="2" presetClass="entr" presetSubtype="1" fill="hold" nodeType="after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250" fill="hold"/>
                                        <p:tgtEl>
                                          <p:spTgt spid="32"/>
                                        </p:tgtEl>
                                        <p:attrNameLst>
                                          <p:attrName>ppt_x</p:attrName>
                                        </p:attrNameLst>
                                      </p:cBhvr>
                                      <p:tavLst>
                                        <p:tav tm="0">
                                          <p:val>
                                            <p:strVal val="#ppt_x"/>
                                          </p:val>
                                        </p:tav>
                                        <p:tav tm="100000">
                                          <p:val>
                                            <p:strVal val="#ppt_x"/>
                                          </p:val>
                                        </p:tav>
                                      </p:tavLst>
                                    </p:anim>
                                    <p:anim calcmode="lin" valueType="num">
                                      <p:cBhvr additive="base">
                                        <p:cTn id="109" dur="250" fill="hold"/>
                                        <p:tgtEl>
                                          <p:spTgt spid="32"/>
                                        </p:tgtEl>
                                        <p:attrNameLst>
                                          <p:attrName>ppt_y</p:attrName>
                                        </p:attrNameLst>
                                      </p:cBhvr>
                                      <p:tavLst>
                                        <p:tav tm="0">
                                          <p:val>
                                            <p:strVal val="0-#ppt_h/2"/>
                                          </p:val>
                                        </p:tav>
                                        <p:tav tm="100000">
                                          <p:val>
                                            <p:strVal val="#ppt_y"/>
                                          </p:val>
                                        </p:tav>
                                      </p:tavLst>
                                    </p:anim>
                                  </p:childTnLst>
                                </p:cTn>
                              </p:par>
                            </p:childTnLst>
                          </p:cTn>
                        </p:par>
                        <p:par>
                          <p:cTn id="110" fill="hold">
                            <p:stCondLst>
                              <p:cond delay="5750"/>
                            </p:stCondLst>
                            <p:childTnLst>
                              <p:par>
                                <p:cTn id="111" presetID="2" presetClass="entr" presetSubtype="1" fill="hold" nodeType="after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250" fill="hold"/>
                                        <p:tgtEl>
                                          <p:spTgt spid="36"/>
                                        </p:tgtEl>
                                        <p:attrNameLst>
                                          <p:attrName>ppt_x</p:attrName>
                                        </p:attrNameLst>
                                      </p:cBhvr>
                                      <p:tavLst>
                                        <p:tav tm="0">
                                          <p:val>
                                            <p:strVal val="#ppt_x"/>
                                          </p:val>
                                        </p:tav>
                                        <p:tav tm="100000">
                                          <p:val>
                                            <p:strVal val="#ppt_x"/>
                                          </p:val>
                                        </p:tav>
                                      </p:tavLst>
                                    </p:anim>
                                    <p:anim calcmode="lin" valueType="num">
                                      <p:cBhvr additive="base">
                                        <p:cTn id="114" dur="250" fill="hold"/>
                                        <p:tgtEl>
                                          <p:spTgt spid="36"/>
                                        </p:tgtEl>
                                        <p:attrNameLst>
                                          <p:attrName>ppt_y</p:attrName>
                                        </p:attrNameLst>
                                      </p:cBhvr>
                                      <p:tavLst>
                                        <p:tav tm="0">
                                          <p:val>
                                            <p:strVal val="0-#ppt_h/2"/>
                                          </p:val>
                                        </p:tav>
                                        <p:tav tm="100000">
                                          <p:val>
                                            <p:strVal val="#ppt_y"/>
                                          </p:val>
                                        </p:tav>
                                      </p:tavLst>
                                    </p:anim>
                                  </p:childTnLst>
                                </p:cTn>
                              </p:par>
                            </p:childTnLst>
                          </p:cTn>
                        </p:par>
                        <p:par>
                          <p:cTn id="115" fill="hold">
                            <p:stCondLst>
                              <p:cond delay="6000"/>
                            </p:stCondLst>
                            <p:childTnLst>
                              <p:par>
                                <p:cTn id="116" presetID="2" presetClass="entr" presetSubtype="1" fill="hold" nodeType="after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additive="base">
                                        <p:cTn id="118" dur="250" fill="hold"/>
                                        <p:tgtEl>
                                          <p:spTgt spid="40"/>
                                        </p:tgtEl>
                                        <p:attrNameLst>
                                          <p:attrName>ppt_x</p:attrName>
                                        </p:attrNameLst>
                                      </p:cBhvr>
                                      <p:tavLst>
                                        <p:tav tm="0">
                                          <p:val>
                                            <p:strVal val="#ppt_x"/>
                                          </p:val>
                                        </p:tav>
                                        <p:tav tm="100000">
                                          <p:val>
                                            <p:strVal val="#ppt_x"/>
                                          </p:val>
                                        </p:tav>
                                      </p:tavLst>
                                    </p:anim>
                                    <p:anim calcmode="lin" valueType="num">
                                      <p:cBhvr additive="base">
                                        <p:cTn id="119" dur="25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grpSp>
        <p:nvGrpSpPr>
          <p:cNvPr id="9" name="Group 12">
            <a:extLst>
              <a:ext uri="{FF2B5EF4-FFF2-40B4-BE49-F238E27FC236}">
                <a16:creationId xmlns:a16="http://schemas.microsoft.com/office/drawing/2014/main" id="{CC36E3B2-8603-4755-98B7-E66E79CB9A57}"/>
              </a:ext>
            </a:extLst>
          </p:cNvPr>
          <p:cNvGrpSpPr>
            <a:grpSpLocks/>
          </p:cNvGrpSpPr>
          <p:nvPr/>
        </p:nvGrpSpPr>
        <p:grpSpPr bwMode="auto">
          <a:xfrm>
            <a:off x="1828392" y="2651174"/>
            <a:ext cx="2938462" cy="2522344"/>
            <a:chOff x="1023776" y="1748530"/>
            <a:chExt cx="2781691" cy="2755198"/>
          </a:xfrm>
        </p:grpSpPr>
        <p:sp>
          <p:nvSpPr>
            <p:cNvPr id="10" name="Text Placeholder 32">
              <a:extLst>
                <a:ext uri="{FF2B5EF4-FFF2-40B4-BE49-F238E27FC236}">
                  <a16:creationId xmlns:a16="http://schemas.microsoft.com/office/drawing/2014/main" id="{D7F77CEC-2694-445D-B357-1EB3DB249B14}"/>
                </a:ext>
              </a:extLst>
            </p:cNvPr>
            <p:cNvSpPr txBox="1"/>
            <p:nvPr/>
          </p:nvSpPr>
          <p:spPr>
            <a:xfrm>
              <a:off x="1023776" y="3879816"/>
              <a:ext cx="2781691" cy="62391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1600" noProof="1">
                  <a:solidFill>
                    <a:srgbClr val="0AC0FC"/>
                  </a:solidFill>
                  <a:latin typeface="+mn-lt"/>
                  <a:cs typeface="+mn-ea"/>
                  <a:sym typeface="+mn-lt"/>
                </a:rPr>
                <a:t>Click here to add content, content to match the title. </a:t>
              </a:r>
              <a:endParaRPr lang="en-AU" altLang="zh-CN" sz="1600" noProof="1">
                <a:solidFill>
                  <a:srgbClr val="0AC0FC"/>
                </a:solidFill>
                <a:latin typeface="+mn-lt"/>
                <a:cs typeface="+mn-ea"/>
                <a:sym typeface="+mn-lt"/>
              </a:endParaRPr>
            </a:p>
          </p:txBody>
        </p:sp>
        <p:sp>
          <p:nvSpPr>
            <p:cNvPr id="12" name="Text Placeholder 33">
              <a:extLst>
                <a:ext uri="{FF2B5EF4-FFF2-40B4-BE49-F238E27FC236}">
                  <a16:creationId xmlns:a16="http://schemas.microsoft.com/office/drawing/2014/main" id="{C9D0DD12-75EF-4637-A63C-5CC482EDEB71}"/>
                </a:ext>
              </a:extLst>
            </p:cNvPr>
            <p:cNvSpPr txBox="1"/>
            <p:nvPr/>
          </p:nvSpPr>
          <p:spPr>
            <a:xfrm>
              <a:off x="1023776" y="2329574"/>
              <a:ext cx="2781691" cy="62391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1600" noProof="1">
                  <a:solidFill>
                    <a:srgbClr val="0AC0FC"/>
                  </a:solidFill>
                  <a:latin typeface="+mn-lt"/>
                  <a:cs typeface="+mn-ea"/>
                  <a:sym typeface="+mn-lt"/>
                </a:rPr>
                <a:t>Click here to add content, content to match the title. </a:t>
              </a:r>
              <a:endParaRPr lang="en-AU" altLang="zh-CN" sz="1600" noProof="1">
                <a:solidFill>
                  <a:srgbClr val="0AC0FC"/>
                </a:solidFill>
                <a:latin typeface="+mn-lt"/>
                <a:cs typeface="+mn-ea"/>
                <a:sym typeface="+mn-lt"/>
              </a:endParaRPr>
            </a:p>
          </p:txBody>
        </p:sp>
        <p:sp>
          <p:nvSpPr>
            <p:cNvPr id="13" name="TextBox 15">
              <a:extLst>
                <a:ext uri="{FF2B5EF4-FFF2-40B4-BE49-F238E27FC236}">
                  <a16:creationId xmlns:a16="http://schemas.microsoft.com/office/drawing/2014/main" id="{A9C815F4-5E90-41B9-B2A5-11DD0814D4EC}"/>
                </a:ext>
              </a:extLst>
            </p:cNvPr>
            <p:cNvSpPr txBox="1">
              <a:spLocks noChangeArrowheads="1"/>
            </p:cNvSpPr>
            <p:nvPr/>
          </p:nvSpPr>
          <p:spPr bwMode="auto">
            <a:xfrm>
              <a:off x="1035053" y="1748530"/>
              <a:ext cx="2420840" cy="45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en-US" altLang="zh-CN" sz="2400" dirty="0">
                  <a:solidFill>
                    <a:srgbClr val="0AC0FC"/>
                  </a:solidFill>
                  <a:cs typeface="+mn-ea"/>
                  <a:sym typeface="+mn-lt"/>
                </a:rPr>
                <a:t>Add title text</a:t>
              </a:r>
              <a:endParaRPr lang="en-US" altLang="en-US" sz="2400" dirty="0">
                <a:solidFill>
                  <a:srgbClr val="0AC0FC"/>
                </a:solidFill>
                <a:cs typeface="+mn-ea"/>
                <a:sym typeface="+mn-lt"/>
              </a:endParaRPr>
            </a:p>
          </p:txBody>
        </p:sp>
      </p:grpSp>
      <p:grpSp>
        <p:nvGrpSpPr>
          <p:cNvPr id="14" name="组合 13">
            <a:extLst>
              <a:ext uri="{FF2B5EF4-FFF2-40B4-BE49-F238E27FC236}">
                <a16:creationId xmlns:a16="http://schemas.microsoft.com/office/drawing/2014/main" id="{D7D66F52-BA9D-4615-9CA5-FF31DBD5485D}"/>
              </a:ext>
            </a:extLst>
          </p:cNvPr>
          <p:cNvGrpSpPr/>
          <p:nvPr/>
        </p:nvGrpSpPr>
        <p:grpSpPr>
          <a:xfrm>
            <a:off x="5039088" y="2225458"/>
            <a:ext cx="5875602" cy="3624815"/>
            <a:chOff x="5194561" y="2119020"/>
            <a:chExt cx="5209073" cy="3213616"/>
          </a:xfrm>
        </p:grpSpPr>
        <p:cxnSp>
          <p:nvCxnSpPr>
            <p:cNvPr id="15" name="直接连接符 14">
              <a:extLst>
                <a:ext uri="{FF2B5EF4-FFF2-40B4-BE49-F238E27FC236}">
                  <a16:creationId xmlns:a16="http://schemas.microsoft.com/office/drawing/2014/main" id="{86B4FEBE-33C2-4282-88BD-507367AD09BB}"/>
                </a:ext>
              </a:extLst>
            </p:cNvPr>
            <p:cNvCxnSpPr/>
            <p:nvPr/>
          </p:nvCxnSpPr>
          <p:spPr>
            <a:xfrm>
              <a:off x="6129058" y="2119020"/>
              <a:ext cx="0" cy="288032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sp>
          <p:nvSpPr>
            <p:cNvPr id="16" name="TextBox 5">
              <a:extLst>
                <a:ext uri="{FF2B5EF4-FFF2-40B4-BE49-F238E27FC236}">
                  <a16:creationId xmlns:a16="http://schemas.microsoft.com/office/drawing/2014/main" id="{0B77D556-75CD-4296-972E-717CE8474F3F}"/>
                </a:ext>
              </a:extLst>
            </p:cNvPr>
            <p:cNvSpPr txBox="1"/>
            <p:nvPr/>
          </p:nvSpPr>
          <p:spPr>
            <a:xfrm>
              <a:off x="5199850" y="2433474"/>
              <a:ext cx="929210" cy="300148"/>
            </a:xfrm>
            <a:prstGeom prst="rect">
              <a:avLst/>
            </a:prstGeom>
            <a:noFill/>
          </p:spPr>
          <p:txBody>
            <a:bodyPr wrap="none" rtlCol="0">
              <a:spAutoFit/>
            </a:bodyPr>
            <a:lstStyle/>
            <a:p>
              <a:pPr algn="r"/>
              <a:r>
                <a:rPr lang="en-US" altLang="zh-CN" sz="1600" dirty="0">
                  <a:solidFill>
                    <a:srgbClr val="0AC0FC"/>
                  </a:solidFill>
                  <a:cs typeface="+mn-ea"/>
                  <a:sym typeface="+mn-lt"/>
                </a:rPr>
                <a:t>keyword 1</a:t>
              </a:r>
              <a:endParaRPr lang="zh-CN" altLang="en-US" sz="1600" dirty="0">
                <a:solidFill>
                  <a:srgbClr val="0AC0FC"/>
                </a:solidFill>
                <a:cs typeface="+mn-ea"/>
                <a:sym typeface="+mn-lt"/>
              </a:endParaRPr>
            </a:p>
          </p:txBody>
        </p:sp>
        <p:sp>
          <p:nvSpPr>
            <p:cNvPr id="17" name="TextBox 6">
              <a:extLst>
                <a:ext uri="{FF2B5EF4-FFF2-40B4-BE49-F238E27FC236}">
                  <a16:creationId xmlns:a16="http://schemas.microsoft.com/office/drawing/2014/main" id="{6E17C94F-1713-4B6F-AA31-DA6B8977AABD}"/>
                </a:ext>
              </a:extLst>
            </p:cNvPr>
            <p:cNvSpPr txBox="1"/>
            <p:nvPr/>
          </p:nvSpPr>
          <p:spPr>
            <a:xfrm>
              <a:off x="5194561" y="3037798"/>
              <a:ext cx="929210" cy="300148"/>
            </a:xfrm>
            <a:prstGeom prst="rect">
              <a:avLst/>
            </a:prstGeom>
            <a:noFill/>
          </p:spPr>
          <p:txBody>
            <a:bodyPr wrap="none" rtlCol="0">
              <a:spAutoFit/>
            </a:bodyPr>
            <a:lstStyle/>
            <a:p>
              <a:pPr algn="r"/>
              <a:r>
                <a:rPr lang="en-US" altLang="zh-CN" sz="1600" dirty="0">
                  <a:solidFill>
                    <a:srgbClr val="0AC0FC"/>
                  </a:solidFill>
                  <a:cs typeface="+mn-ea"/>
                  <a:sym typeface="+mn-lt"/>
                </a:rPr>
                <a:t>keyword 1</a:t>
              </a:r>
              <a:endParaRPr lang="zh-CN" altLang="en-US" sz="1600" dirty="0">
                <a:solidFill>
                  <a:srgbClr val="0AC0FC"/>
                </a:solidFill>
                <a:cs typeface="+mn-ea"/>
                <a:sym typeface="+mn-lt"/>
              </a:endParaRPr>
            </a:p>
          </p:txBody>
        </p:sp>
        <p:sp>
          <p:nvSpPr>
            <p:cNvPr id="18" name="TextBox 7">
              <a:extLst>
                <a:ext uri="{FF2B5EF4-FFF2-40B4-BE49-F238E27FC236}">
                  <a16:creationId xmlns:a16="http://schemas.microsoft.com/office/drawing/2014/main" id="{5594C37E-521F-4D2B-8EF4-E788B27939EB}"/>
                </a:ext>
              </a:extLst>
            </p:cNvPr>
            <p:cNvSpPr txBox="1"/>
            <p:nvPr/>
          </p:nvSpPr>
          <p:spPr>
            <a:xfrm>
              <a:off x="5199848" y="3637865"/>
              <a:ext cx="929210" cy="300148"/>
            </a:xfrm>
            <a:prstGeom prst="rect">
              <a:avLst/>
            </a:prstGeom>
            <a:noFill/>
          </p:spPr>
          <p:txBody>
            <a:bodyPr wrap="none" rtlCol="0">
              <a:spAutoFit/>
            </a:bodyPr>
            <a:lstStyle/>
            <a:p>
              <a:pPr algn="r"/>
              <a:r>
                <a:rPr lang="en-US" altLang="zh-CN" sz="1600" dirty="0">
                  <a:solidFill>
                    <a:srgbClr val="0AC0FC"/>
                  </a:solidFill>
                  <a:cs typeface="+mn-ea"/>
                  <a:sym typeface="+mn-lt"/>
                </a:rPr>
                <a:t>keyword 1</a:t>
              </a:r>
              <a:endParaRPr lang="zh-CN" altLang="en-US" sz="1600" dirty="0">
                <a:solidFill>
                  <a:srgbClr val="0AC0FC"/>
                </a:solidFill>
                <a:cs typeface="+mn-ea"/>
                <a:sym typeface="+mn-lt"/>
              </a:endParaRPr>
            </a:p>
          </p:txBody>
        </p:sp>
        <p:sp>
          <p:nvSpPr>
            <p:cNvPr id="19" name="TextBox 8">
              <a:extLst>
                <a:ext uri="{FF2B5EF4-FFF2-40B4-BE49-F238E27FC236}">
                  <a16:creationId xmlns:a16="http://schemas.microsoft.com/office/drawing/2014/main" id="{0E803344-C6AE-488E-AD64-698BD932D1C3}"/>
                </a:ext>
              </a:extLst>
            </p:cNvPr>
            <p:cNvSpPr txBox="1"/>
            <p:nvPr/>
          </p:nvSpPr>
          <p:spPr>
            <a:xfrm>
              <a:off x="5205136" y="4285937"/>
              <a:ext cx="929210" cy="300148"/>
            </a:xfrm>
            <a:prstGeom prst="rect">
              <a:avLst/>
            </a:prstGeom>
            <a:noFill/>
          </p:spPr>
          <p:txBody>
            <a:bodyPr wrap="none" rtlCol="0">
              <a:spAutoFit/>
            </a:bodyPr>
            <a:lstStyle/>
            <a:p>
              <a:pPr algn="r"/>
              <a:r>
                <a:rPr lang="en-US" altLang="zh-CN" sz="1600" dirty="0">
                  <a:solidFill>
                    <a:srgbClr val="0AC0FC"/>
                  </a:solidFill>
                  <a:cs typeface="+mn-ea"/>
                  <a:sym typeface="+mn-lt"/>
                </a:rPr>
                <a:t>keyword 1</a:t>
              </a:r>
              <a:endParaRPr lang="zh-CN" altLang="en-US" sz="1600" dirty="0">
                <a:solidFill>
                  <a:srgbClr val="0AC0FC"/>
                </a:solidFill>
                <a:cs typeface="+mn-ea"/>
                <a:sym typeface="+mn-lt"/>
              </a:endParaRPr>
            </a:p>
          </p:txBody>
        </p:sp>
        <p:sp>
          <p:nvSpPr>
            <p:cNvPr id="20" name="矩形 19">
              <a:extLst>
                <a:ext uri="{FF2B5EF4-FFF2-40B4-BE49-F238E27FC236}">
                  <a16:creationId xmlns:a16="http://schemas.microsoft.com/office/drawing/2014/main" id="{E02FE40B-5B33-474D-BF73-9707D5BE0801}"/>
                </a:ext>
              </a:extLst>
            </p:cNvPr>
            <p:cNvSpPr/>
            <p:nvPr/>
          </p:nvSpPr>
          <p:spPr>
            <a:xfrm>
              <a:off x="6134346" y="2361466"/>
              <a:ext cx="2160240" cy="216024"/>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1" name="矩形 20">
              <a:extLst>
                <a:ext uri="{FF2B5EF4-FFF2-40B4-BE49-F238E27FC236}">
                  <a16:creationId xmlns:a16="http://schemas.microsoft.com/office/drawing/2014/main" id="{CA7A4746-B108-4C8D-8C96-A846A0D21812}"/>
                </a:ext>
              </a:extLst>
            </p:cNvPr>
            <p:cNvSpPr/>
            <p:nvPr/>
          </p:nvSpPr>
          <p:spPr>
            <a:xfrm>
              <a:off x="6145605" y="2577490"/>
              <a:ext cx="3287608" cy="216024"/>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2" name="矩形 21">
              <a:extLst>
                <a:ext uri="{FF2B5EF4-FFF2-40B4-BE49-F238E27FC236}">
                  <a16:creationId xmlns:a16="http://schemas.microsoft.com/office/drawing/2014/main" id="{96F39320-A5E3-4643-81D1-3CDEB91E9C5D}"/>
                </a:ext>
              </a:extLst>
            </p:cNvPr>
            <p:cNvSpPr/>
            <p:nvPr/>
          </p:nvSpPr>
          <p:spPr>
            <a:xfrm>
              <a:off x="6134346" y="2985535"/>
              <a:ext cx="1643804" cy="216024"/>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3" name="矩形 22">
              <a:extLst>
                <a:ext uri="{FF2B5EF4-FFF2-40B4-BE49-F238E27FC236}">
                  <a16:creationId xmlns:a16="http://schemas.microsoft.com/office/drawing/2014/main" id="{94813432-213A-4F96-8864-97511E62DD6D}"/>
                </a:ext>
              </a:extLst>
            </p:cNvPr>
            <p:cNvSpPr/>
            <p:nvPr/>
          </p:nvSpPr>
          <p:spPr>
            <a:xfrm>
              <a:off x="6145605" y="3201559"/>
              <a:ext cx="2448272" cy="216024"/>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4" name="矩形 23">
              <a:extLst>
                <a:ext uri="{FF2B5EF4-FFF2-40B4-BE49-F238E27FC236}">
                  <a16:creationId xmlns:a16="http://schemas.microsoft.com/office/drawing/2014/main" id="{C757EA07-C69C-4F37-A728-8094A997F38E}"/>
                </a:ext>
              </a:extLst>
            </p:cNvPr>
            <p:cNvSpPr/>
            <p:nvPr/>
          </p:nvSpPr>
          <p:spPr>
            <a:xfrm>
              <a:off x="6134346" y="3609604"/>
              <a:ext cx="2664296" cy="216024"/>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5" name="矩形 24">
              <a:extLst>
                <a:ext uri="{FF2B5EF4-FFF2-40B4-BE49-F238E27FC236}">
                  <a16:creationId xmlns:a16="http://schemas.microsoft.com/office/drawing/2014/main" id="{7A38F1A0-C198-40DE-B628-D9550523A12F}"/>
                </a:ext>
              </a:extLst>
            </p:cNvPr>
            <p:cNvSpPr/>
            <p:nvPr/>
          </p:nvSpPr>
          <p:spPr>
            <a:xfrm>
              <a:off x="6145605" y="3825628"/>
              <a:ext cx="2952328" cy="216024"/>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6" name="矩形 25">
              <a:extLst>
                <a:ext uri="{FF2B5EF4-FFF2-40B4-BE49-F238E27FC236}">
                  <a16:creationId xmlns:a16="http://schemas.microsoft.com/office/drawing/2014/main" id="{B6E4DEF0-83D4-48C4-BBEE-30C8A58660EB}"/>
                </a:ext>
              </a:extLst>
            </p:cNvPr>
            <p:cNvSpPr/>
            <p:nvPr/>
          </p:nvSpPr>
          <p:spPr>
            <a:xfrm>
              <a:off x="6134346" y="4233674"/>
              <a:ext cx="2016224" cy="216024"/>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7" name="矩形 26">
              <a:extLst>
                <a:ext uri="{FF2B5EF4-FFF2-40B4-BE49-F238E27FC236}">
                  <a16:creationId xmlns:a16="http://schemas.microsoft.com/office/drawing/2014/main" id="{0D822E60-319F-47A5-B84E-FCA45858ECA8}"/>
                </a:ext>
              </a:extLst>
            </p:cNvPr>
            <p:cNvSpPr/>
            <p:nvPr/>
          </p:nvSpPr>
          <p:spPr>
            <a:xfrm>
              <a:off x="6145605" y="4449698"/>
              <a:ext cx="3744416" cy="216024"/>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28" name="TextBox 17">
              <a:extLst>
                <a:ext uri="{FF2B5EF4-FFF2-40B4-BE49-F238E27FC236}">
                  <a16:creationId xmlns:a16="http://schemas.microsoft.com/office/drawing/2014/main" id="{670E7FB3-AB27-4491-9EE8-B297D91BABE8}"/>
                </a:ext>
              </a:extLst>
            </p:cNvPr>
            <p:cNvSpPr txBox="1"/>
            <p:nvPr/>
          </p:nvSpPr>
          <p:spPr>
            <a:xfrm>
              <a:off x="8355951" y="2294974"/>
              <a:ext cx="429474" cy="245576"/>
            </a:xfrm>
            <a:prstGeom prst="rect">
              <a:avLst/>
            </a:prstGeom>
            <a:noFill/>
          </p:spPr>
          <p:txBody>
            <a:bodyPr wrap="none" rtlCol="0">
              <a:spAutoFit/>
            </a:bodyPr>
            <a:lstStyle/>
            <a:p>
              <a:pPr algn="r"/>
              <a:r>
                <a:rPr lang="en-US" altLang="zh-CN" sz="1200" dirty="0">
                  <a:solidFill>
                    <a:srgbClr val="0AC0FC"/>
                  </a:solidFill>
                  <a:cs typeface="+mn-ea"/>
                  <a:sym typeface="+mn-lt"/>
                </a:rPr>
                <a:t>60%</a:t>
              </a:r>
              <a:endParaRPr lang="zh-CN" altLang="en-US" sz="1200" dirty="0">
                <a:solidFill>
                  <a:srgbClr val="0AC0FC"/>
                </a:solidFill>
                <a:cs typeface="+mn-ea"/>
                <a:sym typeface="+mn-lt"/>
              </a:endParaRPr>
            </a:p>
          </p:txBody>
        </p:sp>
        <p:sp>
          <p:nvSpPr>
            <p:cNvPr id="29" name="TextBox 18">
              <a:extLst>
                <a:ext uri="{FF2B5EF4-FFF2-40B4-BE49-F238E27FC236}">
                  <a16:creationId xmlns:a16="http://schemas.microsoft.com/office/drawing/2014/main" id="{449D2678-511F-473B-B4C3-0FE05F799840}"/>
                </a:ext>
              </a:extLst>
            </p:cNvPr>
            <p:cNvSpPr txBox="1"/>
            <p:nvPr/>
          </p:nvSpPr>
          <p:spPr>
            <a:xfrm>
              <a:off x="9483319" y="2571973"/>
              <a:ext cx="429474" cy="245576"/>
            </a:xfrm>
            <a:prstGeom prst="rect">
              <a:avLst/>
            </a:prstGeom>
            <a:noFill/>
          </p:spPr>
          <p:txBody>
            <a:bodyPr wrap="none" rtlCol="0">
              <a:spAutoFit/>
            </a:bodyPr>
            <a:lstStyle/>
            <a:p>
              <a:pPr algn="r"/>
              <a:r>
                <a:rPr lang="en-US" altLang="zh-CN" sz="1200" dirty="0">
                  <a:solidFill>
                    <a:srgbClr val="0AC0FC"/>
                  </a:solidFill>
                  <a:cs typeface="+mn-ea"/>
                  <a:sym typeface="+mn-lt"/>
                </a:rPr>
                <a:t>80%</a:t>
              </a:r>
              <a:endParaRPr lang="zh-CN" altLang="en-US" sz="1200" dirty="0">
                <a:solidFill>
                  <a:srgbClr val="0AC0FC"/>
                </a:solidFill>
                <a:cs typeface="+mn-ea"/>
                <a:sym typeface="+mn-lt"/>
              </a:endParaRPr>
            </a:p>
          </p:txBody>
        </p:sp>
        <p:sp>
          <p:nvSpPr>
            <p:cNvPr id="30" name="TextBox 19">
              <a:extLst>
                <a:ext uri="{FF2B5EF4-FFF2-40B4-BE49-F238E27FC236}">
                  <a16:creationId xmlns:a16="http://schemas.microsoft.com/office/drawing/2014/main" id="{62DC4388-912A-4523-831E-6049CA59491F}"/>
                </a:ext>
              </a:extLst>
            </p:cNvPr>
            <p:cNvSpPr txBox="1"/>
            <p:nvPr/>
          </p:nvSpPr>
          <p:spPr>
            <a:xfrm>
              <a:off x="9974160" y="4399220"/>
              <a:ext cx="429474" cy="245576"/>
            </a:xfrm>
            <a:prstGeom prst="rect">
              <a:avLst/>
            </a:prstGeom>
            <a:noFill/>
          </p:spPr>
          <p:txBody>
            <a:bodyPr wrap="none" rtlCol="0">
              <a:spAutoFit/>
            </a:bodyPr>
            <a:lstStyle/>
            <a:p>
              <a:pPr algn="r"/>
              <a:r>
                <a:rPr lang="en-US" altLang="zh-CN" sz="1200" dirty="0">
                  <a:solidFill>
                    <a:srgbClr val="0AC0FC"/>
                  </a:solidFill>
                  <a:cs typeface="+mn-ea"/>
                  <a:sym typeface="+mn-lt"/>
                </a:rPr>
                <a:t>95%</a:t>
              </a:r>
              <a:endParaRPr lang="zh-CN" altLang="en-US" sz="1200" dirty="0">
                <a:solidFill>
                  <a:srgbClr val="0AC0FC"/>
                </a:solidFill>
                <a:cs typeface="+mn-ea"/>
                <a:sym typeface="+mn-lt"/>
              </a:endParaRPr>
            </a:p>
          </p:txBody>
        </p:sp>
        <p:sp>
          <p:nvSpPr>
            <p:cNvPr id="31" name="TextBox 20">
              <a:extLst>
                <a:ext uri="{FF2B5EF4-FFF2-40B4-BE49-F238E27FC236}">
                  <a16:creationId xmlns:a16="http://schemas.microsoft.com/office/drawing/2014/main" id="{6FB00BB5-13DD-434C-A8F6-2D865E3A0EFF}"/>
                </a:ext>
              </a:extLst>
            </p:cNvPr>
            <p:cNvSpPr txBox="1"/>
            <p:nvPr/>
          </p:nvSpPr>
          <p:spPr>
            <a:xfrm>
              <a:off x="8211935" y="4203186"/>
              <a:ext cx="429474" cy="245576"/>
            </a:xfrm>
            <a:prstGeom prst="rect">
              <a:avLst/>
            </a:prstGeom>
            <a:noFill/>
          </p:spPr>
          <p:txBody>
            <a:bodyPr wrap="none" rtlCol="0">
              <a:spAutoFit/>
            </a:bodyPr>
            <a:lstStyle/>
            <a:p>
              <a:pPr algn="r"/>
              <a:r>
                <a:rPr lang="en-US" altLang="zh-CN" sz="1200" dirty="0">
                  <a:solidFill>
                    <a:srgbClr val="0AC0FC"/>
                  </a:solidFill>
                  <a:cs typeface="+mn-ea"/>
                  <a:sym typeface="+mn-lt"/>
                </a:rPr>
                <a:t>56%</a:t>
              </a:r>
              <a:endParaRPr lang="zh-CN" altLang="en-US" sz="1200" dirty="0">
                <a:solidFill>
                  <a:srgbClr val="0AC0FC"/>
                </a:solidFill>
                <a:cs typeface="+mn-ea"/>
                <a:sym typeface="+mn-lt"/>
              </a:endParaRPr>
            </a:p>
          </p:txBody>
        </p:sp>
        <p:sp>
          <p:nvSpPr>
            <p:cNvPr id="32" name="TextBox 21">
              <a:extLst>
                <a:ext uri="{FF2B5EF4-FFF2-40B4-BE49-F238E27FC236}">
                  <a16:creationId xmlns:a16="http://schemas.microsoft.com/office/drawing/2014/main" id="{BE7504C4-F34E-4D6F-90DC-29D7EBFD66DB}"/>
                </a:ext>
              </a:extLst>
            </p:cNvPr>
            <p:cNvSpPr txBox="1"/>
            <p:nvPr/>
          </p:nvSpPr>
          <p:spPr>
            <a:xfrm>
              <a:off x="8864271" y="3579116"/>
              <a:ext cx="425211" cy="245576"/>
            </a:xfrm>
            <a:prstGeom prst="rect">
              <a:avLst/>
            </a:prstGeom>
            <a:noFill/>
          </p:spPr>
          <p:txBody>
            <a:bodyPr wrap="none" rtlCol="0">
              <a:spAutoFit/>
            </a:bodyPr>
            <a:lstStyle/>
            <a:p>
              <a:pPr algn="r"/>
              <a:r>
                <a:rPr lang="en-US" altLang="zh-CN" sz="1200" dirty="0">
                  <a:solidFill>
                    <a:srgbClr val="0AC0FC"/>
                  </a:solidFill>
                  <a:cs typeface="+mn-ea"/>
                  <a:sym typeface="+mn-lt"/>
                </a:rPr>
                <a:t>70%</a:t>
              </a:r>
              <a:endParaRPr lang="zh-CN" altLang="en-US" sz="1200" dirty="0">
                <a:solidFill>
                  <a:srgbClr val="0AC0FC"/>
                </a:solidFill>
                <a:cs typeface="+mn-ea"/>
                <a:sym typeface="+mn-lt"/>
              </a:endParaRPr>
            </a:p>
          </p:txBody>
        </p:sp>
        <p:sp>
          <p:nvSpPr>
            <p:cNvPr id="33" name="TextBox 22">
              <a:extLst>
                <a:ext uri="{FF2B5EF4-FFF2-40B4-BE49-F238E27FC236}">
                  <a16:creationId xmlns:a16="http://schemas.microsoft.com/office/drawing/2014/main" id="{1F467877-6329-4C67-9628-E9FDEFA478F0}"/>
                </a:ext>
              </a:extLst>
            </p:cNvPr>
            <p:cNvSpPr txBox="1"/>
            <p:nvPr/>
          </p:nvSpPr>
          <p:spPr>
            <a:xfrm>
              <a:off x="7836673" y="2955047"/>
              <a:ext cx="432317" cy="245576"/>
            </a:xfrm>
            <a:prstGeom prst="rect">
              <a:avLst/>
            </a:prstGeom>
            <a:noFill/>
          </p:spPr>
          <p:txBody>
            <a:bodyPr wrap="none" rtlCol="0">
              <a:spAutoFit/>
            </a:bodyPr>
            <a:lstStyle/>
            <a:p>
              <a:pPr algn="r"/>
              <a:r>
                <a:rPr lang="en-US" altLang="zh-CN" sz="1200" dirty="0">
                  <a:solidFill>
                    <a:srgbClr val="0AC0FC"/>
                  </a:solidFill>
                  <a:cs typeface="+mn-ea"/>
                  <a:sym typeface="+mn-lt"/>
                </a:rPr>
                <a:t>40%</a:t>
              </a:r>
              <a:endParaRPr lang="zh-CN" altLang="en-US" sz="1200" dirty="0">
                <a:solidFill>
                  <a:srgbClr val="0AC0FC"/>
                </a:solidFill>
                <a:cs typeface="+mn-ea"/>
                <a:sym typeface="+mn-lt"/>
              </a:endParaRPr>
            </a:p>
          </p:txBody>
        </p:sp>
        <p:sp>
          <p:nvSpPr>
            <p:cNvPr id="34" name="TextBox 23">
              <a:extLst>
                <a:ext uri="{FF2B5EF4-FFF2-40B4-BE49-F238E27FC236}">
                  <a16:creationId xmlns:a16="http://schemas.microsoft.com/office/drawing/2014/main" id="{69F035D1-2862-47BB-BFF1-659D44CD340D}"/>
                </a:ext>
              </a:extLst>
            </p:cNvPr>
            <p:cNvSpPr txBox="1"/>
            <p:nvPr/>
          </p:nvSpPr>
          <p:spPr>
            <a:xfrm>
              <a:off x="9196443" y="3801626"/>
              <a:ext cx="425211" cy="245576"/>
            </a:xfrm>
            <a:prstGeom prst="rect">
              <a:avLst/>
            </a:prstGeom>
            <a:noFill/>
          </p:spPr>
          <p:txBody>
            <a:bodyPr wrap="none" rtlCol="0">
              <a:spAutoFit/>
            </a:bodyPr>
            <a:lstStyle/>
            <a:p>
              <a:pPr algn="r"/>
              <a:r>
                <a:rPr lang="en-US" altLang="zh-CN" sz="1200" dirty="0">
                  <a:solidFill>
                    <a:srgbClr val="0AC0FC"/>
                  </a:solidFill>
                  <a:cs typeface="+mn-ea"/>
                  <a:sym typeface="+mn-lt"/>
                </a:rPr>
                <a:t>75%</a:t>
              </a:r>
              <a:endParaRPr lang="zh-CN" altLang="en-US" sz="1200" dirty="0">
                <a:solidFill>
                  <a:srgbClr val="0AC0FC"/>
                </a:solidFill>
                <a:cs typeface="+mn-ea"/>
                <a:sym typeface="+mn-lt"/>
              </a:endParaRPr>
            </a:p>
          </p:txBody>
        </p:sp>
        <p:sp>
          <p:nvSpPr>
            <p:cNvPr id="35" name="TextBox 24">
              <a:extLst>
                <a:ext uri="{FF2B5EF4-FFF2-40B4-BE49-F238E27FC236}">
                  <a16:creationId xmlns:a16="http://schemas.microsoft.com/office/drawing/2014/main" id="{B95B64AC-4755-4C6C-8E74-09E386B18031}"/>
                </a:ext>
              </a:extLst>
            </p:cNvPr>
            <p:cNvSpPr txBox="1"/>
            <p:nvPr/>
          </p:nvSpPr>
          <p:spPr>
            <a:xfrm>
              <a:off x="8655619" y="3176297"/>
              <a:ext cx="429474" cy="245576"/>
            </a:xfrm>
            <a:prstGeom prst="rect">
              <a:avLst/>
            </a:prstGeom>
            <a:noFill/>
          </p:spPr>
          <p:txBody>
            <a:bodyPr wrap="none" rtlCol="0">
              <a:spAutoFit/>
            </a:bodyPr>
            <a:lstStyle/>
            <a:p>
              <a:pPr algn="r"/>
              <a:r>
                <a:rPr lang="en-US" altLang="zh-CN" sz="1200" dirty="0">
                  <a:solidFill>
                    <a:srgbClr val="0AC0FC"/>
                  </a:solidFill>
                  <a:cs typeface="+mn-ea"/>
                  <a:sym typeface="+mn-lt"/>
                </a:rPr>
                <a:t>65%</a:t>
              </a:r>
              <a:endParaRPr lang="zh-CN" altLang="en-US" sz="1200" dirty="0">
                <a:solidFill>
                  <a:srgbClr val="0AC0FC"/>
                </a:solidFill>
                <a:cs typeface="+mn-ea"/>
                <a:sym typeface="+mn-lt"/>
              </a:endParaRPr>
            </a:p>
          </p:txBody>
        </p:sp>
        <p:grpSp>
          <p:nvGrpSpPr>
            <p:cNvPr id="36" name="组合 35">
              <a:extLst>
                <a:ext uri="{FF2B5EF4-FFF2-40B4-BE49-F238E27FC236}">
                  <a16:creationId xmlns:a16="http://schemas.microsoft.com/office/drawing/2014/main" id="{E32B1336-3B4C-4EC7-BF24-F8B41CF8428F}"/>
                </a:ext>
              </a:extLst>
            </p:cNvPr>
            <p:cNvGrpSpPr/>
            <p:nvPr/>
          </p:nvGrpSpPr>
          <p:grpSpPr>
            <a:xfrm>
              <a:off x="6847923" y="5081396"/>
              <a:ext cx="1015717" cy="245576"/>
              <a:chOff x="1933023" y="4048380"/>
              <a:chExt cx="1015717" cy="245576"/>
            </a:xfrm>
          </p:grpSpPr>
          <p:sp>
            <p:nvSpPr>
              <p:cNvPr id="40" name="矩形 39">
                <a:extLst>
                  <a:ext uri="{FF2B5EF4-FFF2-40B4-BE49-F238E27FC236}">
                    <a16:creationId xmlns:a16="http://schemas.microsoft.com/office/drawing/2014/main" id="{9D7C1EE2-FD08-4EAF-B08B-36CE495D80DD}"/>
                  </a:ext>
                </a:extLst>
              </p:cNvPr>
              <p:cNvSpPr/>
              <p:nvPr/>
            </p:nvSpPr>
            <p:spPr>
              <a:xfrm>
                <a:off x="1933023" y="4104824"/>
                <a:ext cx="368875" cy="144016"/>
              </a:xfrm>
              <a:prstGeom prst="rect">
                <a:avLst/>
              </a:prstGeom>
              <a:solidFill>
                <a:srgbClr val="0AC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41" name="TextBox 27">
                <a:extLst>
                  <a:ext uri="{FF2B5EF4-FFF2-40B4-BE49-F238E27FC236}">
                    <a16:creationId xmlns:a16="http://schemas.microsoft.com/office/drawing/2014/main" id="{0FAF4584-331A-4924-A843-B2DEB07A7CC1}"/>
                  </a:ext>
                </a:extLst>
              </p:cNvPr>
              <p:cNvSpPr txBox="1"/>
              <p:nvPr/>
            </p:nvSpPr>
            <p:spPr>
              <a:xfrm>
                <a:off x="2312516" y="4048380"/>
                <a:ext cx="636224" cy="245576"/>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en-US" altLang="zh-CN" dirty="0">
                    <a:solidFill>
                      <a:srgbClr val="0AC0FC"/>
                    </a:solidFill>
                    <a:cs typeface="+mn-ea"/>
                    <a:sym typeface="+mn-lt"/>
                  </a:rPr>
                  <a:t>keyword</a:t>
                </a:r>
                <a:endParaRPr lang="zh-CN" altLang="en-US" dirty="0">
                  <a:solidFill>
                    <a:srgbClr val="0AC0FC"/>
                  </a:solidFill>
                  <a:cs typeface="+mn-ea"/>
                  <a:sym typeface="+mn-lt"/>
                </a:endParaRPr>
              </a:p>
            </p:txBody>
          </p:sp>
        </p:grpSp>
        <p:grpSp>
          <p:nvGrpSpPr>
            <p:cNvPr id="37" name="组合 36">
              <a:extLst>
                <a:ext uri="{FF2B5EF4-FFF2-40B4-BE49-F238E27FC236}">
                  <a16:creationId xmlns:a16="http://schemas.microsoft.com/office/drawing/2014/main" id="{C160D9B1-5C8D-4E51-9314-3EC926C96B9A}"/>
                </a:ext>
              </a:extLst>
            </p:cNvPr>
            <p:cNvGrpSpPr/>
            <p:nvPr/>
          </p:nvGrpSpPr>
          <p:grpSpPr>
            <a:xfrm>
              <a:off x="8110148" y="5087060"/>
              <a:ext cx="1027071" cy="245576"/>
              <a:chOff x="3195248" y="4054044"/>
              <a:chExt cx="1027071" cy="245576"/>
            </a:xfrm>
          </p:grpSpPr>
          <p:sp>
            <p:nvSpPr>
              <p:cNvPr id="38" name="矩形 37">
                <a:extLst>
                  <a:ext uri="{FF2B5EF4-FFF2-40B4-BE49-F238E27FC236}">
                    <a16:creationId xmlns:a16="http://schemas.microsoft.com/office/drawing/2014/main" id="{41B15A14-F7A0-45AD-B893-8E116E44A3E6}"/>
                  </a:ext>
                </a:extLst>
              </p:cNvPr>
              <p:cNvSpPr/>
              <p:nvPr/>
            </p:nvSpPr>
            <p:spPr>
              <a:xfrm>
                <a:off x="3195248" y="4104824"/>
                <a:ext cx="368875" cy="144016"/>
              </a:xfrm>
              <a:prstGeom prst="rect">
                <a:avLst/>
              </a:pr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C0FC"/>
                  </a:solidFill>
                  <a:cs typeface="+mn-ea"/>
                  <a:sym typeface="+mn-lt"/>
                </a:endParaRPr>
              </a:p>
            </p:txBody>
          </p:sp>
          <p:sp>
            <p:nvSpPr>
              <p:cNvPr id="39" name="TextBox 30">
                <a:extLst>
                  <a:ext uri="{FF2B5EF4-FFF2-40B4-BE49-F238E27FC236}">
                    <a16:creationId xmlns:a16="http://schemas.microsoft.com/office/drawing/2014/main" id="{4E03A1F5-61FC-4E54-8DF7-04A0CBB31E46}"/>
                  </a:ext>
                </a:extLst>
              </p:cNvPr>
              <p:cNvSpPr txBox="1"/>
              <p:nvPr/>
            </p:nvSpPr>
            <p:spPr>
              <a:xfrm>
                <a:off x="3586095" y="4054044"/>
                <a:ext cx="636224" cy="245576"/>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en-US" altLang="zh-CN" dirty="0">
                    <a:solidFill>
                      <a:srgbClr val="0AC0FC"/>
                    </a:solidFill>
                    <a:cs typeface="+mn-ea"/>
                    <a:sym typeface="+mn-lt"/>
                  </a:rPr>
                  <a:t>keyword</a:t>
                </a:r>
                <a:endParaRPr lang="zh-CN" altLang="en-US" dirty="0">
                  <a:solidFill>
                    <a:srgbClr val="0AC0FC"/>
                  </a:solidFill>
                  <a:cs typeface="+mn-ea"/>
                  <a:sym typeface="+mn-lt"/>
                </a:endParaRPr>
              </a:p>
            </p:txBody>
          </p:sp>
        </p:grpSp>
      </p:grpSp>
    </p:spTree>
    <p:extLst>
      <p:ext uri="{BB962C8B-B14F-4D97-AF65-F5344CB8AC3E}">
        <p14:creationId xmlns:p14="http://schemas.microsoft.com/office/powerpoint/2010/main" val="325158143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07F3026-03F0-4EBE-A92E-0D7600968017}"/>
              </a:ext>
            </a:extLst>
          </p:cNvPr>
          <p:cNvGrpSpPr/>
          <p:nvPr/>
        </p:nvGrpSpPr>
        <p:grpSpPr>
          <a:xfrm>
            <a:off x="-50800" y="84481"/>
            <a:ext cx="12190413" cy="1021633"/>
            <a:chOff x="-50800" y="84481"/>
            <a:chExt cx="12190413" cy="1021633"/>
          </a:xfrm>
        </p:grpSpPr>
        <p:grpSp>
          <p:nvGrpSpPr>
            <p:cNvPr id="4" name="组合 3">
              <a:extLst>
                <a:ext uri="{FF2B5EF4-FFF2-40B4-BE49-F238E27FC236}">
                  <a16:creationId xmlns:a16="http://schemas.microsoft.com/office/drawing/2014/main" id="{323306EC-9BEB-4061-B66C-D98D81E14CAF}"/>
                </a:ext>
              </a:extLst>
            </p:cNvPr>
            <p:cNvGrpSpPr/>
            <p:nvPr/>
          </p:nvGrpSpPr>
          <p:grpSpPr>
            <a:xfrm>
              <a:off x="-50800" y="253311"/>
              <a:ext cx="12190413" cy="837726"/>
              <a:chOff x="0" y="253311"/>
              <a:chExt cx="12190413" cy="837726"/>
            </a:xfrm>
          </p:grpSpPr>
          <p:grpSp>
            <p:nvGrpSpPr>
              <p:cNvPr id="5" name="组合 4">
                <a:extLst>
                  <a:ext uri="{FF2B5EF4-FFF2-40B4-BE49-F238E27FC236}">
                    <a16:creationId xmlns:a16="http://schemas.microsoft.com/office/drawing/2014/main" id="{F3A5B513-53EF-4889-B51C-F0AA32DEDBB0}"/>
                  </a:ext>
                </a:extLst>
              </p:cNvPr>
              <p:cNvGrpSpPr/>
              <p:nvPr/>
            </p:nvGrpSpPr>
            <p:grpSpPr>
              <a:xfrm>
                <a:off x="4212590" y="253311"/>
                <a:ext cx="3255324" cy="648276"/>
                <a:chOff x="8422796" y="253023"/>
                <a:chExt cx="3255324" cy="648276"/>
              </a:xfrm>
            </p:grpSpPr>
            <p:sp>
              <p:nvSpPr>
                <p:cNvPr id="7" name="TextBox 8">
                  <a:extLst>
                    <a:ext uri="{FF2B5EF4-FFF2-40B4-BE49-F238E27FC236}">
                      <a16:creationId xmlns:a16="http://schemas.microsoft.com/office/drawing/2014/main" id="{13DBA660-C22A-4E93-9E1C-33D2B617F965}"/>
                    </a:ext>
                  </a:extLst>
                </p:cNvPr>
                <p:cNvSpPr txBox="1">
                  <a:spLocks noChangeArrowheads="1"/>
                </p:cNvSpPr>
                <p:nvPr/>
              </p:nvSpPr>
              <p:spPr bwMode="auto">
                <a:xfrm>
                  <a:off x="8422796" y="253023"/>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a:solidFill>
                        <a:srgbClr val="0AC0FC"/>
                      </a:solidFill>
                      <a:cs typeface="+mn-ea"/>
                      <a:sym typeface="+mn-lt"/>
                    </a:rPr>
                    <a:t>Add title text</a:t>
                  </a:r>
                  <a:endParaRPr lang="zh-CN" altLang="en-US" sz="2800" b="1" dirty="0">
                    <a:solidFill>
                      <a:srgbClr val="0AC0FC"/>
                    </a:solidFill>
                    <a:cs typeface="+mn-ea"/>
                    <a:sym typeface="+mn-lt"/>
                  </a:endParaRPr>
                </a:p>
              </p:txBody>
            </p:sp>
            <p:sp>
              <p:nvSpPr>
                <p:cNvPr id="8" name="TextBox 8">
                  <a:extLst>
                    <a:ext uri="{FF2B5EF4-FFF2-40B4-BE49-F238E27FC236}">
                      <a16:creationId xmlns:a16="http://schemas.microsoft.com/office/drawing/2014/main" id="{9B913B7B-01D2-4B04-A373-3570557D0781}"/>
                    </a:ext>
                  </a:extLst>
                </p:cNvPr>
                <p:cNvSpPr txBox="1">
                  <a:spLocks noChangeArrowheads="1"/>
                </p:cNvSpPr>
                <p:nvPr/>
              </p:nvSpPr>
              <p:spPr bwMode="auto">
                <a:xfrm>
                  <a:off x="8422797" y="732022"/>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0AC0FC"/>
                      </a:solidFill>
                      <a:cs typeface="+mn-ea"/>
                      <a:sym typeface="+mn-lt"/>
                    </a:rPr>
                    <a:t>CLICK TO ADD CAPTION TEXT</a:t>
                  </a:r>
                  <a:endParaRPr lang="zh-CN" altLang="en-US" sz="1100" dirty="0">
                    <a:solidFill>
                      <a:srgbClr val="0AC0FC"/>
                    </a:solidFill>
                    <a:cs typeface="+mn-ea"/>
                    <a:sym typeface="+mn-lt"/>
                  </a:endParaRPr>
                </a:p>
              </p:txBody>
            </p:sp>
          </p:grpSp>
          <p:cxnSp>
            <p:nvCxnSpPr>
              <p:cNvPr id="3" name="直接连接符 2">
                <a:extLst>
                  <a:ext uri="{FF2B5EF4-FFF2-40B4-BE49-F238E27FC236}">
                    <a16:creationId xmlns:a16="http://schemas.microsoft.com/office/drawing/2014/main" id="{927B89E2-9295-4DEE-86EA-DC6B7DB2E505}"/>
                  </a:ext>
                </a:extLst>
              </p:cNvPr>
              <p:cNvCxnSpPr/>
              <p:nvPr/>
            </p:nvCxnSpPr>
            <p:spPr>
              <a:xfrm>
                <a:off x="0" y="1091037"/>
                <a:ext cx="12190413" cy="0"/>
              </a:xfrm>
              <a:prstGeom prst="line">
                <a:avLst/>
              </a:prstGeom>
              <a:ln>
                <a:solidFill>
                  <a:srgbClr val="0AC0FC"/>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DCD8D69-B1C1-4970-B6B6-C6E17F9AF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0287">
              <a:off x="7061200" y="84481"/>
              <a:ext cx="924665" cy="1021633"/>
            </a:xfrm>
            <a:prstGeom prst="rect">
              <a:avLst/>
            </a:prstGeom>
          </p:spPr>
        </p:pic>
      </p:grpSp>
      <p:sp>
        <p:nvSpPr>
          <p:cNvPr id="9" name="任意多边形 5">
            <a:extLst>
              <a:ext uri="{FF2B5EF4-FFF2-40B4-BE49-F238E27FC236}">
                <a16:creationId xmlns:a16="http://schemas.microsoft.com/office/drawing/2014/main" id="{3EF6279A-ED37-4662-A954-B6F129078156}"/>
              </a:ext>
            </a:extLst>
          </p:cNvPr>
          <p:cNvSpPr/>
          <p:nvPr/>
        </p:nvSpPr>
        <p:spPr>
          <a:xfrm>
            <a:off x="1601546" y="254948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AC0FC"/>
              </a:solidFill>
              <a:cs typeface="+mn-ea"/>
              <a:sym typeface="+mn-lt"/>
            </a:endParaRPr>
          </a:p>
        </p:txBody>
      </p:sp>
      <p:sp>
        <p:nvSpPr>
          <p:cNvPr id="10" name="任意多边形 6">
            <a:extLst>
              <a:ext uri="{FF2B5EF4-FFF2-40B4-BE49-F238E27FC236}">
                <a16:creationId xmlns:a16="http://schemas.microsoft.com/office/drawing/2014/main" id="{78701206-03A1-4E61-B68E-6238220C8867}"/>
              </a:ext>
            </a:extLst>
          </p:cNvPr>
          <p:cNvSpPr/>
          <p:nvPr/>
        </p:nvSpPr>
        <p:spPr>
          <a:xfrm>
            <a:off x="3963249" y="254948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AC0FC"/>
              </a:solidFill>
              <a:cs typeface="+mn-ea"/>
              <a:sym typeface="+mn-lt"/>
            </a:endParaRPr>
          </a:p>
        </p:txBody>
      </p:sp>
      <p:sp>
        <p:nvSpPr>
          <p:cNvPr id="12" name="任意多边形 7">
            <a:extLst>
              <a:ext uri="{FF2B5EF4-FFF2-40B4-BE49-F238E27FC236}">
                <a16:creationId xmlns:a16="http://schemas.microsoft.com/office/drawing/2014/main" id="{F9C11263-D0F4-40FA-B81D-E7390521CA05}"/>
              </a:ext>
            </a:extLst>
          </p:cNvPr>
          <p:cNvSpPr/>
          <p:nvPr/>
        </p:nvSpPr>
        <p:spPr>
          <a:xfrm>
            <a:off x="6324952" y="254948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AC0FC"/>
              </a:solidFill>
              <a:cs typeface="+mn-ea"/>
              <a:sym typeface="+mn-lt"/>
            </a:endParaRPr>
          </a:p>
        </p:txBody>
      </p:sp>
      <p:sp>
        <p:nvSpPr>
          <p:cNvPr id="13" name="任意多边形 8">
            <a:extLst>
              <a:ext uri="{FF2B5EF4-FFF2-40B4-BE49-F238E27FC236}">
                <a16:creationId xmlns:a16="http://schemas.microsoft.com/office/drawing/2014/main" id="{E2650198-A698-4F85-88C7-B718D18E75EB}"/>
              </a:ext>
            </a:extLst>
          </p:cNvPr>
          <p:cNvSpPr/>
          <p:nvPr/>
        </p:nvSpPr>
        <p:spPr>
          <a:xfrm>
            <a:off x="8686655" y="254948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AC0FC"/>
              </a:solidFill>
              <a:cs typeface="+mn-ea"/>
              <a:sym typeface="+mn-lt"/>
            </a:endParaRPr>
          </a:p>
        </p:txBody>
      </p:sp>
      <p:sp>
        <p:nvSpPr>
          <p:cNvPr id="14" name="文本框 31">
            <a:extLst>
              <a:ext uri="{FF2B5EF4-FFF2-40B4-BE49-F238E27FC236}">
                <a16:creationId xmlns:a16="http://schemas.microsoft.com/office/drawing/2014/main" id="{03BA2D4B-2B4E-45C2-8CB9-01A0078A465F}"/>
              </a:ext>
            </a:extLst>
          </p:cNvPr>
          <p:cNvSpPr txBox="1"/>
          <p:nvPr/>
        </p:nvSpPr>
        <p:spPr>
          <a:xfrm>
            <a:off x="1997473" y="2751411"/>
            <a:ext cx="1188146" cy="412934"/>
          </a:xfrm>
          <a:prstGeom prst="rect">
            <a:avLst/>
          </a:prstGeom>
          <a:noFill/>
        </p:spPr>
        <p:txBody>
          <a:bodyPr wrap="none" rtlCol="0">
            <a:spAutoFit/>
          </a:bodyPr>
          <a:lstStyle/>
          <a:p>
            <a:pPr algn="ctr">
              <a:lnSpc>
                <a:spcPct val="125000"/>
              </a:lnSpc>
              <a:spcAft>
                <a:spcPts val="1000"/>
              </a:spcAft>
            </a:pPr>
            <a:r>
              <a:rPr lang="en-US" altLang="zh-CN" dirty="0">
                <a:solidFill>
                  <a:srgbClr val="0AC0FC"/>
                </a:solidFill>
                <a:cs typeface="+mn-ea"/>
                <a:sym typeface="+mn-lt"/>
              </a:rPr>
              <a:t>TEXT HERE</a:t>
            </a:r>
            <a:endParaRPr lang="zh-CN" altLang="en-US" dirty="0">
              <a:solidFill>
                <a:srgbClr val="0AC0FC"/>
              </a:solidFill>
              <a:cs typeface="+mn-ea"/>
              <a:sym typeface="+mn-lt"/>
            </a:endParaRPr>
          </a:p>
        </p:txBody>
      </p:sp>
      <p:sp>
        <p:nvSpPr>
          <p:cNvPr id="15" name="文本框 32">
            <a:extLst>
              <a:ext uri="{FF2B5EF4-FFF2-40B4-BE49-F238E27FC236}">
                <a16:creationId xmlns:a16="http://schemas.microsoft.com/office/drawing/2014/main" id="{E1B86AAC-CD7D-42AA-8233-A70BD1A5EA5D}"/>
              </a:ext>
            </a:extLst>
          </p:cNvPr>
          <p:cNvSpPr txBox="1"/>
          <p:nvPr/>
        </p:nvSpPr>
        <p:spPr>
          <a:xfrm>
            <a:off x="4359176" y="2751411"/>
            <a:ext cx="1188146" cy="412934"/>
          </a:xfrm>
          <a:prstGeom prst="rect">
            <a:avLst/>
          </a:prstGeom>
          <a:noFill/>
        </p:spPr>
        <p:txBody>
          <a:bodyPr wrap="none" rtlCol="0">
            <a:spAutoFit/>
          </a:bodyPr>
          <a:lstStyle/>
          <a:p>
            <a:pPr algn="ctr">
              <a:lnSpc>
                <a:spcPct val="125000"/>
              </a:lnSpc>
              <a:spcAft>
                <a:spcPts val="1000"/>
              </a:spcAft>
            </a:pPr>
            <a:r>
              <a:rPr lang="en-US" altLang="zh-CN" dirty="0">
                <a:solidFill>
                  <a:srgbClr val="0AC0FC"/>
                </a:solidFill>
                <a:cs typeface="+mn-ea"/>
                <a:sym typeface="+mn-lt"/>
              </a:rPr>
              <a:t>TEXT HERE</a:t>
            </a:r>
            <a:endParaRPr lang="zh-CN" altLang="en-US" dirty="0">
              <a:solidFill>
                <a:srgbClr val="0AC0FC"/>
              </a:solidFill>
              <a:cs typeface="+mn-ea"/>
              <a:sym typeface="+mn-lt"/>
            </a:endParaRPr>
          </a:p>
        </p:txBody>
      </p:sp>
      <p:sp>
        <p:nvSpPr>
          <p:cNvPr id="16" name="文本框 33">
            <a:extLst>
              <a:ext uri="{FF2B5EF4-FFF2-40B4-BE49-F238E27FC236}">
                <a16:creationId xmlns:a16="http://schemas.microsoft.com/office/drawing/2014/main" id="{3950328A-C3EA-4117-9946-5363C5F54D11}"/>
              </a:ext>
            </a:extLst>
          </p:cNvPr>
          <p:cNvSpPr txBox="1"/>
          <p:nvPr/>
        </p:nvSpPr>
        <p:spPr>
          <a:xfrm>
            <a:off x="6719498" y="2751411"/>
            <a:ext cx="1188146" cy="412934"/>
          </a:xfrm>
          <a:prstGeom prst="rect">
            <a:avLst/>
          </a:prstGeom>
          <a:noFill/>
        </p:spPr>
        <p:txBody>
          <a:bodyPr wrap="none" rtlCol="0">
            <a:spAutoFit/>
          </a:bodyPr>
          <a:lstStyle/>
          <a:p>
            <a:pPr algn="ctr">
              <a:lnSpc>
                <a:spcPct val="125000"/>
              </a:lnSpc>
              <a:spcAft>
                <a:spcPts val="1000"/>
              </a:spcAft>
            </a:pPr>
            <a:r>
              <a:rPr lang="en-US" altLang="zh-CN" dirty="0">
                <a:solidFill>
                  <a:srgbClr val="0AC0FC"/>
                </a:solidFill>
                <a:cs typeface="+mn-ea"/>
                <a:sym typeface="+mn-lt"/>
              </a:rPr>
              <a:t>TEXT HERE</a:t>
            </a:r>
            <a:endParaRPr lang="zh-CN" altLang="en-US" dirty="0">
              <a:solidFill>
                <a:srgbClr val="0AC0FC"/>
              </a:solidFill>
              <a:cs typeface="+mn-ea"/>
              <a:sym typeface="+mn-lt"/>
            </a:endParaRPr>
          </a:p>
        </p:txBody>
      </p:sp>
      <p:sp>
        <p:nvSpPr>
          <p:cNvPr id="17" name="文本框 34">
            <a:extLst>
              <a:ext uri="{FF2B5EF4-FFF2-40B4-BE49-F238E27FC236}">
                <a16:creationId xmlns:a16="http://schemas.microsoft.com/office/drawing/2014/main" id="{81006A83-C5A2-4EED-A641-33847BCCC03E}"/>
              </a:ext>
            </a:extLst>
          </p:cNvPr>
          <p:cNvSpPr txBox="1"/>
          <p:nvPr/>
        </p:nvSpPr>
        <p:spPr>
          <a:xfrm>
            <a:off x="9082582" y="2751411"/>
            <a:ext cx="1188146" cy="412934"/>
          </a:xfrm>
          <a:prstGeom prst="rect">
            <a:avLst/>
          </a:prstGeom>
          <a:noFill/>
        </p:spPr>
        <p:txBody>
          <a:bodyPr wrap="none" rtlCol="0">
            <a:spAutoFit/>
          </a:bodyPr>
          <a:lstStyle/>
          <a:p>
            <a:pPr algn="ctr">
              <a:lnSpc>
                <a:spcPct val="125000"/>
              </a:lnSpc>
              <a:spcAft>
                <a:spcPts val="1000"/>
              </a:spcAft>
            </a:pPr>
            <a:r>
              <a:rPr lang="en-US" altLang="zh-CN" dirty="0">
                <a:solidFill>
                  <a:srgbClr val="0AC0FC"/>
                </a:solidFill>
                <a:cs typeface="+mn-ea"/>
                <a:sym typeface="+mn-lt"/>
              </a:rPr>
              <a:t>TEXT HERE</a:t>
            </a:r>
            <a:endParaRPr lang="zh-CN" altLang="en-US" dirty="0">
              <a:solidFill>
                <a:srgbClr val="0AC0FC"/>
              </a:solidFill>
              <a:cs typeface="+mn-ea"/>
              <a:sym typeface="+mn-lt"/>
            </a:endParaRPr>
          </a:p>
        </p:txBody>
      </p:sp>
      <p:sp>
        <p:nvSpPr>
          <p:cNvPr id="18" name="文本框 35">
            <a:extLst>
              <a:ext uri="{FF2B5EF4-FFF2-40B4-BE49-F238E27FC236}">
                <a16:creationId xmlns:a16="http://schemas.microsoft.com/office/drawing/2014/main" id="{827F915D-CCC5-40B3-914A-16A939A56B15}"/>
              </a:ext>
            </a:extLst>
          </p:cNvPr>
          <p:cNvSpPr txBox="1"/>
          <p:nvPr/>
        </p:nvSpPr>
        <p:spPr>
          <a:xfrm>
            <a:off x="1601547" y="3224526"/>
            <a:ext cx="1980000" cy="1549527"/>
          </a:xfrm>
          <a:prstGeom prst="rect">
            <a:avLst/>
          </a:prstGeom>
          <a:noFill/>
        </p:spPr>
        <p:txBody>
          <a:bodyPr wrap="square" rtlCol="0">
            <a:spAutoFit/>
          </a:bodyPr>
          <a:lstStyle/>
          <a:p>
            <a:pPr algn="ctr">
              <a:lnSpc>
                <a:spcPct val="114000"/>
              </a:lnSpc>
              <a:spcAft>
                <a:spcPts val="1000"/>
              </a:spcAft>
            </a:pPr>
            <a:r>
              <a:rPr lang="en-US" altLang="zh-CN" sz="1400" dirty="0">
                <a:solidFill>
                  <a:srgbClr val="0AC0FC"/>
                </a:solidFill>
                <a:cs typeface="+mn-ea"/>
                <a:sym typeface="+mn-lt"/>
              </a:rPr>
              <a:t>It looks even better with you using this text. Whoever evaluates your text cannot evaluate the way you write. </a:t>
            </a:r>
            <a:endParaRPr lang="zh-CN" altLang="en-US" sz="1400" dirty="0">
              <a:solidFill>
                <a:srgbClr val="0AC0FC"/>
              </a:solidFill>
              <a:cs typeface="+mn-ea"/>
              <a:sym typeface="+mn-lt"/>
            </a:endParaRPr>
          </a:p>
        </p:txBody>
      </p:sp>
      <p:sp>
        <p:nvSpPr>
          <p:cNvPr id="19" name="文本框 36">
            <a:extLst>
              <a:ext uri="{FF2B5EF4-FFF2-40B4-BE49-F238E27FC236}">
                <a16:creationId xmlns:a16="http://schemas.microsoft.com/office/drawing/2014/main" id="{A95C0E2A-4A83-48A0-9763-378B63C8328C}"/>
              </a:ext>
            </a:extLst>
          </p:cNvPr>
          <p:cNvSpPr txBox="1"/>
          <p:nvPr/>
        </p:nvSpPr>
        <p:spPr>
          <a:xfrm>
            <a:off x="3963248" y="3224526"/>
            <a:ext cx="1980000" cy="1549527"/>
          </a:xfrm>
          <a:prstGeom prst="rect">
            <a:avLst/>
          </a:prstGeom>
          <a:noFill/>
        </p:spPr>
        <p:txBody>
          <a:bodyPr wrap="square" rtlCol="0">
            <a:spAutoFit/>
          </a:bodyPr>
          <a:lstStyle/>
          <a:p>
            <a:pPr algn="ctr">
              <a:lnSpc>
                <a:spcPct val="114000"/>
              </a:lnSpc>
              <a:spcAft>
                <a:spcPts val="1000"/>
              </a:spcAft>
            </a:pPr>
            <a:r>
              <a:rPr lang="en-US" altLang="zh-CN" sz="1400" dirty="0">
                <a:solidFill>
                  <a:srgbClr val="0AC0FC"/>
                </a:solidFill>
                <a:cs typeface="+mn-ea"/>
                <a:sym typeface="+mn-lt"/>
              </a:rPr>
              <a:t>It looks even better with you using this text. Whoever evaluates your text cannot evaluate the way you write. </a:t>
            </a:r>
            <a:endParaRPr lang="zh-CN" altLang="en-US" sz="1400" dirty="0">
              <a:solidFill>
                <a:srgbClr val="0AC0FC"/>
              </a:solidFill>
              <a:cs typeface="+mn-ea"/>
              <a:sym typeface="+mn-lt"/>
            </a:endParaRPr>
          </a:p>
        </p:txBody>
      </p:sp>
      <p:sp>
        <p:nvSpPr>
          <p:cNvPr id="20" name="文本框 37">
            <a:extLst>
              <a:ext uri="{FF2B5EF4-FFF2-40B4-BE49-F238E27FC236}">
                <a16:creationId xmlns:a16="http://schemas.microsoft.com/office/drawing/2014/main" id="{C02AE8F6-B5C9-460A-A581-D7CB10192877}"/>
              </a:ext>
            </a:extLst>
          </p:cNvPr>
          <p:cNvSpPr txBox="1"/>
          <p:nvPr/>
        </p:nvSpPr>
        <p:spPr>
          <a:xfrm>
            <a:off x="6323571" y="3224526"/>
            <a:ext cx="1980000" cy="1549527"/>
          </a:xfrm>
          <a:prstGeom prst="rect">
            <a:avLst/>
          </a:prstGeom>
          <a:noFill/>
        </p:spPr>
        <p:txBody>
          <a:bodyPr wrap="square" rtlCol="0">
            <a:spAutoFit/>
          </a:bodyPr>
          <a:lstStyle/>
          <a:p>
            <a:pPr algn="ctr">
              <a:lnSpc>
                <a:spcPct val="114000"/>
              </a:lnSpc>
              <a:spcAft>
                <a:spcPts val="1000"/>
              </a:spcAft>
            </a:pPr>
            <a:r>
              <a:rPr lang="en-US" altLang="zh-CN" sz="1400" dirty="0">
                <a:solidFill>
                  <a:srgbClr val="0AC0FC"/>
                </a:solidFill>
                <a:cs typeface="+mn-ea"/>
                <a:sym typeface="+mn-lt"/>
              </a:rPr>
              <a:t>It looks even better with you using this text. Whoever evaluates your text cannot evaluate the way you write. </a:t>
            </a:r>
            <a:endParaRPr lang="zh-CN" altLang="en-US" sz="1400" dirty="0">
              <a:solidFill>
                <a:srgbClr val="0AC0FC"/>
              </a:solidFill>
              <a:cs typeface="+mn-ea"/>
              <a:sym typeface="+mn-lt"/>
            </a:endParaRPr>
          </a:p>
        </p:txBody>
      </p:sp>
      <p:sp>
        <p:nvSpPr>
          <p:cNvPr id="21" name="文本框 38">
            <a:extLst>
              <a:ext uri="{FF2B5EF4-FFF2-40B4-BE49-F238E27FC236}">
                <a16:creationId xmlns:a16="http://schemas.microsoft.com/office/drawing/2014/main" id="{A8BE413E-FC60-4393-BAF7-97696DB08D67}"/>
              </a:ext>
            </a:extLst>
          </p:cNvPr>
          <p:cNvSpPr txBox="1"/>
          <p:nvPr/>
        </p:nvSpPr>
        <p:spPr>
          <a:xfrm>
            <a:off x="8683893" y="3224526"/>
            <a:ext cx="1980000" cy="1549527"/>
          </a:xfrm>
          <a:prstGeom prst="rect">
            <a:avLst/>
          </a:prstGeom>
          <a:noFill/>
        </p:spPr>
        <p:txBody>
          <a:bodyPr wrap="square" rtlCol="0">
            <a:spAutoFit/>
          </a:bodyPr>
          <a:lstStyle/>
          <a:p>
            <a:pPr algn="ctr">
              <a:lnSpc>
                <a:spcPct val="114000"/>
              </a:lnSpc>
              <a:spcAft>
                <a:spcPts val="1000"/>
              </a:spcAft>
            </a:pPr>
            <a:r>
              <a:rPr lang="en-US" altLang="zh-CN" sz="1400" dirty="0">
                <a:solidFill>
                  <a:srgbClr val="0AC0FC"/>
                </a:solidFill>
                <a:cs typeface="+mn-ea"/>
                <a:sym typeface="+mn-lt"/>
              </a:rPr>
              <a:t>It looks even better with you using this text. Whoever evaluates your text cannot evaluate the way you write. </a:t>
            </a:r>
            <a:endParaRPr lang="zh-CN" altLang="en-US" sz="1400" dirty="0">
              <a:solidFill>
                <a:srgbClr val="0AC0FC"/>
              </a:solidFill>
              <a:cs typeface="+mn-ea"/>
              <a:sym typeface="+mn-lt"/>
            </a:endParaRPr>
          </a:p>
        </p:txBody>
      </p:sp>
      <p:sp>
        <p:nvSpPr>
          <p:cNvPr id="22" name="TextBox 4">
            <a:extLst>
              <a:ext uri="{FF2B5EF4-FFF2-40B4-BE49-F238E27FC236}">
                <a16:creationId xmlns:a16="http://schemas.microsoft.com/office/drawing/2014/main" id="{7A4E8CD9-D4B6-656A-B8A2-E44136CD4052}"/>
              </a:ext>
            </a:extLst>
          </p:cNvPr>
          <p:cNvSpPr txBox="1"/>
          <p:nvPr/>
        </p:nvSpPr>
        <p:spPr>
          <a:xfrm>
            <a:off x="775590" y="662441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rPr>
              <a:t>行业</a:t>
            </a:r>
            <a:r>
              <a:rPr lang="en-US" altLang="zh-CN" sz="100" dirty="0">
                <a:solidFill>
                  <a:prstClr val="black"/>
                </a:solidFill>
                <a:latin typeface="微软雅黑" panose="020B0503020204020204" pitchFamily="34" charset="-122"/>
              </a:rPr>
              <a:t>PPT</a:t>
            </a:r>
            <a:r>
              <a:rPr lang="zh-CN" altLang="en-US" sz="100" dirty="0">
                <a:solidFill>
                  <a:prstClr val="black"/>
                </a:solidFill>
                <a:latin typeface="微软雅黑" panose="020B0503020204020204" pitchFamily="34" charset="-12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12422807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anim calcmode="lin" valueType="num">
                                      <p:cBhvr>
                                        <p:cTn id="50" dur="250" fill="hold"/>
                                        <p:tgtEl>
                                          <p:spTgt spid="16"/>
                                        </p:tgtEl>
                                        <p:attrNameLst>
                                          <p:attrName>ppt_x</p:attrName>
                                        </p:attrNameLst>
                                      </p:cBhvr>
                                      <p:tavLst>
                                        <p:tav tm="0">
                                          <p:val>
                                            <p:strVal val="#ppt_x"/>
                                          </p:val>
                                        </p:tav>
                                        <p:tav tm="100000">
                                          <p:val>
                                            <p:strVal val="#ppt_x"/>
                                          </p:val>
                                        </p:tav>
                                      </p:tavLst>
                                    </p:anim>
                                    <p:anim calcmode="lin" valueType="num">
                                      <p:cBhvr>
                                        <p:cTn id="51" dur="25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anim calcmode="lin" valueType="num">
                                      <p:cBhvr>
                                        <p:cTn id="62" dur="250" fill="hold"/>
                                        <p:tgtEl>
                                          <p:spTgt spid="18"/>
                                        </p:tgtEl>
                                        <p:attrNameLst>
                                          <p:attrName>ppt_x</p:attrName>
                                        </p:attrNameLst>
                                      </p:cBhvr>
                                      <p:tavLst>
                                        <p:tav tm="0">
                                          <p:val>
                                            <p:strVal val="#ppt_x"/>
                                          </p:val>
                                        </p:tav>
                                        <p:tav tm="100000">
                                          <p:val>
                                            <p:strVal val="#ppt_x"/>
                                          </p:val>
                                        </p:tav>
                                      </p:tavLst>
                                    </p:anim>
                                    <p:anim calcmode="lin" valueType="num">
                                      <p:cBhvr>
                                        <p:cTn id="63" dur="25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anim calcmode="lin" valueType="num">
                                      <p:cBhvr>
                                        <p:cTn id="68" dur="250" fill="hold"/>
                                        <p:tgtEl>
                                          <p:spTgt spid="19"/>
                                        </p:tgtEl>
                                        <p:attrNameLst>
                                          <p:attrName>ppt_x</p:attrName>
                                        </p:attrNameLst>
                                      </p:cBhvr>
                                      <p:tavLst>
                                        <p:tav tm="0">
                                          <p:val>
                                            <p:strVal val="#ppt_x"/>
                                          </p:val>
                                        </p:tav>
                                        <p:tav tm="100000">
                                          <p:val>
                                            <p:strVal val="#ppt_x"/>
                                          </p:val>
                                        </p:tav>
                                      </p:tavLst>
                                    </p:anim>
                                    <p:anim calcmode="lin" valueType="num">
                                      <p:cBhvr>
                                        <p:cTn id="69" dur="25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50"/>
                                        <p:tgtEl>
                                          <p:spTgt spid="20"/>
                                        </p:tgtEl>
                                      </p:cBhvr>
                                    </p:animEffect>
                                    <p:anim calcmode="lin" valueType="num">
                                      <p:cBhvr>
                                        <p:cTn id="74" dur="250" fill="hold"/>
                                        <p:tgtEl>
                                          <p:spTgt spid="20"/>
                                        </p:tgtEl>
                                        <p:attrNameLst>
                                          <p:attrName>ppt_x</p:attrName>
                                        </p:attrNameLst>
                                      </p:cBhvr>
                                      <p:tavLst>
                                        <p:tav tm="0">
                                          <p:val>
                                            <p:strVal val="#ppt_x"/>
                                          </p:val>
                                        </p:tav>
                                        <p:tav tm="100000">
                                          <p:val>
                                            <p:strVal val="#ppt_x"/>
                                          </p:val>
                                        </p:tav>
                                      </p:tavLst>
                                    </p:anim>
                                    <p:anim calcmode="lin" valueType="num">
                                      <p:cBhvr>
                                        <p:cTn id="75" dur="25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anim calcmode="lin" valueType="num">
                                      <p:cBhvr>
                                        <p:cTn id="80" dur="250" fill="hold"/>
                                        <p:tgtEl>
                                          <p:spTgt spid="21"/>
                                        </p:tgtEl>
                                        <p:attrNameLst>
                                          <p:attrName>ppt_x</p:attrName>
                                        </p:attrNameLst>
                                      </p:cBhvr>
                                      <p:tavLst>
                                        <p:tav tm="0">
                                          <p:val>
                                            <p:strVal val="#ppt_x"/>
                                          </p:val>
                                        </p:tav>
                                        <p:tav tm="100000">
                                          <p:val>
                                            <p:strVal val="#ppt_x"/>
                                          </p:val>
                                        </p:tav>
                                      </p:tavLst>
                                    </p:anim>
                                    <p:anim calcmode="lin" valueType="num">
                                      <p:cBhvr>
                                        <p:cTn id="81"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F616F2BF-C574-4DD9-BCF8-5ED50E32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7" name="图片 16">
            <a:extLst>
              <a:ext uri="{FF2B5EF4-FFF2-40B4-BE49-F238E27FC236}">
                <a16:creationId xmlns:a16="http://schemas.microsoft.com/office/drawing/2014/main" id="{70B24E53-C7B2-49FB-82EF-69C778C0C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94736" y="3925639"/>
            <a:ext cx="2632568" cy="2908642"/>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5373423" y="2709737"/>
            <a:ext cx="3865562" cy="738664"/>
          </a:xfrm>
          <a:prstGeom prst="rect">
            <a:avLst/>
          </a:prstGeom>
        </p:spPr>
        <p:txBody>
          <a:bodyPr lIns="0" tIns="0" rIns="0" bIns="0">
            <a:spAutoFit/>
          </a:bodyPr>
          <a:lstStyle/>
          <a:p>
            <a:pPr algn="ctr" eaLnBrk="1" hangingPunct="1">
              <a:defRPr/>
            </a:pPr>
            <a:r>
              <a:rPr lang="en-US" altLang="zh-CN" sz="4800" b="1" noProof="1">
                <a:solidFill>
                  <a:srgbClr val="0AC0FC"/>
                </a:solidFill>
                <a:cs typeface="+mn-ea"/>
                <a:sym typeface="+mn-lt"/>
              </a:rPr>
              <a:t>Add title text</a:t>
            </a:r>
            <a:endParaRPr lang="zh-CN" altLang="en-US" sz="4800" b="1" noProof="1">
              <a:solidFill>
                <a:srgbClr val="0AC0FC"/>
              </a:solidFill>
              <a:cs typeface="+mn-ea"/>
              <a:sym typeface="+mn-lt"/>
            </a:endParaRPr>
          </a:p>
        </p:txBody>
      </p:sp>
      <p:sp>
        <p:nvSpPr>
          <p:cNvPr id="10" name="TextBox 11">
            <a:extLst>
              <a:ext uri="{FF2B5EF4-FFF2-40B4-BE49-F238E27FC236}">
                <a16:creationId xmlns:a16="http://schemas.microsoft.com/office/drawing/2014/main" id="{2917F101-E091-45B0-B17F-64B154F1F9A2}"/>
              </a:ext>
            </a:extLst>
          </p:cNvPr>
          <p:cNvSpPr txBox="1"/>
          <p:nvPr/>
        </p:nvSpPr>
        <p:spPr>
          <a:xfrm>
            <a:off x="5415149" y="3499403"/>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1" name="TextBox 11">
            <a:extLst>
              <a:ext uri="{FF2B5EF4-FFF2-40B4-BE49-F238E27FC236}">
                <a16:creationId xmlns:a16="http://schemas.microsoft.com/office/drawing/2014/main" id="{DFC6A7CC-D206-49D9-9C09-9ADFCB90B472}"/>
              </a:ext>
            </a:extLst>
          </p:cNvPr>
          <p:cNvSpPr txBox="1"/>
          <p:nvPr/>
        </p:nvSpPr>
        <p:spPr>
          <a:xfrm>
            <a:off x="5415149" y="3815088"/>
            <a:ext cx="2541530" cy="400110"/>
          </a:xfrm>
          <a:prstGeom prst="rect">
            <a:avLst/>
          </a:prstGeom>
          <a:noFill/>
        </p:spPr>
        <p:txBody>
          <a:bodyPr wrap="none">
            <a:spAutoFit/>
          </a:bodyPr>
          <a:lstStyle/>
          <a:p>
            <a:pPr marL="171450" lvl="1" indent="-171450">
              <a:buFont typeface="Arial" panose="020B0604020202020204" pitchFamily="34" charset="0"/>
              <a:buChar char="•"/>
              <a:defRPr/>
            </a:pPr>
            <a:r>
              <a:rPr lang="en-US" altLang="zh-CN" sz="2000" noProof="1">
                <a:solidFill>
                  <a:srgbClr val="0AC0FC"/>
                </a:solidFill>
                <a:cs typeface="+mn-ea"/>
                <a:sym typeface="+mn-lt"/>
              </a:rPr>
              <a:t>Fill in the description</a:t>
            </a:r>
          </a:p>
        </p:txBody>
      </p:sp>
      <p:sp>
        <p:nvSpPr>
          <p:cNvPr id="15" name="矩形 14">
            <a:extLst>
              <a:ext uri="{FF2B5EF4-FFF2-40B4-BE49-F238E27FC236}">
                <a16:creationId xmlns:a16="http://schemas.microsoft.com/office/drawing/2014/main" id="{97BDD41A-01EB-4743-8B59-4AD21870BB62}"/>
              </a:ext>
            </a:extLst>
          </p:cNvPr>
          <p:cNvSpPr/>
          <p:nvPr/>
        </p:nvSpPr>
        <p:spPr>
          <a:xfrm>
            <a:off x="3513187" y="2310167"/>
            <a:ext cx="1278846" cy="2048606"/>
          </a:xfrm>
          <a:prstGeom prst="rect">
            <a:avLst/>
          </a:prstGeom>
          <a:solidFill>
            <a:srgbClr val="0AC0FC">
              <a:alpha val="14000"/>
            </a:srgbClr>
          </a:solidFill>
          <a:ln w="12700">
            <a:solidFill>
              <a:srgbClr val="0AC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3600" b="1" dirty="0">
                <a:solidFill>
                  <a:srgbClr val="0AC0FC"/>
                </a:solidFill>
                <a:cs typeface="+mn-ea"/>
                <a:sym typeface="+mn-lt"/>
              </a:rPr>
              <a:t>02</a:t>
            </a:r>
            <a:endParaRPr kumimoji="1" lang="en-US" altLang="zh-CN" sz="2800" b="1" dirty="0">
              <a:solidFill>
                <a:srgbClr val="0AC0FC"/>
              </a:solidFill>
              <a:cs typeface="+mn-ea"/>
              <a:sym typeface="+mn-lt"/>
            </a:endParaRPr>
          </a:p>
        </p:txBody>
      </p:sp>
    </p:spTree>
    <p:extLst>
      <p:ext uri="{BB962C8B-B14F-4D97-AF65-F5344CB8AC3E}">
        <p14:creationId xmlns:p14="http://schemas.microsoft.com/office/powerpoint/2010/main" val="202206359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3"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4*#ppt_w"/>
                                          </p:val>
                                        </p:tav>
                                        <p:tav tm="100000">
                                          <p:val>
                                            <p:strVal val="#ppt_w"/>
                                          </p:val>
                                        </p:tav>
                                      </p:tavLst>
                                    </p:anim>
                                    <p:anim calcmode="lin" valueType="num">
                                      <p:cBhvr>
                                        <p:cTn id="24" dur="500" fill="hold"/>
                                        <p:tgtEl>
                                          <p:spTgt spid="9"/>
                                        </p:tgtEl>
                                        <p:attrNameLst>
                                          <p:attrName>ppt_h</p:attrName>
                                        </p:attrNameLst>
                                      </p:cBhvr>
                                      <p:tavLst>
                                        <p:tav tm="0">
                                          <p:val>
                                            <p:strVal val="4*#ppt_h"/>
                                          </p:val>
                                        </p:tav>
                                        <p:tav tm="100000">
                                          <p:val>
                                            <p:strVal val="#ppt_h"/>
                                          </p:val>
                                        </p:tav>
                                      </p:tavLst>
                                    </p:anim>
                                  </p:childTnLst>
                                </p:cTn>
                              </p:par>
                            </p:childTnLst>
                          </p:cTn>
                        </p:par>
                        <p:par>
                          <p:cTn id="25" fill="hold">
                            <p:stCondLst>
                              <p:cond delay="275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25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vcfq2y5k">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7051</TotalTime>
  <Words>1534</Words>
  <Application>Microsoft Office PowerPoint</Application>
  <PresentationFormat>自定义</PresentationFormat>
  <Paragraphs>308</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ITC Avant Garde Std Bk</vt:lpstr>
      <vt:lpstr>等线</vt:lpstr>
      <vt:lpstr>方正正黑简体</vt:lpstr>
      <vt:lpstr>微软雅黑</vt:lpstr>
      <vt:lpstr>印品黑体</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Use our editable graphic resources... </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dc:title>
  <dc:creator>第一PPT</dc:creator>
  <cp:keywords>www.1ppt.com</cp:keywords>
  <dc:description>www.1ppt.com</dc:description>
  <cp:lastModifiedBy>之灵</cp:lastModifiedBy>
  <cp:revision>3685</cp:revision>
  <dcterms:created xsi:type="dcterms:W3CDTF">2015-12-01T09:06:39Z</dcterms:created>
  <dcterms:modified xsi:type="dcterms:W3CDTF">2023-02-13T15:03:41Z</dcterms:modified>
</cp:coreProperties>
</file>