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sldIdLst>
    <p:sldId id="256" r:id="rId3"/>
    <p:sldId id="257" r:id="rId4"/>
    <p:sldId id="258" r:id="rId5"/>
    <p:sldId id="266" r:id="rId6"/>
    <p:sldId id="272" r:id="rId7"/>
    <p:sldId id="273" r:id="rId8"/>
    <p:sldId id="274" r:id="rId9"/>
    <p:sldId id="261" r:id="rId10"/>
    <p:sldId id="267" r:id="rId11"/>
    <p:sldId id="275" r:id="rId12"/>
    <p:sldId id="276" r:id="rId13"/>
    <p:sldId id="262" r:id="rId14"/>
    <p:sldId id="277" r:id="rId15"/>
    <p:sldId id="268" r:id="rId16"/>
    <p:sldId id="278" r:id="rId17"/>
    <p:sldId id="279" r:id="rId18"/>
    <p:sldId id="280" r:id="rId19"/>
    <p:sldId id="281" r:id="rId20"/>
    <p:sldId id="263" r:id="rId21"/>
    <p:sldId id="269" r:id="rId22"/>
    <p:sldId id="282" r:id="rId23"/>
    <p:sldId id="283" r:id="rId24"/>
    <p:sldId id="264" r:id="rId25"/>
    <p:sldId id="288" r:id="rId26"/>
    <p:sldId id="284" r:id="rId27"/>
    <p:sldId id="285" r:id="rId28"/>
    <p:sldId id="265" r:id="rId29"/>
    <p:sldId id="271" r:id="rId30"/>
    <p:sldId id="286" r:id="rId31"/>
    <p:sldId id="287" r:id="rId32"/>
    <p:sldId id="291" r:id="rId33"/>
    <p:sldId id="290" r:id="rId34"/>
    <p:sldId id="292" r:id="rId3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2F64"/>
    <a:srgbClr val="BF9645"/>
    <a:srgbClr val="E7E8EA"/>
    <a:srgbClr val="E5BA7C"/>
    <a:srgbClr val="F2DD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71" autoAdjust="0"/>
    <p:restoredTop sz="94660"/>
  </p:normalViewPr>
  <p:slideViewPr>
    <p:cSldViewPr snapToGrid="0">
      <p:cViewPr varScale="1">
        <p:scale>
          <a:sx n="74" d="100"/>
          <a:sy n="74" d="100"/>
        </p:scale>
        <p:origin x="492" y="54"/>
      </p:cViewPr>
      <p:guideLst/>
    </p:cSldViewPr>
  </p:slideViewPr>
  <p:notesTextViewPr>
    <p:cViewPr>
      <p:scale>
        <a:sx n="1" d="1"/>
        <a:sy n="1" d="1"/>
      </p:scale>
      <p:origin x="0" y="0"/>
    </p:cViewPr>
  </p:notesTextViewPr>
  <p:sorterViewPr>
    <p:cViewPr>
      <p:scale>
        <a:sx n="100" d="100"/>
        <a:sy n="100" d="100"/>
      </p:scale>
      <p:origin x="0" y="-4485"/>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5597043315205898E-2"/>
          <c:y val="3.3329338478240142E-2"/>
          <c:w val="0.92880591336958818"/>
          <c:h val="0.93334132304351969"/>
        </c:manualLayout>
      </c:layout>
      <c:doughnutChart>
        <c:varyColors val="1"/>
        <c:ser>
          <c:idx val="0"/>
          <c:order val="0"/>
          <c:tx>
            <c:strRef>
              <c:f>Sheet1!$B$1</c:f>
              <c:strCache>
                <c:ptCount val="1"/>
                <c:pt idx="0">
                  <c:v>Sales</c:v>
                </c:pt>
              </c:strCache>
            </c:strRef>
          </c:tx>
          <c:dPt>
            <c:idx val="0"/>
            <c:bubble3D val="0"/>
            <c:spPr>
              <a:gradFill>
                <a:gsLst>
                  <a:gs pos="24000">
                    <a:srgbClr val="BF9645"/>
                  </a:gs>
                  <a:gs pos="87000">
                    <a:srgbClr val="E5BA7C"/>
                  </a:gs>
                </a:gsLst>
                <a:lin ang="13500000" scaled="1"/>
              </a:gradFill>
              <a:ln w="19050">
                <a:solidFill>
                  <a:schemeClr val="lt1"/>
                </a:solidFill>
              </a:ln>
              <a:effectLst/>
            </c:spPr>
            <c:extLst>
              <c:ext xmlns:c16="http://schemas.microsoft.com/office/drawing/2014/chart" uri="{C3380CC4-5D6E-409C-BE32-E72D297353CC}">
                <c16:uniqueId val="{00000001-0781-4063-822C-FAB94FFDC621}"/>
              </c:ext>
            </c:extLst>
          </c:dPt>
          <c:dPt>
            <c:idx val="1"/>
            <c:bubble3D val="0"/>
            <c:spPr>
              <a:solidFill>
                <a:srgbClr val="C7D5E0">
                  <a:alpha val="50000"/>
                </a:srgbClr>
              </a:solidFill>
              <a:ln w="19050">
                <a:solidFill>
                  <a:schemeClr val="lt1"/>
                </a:solidFill>
              </a:ln>
              <a:effectLst/>
            </c:spPr>
            <c:extLst>
              <c:ext xmlns:c16="http://schemas.microsoft.com/office/drawing/2014/chart" uri="{C3380CC4-5D6E-409C-BE32-E72D297353CC}">
                <c16:uniqueId val="{00000003-0781-4063-822C-FAB94FFDC621}"/>
              </c:ext>
            </c:extLst>
          </c:dPt>
          <c:cat>
            <c:strRef>
              <c:f>Sheet1!$A$2:$A$3</c:f>
              <c:strCache>
                <c:ptCount val="2"/>
                <c:pt idx="0">
                  <c:v>1st Qtr</c:v>
                </c:pt>
                <c:pt idx="1">
                  <c:v>2nd Qtr</c:v>
                </c:pt>
              </c:strCache>
            </c:strRef>
          </c:cat>
          <c:val>
            <c:numRef>
              <c:f>Sheet1!$B$2:$B$3</c:f>
              <c:numCache>
                <c:formatCode>General</c:formatCode>
                <c:ptCount val="2"/>
                <c:pt idx="0">
                  <c:v>90</c:v>
                </c:pt>
                <c:pt idx="1">
                  <c:v>10</c:v>
                </c:pt>
              </c:numCache>
            </c:numRef>
          </c:val>
          <c:extLst>
            <c:ext xmlns:c16="http://schemas.microsoft.com/office/drawing/2014/chart" uri="{C3380CC4-5D6E-409C-BE32-E72D297353CC}">
              <c16:uniqueId val="{00000004-0781-4063-822C-FAB94FFDC621}"/>
            </c:ext>
          </c:extLst>
        </c:ser>
        <c:dLbls>
          <c:showLegendKey val="0"/>
          <c:showVal val="0"/>
          <c:showCatName val="0"/>
          <c:showSerName val="0"/>
          <c:showPercent val="0"/>
          <c:showBubbleSize val="0"/>
          <c:showLeaderLines val="1"/>
        </c:dLbls>
        <c:firstSliceAng val="0"/>
        <c:holeSize val="6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ea typeface="+mn-ea"/>
          <a:cs typeface="+mn-ea"/>
          <a:sym typeface="+mn-lt"/>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5597043315205898E-2"/>
          <c:y val="3.3329338478240142E-2"/>
          <c:w val="0.92880591336958818"/>
          <c:h val="0.93334132304351969"/>
        </c:manualLayout>
      </c:layout>
      <c:doughnutChart>
        <c:varyColors val="1"/>
        <c:ser>
          <c:idx val="0"/>
          <c:order val="0"/>
          <c:tx>
            <c:strRef>
              <c:f>Sheet1!$B$1</c:f>
              <c:strCache>
                <c:ptCount val="1"/>
                <c:pt idx="0">
                  <c:v>Sales</c:v>
                </c:pt>
              </c:strCache>
            </c:strRef>
          </c:tx>
          <c:dPt>
            <c:idx val="0"/>
            <c:bubble3D val="0"/>
            <c:spPr>
              <a:solidFill>
                <a:srgbClr val="1A2F64"/>
              </a:solidFill>
              <a:ln w="19050">
                <a:solidFill>
                  <a:schemeClr val="lt1"/>
                </a:solidFill>
              </a:ln>
              <a:effectLst/>
            </c:spPr>
            <c:extLst>
              <c:ext xmlns:c16="http://schemas.microsoft.com/office/drawing/2014/chart" uri="{C3380CC4-5D6E-409C-BE32-E72D297353CC}">
                <c16:uniqueId val="{00000001-ED8B-4C98-A992-AB02856B1C30}"/>
              </c:ext>
            </c:extLst>
          </c:dPt>
          <c:dPt>
            <c:idx val="1"/>
            <c:bubble3D val="0"/>
            <c:spPr>
              <a:solidFill>
                <a:srgbClr val="C7D5E0">
                  <a:alpha val="50000"/>
                </a:srgbClr>
              </a:solidFill>
              <a:ln w="19050">
                <a:solidFill>
                  <a:schemeClr val="lt1"/>
                </a:solidFill>
              </a:ln>
              <a:effectLst/>
            </c:spPr>
            <c:extLst>
              <c:ext xmlns:c16="http://schemas.microsoft.com/office/drawing/2014/chart" uri="{C3380CC4-5D6E-409C-BE32-E72D297353CC}">
                <c16:uniqueId val="{00000003-ED8B-4C98-A992-AB02856B1C30}"/>
              </c:ext>
            </c:extLst>
          </c:dPt>
          <c:cat>
            <c:strRef>
              <c:f>Sheet1!$A$2:$A$3</c:f>
              <c:strCache>
                <c:ptCount val="2"/>
                <c:pt idx="0">
                  <c:v>1st Qtr</c:v>
                </c:pt>
                <c:pt idx="1">
                  <c:v>2nd Qtr</c:v>
                </c:pt>
              </c:strCache>
            </c:strRef>
          </c:cat>
          <c:val>
            <c:numRef>
              <c:f>Sheet1!$B$2:$B$3</c:f>
              <c:numCache>
                <c:formatCode>General</c:formatCode>
                <c:ptCount val="2"/>
                <c:pt idx="0">
                  <c:v>90</c:v>
                </c:pt>
                <c:pt idx="1">
                  <c:v>60</c:v>
                </c:pt>
              </c:numCache>
            </c:numRef>
          </c:val>
          <c:extLst>
            <c:ext xmlns:c16="http://schemas.microsoft.com/office/drawing/2014/chart" uri="{C3380CC4-5D6E-409C-BE32-E72D297353CC}">
              <c16:uniqueId val="{00000004-ED8B-4C98-A992-AB02856B1C30}"/>
            </c:ext>
          </c:extLst>
        </c:ser>
        <c:dLbls>
          <c:showLegendKey val="0"/>
          <c:showVal val="0"/>
          <c:showCatName val="0"/>
          <c:showSerName val="0"/>
          <c:showPercent val="0"/>
          <c:showBubbleSize val="0"/>
          <c:showLeaderLines val="1"/>
        </c:dLbls>
        <c:firstSliceAng val="0"/>
        <c:holeSize val="6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ea typeface="+mn-ea"/>
          <a:cs typeface="+mn-ea"/>
          <a:sym typeface="+mn-lt"/>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5597043315205898E-2"/>
          <c:y val="3.3329338478240142E-2"/>
          <c:w val="0.92880591336958818"/>
          <c:h val="0.93334132304351969"/>
        </c:manualLayout>
      </c:layout>
      <c:doughnutChart>
        <c:varyColors val="1"/>
        <c:ser>
          <c:idx val="0"/>
          <c:order val="0"/>
          <c:tx>
            <c:strRef>
              <c:f>Sheet1!$B$1</c:f>
              <c:strCache>
                <c:ptCount val="1"/>
                <c:pt idx="0">
                  <c:v>Sales</c:v>
                </c:pt>
              </c:strCache>
            </c:strRef>
          </c:tx>
          <c:dPt>
            <c:idx val="0"/>
            <c:bubble3D val="0"/>
            <c:spPr>
              <a:gradFill>
                <a:gsLst>
                  <a:gs pos="24000">
                    <a:srgbClr val="BF9645"/>
                  </a:gs>
                  <a:gs pos="87000">
                    <a:srgbClr val="E5BA7C"/>
                  </a:gs>
                </a:gsLst>
                <a:lin ang="13500000" scaled="1"/>
              </a:gradFill>
              <a:ln w="19050">
                <a:solidFill>
                  <a:schemeClr val="lt1"/>
                </a:solidFill>
              </a:ln>
              <a:effectLst/>
            </c:spPr>
            <c:extLst>
              <c:ext xmlns:c16="http://schemas.microsoft.com/office/drawing/2014/chart" uri="{C3380CC4-5D6E-409C-BE32-E72D297353CC}">
                <c16:uniqueId val="{00000001-098A-4027-AF4B-333C8DC07D4A}"/>
              </c:ext>
            </c:extLst>
          </c:dPt>
          <c:dPt>
            <c:idx val="1"/>
            <c:bubble3D val="0"/>
            <c:spPr>
              <a:solidFill>
                <a:srgbClr val="C7D5E0">
                  <a:alpha val="50000"/>
                </a:srgbClr>
              </a:solidFill>
              <a:ln w="19050">
                <a:solidFill>
                  <a:schemeClr val="lt1"/>
                </a:solidFill>
              </a:ln>
              <a:effectLst/>
            </c:spPr>
            <c:extLst>
              <c:ext xmlns:c16="http://schemas.microsoft.com/office/drawing/2014/chart" uri="{C3380CC4-5D6E-409C-BE32-E72D297353CC}">
                <c16:uniqueId val="{00000003-098A-4027-AF4B-333C8DC07D4A}"/>
              </c:ext>
            </c:extLst>
          </c:dPt>
          <c:cat>
            <c:strRef>
              <c:f>Sheet1!$A$2:$A$3</c:f>
              <c:strCache>
                <c:ptCount val="2"/>
                <c:pt idx="0">
                  <c:v>1st Qtr</c:v>
                </c:pt>
                <c:pt idx="1">
                  <c:v>2nd Qtr</c:v>
                </c:pt>
              </c:strCache>
            </c:strRef>
          </c:cat>
          <c:val>
            <c:numRef>
              <c:f>Sheet1!$B$2:$B$3</c:f>
              <c:numCache>
                <c:formatCode>General</c:formatCode>
                <c:ptCount val="2"/>
                <c:pt idx="0">
                  <c:v>90</c:v>
                </c:pt>
                <c:pt idx="1">
                  <c:v>10</c:v>
                </c:pt>
              </c:numCache>
            </c:numRef>
          </c:val>
          <c:extLst>
            <c:ext xmlns:c16="http://schemas.microsoft.com/office/drawing/2014/chart" uri="{C3380CC4-5D6E-409C-BE32-E72D297353CC}">
              <c16:uniqueId val="{00000004-098A-4027-AF4B-333C8DC07D4A}"/>
            </c:ext>
          </c:extLst>
        </c:ser>
        <c:dLbls>
          <c:showLegendKey val="0"/>
          <c:showVal val="0"/>
          <c:showCatName val="0"/>
          <c:showSerName val="0"/>
          <c:showPercent val="0"/>
          <c:showBubbleSize val="0"/>
          <c:showLeaderLines val="1"/>
        </c:dLbls>
        <c:firstSliceAng val="0"/>
        <c:holeSize val="6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ea typeface="+mn-ea"/>
          <a:cs typeface="+mn-ea"/>
          <a:sym typeface="+mn-lt"/>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5597043315205898E-2"/>
          <c:y val="3.3329338478240142E-2"/>
          <c:w val="0.92880591336958818"/>
          <c:h val="0.93334132304351969"/>
        </c:manualLayout>
      </c:layout>
      <c:doughnutChart>
        <c:varyColors val="1"/>
        <c:ser>
          <c:idx val="0"/>
          <c:order val="0"/>
          <c:tx>
            <c:strRef>
              <c:f>Sheet1!$B$1</c:f>
              <c:strCache>
                <c:ptCount val="1"/>
                <c:pt idx="0">
                  <c:v>Sales</c:v>
                </c:pt>
              </c:strCache>
            </c:strRef>
          </c:tx>
          <c:dPt>
            <c:idx val="0"/>
            <c:bubble3D val="0"/>
            <c:spPr>
              <a:solidFill>
                <a:srgbClr val="1A2F64"/>
              </a:solidFill>
              <a:ln w="19050">
                <a:solidFill>
                  <a:schemeClr val="lt1"/>
                </a:solidFill>
              </a:ln>
              <a:effectLst/>
            </c:spPr>
            <c:extLst>
              <c:ext xmlns:c16="http://schemas.microsoft.com/office/drawing/2014/chart" uri="{C3380CC4-5D6E-409C-BE32-E72D297353CC}">
                <c16:uniqueId val="{00000001-5FA9-4B15-9CC2-3B65D65F040E}"/>
              </c:ext>
            </c:extLst>
          </c:dPt>
          <c:dPt>
            <c:idx val="1"/>
            <c:bubble3D val="0"/>
            <c:spPr>
              <a:solidFill>
                <a:srgbClr val="C7D5E0">
                  <a:alpha val="50000"/>
                </a:srgbClr>
              </a:solidFill>
              <a:ln w="19050">
                <a:solidFill>
                  <a:schemeClr val="lt1"/>
                </a:solidFill>
              </a:ln>
              <a:effectLst/>
            </c:spPr>
            <c:extLst>
              <c:ext xmlns:c16="http://schemas.microsoft.com/office/drawing/2014/chart" uri="{C3380CC4-5D6E-409C-BE32-E72D297353CC}">
                <c16:uniqueId val="{00000003-5FA9-4B15-9CC2-3B65D65F040E}"/>
              </c:ext>
            </c:extLst>
          </c:dPt>
          <c:cat>
            <c:strRef>
              <c:f>Sheet1!$A$2:$A$3</c:f>
              <c:strCache>
                <c:ptCount val="2"/>
                <c:pt idx="0">
                  <c:v>1st Qtr</c:v>
                </c:pt>
                <c:pt idx="1">
                  <c:v>2nd Qtr</c:v>
                </c:pt>
              </c:strCache>
            </c:strRef>
          </c:cat>
          <c:val>
            <c:numRef>
              <c:f>Sheet1!$B$2:$B$3</c:f>
              <c:numCache>
                <c:formatCode>General</c:formatCode>
                <c:ptCount val="2"/>
                <c:pt idx="0">
                  <c:v>90</c:v>
                </c:pt>
                <c:pt idx="1">
                  <c:v>60</c:v>
                </c:pt>
              </c:numCache>
            </c:numRef>
          </c:val>
          <c:extLst>
            <c:ext xmlns:c16="http://schemas.microsoft.com/office/drawing/2014/chart" uri="{C3380CC4-5D6E-409C-BE32-E72D297353CC}">
              <c16:uniqueId val="{00000004-5FA9-4B15-9CC2-3B65D65F040E}"/>
            </c:ext>
          </c:extLst>
        </c:ser>
        <c:dLbls>
          <c:showLegendKey val="0"/>
          <c:showVal val="0"/>
          <c:showCatName val="0"/>
          <c:showSerName val="0"/>
          <c:showPercent val="0"/>
          <c:showBubbleSize val="0"/>
          <c:showLeaderLines val="1"/>
        </c:dLbls>
        <c:firstSliceAng val="0"/>
        <c:holeSize val="6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ea typeface="+mn-ea"/>
          <a:cs typeface="+mn-ea"/>
          <a:sym typeface="+mn-lt"/>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9805B9D4-899F-0E94-9E22-B5001F510FEA}"/>
              </a:ext>
            </a:extLst>
          </p:cNvPr>
          <p:cNvSpPr/>
          <p:nvPr userDrawn="1"/>
        </p:nvSpPr>
        <p:spPr>
          <a:xfrm>
            <a:off x="0" y="0"/>
            <a:ext cx="12192000" cy="6858000"/>
          </a:xfrm>
          <a:prstGeom prst="rect">
            <a:avLst/>
          </a:prstGeom>
          <a:gradFill flip="none" rotWithShape="1">
            <a:gsLst>
              <a:gs pos="0">
                <a:srgbClr val="E7E8EA"/>
              </a:gs>
              <a:gs pos="51000">
                <a:schemeClr val="bg1">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64734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7601C0A-6EEB-6111-6513-D45EA74AC69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423C818-EDF3-C1E8-F358-62FBC620FB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83ADF8B-B8CD-56F6-88CB-75FAA55ED2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F563AC4-BAF3-210A-D18F-991EDE37011C}"/>
              </a:ext>
            </a:extLst>
          </p:cNvPr>
          <p:cNvSpPr>
            <a:spLocks noGrp="1"/>
          </p:cNvSpPr>
          <p:nvPr>
            <p:ph type="dt" sz="half" idx="10"/>
          </p:nvPr>
        </p:nvSpPr>
        <p:spPr/>
        <p:txBody>
          <a:bodyPr/>
          <a:lstStyle/>
          <a:p>
            <a:fld id="{F5609E02-A2B9-41E7-B62A-B6CBE73F058C}" type="datetimeFigureOut">
              <a:rPr lang="zh-CN" altLang="en-US" smtClean="0"/>
              <a:t>2023/2/14</a:t>
            </a:fld>
            <a:endParaRPr lang="zh-CN" altLang="en-US"/>
          </a:p>
        </p:txBody>
      </p:sp>
      <p:sp>
        <p:nvSpPr>
          <p:cNvPr id="6" name="页脚占位符 5">
            <a:extLst>
              <a:ext uri="{FF2B5EF4-FFF2-40B4-BE49-F238E27FC236}">
                <a16:creationId xmlns:a16="http://schemas.microsoft.com/office/drawing/2014/main" id="{47177401-9DCA-633F-46B6-C2CD6740D65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4272A56-3A80-ABE7-1299-45D0F24EFBE7}"/>
              </a:ext>
            </a:extLst>
          </p:cNvPr>
          <p:cNvSpPr>
            <a:spLocks noGrp="1"/>
          </p:cNvSpPr>
          <p:nvPr>
            <p:ph type="sldNum" sz="quarter" idx="12"/>
          </p:nvPr>
        </p:nvSpPr>
        <p:spPr/>
        <p:txBody>
          <a:bodyPr/>
          <a:lstStyle/>
          <a:p>
            <a:fld id="{6BF30D8A-1AD9-4CFD-9B67-CF657CDFA009}" type="slidenum">
              <a:rPr lang="zh-CN" altLang="en-US" smtClean="0"/>
              <a:t>‹#›</a:t>
            </a:fld>
            <a:endParaRPr lang="zh-CN" altLang="en-US"/>
          </a:p>
        </p:txBody>
      </p:sp>
    </p:spTree>
    <p:extLst>
      <p:ext uri="{BB962C8B-B14F-4D97-AF65-F5344CB8AC3E}">
        <p14:creationId xmlns:p14="http://schemas.microsoft.com/office/powerpoint/2010/main" val="822061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F8C7D9-BBB1-84AC-7530-E1218618CBB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C663BE0-3AD6-951F-DF9E-EE456F3E5168}"/>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D3B4982-8C49-66B6-5591-79D795C329CC}"/>
              </a:ext>
            </a:extLst>
          </p:cNvPr>
          <p:cNvSpPr>
            <a:spLocks noGrp="1"/>
          </p:cNvSpPr>
          <p:nvPr>
            <p:ph type="dt" sz="half" idx="10"/>
          </p:nvPr>
        </p:nvSpPr>
        <p:spPr/>
        <p:txBody>
          <a:bodyPr/>
          <a:lstStyle/>
          <a:p>
            <a:fld id="{F5609E02-A2B9-41E7-B62A-B6CBE73F058C}" type="datetimeFigureOut">
              <a:rPr lang="zh-CN" altLang="en-US" smtClean="0"/>
              <a:t>2023/2/14</a:t>
            </a:fld>
            <a:endParaRPr lang="zh-CN" altLang="en-US"/>
          </a:p>
        </p:txBody>
      </p:sp>
      <p:sp>
        <p:nvSpPr>
          <p:cNvPr id="5" name="页脚占位符 4">
            <a:extLst>
              <a:ext uri="{FF2B5EF4-FFF2-40B4-BE49-F238E27FC236}">
                <a16:creationId xmlns:a16="http://schemas.microsoft.com/office/drawing/2014/main" id="{4DF8D633-AB3C-FAC7-20D8-05895E82F1F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BCC3AF1-0D14-AFC5-BBC7-D0AF65F1B7C8}"/>
              </a:ext>
            </a:extLst>
          </p:cNvPr>
          <p:cNvSpPr>
            <a:spLocks noGrp="1"/>
          </p:cNvSpPr>
          <p:nvPr>
            <p:ph type="sldNum" sz="quarter" idx="12"/>
          </p:nvPr>
        </p:nvSpPr>
        <p:spPr/>
        <p:txBody>
          <a:bodyPr/>
          <a:lstStyle/>
          <a:p>
            <a:fld id="{6BF30D8A-1AD9-4CFD-9B67-CF657CDFA009}" type="slidenum">
              <a:rPr lang="zh-CN" altLang="en-US" smtClean="0"/>
              <a:t>‹#›</a:t>
            </a:fld>
            <a:endParaRPr lang="zh-CN" altLang="en-US"/>
          </a:p>
        </p:txBody>
      </p:sp>
    </p:spTree>
    <p:extLst>
      <p:ext uri="{BB962C8B-B14F-4D97-AF65-F5344CB8AC3E}">
        <p14:creationId xmlns:p14="http://schemas.microsoft.com/office/powerpoint/2010/main" val="223183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E6BA4AC-7599-1482-064A-CF0E76A125C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7DE41CC-3FE7-4198-F339-6DFCCFD01C41}"/>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F9701EF-181A-32D0-260D-1B5AEA349B2A}"/>
              </a:ext>
            </a:extLst>
          </p:cNvPr>
          <p:cNvSpPr>
            <a:spLocks noGrp="1"/>
          </p:cNvSpPr>
          <p:nvPr>
            <p:ph type="dt" sz="half" idx="10"/>
          </p:nvPr>
        </p:nvSpPr>
        <p:spPr/>
        <p:txBody>
          <a:bodyPr/>
          <a:lstStyle/>
          <a:p>
            <a:fld id="{F5609E02-A2B9-41E7-B62A-B6CBE73F058C}" type="datetimeFigureOut">
              <a:rPr lang="zh-CN" altLang="en-US" smtClean="0"/>
              <a:t>2023/2/14</a:t>
            </a:fld>
            <a:endParaRPr lang="zh-CN" altLang="en-US"/>
          </a:p>
        </p:txBody>
      </p:sp>
      <p:sp>
        <p:nvSpPr>
          <p:cNvPr id="5" name="页脚占位符 4">
            <a:extLst>
              <a:ext uri="{FF2B5EF4-FFF2-40B4-BE49-F238E27FC236}">
                <a16:creationId xmlns:a16="http://schemas.microsoft.com/office/drawing/2014/main" id="{9C7EC1C7-7659-094C-5809-3F8857BE354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D7D19D2-093D-CDB7-4ED2-CE5BDCB29DD9}"/>
              </a:ext>
            </a:extLst>
          </p:cNvPr>
          <p:cNvSpPr>
            <a:spLocks noGrp="1"/>
          </p:cNvSpPr>
          <p:nvPr>
            <p:ph type="sldNum" sz="quarter" idx="12"/>
          </p:nvPr>
        </p:nvSpPr>
        <p:spPr/>
        <p:txBody>
          <a:bodyPr/>
          <a:lstStyle/>
          <a:p>
            <a:fld id="{6BF30D8A-1AD9-4CFD-9B67-CF657CDFA009}" type="slidenum">
              <a:rPr lang="zh-CN" altLang="en-US" smtClean="0"/>
              <a:t>‹#›</a:t>
            </a:fld>
            <a:endParaRPr lang="zh-CN" altLang="en-US"/>
          </a:p>
        </p:txBody>
      </p:sp>
    </p:spTree>
    <p:extLst>
      <p:ext uri="{BB962C8B-B14F-4D97-AF65-F5344CB8AC3E}">
        <p14:creationId xmlns:p14="http://schemas.microsoft.com/office/powerpoint/2010/main" val="191784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2023/2/14</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2865284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2023/2/14</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22651779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9002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C0A0F928-C328-EF03-6A35-5723890CACE1}"/>
              </a:ext>
            </a:extLst>
          </p:cNvPr>
          <p:cNvSpPr/>
          <p:nvPr userDrawn="1"/>
        </p:nvSpPr>
        <p:spPr>
          <a:xfrm flipH="1">
            <a:off x="0" y="0"/>
            <a:ext cx="12192000" cy="6858000"/>
          </a:xfrm>
          <a:prstGeom prst="rect">
            <a:avLst/>
          </a:prstGeom>
          <a:gradFill flip="none" rotWithShape="1">
            <a:gsLst>
              <a:gs pos="0">
                <a:srgbClr val="E7E8EA"/>
              </a:gs>
              <a:gs pos="51000">
                <a:schemeClr val="bg1">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14351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11B427-A6F8-D1BD-3C80-D0303EAA51C0}"/>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86492EA-BFDC-1A4E-2D45-37356253A7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BEBA72BD-8779-D468-9807-41109582EBE9}"/>
              </a:ext>
            </a:extLst>
          </p:cNvPr>
          <p:cNvSpPr>
            <a:spLocks noGrp="1"/>
          </p:cNvSpPr>
          <p:nvPr>
            <p:ph type="dt" sz="half" idx="10"/>
          </p:nvPr>
        </p:nvSpPr>
        <p:spPr/>
        <p:txBody>
          <a:bodyPr/>
          <a:lstStyle/>
          <a:p>
            <a:fld id="{F5609E02-A2B9-41E7-B62A-B6CBE73F058C}" type="datetimeFigureOut">
              <a:rPr lang="zh-CN" altLang="en-US" smtClean="0"/>
              <a:t>2023/2/14</a:t>
            </a:fld>
            <a:endParaRPr lang="zh-CN" altLang="en-US"/>
          </a:p>
        </p:txBody>
      </p:sp>
      <p:sp>
        <p:nvSpPr>
          <p:cNvPr id="5" name="页脚占位符 4">
            <a:extLst>
              <a:ext uri="{FF2B5EF4-FFF2-40B4-BE49-F238E27FC236}">
                <a16:creationId xmlns:a16="http://schemas.microsoft.com/office/drawing/2014/main" id="{56540D5E-86CC-030D-0FD2-4B15BE44A0F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B9741ED-6380-C5BD-F39D-E679C1F87CF5}"/>
              </a:ext>
            </a:extLst>
          </p:cNvPr>
          <p:cNvSpPr>
            <a:spLocks noGrp="1"/>
          </p:cNvSpPr>
          <p:nvPr>
            <p:ph type="sldNum" sz="quarter" idx="12"/>
          </p:nvPr>
        </p:nvSpPr>
        <p:spPr/>
        <p:txBody>
          <a:bodyPr/>
          <a:lstStyle/>
          <a:p>
            <a:fld id="{6BF30D8A-1AD9-4CFD-9B67-CF657CDFA009}" type="slidenum">
              <a:rPr lang="zh-CN" altLang="en-US" smtClean="0"/>
              <a:t>‹#›</a:t>
            </a:fld>
            <a:endParaRPr lang="zh-CN" altLang="en-US"/>
          </a:p>
        </p:txBody>
      </p:sp>
    </p:spTree>
    <p:extLst>
      <p:ext uri="{BB962C8B-B14F-4D97-AF65-F5344CB8AC3E}">
        <p14:creationId xmlns:p14="http://schemas.microsoft.com/office/powerpoint/2010/main" val="3233307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81C6CF-67FA-E8A6-B7A4-517D5F64D30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68B8D05-F389-7B90-2268-D262F66D35DB}"/>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1F2D2CD8-BED8-DB02-8E25-0EF628556A6F}"/>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B74CCA94-81AE-7396-1590-88248FACFEFF}"/>
              </a:ext>
            </a:extLst>
          </p:cNvPr>
          <p:cNvSpPr>
            <a:spLocks noGrp="1"/>
          </p:cNvSpPr>
          <p:nvPr>
            <p:ph type="dt" sz="half" idx="10"/>
          </p:nvPr>
        </p:nvSpPr>
        <p:spPr/>
        <p:txBody>
          <a:bodyPr/>
          <a:lstStyle/>
          <a:p>
            <a:fld id="{F5609E02-A2B9-41E7-B62A-B6CBE73F058C}" type="datetimeFigureOut">
              <a:rPr lang="zh-CN" altLang="en-US" smtClean="0"/>
              <a:t>2023/2/14</a:t>
            </a:fld>
            <a:endParaRPr lang="zh-CN" altLang="en-US"/>
          </a:p>
        </p:txBody>
      </p:sp>
      <p:sp>
        <p:nvSpPr>
          <p:cNvPr id="6" name="页脚占位符 5">
            <a:extLst>
              <a:ext uri="{FF2B5EF4-FFF2-40B4-BE49-F238E27FC236}">
                <a16:creationId xmlns:a16="http://schemas.microsoft.com/office/drawing/2014/main" id="{3661F53A-4DB2-BB3F-C85B-F2D19A67E55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D33DE1F-D9F1-8F78-556A-FD894CD40D67}"/>
              </a:ext>
            </a:extLst>
          </p:cNvPr>
          <p:cNvSpPr>
            <a:spLocks noGrp="1"/>
          </p:cNvSpPr>
          <p:nvPr>
            <p:ph type="sldNum" sz="quarter" idx="12"/>
          </p:nvPr>
        </p:nvSpPr>
        <p:spPr/>
        <p:txBody>
          <a:bodyPr/>
          <a:lstStyle/>
          <a:p>
            <a:fld id="{6BF30D8A-1AD9-4CFD-9B67-CF657CDFA009}" type="slidenum">
              <a:rPr lang="zh-CN" altLang="en-US" smtClean="0"/>
              <a:t>‹#›</a:t>
            </a:fld>
            <a:endParaRPr lang="zh-CN" altLang="en-US"/>
          </a:p>
        </p:txBody>
      </p:sp>
    </p:spTree>
    <p:extLst>
      <p:ext uri="{BB962C8B-B14F-4D97-AF65-F5344CB8AC3E}">
        <p14:creationId xmlns:p14="http://schemas.microsoft.com/office/powerpoint/2010/main" val="903297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DFD686-D7D3-19BD-57E5-8F7C4BC9B10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5F34BD2-DA31-C83B-B876-3B98456EA1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6A8A6314-F4C5-28D7-73D6-F172F2599427}"/>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1351D3C1-A091-CF6C-1087-2D393E06F9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73867DBC-5CBD-D62B-015F-82F68948C6F6}"/>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9903972E-99BA-5388-E7BF-3EC42AD22452}"/>
              </a:ext>
            </a:extLst>
          </p:cNvPr>
          <p:cNvSpPr>
            <a:spLocks noGrp="1"/>
          </p:cNvSpPr>
          <p:nvPr>
            <p:ph type="dt" sz="half" idx="10"/>
          </p:nvPr>
        </p:nvSpPr>
        <p:spPr/>
        <p:txBody>
          <a:bodyPr/>
          <a:lstStyle/>
          <a:p>
            <a:fld id="{F5609E02-A2B9-41E7-B62A-B6CBE73F058C}" type="datetimeFigureOut">
              <a:rPr lang="zh-CN" altLang="en-US" smtClean="0"/>
              <a:t>2023/2/14</a:t>
            </a:fld>
            <a:endParaRPr lang="zh-CN" altLang="en-US"/>
          </a:p>
        </p:txBody>
      </p:sp>
      <p:sp>
        <p:nvSpPr>
          <p:cNvPr id="8" name="页脚占位符 7">
            <a:extLst>
              <a:ext uri="{FF2B5EF4-FFF2-40B4-BE49-F238E27FC236}">
                <a16:creationId xmlns:a16="http://schemas.microsoft.com/office/drawing/2014/main" id="{FBE54C97-1B8A-5400-1852-3BBDDE129C8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609702A-FC1B-8868-63DB-C0FA894D3B2E}"/>
              </a:ext>
            </a:extLst>
          </p:cNvPr>
          <p:cNvSpPr>
            <a:spLocks noGrp="1"/>
          </p:cNvSpPr>
          <p:nvPr>
            <p:ph type="sldNum" sz="quarter" idx="12"/>
          </p:nvPr>
        </p:nvSpPr>
        <p:spPr/>
        <p:txBody>
          <a:bodyPr/>
          <a:lstStyle/>
          <a:p>
            <a:fld id="{6BF30D8A-1AD9-4CFD-9B67-CF657CDFA009}" type="slidenum">
              <a:rPr lang="zh-CN" altLang="en-US" smtClean="0"/>
              <a:t>‹#›</a:t>
            </a:fld>
            <a:endParaRPr lang="zh-CN" altLang="en-US"/>
          </a:p>
        </p:txBody>
      </p:sp>
    </p:spTree>
    <p:extLst>
      <p:ext uri="{BB962C8B-B14F-4D97-AF65-F5344CB8AC3E}">
        <p14:creationId xmlns:p14="http://schemas.microsoft.com/office/powerpoint/2010/main" val="123168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DFD686-D7D3-19BD-57E5-8F7C4BC9B10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5F34BD2-DA31-C83B-B876-3B98456EA1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6A8A6314-F4C5-28D7-73D6-F172F2599427}"/>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1351D3C1-A091-CF6C-1087-2D393E06F9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73867DBC-5CBD-D62B-015F-82F68948C6F6}"/>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9903972E-99BA-5388-E7BF-3EC42AD22452}"/>
              </a:ext>
            </a:extLst>
          </p:cNvPr>
          <p:cNvSpPr>
            <a:spLocks noGrp="1"/>
          </p:cNvSpPr>
          <p:nvPr>
            <p:ph type="dt" sz="half" idx="10"/>
          </p:nvPr>
        </p:nvSpPr>
        <p:spPr/>
        <p:txBody>
          <a:bodyPr/>
          <a:lstStyle/>
          <a:p>
            <a:fld id="{F5609E02-A2B9-41E7-B62A-B6CBE73F058C}" type="datetimeFigureOut">
              <a:rPr lang="zh-CN" altLang="en-US" smtClean="0"/>
              <a:t>2023/2/14</a:t>
            </a:fld>
            <a:endParaRPr lang="zh-CN" altLang="en-US"/>
          </a:p>
        </p:txBody>
      </p:sp>
      <p:sp>
        <p:nvSpPr>
          <p:cNvPr id="8" name="页脚占位符 7">
            <a:extLst>
              <a:ext uri="{FF2B5EF4-FFF2-40B4-BE49-F238E27FC236}">
                <a16:creationId xmlns:a16="http://schemas.microsoft.com/office/drawing/2014/main" id="{FBE54C97-1B8A-5400-1852-3BBDDE129C8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609702A-FC1B-8868-63DB-C0FA894D3B2E}"/>
              </a:ext>
            </a:extLst>
          </p:cNvPr>
          <p:cNvSpPr>
            <a:spLocks noGrp="1"/>
          </p:cNvSpPr>
          <p:nvPr>
            <p:ph type="sldNum" sz="quarter" idx="12"/>
          </p:nvPr>
        </p:nvSpPr>
        <p:spPr/>
        <p:txBody>
          <a:bodyPr/>
          <a:lstStyle/>
          <a:p>
            <a:fld id="{6BF30D8A-1AD9-4CFD-9B67-CF657CDFA009}" type="slidenum">
              <a:rPr lang="zh-CN" altLang="en-US" smtClean="0"/>
              <a:t>‹#›</a:t>
            </a:fld>
            <a:endParaRPr lang="zh-CN" altLang="en-US"/>
          </a:p>
        </p:txBody>
      </p:sp>
      <p:sp>
        <p:nvSpPr>
          <p:cNvPr id="11" name="TextBox 9">
            <a:extLst>
              <a:ext uri="{FF2B5EF4-FFF2-40B4-BE49-F238E27FC236}">
                <a16:creationId xmlns:a16="http://schemas.microsoft.com/office/drawing/2014/main" id="{CD8A65E2-D24B-8667-4D50-04AF971D82E8}"/>
              </a:ext>
            </a:extLst>
          </p:cNvPr>
          <p:cNvSpPr txBox="1"/>
          <p:nvPr userDrawn="1"/>
        </p:nvSpPr>
        <p:spPr>
          <a:xfrm>
            <a:off x="1973796" y="6721475"/>
            <a:ext cx="1224136" cy="118430"/>
          </a:xfrm>
          <a:prstGeom prst="rect">
            <a:avLst/>
          </a:prstGeom>
          <a:noFill/>
        </p:spPr>
        <p:txBody>
          <a:bodyPr wrap="square" rtlCol="0">
            <a:spAutoFit/>
          </a:bodyPr>
          <a:lstStyle/>
          <a:p>
            <a:pPr>
              <a:lnSpc>
                <a:spcPct val="200000"/>
              </a:lnSpc>
            </a:pPr>
            <a:r>
              <a:rPr lang="en-US" altLang="zh-CN" sz="100" dirty="0">
                <a:solidFill>
                  <a:prstClr val="black"/>
                </a:solidFill>
                <a:latin typeface="微软雅黑" panose="020B0503020204020204" pitchFamily="34" charset="-122"/>
                <a:hlinkClick r:id="rId2"/>
              </a:rPr>
              <a:t>PPT</a:t>
            </a:r>
            <a:r>
              <a:rPr lang="zh-CN" altLang="en-US" sz="100" dirty="0">
                <a:solidFill>
                  <a:prstClr val="black"/>
                </a:solidFill>
                <a:latin typeface="微软雅黑" panose="020B0503020204020204" pitchFamily="34" charset="-122"/>
                <a:hlinkClick r:id="rId2"/>
              </a:rPr>
              <a:t>下载</a:t>
            </a:r>
            <a:r>
              <a:rPr lang="zh-CN" altLang="en-US" sz="100" dirty="0">
                <a:solidFill>
                  <a:prstClr val="black"/>
                </a:solidFill>
                <a:latin typeface="微软雅黑" panose="020B0503020204020204" pitchFamily="34" charset="-122"/>
              </a:rPr>
              <a:t> </a:t>
            </a:r>
            <a:r>
              <a:rPr lang="en-US" altLang="zh-CN" sz="100" dirty="0">
                <a:solidFill>
                  <a:prstClr val="black"/>
                </a:solidFill>
                <a:latin typeface="微软雅黑" panose="020B0503020204020204" pitchFamily="34" charset="-122"/>
              </a:rPr>
              <a:t>http://www.1ppt.com/xiazai/</a:t>
            </a:r>
          </a:p>
        </p:txBody>
      </p:sp>
    </p:spTree>
    <p:extLst>
      <p:ext uri="{BB962C8B-B14F-4D97-AF65-F5344CB8AC3E}">
        <p14:creationId xmlns:p14="http://schemas.microsoft.com/office/powerpoint/2010/main" val="4015462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79B253-B33C-003B-D924-211F368DBA6C}"/>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F4EC76F-6D17-DF59-2E24-80412B681E31}"/>
              </a:ext>
            </a:extLst>
          </p:cNvPr>
          <p:cNvSpPr>
            <a:spLocks noGrp="1"/>
          </p:cNvSpPr>
          <p:nvPr>
            <p:ph type="dt" sz="half" idx="10"/>
          </p:nvPr>
        </p:nvSpPr>
        <p:spPr/>
        <p:txBody>
          <a:bodyPr/>
          <a:lstStyle/>
          <a:p>
            <a:fld id="{F5609E02-A2B9-41E7-B62A-B6CBE73F058C}" type="datetimeFigureOut">
              <a:rPr lang="zh-CN" altLang="en-US" smtClean="0"/>
              <a:t>2023/2/14</a:t>
            </a:fld>
            <a:endParaRPr lang="zh-CN" altLang="en-US"/>
          </a:p>
        </p:txBody>
      </p:sp>
      <p:sp>
        <p:nvSpPr>
          <p:cNvPr id="4" name="页脚占位符 3">
            <a:extLst>
              <a:ext uri="{FF2B5EF4-FFF2-40B4-BE49-F238E27FC236}">
                <a16:creationId xmlns:a16="http://schemas.microsoft.com/office/drawing/2014/main" id="{277C1116-E9F5-00DA-34FC-516EEF35E973}"/>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504680E6-9A42-E083-ECE6-4D196613D204}"/>
              </a:ext>
            </a:extLst>
          </p:cNvPr>
          <p:cNvSpPr>
            <a:spLocks noGrp="1"/>
          </p:cNvSpPr>
          <p:nvPr>
            <p:ph type="sldNum" sz="quarter" idx="12"/>
          </p:nvPr>
        </p:nvSpPr>
        <p:spPr/>
        <p:txBody>
          <a:bodyPr/>
          <a:lstStyle/>
          <a:p>
            <a:fld id="{6BF30D8A-1AD9-4CFD-9B67-CF657CDFA009}" type="slidenum">
              <a:rPr lang="zh-CN" altLang="en-US" smtClean="0"/>
              <a:t>‹#›</a:t>
            </a:fld>
            <a:endParaRPr lang="zh-CN" altLang="en-US"/>
          </a:p>
        </p:txBody>
      </p:sp>
    </p:spTree>
    <p:extLst>
      <p:ext uri="{BB962C8B-B14F-4D97-AF65-F5344CB8AC3E}">
        <p14:creationId xmlns:p14="http://schemas.microsoft.com/office/powerpoint/2010/main" val="3754852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4234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815475-C1E4-490B-AED7-FD6DF952981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4ABE746-3C7C-E912-DDC3-31C3EC6BC5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436CFE01-11AF-58B2-0E2A-FEFC900EAA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ADCB3BB-D82D-94ED-2398-39B1A8612B51}"/>
              </a:ext>
            </a:extLst>
          </p:cNvPr>
          <p:cNvSpPr>
            <a:spLocks noGrp="1"/>
          </p:cNvSpPr>
          <p:nvPr>
            <p:ph type="dt" sz="half" idx="10"/>
          </p:nvPr>
        </p:nvSpPr>
        <p:spPr/>
        <p:txBody>
          <a:bodyPr/>
          <a:lstStyle/>
          <a:p>
            <a:fld id="{F5609E02-A2B9-41E7-B62A-B6CBE73F058C}" type="datetimeFigureOut">
              <a:rPr lang="zh-CN" altLang="en-US" smtClean="0"/>
              <a:t>2023/2/14</a:t>
            </a:fld>
            <a:endParaRPr lang="zh-CN" altLang="en-US"/>
          </a:p>
        </p:txBody>
      </p:sp>
      <p:sp>
        <p:nvSpPr>
          <p:cNvPr id="6" name="页脚占位符 5">
            <a:extLst>
              <a:ext uri="{FF2B5EF4-FFF2-40B4-BE49-F238E27FC236}">
                <a16:creationId xmlns:a16="http://schemas.microsoft.com/office/drawing/2014/main" id="{3C90A826-9E41-7FD6-EB34-574A88C272D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E726546-94B2-03BA-7CD3-88679881BC1D}"/>
              </a:ext>
            </a:extLst>
          </p:cNvPr>
          <p:cNvSpPr>
            <a:spLocks noGrp="1"/>
          </p:cNvSpPr>
          <p:nvPr>
            <p:ph type="sldNum" sz="quarter" idx="12"/>
          </p:nvPr>
        </p:nvSpPr>
        <p:spPr/>
        <p:txBody>
          <a:bodyPr/>
          <a:lstStyle/>
          <a:p>
            <a:fld id="{6BF30D8A-1AD9-4CFD-9B67-CF657CDFA009}" type="slidenum">
              <a:rPr lang="zh-CN" altLang="en-US" smtClean="0"/>
              <a:t>‹#›</a:t>
            </a:fld>
            <a:endParaRPr lang="zh-CN" altLang="en-US"/>
          </a:p>
        </p:txBody>
      </p:sp>
    </p:spTree>
    <p:extLst>
      <p:ext uri="{BB962C8B-B14F-4D97-AF65-F5344CB8AC3E}">
        <p14:creationId xmlns:p14="http://schemas.microsoft.com/office/powerpoint/2010/main" val="1356489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C850AB27-0014-57CD-CB7A-E47A33C949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E0185F98-6979-93C8-A7E3-4D62DB3071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9EF7F12-C07C-52B2-B123-1243701060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609E02-A2B9-41E7-B62A-B6CBE73F058C}" type="datetimeFigureOut">
              <a:rPr lang="zh-CN" altLang="en-US" smtClean="0"/>
              <a:t>2023/2/14</a:t>
            </a:fld>
            <a:endParaRPr lang="zh-CN" altLang="en-US"/>
          </a:p>
        </p:txBody>
      </p:sp>
      <p:sp>
        <p:nvSpPr>
          <p:cNvPr id="5" name="页脚占位符 4">
            <a:extLst>
              <a:ext uri="{FF2B5EF4-FFF2-40B4-BE49-F238E27FC236}">
                <a16:creationId xmlns:a16="http://schemas.microsoft.com/office/drawing/2014/main" id="{03653792-F43B-40C1-7B8C-335A0B7F6F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3E11B3F7-BC1C-D29A-71AC-8C5F588D32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F30D8A-1AD9-4CFD-9B67-CF657CDFA009}" type="slidenum">
              <a:rPr lang="zh-CN" altLang="en-US" smtClean="0"/>
              <a:t>‹#›</a:t>
            </a:fld>
            <a:endParaRPr lang="zh-CN" altLang="en-US"/>
          </a:p>
        </p:txBody>
      </p:sp>
    </p:spTree>
    <p:extLst>
      <p:ext uri="{BB962C8B-B14F-4D97-AF65-F5344CB8AC3E}">
        <p14:creationId xmlns:p14="http://schemas.microsoft.com/office/powerpoint/2010/main" val="286712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632567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hyperlink" Target="https://www.freeppt7.com/" TargetMode="External"/><Relationship Id="rId2" Type="http://schemas.openxmlformats.org/officeDocument/2006/relationships/tags" Target="../tags/tag2.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chart" Target="../charts/chart4.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a:extLst>
              <a:ext uri="{FF2B5EF4-FFF2-40B4-BE49-F238E27FC236}">
                <a16:creationId xmlns:a16="http://schemas.microsoft.com/office/drawing/2014/main" id="{1FDF8B06-DCC6-5644-94D9-518A73F9F0B6}"/>
              </a:ext>
            </a:extLst>
          </p:cNvPr>
          <p:cNvSpPr txBox="1"/>
          <p:nvPr/>
        </p:nvSpPr>
        <p:spPr>
          <a:xfrm>
            <a:off x="2959360" y="2176242"/>
            <a:ext cx="8556755" cy="1200329"/>
          </a:xfrm>
          <a:prstGeom prst="rect">
            <a:avLst/>
          </a:prstGeom>
          <a:noFill/>
        </p:spPr>
        <p:txBody>
          <a:bodyPr wrap="square" rtlCol="0">
            <a:spAutoFit/>
          </a:bodyPr>
          <a:lstStyle/>
          <a:p>
            <a:pPr algn="r" defTabSz="914363"/>
            <a:r>
              <a:rPr lang="en-US" altLang="zh-CN" sz="7200" b="1" dirty="0">
                <a:gradFill>
                  <a:gsLst>
                    <a:gs pos="24000">
                      <a:srgbClr val="BF9645"/>
                    </a:gs>
                    <a:gs pos="50000">
                      <a:srgbClr val="F2DD9C"/>
                    </a:gs>
                    <a:gs pos="87000">
                      <a:srgbClr val="E5BA7C"/>
                    </a:gs>
                  </a:gsLst>
                  <a:lin ang="13500000" scaled="1"/>
                </a:gradFill>
                <a:cs typeface="+mn-ea"/>
                <a:sym typeface="+mn-lt"/>
              </a:rPr>
              <a:t>Free PPT Templates</a:t>
            </a:r>
            <a:endParaRPr lang="zh-CN" altLang="en-US" sz="7200" b="1" dirty="0">
              <a:gradFill>
                <a:gsLst>
                  <a:gs pos="24000">
                    <a:srgbClr val="BF9645"/>
                  </a:gs>
                  <a:gs pos="50000">
                    <a:srgbClr val="F2DD9C"/>
                  </a:gs>
                  <a:gs pos="87000">
                    <a:srgbClr val="E5BA7C"/>
                  </a:gs>
                </a:gsLst>
                <a:lin ang="13500000" scaled="1"/>
              </a:gradFill>
              <a:cs typeface="+mn-ea"/>
              <a:sym typeface="+mn-lt"/>
            </a:endParaRPr>
          </a:p>
        </p:txBody>
      </p:sp>
      <p:sp>
        <p:nvSpPr>
          <p:cNvPr id="15" name="矩形 14">
            <a:extLst>
              <a:ext uri="{FF2B5EF4-FFF2-40B4-BE49-F238E27FC236}">
                <a16:creationId xmlns:a16="http://schemas.microsoft.com/office/drawing/2014/main" id="{C64A199F-3EB7-9D38-A5BE-82C4B60AAAE0}"/>
              </a:ext>
            </a:extLst>
          </p:cNvPr>
          <p:cNvSpPr/>
          <p:nvPr/>
        </p:nvSpPr>
        <p:spPr>
          <a:xfrm>
            <a:off x="4301547" y="3408157"/>
            <a:ext cx="7214568" cy="523228"/>
          </a:xfrm>
          <a:prstGeom prst="rect">
            <a:avLst/>
          </a:prstGeom>
        </p:spPr>
        <p:txBody>
          <a:bodyPr wrap="square" lIns="91448" tIns="45724" rIns="91448" bIns="45724">
            <a:spAutoFit/>
          </a:bodyPr>
          <a:lstStyle/>
          <a:p>
            <a:pPr algn="dist" defTabSz="914363"/>
            <a:r>
              <a:rPr lang="en-US" altLang="zh-CN" sz="2800" dirty="0">
                <a:solidFill>
                  <a:prstClr val="white">
                    <a:lumMod val="65000"/>
                  </a:prstClr>
                </a:solidFill>
                <a:cs typeface="+mn-ea"/>
                <a:sym typeface="+mn-lt"/>
              </a:rPr>
              <a:t>Insert the Subtitle of Your Presentation</a:t>
            </a:r>
          </a:p>
        </p:txBody>
      </p:sp>
      <p:grpSp>
        <p:nvGrpSpPr>
          <p:cNvPr id="13" name="组合 12">
            <a:extLst>
              <a:ext uri="{FF2B5EF4-FFF2-40B4-BE49-F238E27FC236}">
                <a16:creationId xmlns:a16="http://schemas.microsoft.com/office/drawing/2014/main" id="{E49FCFC8-4D2C-FBDD-5919-04990A0851B3}"/>
              </a:ext>
            </a:extLst>
          </p:cNvPr>
          <p:cNvGrpSpPr/>
          <p:nvPr/>
        </p:nvGrpSpPr>
        <p:grpSpPr>
          <a:xfrm rot="5400000">
            <a:off x="-1059671" y="-1546841"/>
            <a:ext cx="6642959" cy="7796752"/>
            <a:chOff x="-878885" y="1803732"/>
            <a:chExt cx="5260894" cy="6527260"/>
          </a:xfrm>
        </p:grpSpPr>
        <p:pic>
          <p:nvPicPr>
            <p:cNvPr id="10" name="图片 9" descr="e7d195523061f1c0deeec63e560781cfd59afb0ea006f2a87ABB68BF51EA6619813959095094C18C62A12F549504892A4AAA8C1554C6663626E05CA27F281A14E6983772AFC3FB97135759321DEA3D705820548C6D5B558CA8F362B18D312C152407D21FB34EF0A1D1B21F91EF7E1DCDE529C869E8F5A9E23DB214A825789D83372F841262D649B4">
              <a:extLst>
                <a:ext uri="{FF2B5EF4-FFF2-40B4-BE49-F238E27FC236}">
                  <a16:creationId xmlns:a16="http://schemas.microsoft.com/office/drawing/2014/main" id="{6F6944CC-F6B0-85BE-A84A-772F7DABCBBA}"/>
                </a:ext>
              </a:extLst>
            </p:cNvPr>
            <p:cNvPicPr>
              <a:picLocks noChangeAspect="1"/>
            </p:cNvPicPr>
            <p:nvPr/>
          </p:nvPicPr>
          <p:blipFill rotWithShape="1">
            <a:blip r:embed="rId5">
              <a:biLevel thresh="75000"/>
              <a:extLst>
                <a:ext uri="{BEBA8EAE-BF5A-486C-A8C5-ECC9F3942E4B}">
                  <a14:imgProps xmlns:a14="http://schemas.microsoft.com/office/drawing/2010/main">
                    <a14:imgLayer r:embed="rId6">
                      <a14:imgEffect>
                        <a14:saturation sat="66000"/>
                      </a14:imgEffect>
                    </a14:imgLayer>
                  </a14:imgProps>
                </a:ext>
              </a:extLst>
            </a:blip>
            <a:srcRect t="76775"/>
            <a:stretch/>
          </p:blipFill>
          <p:spPr>
            <a:xfrm rot="13482563" flipH="1">
              <a:off x="-545055" y="2638956"/>
              <a:ext cx="4033552" cy="675328"/>
            </a:xfrm>
            <a:prstGeom prst="rect">
              <a:avLst/>
            </a:prstGeom>
            <a:noFill/>
            <a:ln>
              <a:noFill/>
            </a:ln>
            <a:effectLst>
              <a:outerShdw blurRad="50800" dist="38100" dir="8100000" algn="tr" rotWithShape="0">
                <a:prstClr val="black">
                  <a:alpha val="40000"/>
                </a:prstClr>
              </a:outerShdw>
            </a:effectLst>
          </p:spPr>
        </p:pic>
        <p:sp>
          <p:nvSpPr>
            <p:cNvPr id="8" name="直角三角形 7">
              <a:extLst>
                <a:ext uri="{FF2B5EF4-FFF2-40B4-BE49-F238E27FC236}">
                  <a16:creationId xmlns:a16="http://schemas.microsoft.com/office/drawing/2014/main" id="{DC11F142-74C2-DE16-75EB-183E2868A73C}"/>
                </a:ext>
              </a:extLst>
            </p:cNvPr>
            <p:cNvSpPr/>
            <p:nvPr/>
          </p:nvSpPr>
          <p:spPr>
            <a:xfrm rot="13460281">
              <a:off x="-878885" y="2109904"/>
              <a:ext cx="1522236" cy="1625525"/>
            </a:xfrm>
            <a:prstGeom prst="rtTriangle">
              <a:avLst/>
            </a:prstGeom>
            <a:solidFill>
              <a:srgbClr val="1A2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1" name="直角三角形 10">
              <a:extLst>
                <a:ext uri="{FF2B5EF4-FFF2-40B4-BE49-F238E27FC236}">
                  <a16:creationId xmlns:a16="http://schemas.microsoft.com/office/drawing/2014/main" id="{AA0A82BD-E8C6-1E5F-7625-1A4B119B6F77}"/>
                </a:ext>
              </a:extLst>
            </p:cNvPr>
            <p:cNvSpPr/>
            <p:nvPr/>
          </p:nvSpPr>
          <p:spPr>
            <a:xfrm rot="8007907">
              <a:off x="1623498" y="5572481"/>
              <a:ext cx="2758511" cy="2758511"/>
            </a:xfrm>
            <a:prstGeom prst="rtTriangle">
              <a:avLst/>
            </a:prstGeom>
            <a:solidFill>
              <a:srgbClr val="1A2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12" name="图片 11" descr="e7d195523061f1c0deeec63e560781cfd59afb0ea006f2a87ABB68BF51EA6619813959095094C18C62A12F549504892A4AAA8C1554C6663626E05CA27F281A14E6983772AFC3FB97135759321DEA3D705820548C6D5B558CA8F362B18D312C152407D21FB34EF0A1D1B21F91EF7E1DCDE529C869E8F5A9E23DB214A825789D83372F841262D649B4">
              <a:extLst>
                <a:ext uri="{FF2B5EF4-FFF2-40B4-BE49-F238E27FC236}">
                  <a16:creationId xmlns:a16="http://schemas.microsoft.com/office/drawing/2014/main" id="{8B517D2B-5361-0827-6F63-07AA4A82433F}"/>
                </a:ext>
              </a:extLst>
            </p:cNvPr>
            <p:cNvPicPr>
              <a:picLocks noChangeAspect="1"/>
            </p:cNvPicPr>
            <p:nvPr/>
          </p:nvPicPr>
          <p:blipFill rotWithShape="1">
            <a:blip r:embed="rId5">
              <a:biLevel thresh="75000"/>
              <a:extLst>
                <a:ext uri="{BEBA8EAE-BF5A-486C-A8C5-ECC9F3942E4B}">
                  <a14:imgProps xmlns:a14="http://schemas.microsoft.com/office/drawing/2010/main">
                    <a14:imgLayer r:embed="rId6">
                      <a14:imgEffect>
                        <a14:saturation sat="66000"/>
                      </a14:imgEffect>
                    </a14:imgLayer>
                  </a14:imgProps>
                </a:ext>
              </a:extLst>
            </a:blip>
            <a:srcRect t="76775"/>
            <a:stretch/>
          </p:blipFill>
          <p:spPr>
            <a:xfrm rot="18807531" flipH="1">
              <a:off x="116785" y="4664470"/>
              <a:ext cx="6396804" cy="675328"/>
            </a:xfrm>
            <a:prstGeom prst="rect">
              <a:avLst/>
            </a:prstGeom>
            <a:noFill/>
            <a:ln>
              <a:noFill/>
            </a:ln>
            <a:effectLst>
              <a:outerShdw blurRad="50800" dist="38100" dir="8100000" algn="tr" rotWithShape="0">
                <a:prstClr val="black">
                  <a:alpha val="40000"/>
                </a:prstClr>
              </a:outerShdw>
            </a:effectLst>
          </p:spPr>
        </p:pic>
      </p:grpSp>
      <p:grpSp>
        <p:nvGrpSpPr>
          <p:cNvPr id="44" name="组合 43">
            <a:extLst>
              <a:ext uri="{FF2B5EF4-FFF2-40B4-BE49-F238E27FC236}">
                <a16:creationId xmlns:a16="http://schemas.microsoft.com/office/drawing/2014/main" id="{E66DE2BD-0036-7EC4-4C5F-0969BE899E83}"/>
              </a:ext>
            </a:extLst>
          </p:cNvPr>
          <p:cNvGrpSpPr/>
          <p:nvPr/>
        </p:nvGrpSpPr>
        <p:grpSpPr>
          <a:xfrm>
            <a:off x="8937365" y="4153555"/>
            <a:ext cx="2496990" cy="338756"/>
            <a:chOff x="5366850" y="1847101"/>
            <a:chExt cx="3028004" cy="410797"/>
          </a:xfrm>
          <a:solidFill>
            <a:schemeClr val="bg1">
              <a:lumMod val="65000"/>
            </a:schemeClr>
          </a:solidFill>
        </p:grpSpPr>
        <p:sp>
          <p:nvSpPr>
            <p:cNvPr id="45" name="PA-形状 3599" descr="e7d195523061f1c0d318120d6aeaf1b6ccceb6ba3da59c0775C5DE19DDDEBC09ED96DBD9900D9848D623ECAD1D4904B78047D0015C22C8BE97228BE8B5BFF08FE7A3AE04126DA07312A96C0F69F9BAB7E01F0DFF232822AB77623810BC887C2549F9C5785B2167CCA07000861688C3DF15C2C11A74132EFB7EBA420393013F1CDB3EABA914A9369A">
              <a:extLst>
                <a:ext uri="{FF2B5EF4-FFF2-40B4-BE49-F238E27FC236}">
                  <a16:creationId xmlns:a16="http://schemas.microsoft.com/office/drawing/2014/main" id="{702F8683-DE25-F733-A08F-6E12403B0CE6}"/>
                </a:ext>
              </a:extLst>
            </p:cNvPr>
            <p:cNvSpPr/>
            <p:nvPr>
              <p:custDataLst>
                <p:tags r:id="rId1"/>
              </p:custDataLst>
            </p:nvPr>
          </p:nvSpPr>
          <p:spPr>
            <a:xfrm>
              <a:off x="5366850" y="1847101"/>
              <a:ext cx="410797" cy="410797"/>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4236" y="16752"/>
                  </a:moveTo>
                  <a:cubicBezTo>
                    <a:pt x="14001" y="16887"/>
                    <a:pt x="13921" y="17188"/>
                    <a:pt x="14057" y="17422"/>
                  </a:cubicBezTo>
                  <a:cubicBezTo>
                    <a:pt x="14192" y="17658"/>
                    <a:pt x="14493" y="17738"/>
                    <a:pt x="14727" y="17602"/>
                  </a:cubicBezTo>
                  <a:cubicBezTo>
                    <a:pt x="14962" y="17467"/>
                    <a:pt x="15042" y="17167"/>
                    <a:pt x="14907" y="16932"/>
                  </a:cubicBezTo>
                  <a:cubicBezTo>
                    <a:pt x="14771" y="16697"/>
                    <a:pt x="14472" y="16617"/>
                    <a:pt x="14236" y="16752"/>
                  </a:cubicBezTo>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5218" y="10309"/>
                  </a:moveTo>
                  <a:lnTo>
                    <a:pt x="12694" y="10309"/>
                  </a:lnTo>
                  <a:cubicBezTo>
                    <a:pt x="12515" y="9624"/>
                    <a:pt x="11978" y="9084"/>
                    <a:pt x="11291" y="8906"/>
                  </a:cubicBezTo>
                  <a:lnTo>
                    <a:pt x="11291" y="3436"/>
                  </a:lnTo>
                  <a:cubicBezTo>
                    <a:pt x="11291" y="3166"/>
                    <a:pt x="11071" y="2945"/>
                    <a:pt x="10800" y="2945"/>
                  </a:cubicBezTo>
                  <a:cubicBezTo>
                    <a:pt x="10529" y="2945"/>
                    <a:pt x="10309" y="3166"/>
                    <a:pt x="10309" y="3436"/>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5218" y="11291"/>
                  </a:lnTo>
                  <a:cubicBezTo>
                    <a:pt x="15489" y="11291"/>
                    <a:pt x="15709" y="11072"/>
                    <a:pt x="15709" y="10800"/>
                  </a:cubicBezTo>
                  <a:cubicBezTo>
                    <a:pt x="15709" y="10529"/>
                    <a:pt x="15489" y="10309"/>
                    <a:pt x="15218" y="10309"/>
                  </a:cubicBezTo>
                  <a:moveTo>
                    <a:pt x="16932" y="6693"/>
                  </a:moveTo>
                  <a:cubicBezTo>
                    <a:pt x="16697" y="6829"/>
                    <a:pt x="16616" y="7129"/>
                    <a:pt x="16752" y="7364"/>
                  </a:cubicBezTo>
                  <a:cubicBezTo>
                    <a:pt x="16887" y="7599"/>
                    <a:pt x="17188" y="7679"/>
                    <a:pt x="17422" y="7543"/>
                  </a:cubicBezTo>
                  <a:cubicBezTo>
                    <a:pt x="17657" y="7408"/>
                    <a:pt x="17737" y="7108"/>
                    <a:pt x="17602" y="6873"/>
                  </a:cubicBezTo>
                  <a:cubicBezTo>
                    <a:pt x="17467" y="6638"/>
                    <a:pt x="17166" y="6557"/>
                    <a:pt x="16932" y="6693"/>
                  </a:cubicBezTo>
                  <a:moveTo>
                    <a:pt x="10800" y="17673"/>
                  </a:moveTo>
                  <a:cubicBezTo>
                    <a:pt x="10529" y="17673"/>
                    <a:pt x="10309" y="17893"/>
                    <a:pt x="10309" y="18164"/>
                  </a:cubicBezTo>
                  <a:cubicBezTo>
                    <a:pt x="10309" y="18435"/>
                    <a:pt x="10529" y="18655"/>
                    <a:pt x="10800" y="18655"/>
                  </a:cubicBezTo>
                  <a:cubicBezTo>
                    <a:pt x="11071" y="18655"/>
                    <a:pt x="11291" y="18435"/>
                    <a:pt x="11291" y="18164"/>
                  </a:cubicBezTo>
                  <a:cubicBezTo>
                    <a:pt x="11291" y="17893"/>
                    <a:pt x="11071" y="17673"/>
                    <a:pt x="10800" y="17673"/>
                  </a:cubicBezTo>
                  <a:moveTo>
                    <a:pt x="17422" y="14057"/>
                  </a:moveTo>
                  <a:cubicBezTo>
                    <a:pt x="17188" y="13921"/>
                    <a:pt x="16887" y="14001"/>
                    <a:pt x="16752" y="14236"/>
                  </a:cubicBezTo>
                  <a:cubicBezTo>
                    <a:pt x="16616" y="14472"/>
                    <a:pt x="16697" y="14772"/>
                    <a:pt x="16932" y="14907"/>
                  </a:cubicBezTo>
                  <a:cubicBezTo>
                    <a:pt x="17166" y="15043"/>
                    <a:pt x="17467" y="14962"/>
                    <a:pt x="17602" y="14727"/>
                  </a:cubicBezTo>
                  <a:cubicBezTo>
                    <a:pt x="17737" y="14492"/>
                    <a:pt x="17657" y="14192"/>
                    <a:pt x="17422" y="14057"/>
                  </a:cubicBezTo>
                  <a:moveTo>
                    <a:pt x="4668" y="6693"/>
                  </a:moveTo>
                  <a:cubicBezTo>
                    <a:pt x="4433" y="6557"/>
                    <a:pt x="4133" y="6638"/>
                    <a:pt x="3998" y="6873"/>
                  </a:cubicBezTo>
                  <a:cubicBezTo>
                    <a:pt x="3863" y="7108"/>
                    <a:pt x="3942" y="7408"/>
                    <a:pt x="4178" y="7543"/>
                  </a:cubicBezTo>
                  <a:cubicBezTo>
                    <a:pt x="4412" y="7679"/>
                    <a:pt x="4713" y="7599"/>
                    <a:pt x="4848" y="7364"/>
                  </a:cubicBezTo>
                  <a:cubicBezTo>
                    <a:pt x="4984" y="7129"/>
                    <a:pt x="4903" y="6829"/>
                    <a:pt x="4668" y="6693"/>
                  </a:cubicBezTo>
                  <a:moveTo>
                    <a:pt x="14236" y="4848"/>
                  </a:moveTo>
                  <a:cubicBezTo>
                    <a:pt x="14472" y="4984"/>
                    <a:pt x="14771" y="4903"/>
                    <a:pt x="14907" y="4669"/>
                  </a:cubicBezTo>
                  <a:cubicBezTo>
                    <a:pt x="15042" y="4434"/>
                    <a:pt x="14962" y="4134"/>
                    <a:pt x="14727" y="3998"/>
                  </a:cubicBezTo>
                  <a:cubicBezTo>
                    <a:pt x="14493" y="3863"/>
                    <a:pt x="14192" y="3943"/>
                    <a:pt x="14057" y="4178"/>
                  </a:cubicBezTo>
                  <a:cubicBezTo>
                    <a:pt x="13921" y="4412"/>
                    <a:pt x="14001" y="4713"/>
                    <a:pt x="14236" y="4848"/>
                  </a:cubicBezTo>
                  <a:moveTo>
                    <a:pt x="3436" y="10309"/>
                  </a:moveTo>
                  <a:cubicBezTo>
                    <a:pt x="3166" y="10309"/>
                    <a:pt x="2945" y="10529"/>
                    <a:pt x="2945" y="10800"/>
                  </a:cubicBezTo>
                  <a:cubicBezTo>
                    <a:pt x="2945" y="11072"/>
                    <a:pt x="3166" y="11291"/>
                    <a:pt x="3436" y="11291"/>
                  </a:cubicBezTo>
                  <a:cubicBezTo>
                    <a:pt x="3707" y="11291"/>
                    <a:pt x="3927" y="11072"/>
                    <a:pt x="3927" y="10800"/>
                  </a:cubicBezTo>
                  <a:cubicBezTo>
                    <a:pt x="3927" y="10529"/>
                    <a:pt x="3707" y="10309"/>
                    <a:pt x="3436" y="10309"/>
                  </a:cubicBezTo>
                  <a:moveTo>
                    <a:pt x="6873" y="3998"/>
                  </a:moveTo>
                  <a:cubicBezTo>
                    <a:pt x="6638" y="4134"/>
                    <a:pt x="6558" y="4434"/>
                    <a:pt x="6693" y="4669"/>
                  </a:cubicBezTo>
                  <a:cubicBezTo>
                    <a:pt x="6829" y="4903"/>
                    <a:pt x="7129" y="4984"/>
                    <a:pt x="7364" y="4848"/>
                  </a:cubicBezTo>
                  <a:cubicBezTo>
                    <a:pt x="7599" y="4713"/>
                    <a:pt x="7679" y="4412"/>
                    <a:pt x="7543" y="4178"/>
                  </a:cubicBezTo>
                  <a:cubicBezTo>
                    <a:pt x="7408" y="3943"/>
                    <a:pt x="7108" y="3863"/>
                    <a:pt x="6873" y="3998"/>
                  </a:cubicBezTo>
                  <a:moveTo>
                    <a:pt x="4178" y="14057"/>
                  </a:moveTo>
                  <a:cubicBezTo>
                    <a:pt x="3942" y="14192"/>
                    <a:pt x="3863" y="14492"/>
                    <a:pt x="3998" y="14727"/>
                  </a:cubicBezTo>
                  <a:cubicBezTo>
                    <a:pt x="4133" y="14962"/>
                    <a:pt x="4433" y="15043"/>
                    <a:pt x="4668" y="14907"/>
                  </a:cubicBezTo>
                  <a:cubicBezTo>
                    <a:pt x="4903" y="14772"/>
                    <a:pt x="4984" y="14472"/>
                    <a:pt x="4848" y="14236"/>
                  </a:cubicBezTo>
                  <a:cubicBezTo>
                    <a:pt x="4713" y="14001"/>
                    <a:pt x="4412" y="13921"/>
                    <a:pt x="4178" y="14057"/>
                  </a:cubicBezTo>
                  <a:moveTo>
                    <a:pt x="7364" y="16752"/>
                  </a:moveTo>
                  <a:cubicBezTo>
                    <a:pt x="7129" y="16617"/>
                    <a:pt x="6829" y="16697"/>
                    <a:pt x="6693" y="16932"/>
                  </a:cubicBezTo>
                  <a:cubicBezTo>
                    <a:pt x="6558" y="17167"/>
                    <a:pt x="6638" y="17467"/>
                    <a:pt x="6873" y="17602"/>
                  </a:cubicBezTo>
                  <a:cubicBezTo>
                    <a:pt x="7108" y="17738"/>
                    <a:pt x="7408" y="17658"/>
                    <a:pt x="7543" y="17422"/>
                  </a:cubicBezTo>
                  <a:cubicBezTo>
                    <a:pt x="7679" y="17188"/>
                    <a:pt x="7599" y="16887"/>
                    <a:pt x="7364" y="16752"/>
                  </a:cubicBezTo>
                  <a:moveTo>
                    <a:pt x="18164" y="10309"/>
                  </a:moveTo>
                  <a:cubicBezTo>
                    <a:pt x="17893" y="10309"/>
                    <a:pt x="17673" y="10529"/>
                    <a:pt x="17673" y="10800"/>
                  </a:cubicBezTo>
                  <a:cubicBezTo>
                    <a:pt x="17673" y="11072"/>
                    <a:pt x="17893" y="11291"/>
                    <a:pt x="18164" y="11291"/>
                  </a:cubicBezTo>
                  <a:cubicBezTo>
                    <a:pt x="18434" y="11291"/>
                    <a:pt x="18655" y="11072"/>
                    <a:pt x="18655" y="10800"/>
                  </a:cubicBezTo>
                  <a:cubicBezTo>
                    <a:pt x="18655" y="10529"/>
                    <a:pt x="18434" y="10309"/>
                    <a:pt x="18164" y="10309"/>
                  </a:cubicBezTo>
                </a:path>
              </a:pathLst>
            </a:custGeom>
            <a:grp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cs typeface="+mn-ea"/>
                <a:sym typeface="+mn-lt"/>
              </a:endParaRPr>
            </a:p>
          </p:txBody>
        </p:sp>
        <p:sp>
          <p:nvSpPr>
            <p:cNvPr id="46" name="PA-形状 3717" descr="e7d195523061f1c0d318120d6aeaf1b6ccceb6ba3da59c0775C5DE19DDDEBC09ED96DBD9900D9848D623ECAD1D4904B78047D0015C22C8BE97228BE8B5BFF08FE7A3AE04126DA07312A96C0F69F9BAB7E01F0DFF232822AB77623810BC887C2549F9C5785B2167CCA07000861688C3DF15C2C11A74132EFB7EBA420393013F1CDB3EABA914A9369A">
              <a:extLst>
                <a:ext uri="{FF2B5EF4-FFF2-40B4-BE49-F238E27FC236}">
                  <a16:creationId xmlns:a16="http://schemas.microsoft.com/office/drawing/2014/main" id="{6A20CF5C-EFD3-2229-239F-71F76E8B3049}"/>
                </a:ext>
              </a:extLst>
            </p:cNvPr>
            <p:cNvSpPr/>
            <p:nvPr>
              <p:custDataLst>
                <p:tags r:id="rId2"/>
              </p:custDataLst>
            </p:nvPr>
          </p:nvSpPr>
          <p:spPr>
            <a:xfrm>
              <a:off x="6697955" y="1869602"/>
              <a:ext cx="365795" cy="365795"/>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9"/>
                    <a:pt x="6873" y="21109"/>
                  </a:cubicBezTo>
                  <a:cubicBezTo>
                    <a:pt x="6873" y="21380"/>
                    <a:pt x="7092" y="21600"/>
                    <a:pt x="7364" y="21600"/>
                  </a:cubicBezTo>
                  <a:lnTo>
                    <a:pt x="14236" y="21600"/>
                  </a:lnTo>
                  <a:cubicBezTo>
                    <a:pt x="14508" y="21600"/>
                    <a:pt x="14727" y="21380"/>
                    <a:pt x="14727" y="21109"/>
                  </a:cubicBezTo>
                  <a:cubicBezTo>
                    <a:pt x="14727" y="20839"/>
                    <a:pt x="14508"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grp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cs typeface="+mn-ea"/>
                <a:sym typeface="+mn-lt"/>
              </a:endParaRPr>
            </a:p>
          </p:txBody>
        </p:sp>
        <p:sp>
          <p:nvSpPr>
            <p:cNvPr id="47" name="PA-形状 3620" descr="e7d195523061f1c0d318120d6aeaf1b6ccceb6ba3da59c0775C5DE19DDDEBC09ED96DBD9900D9848D623ECAD1D4904B78047D0015C22C8BE97228BE8B5BFF08FE7A3AE04126DA07312A96C0F69F9BAB7E01F0DFF232822AB77623810BC887C2549F9C5785B2167CCA07000861688C3DF15C2C11A74132EFB7EBA420393013F1CDB3EABA914A9369A">
              <a:extLst>
                <a:ext uri="{FF2B5EF4-FFF2-40B4-BE49-F238E27FC236}">
                  <a16:creationId xmlns:a16="http://schemas.microsoft.com/office/drawing/2014/main" id="{D2FAF2C5-7C30-F029-62A3-65D8DD2D983C}"/>
                </a:ext>
              </a:extLst>
            </p:cNvPr>
            <p:cNvSpPr/>
            <p:nvPr>
              <p:custDataLst>
                <p:tags r:id="rId3"/>
              </p:custDataLst>
            </p:nvPr>
          </p:nvSpPr>
          <p:spPr>
            <a:xfrm>
              <a:off x="7984057" y="1847101"/>
              <a:ext cx="410797" cy="410797"/>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grp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cs typeface="+mn-ea"/>
                <a:sym typeface="+mn-lt"/>
              </a:endParaRPr>
            </a:p>
          </p:txBody>
        </p:sp>
      </p:grpSp>
      <p:grpSp>
        <p:nvGrpSpPr>
          <p:cNvPr id="49" name="组合 48">
            <a:extLst>
              <a:ext uri="{FF2B5EF4-FFF2-40B4-BE49-F238E27FC236}">
                <a16:creationId xmlns:a16="http://schemas.microsoft.com/office/drawing/2014/main" id="{3005BEB9-EE31-338F-2CF9-07FA6EFC33A5}"/>
              </a:ext>
            </a:extLst>
          </p:cNvPr>
          <p:cNvGrpSpPr/>
          <p:nvPr/>
        </p:nvGrpSpPr>
        <p:grpSpPr>
          <a:xfrm>
            <a:off x="5001532" y="5586530"/>
            <a:ext cx="2133277" cy="584114"/>
            <a:chOff x="8659131" y="2065781"/>
            <a:chExt cx="2332330" cy="584114"/>
          </a:xfrm>
          <a:solidFill>
            <a:srgbClr val="1A2F64"/>
          </a:solidFill>
        </p:grpSpPr>
        <p:sp>
          <p:nvSpPr>
            <p:cNvPr id="50" name="Rectangle 11">
              <a:extLst>
                <a:ext uri="{FF2B5EF4-FFF2-40B4-BE49-F238E27FC236}">
                  <a16:creationId xmlns:a16="http://schemas.microsoft.com/office/drawing/2014/main" id="{E1F21A45-EFC8-81BC-AAA0-02A4769AD9DF}"/>
                </a:ext>
              </a:extLst>
            </p:cNvPr>
            <p:cNvSpPr/>
            <p:nvPr/>
          </p:nvSpPr>
          <p:spPr>
            <a:xfrm>
              <a:off x="9124950" y="2185387"/>
              <a:ext cx="1866511" cy="276999"/>
            </a:xfrm>
            <a:prstGeom prst="rect">
              <a:avLst/>
            </a:prstGeom>
            <a:grpFill/>
          </p:spPr>
          <p:txBody>
            <a:bodyPr wrap="square">
              <a:spAutoFit/>
            </a:bodyPr>
            <a:lstStyle/>
            <a:p>
              <a:pPr marL="0" marR="0" lvl="0" indent="0" defTabSz="914354" eaLnBrk="1" fontAlgn="auto" latinLnBrk="0" hangingPunct="1">
                <a:lnSpc>
                  <a:spcPct val="100000"/>
                </a:lnSpc>
                <a:spcBef>
                  <a:spcPts val="600"/>
                </a:spcBef>
                <a:spcAft>
                  <a:spcPts val="0"/>
                </a:spcAft>
                <a:buClr>
                  <a:srgbClr val="E24848"/>
                </a:buClr>
                <a:buSzTx/>
                <a:buFontTx/>
                <a:buNone/>
                <a:tabLst/>
                <a:defRPr/>
              </a:pPr>
              <a:r>
                <a:rPr kumimoji="0" lang="en-US" altLang="zh-CN" sz="1200" b="0" i="0" u="none" strike="noStrike" kern="0" cap="none" spc="0" normalizeH="0" baseline="0" noProof="1">
                  <a:ln>
                    <a:noFill/>
                  </a:ln>
                  <a:solidFill>
                    <a:prstClr val="white"/>
                  </a:solidFill>
                  <a:effectLst/>
                  <a:uLnTx/>
                  <a:uFillTx/>
                  <a:cs typeface="+mn-ea"/>
                  <a:sym typeface="+mn-lt"/>
                </a:rPr>
                <a:t>XXX Academy</a:t>
              </a:r>
              <a:endParaRPr kumimoji="0" lang="zh-CN" altLang="en-US" sz="1200" b="0" i="0" u="none" strike="noStrike" kern="0" cap="none" spc="0" normalizeH="0" baseline="0" noProof="1">
                <a:ln>
                  <a:noFill/>
                </a:ln>
                <a:solidFill>
                  <a:prstClr val="white"/>
                </a:solidFill>
                <a:effectLst/>
                <a:uLnTx/>
                <a:uFillTx/>
                <a:cs typeface="+mn-ea"/>
                <a:sym typeface="+mn-lt"/>
              </a:endParaRPr>
            </a:p>
          </p:txBody>
        </p:sp>
        <p:cxnSp>
          <p:nvCxnSpPr>
            <p:cNvPr id="51" name="Straight Connector 33">
              <a:extLst>
                <a:ext uri="{FF2B5EF4-FFF2-40B4-BE49-F238E27FC236}">
                  <a16:creationId xmlns:a16="http://schemas.microsoft.com/office/drawing/2014/main" id="{731CF3F8-3F2C-50DF-B6BE-4CF6C8893FDA}"/>
                </a:ext>
              </a:extLst>
            </p:cNvPr>
            <p:cNvCxnSpPr>
              <a:cxnSpLocks/>
            </p:cNvCxnSpPr>
            <p:nvPr/>
          </p:nvCxnSpPr>
          <p:spPr>
            <a:xfrm>
              <a:off x="9125126" y="2065781"/>
              <a:ext cx="0" cy="584114"/>
            </a:xfrm>
            <a:prstGeom prst="line">
              <a:avLst/>
            </a:prstGeom>
            <a:grpFill/>
            <a:ln w="6350" cap="flat" cmpd="sng" algn="ctr">
              <a:solidFill>
                <a:srgbClr val="1A2F64"/>
              </a:solidFill>
              <a:prstDash val="solid"/>
              <a:miter lim="800000"/>
            </a:ln>
            <a:effectLst/>
          </p:spPr>
        </p:cxnSp>
        <p:sp>
          <p:nvSpPr>
            <p:cNvPr id="52" name="Freeform 97">
              <a:extLst>
                <a:ext uri="{FF2B5EF4-FFF2-40B4-BE49-F238E27FC236}">
                  <a16:creationId xmlns:a16="http://schemas.microsoft.com/office/drawing/2014/main" id="{09BF59D5-4A2E-60EB-AB04-10CDD36C95FC}"/>
                </a:ext>
              </a:extLst>
            </p:cNvPr>
            <p:cNvSpPr>
              <a:spLocks noEditPoints="1"/>
            </p:cNvSpPr>
            <p:nvPr/>
          </p:nvSpPr>
          <p:spPr bwMode="auto">
            <a:xfrm>
              <a:off x="8659131" y="2194115"/>
              <a:ext cx="347679" cy="347679"/>
            </a:xfrm>
            <a:custGeom>
              <a:avLst/>
              <a:gdLst>
                <a:gd name="T0" fmla="*/ 481 w 902"/>
                <a:gd name="T1" fmla="*/ 863 h 902"/>
                <a:gd name="T2" fmla="*/ 872 w 902"/>
                <a:gd name="T3" fmla="*/ 219 h 902"/>
                <a:gd name="T4" fmla="*/ 30 w 902"/>
                <a:gd name="T5" fmla="*/ 219 h 902"/>
                <a:gd name="T6" fmla="*/ 451 w 902"/>
                <a:gd name="T7" fmla="*/ 864 h 902"/>
                <a:gd name="T8" fmla="*/ 30 w 902"/>
                <a:gd name="T9" fmla="*/ 219 h 902"/>
                <a:gd name="T10" fmla="*/ 54 w 902"/>
                <a:gd name="T11" fmla="*/ 197 h 902"/>
                <a:gd name="T12" fmla="*/ 648 w 902"/>
                <a:gd name="T13" fmla="*/ 290 h 902"/>
                <a:gd name="T14" fmla="*/ 466 w 902"/>
                <a:gd name="T15" fmla="*/ 32 h 902"/>
                <a:gd name="T16" fmla="*/ 683 w 902"/>
                <a:gd name="T17" fmla="*/ 274 h 902"/>
                <a:gd name="T18" fmla="*/ 466 w 902"/>
                <a:gd name="T19" fmla="*/ 32 h 902"/>
                <a:gd name="T20" fmla="*/ 902 w 902"/>
                <a:gd name="T21" fmla="*/ 195 h 902"/>
                <a:gd name="T22" fmla="*/ 901 w 902"/>
                <a:gd name="T23" fmla="*/ 191 h 902"/>
                <a:gd name="T24" fmla="*/ 901 w 902"/>
                <a:gd name="T25" fmla="*/ 190 h 902"/>
                <a:gd name="T26" fmla="*/ 898 w 902"/>
                <a:gd name="T27" fmla="*/ 186 h 902"/>
                <a:gd name="T28" fmla="*/ 898 w 902"/>
                <a:gd name="T29" fmla="*/ 185 h 902"/>
                <a:gd name="T30" fmla="*/ 896 w 902"/>
                <a:gd name="T31" fmla="*/ 184 h 902"/>
                <a:gd name="T32" fmla="*/ 893 w 902"/>
                <a:gd name="T33" fmla="*/ 183 h 902"/>
                <a:gd name="T34" fmla="*/ 892 w 902"/>
                <a:gd name="T35" fmla="*/ 182 h 902"/>
                <a:gd name="T36" fmla="*/ 469 w 902"/>
                <a:gd name="T37" fmla="*/ 0 h 902"/>
                <a:gd name="T38" fmla="*/ 463 w 902"/>
                <a:gd name="T39" fmla="*/ 0 h 902"/>
                <a:gd name="T40" fmla="*/ 10 w 902"/>
                <a:gd name="T41" fmla="*/ 182 h 902"/>
                <a:gd name="T42" fmla="*/ 9 w 902"/>
                <a:gd name="T43" fmla="*/ 183 h 902"/>
                <a:gd name="T44" fmla="*/ 6 w 902"/>
                <a:gd name="T45" fmla="*/ 184 h 902"/>
                <a:gd name="T46" fmla="*/ 4 w 902"/>
                <a:gd name="T47" fmla="*/ 185 h 902"/>
                <a:gd name="T48" fmla="*/ 4 w 902"/>
                <a:gd name="T49" fmla="*/ 186 h 902"/>
                <a:gd name="T50" fmla="*/ 1 w 902"/>
                <a:gd name="T51" fmla="*/ 189 h 902"/>
                <a:gd name="T52" fmla="*/ 1 w 902"/>
                <a:gd name="T53" fmla="*/ 190 h 902"/>
                <a:gd name="T54" fmla="*/ 0 w 902"/>
                <a:gd name="T55" fmla="*/ 195 h 902"/>
                <a:gd name="T56" fmla="*/ 0 w 902"/>
                <a:gd name="T57" fmla="*/ 195 h 902"/>
                <a:gd name="T58" fmla="*/ 0 w 902"/>
                <a:gd name="T59" fmla="*/ 195 h 902"/>
                <a:gd name="T60" fmla="*/ 0 w 902"/>
                <a:gd name="T61" fmla="*/ 681 h 902"/>
                <a:gd name="T62" fmla="*/ 5 w 902"/>
                <a:gd name="T63" fmla="*/ 688 h 902"/>
                <a:gd name="T64" fmla="*/ 460 w 902"/>
                <a:gd name="T65" fmla="*/ 901 h 902"/>
                <a:gd name="T66" fmla="*/ 461 w 902"/>
                <a:gd name="T67" fmla="*/ 901 h 902"/>
                <a:gd name="T68" fmla="*/ 466 w 902"/>
                <a:gd name="T69" fmla="*/ 902 h 902"/>
                <a:gd name="T70" fmla="*/ 472 w 902"/>
                <a:gd name="T71" fmla="*/ 901 h 902"/>
                <a:gd name="T72" fmla="*/ 472 w 902"/>
                <a:gd name="T73" fmla="*/ 900 h 902"/>
                <a:gd name="T74" fmla="*/ 897 w 902"/>
                <a:gd name="T75" fmla="*/ 688 h 902"/>
                <a:gd name="T76" fmla="*/ 901 w 902"/>
                <a:gd name="T77" fmla="*/ 681 h 902"/>
                <a:gd name="T78" fmla="*/ 902 w 902"/>
                <a:gd name="T79" fmla="*/ 195 h 902"/>
                <a:gd name="T80" fmla="*/ 902 w 902"/>
                <a:gd name="T81" fmla="*/ 195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02" h="902">
                  <a:moveTo>
                    <a:pt x="872" y="668"/>
                  </a:moveTo>
                  <a:lnTo>
                    <a:pt x="481" y="863"/>
                  </a:lnTo>
                  <a:lnTo>
                    <a:pt x="481" y="401"/>
                  </a:lnTo>
                  <a:lnTo>
                    <a:pt x="872" y="219"/>
                  </a:lnTo>
                  <a:lnTo>
                    <a:pt x="872" y="668"/>
                  </a:lnTo>
                  <a:close/>
                  <a:moveTo>
                    <a:pt x="30" y="219"/>
                  </a:moveTo>
                  <a:lnTo>
                    <a:pt x="451" y="401"/>
                  </a:lnTo>
                  <a:lnTo>
                    <a:pt x="451" y="864"/>
                  </a:lnTo>
                  <a:lnTo>
                    <a:pt x="30" y="667"/>
                  </a:lnTo>
                  <a:lnTo>
                    <a:pt x="30" y="219"/>
                  </a:lnTo>
                  <a:close/>
                  <a:moveTo>
                    <a:pt x="466" y="374"/>
                  </a:moveTo>
                  <a:lnTo>
                    <a:pt x="54" y="197"/>
                  </a:lnTo>
                  <a:lnTo>
                    <a:pt x="266" y="112"/>
                  </a:lnTo>
                  <a:lnTo>
                    <a:pt x="648" y="290"/>
                  </a:lnTo>
                  <a:lnTo>
                    <a:pt x="466" y="374"/>
                  </a:lnTo>
                  <a:close/>
                  <a:moveTo>
                    <a:pt x="466" y="32"/>
                  </a:moveTo>
                  <a:lnTo>
                    <a:pt x="851" y="197"/>
                  </a:lnTo>
                  <a:lnTo>
                    <a:pt x="683" y="274"/>
                  </a:lnTo>
                  <a:lnTo>
                    <a:pt x="304" y="97"/>
                  </a:lnTo>
                  <a:lnTo>
                    <a:pt x="466" y="32"/>
                  </a:lnTo>
                  <a:close/>
                  <a:moveTo>
                    <a:pt x="902" y="195"/>
                  </a:moveTo>
                  <a:lnTo>
                    <a:pt x="902" y="195"/>
                  </a:lnTo>
                  <a:lnTo>
                    <a:pt x="902" y="193"/>
                  </a:lnTo>
                  <a:lnTo>
                    <a:pt x="901" y="191"/>
                  </a:lnTo>
                  <a:lnTo>
                    <a:pt x="901" y="190"/>
                  </a:lnTo>
                  <a:lnTo>
                    <a:pt x="901" y="190"/>
                  </a:lnTo>
                  <a:lnTo>
                    <a:pt x="900" y="188"/>
                  </a:lnTo>
                  <a:lnTo>
                    <a:pt x="898" y="186"/>
                  </a:lnTo>
                  <a:lnTo>
                    <a:pt x="898" y="186"/>
                  </a:lnTo>
                  <a:lnTo>
                    <a:pt x="898" y="185"/>
                  </a:lnTo>
                  <a:lnTo>
                    <a:pt x="897" y="184"/>
                  </a:lnTo>
                  <a:lnTo>
                    <a:pt x="896" y="184"/>
                  </a:lnTo>
                  <a:lnTo>
                    <a:pt x="895" y="183"/>
                  </a:lnTo>
                  <a:lnTo>
                    <a:pt x="893" y="183"/>
                  </a:lnTo>
                  <a:lnTo>
                    <a:pt x="893" y="183"/>
                  </a:lnTo>
                  <a:lnTo>
                    <a:pt x="892" y="182"/>
                  </a:lnTo>
                  <a:lnTo>
                    <a:pt x="471" y="2"/>
                  </a:lnTo>
                  <a:lnTo>
                    <a:pt x="469" y="0"/>
                  </a:lnTo>
                  <a:lnTo>
                    <a:pt x="466" y="0"/>
                  </a:lnTo>
                  <a:lnTo>
                    <a:pt x="463" y="0"/>
                  </a:lnTo>
                  <a:lnTo>
                    <a:pt x="461" y="2"/>
                  </a:lnTo>
                  <a:lnTo>
                    <a:pt x="10" y="182"/>
                  </a:lnTo>
                  <a:lnTo>
                    <a:pt x="9" y="182"/>
                  </a:lnTo>
                  <a:lnTo>
                    <a:pt x="9" y="183"/>
                  </a:lnTo>
                  <a:lnTo>
                    <a:pt x="8" y="183"/>
                  </a:lnTo>
                  <a:lnTo>
                    <a:pt x="6" y="184"/>
                  </a:lnTo>
                  <a:lnTo>
                    <a:pt x="5" y="184"/>
                  </a:lnTo>
                  <a:lnTo>
                    <a:pt x="4" y="185"/>
                  </a:lnTo>
                  <a:lnTo>
                    <a:pt x="4" y="185"/>
                  </a:lnTo>
                  <a:lnTo>
                    <a:pt x="4" y="186"/>
                  </a:lnTo>
                  <a:lnTo>
                    <a:pt x="2" y="187"/>
                  </a:lnTo>
                  <a:lnTo>
                    <a:pt x="1" y="189"/>
                  </a:lnTo>
                  <a:lnTo>
                    <a:pt x="1" y="190"/>
                  </a:lnTo>
                  <a:lnTo>
                    <a:pt x="1" y="190"/>
                  </a:lnTo>
                  <a:lnTo>
                    <a:pt x="0" y="192"/>
                  </a:lnTo>
                  <a:lnTo>
                    <a:pt x="0" y="195"/>
                  </a:lnTo>
                  <a:lnTo>
                    <a:pt x="0" y="195"/>
                  </a:lnTo>
                  <a:lnTo>
                    <a:pt x="0" y="195"/>
                  </a:lnTo>
                  <a:lnTo>
                    <a:pt x="0" y="195"/>
                  </a:lnTo>
                  <a:lnTo>
                    <a:pt x="0" y="195"/>
                  </a:lnTo>
                  <a:lnTo>
                    <a:pt x="0" y="676"/>
                  </a:lnTo>
                  <a:lnTo>
                    <a:pt x="0" y="681"/>
                  </a:lnTo>
                  <a:lnTo>
                    <a:pt x="2" y="685"/>
                  </a:lnTo>
                  <a:lnTo>
                    <a:pt x="5" y="688"/>
                  </a:lnTo>
                  <a:lnTo>
                    <a:pt x="9" y="690"/>
                  </a:lnTo>
                  <a:lnTo>
                    <a:pt x="460" y="901"/>
                  </a:lnTo>
                  <a:lnTo>
                    <a:pt x="460" y="901"/>
                  </a:lnTo>
                  <a:lnTo>
                    <a:pt x="461" y="901"/>
                  </a:lnTo>
                  <a:lnTo>
                    <a:pt x="463" y="902"/>
                  </a:lnTo>
                  <a:lnTo>
                    <a:pt x="466" y="902"/>
                  </a:lnTo>
                  <a:lnTo>
                    <a:pt x="469" y="902"/>
                  </a:lnTo>
                  <a:lnTo>
                    <a:pt x="472" y="901"/>
                  </a:lnTo>
                  <a:lnTo>
                    <a:pt x="472" y="901"/>
                  </a:lnTo>
                  <a:lnTo>
                    <a:pt x="472" y="900"/>
                  </a:lnTo>
                  <a:lnTo>
                    <a:pt x="893" y="690"/>
                  </a:lnTo>
                  <a:lnTo>
                    <a:pt x="897" y="688"/>
                  </a:lnTo>
                  <a:lnTo>
                    <a:pt x="900" y="685"/>
                  </a:lnTo>
                  <a:lnTo>
                    <a:pt x="901" y="681"/>
                  </a:lnTo>
                  <a:lnTo>
                    <a:pt x="902" y="676"/>
                  </a:lnTo>
                  <a:lnTo>
                    <a:pt x="902" y="195"/>
                  </a:lnTo>
                  <a:lnTo>
                    <a:pt x="902" y="195"/>
                  </a:lnTo>
                  <a:lnTo>
                    <a:pt x="902" y="195"/>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cs typeface="+mn-ea"/>
                <a:sym typeface="+mn-lt"/>
              </a:endParaRPr>
            </a:p>
          </p:txBody>
        </p:sp>
      </p:grpSp>
      <p:grpSp>
        <p:nvGrpSpPr>
          <p:cNvPr id="53" name="组合 52">
            <a:extLst>
              <a:ext uri="{FF2B5EF4-FFF2-40B4-BE49-F238E27FC236}">
                <a16:creationId xmlns:a16="http://schemas.microsoft.com/office/drawing/2014/main" id="{D22B7F70-9A0A-5F4F-F138-99502A3905CB}"/>
              </a:ext>
            </a:extLst>
          </p:cNvPr>
          <p:cNvGrpSpPr/>
          <p:nvPr/>
        </p:nvGrpSpPr>
        <p:grpSpPr>
          <a:xfrm>
            <a:off x="7509981" y="5586530"/>
            <a:ext cx="1835838" cy="581783"/>
            <a:chOff x="8661162" y="3088258"/>
            <a:chExt cx="2072000" cy="581783"/>
          </a:xfrm>
          <a:solidFill>
            <a:srgbClr val="1A2F64"/>
          </a:solidFill>
        </p:grpSpPr>
        <p:sp>
          <p:nvSpPr>
            <p:cNvPr id="54" name="Rectangle 12">
              <a:extLst>
                <a:ext uri="{FF2B5EF4-FFF2-40B4-BE49-F238E27FC236}">
                  <a16:creationId xmlns:a16="http://schemas.microsoft.com/office/drawing/2014/main" id="{4DE68A01-E562-22CE-65ED-9217E41DC07C}"/>
                </a:ext>
              </a:extLst>
            </p:cNvPr>
            <p:cNvSpPr/>
            <p:nvPr/>
          </p:nvSpPr>
          <p:spPr>
            <a:xfrm>
              <a:off x="9124949" y="3218066"/>
              <a:ext cx="1608213" cy="276999"/>
            </a:xfrm>
            <a:prstGeom prst="rect">
              <a:avLst/>
            </a:prstGeom>
            <a:gradFill>
              <a:gsLst>
                <a:gs pos="24000">
                  <a:srgbClr val="BF9645"/>
                </a:gs>
                <a:gs pos="87000">
                  <a:srgbClr val="E5BA7C"/>
                </a:gs>
              </a:gsLst>
              <a:lin ang="13500000" scaled="1"/>
            </a:gradFill>
          </p:spPr>
          <p:txBody>
            <a:bodyPr wrap="square">
              <a:spAutoFit/>
            </a:bodyPr>
            <a:lstStyle/>
            <a:p>
              <a:pPr marL="0" marR="0" lvl="0" indent="0" defTabSz="914354" eaLnBrk="1" fontAlgn="auto" latinLnBrk="0" hangingPunct="1">
                <a:lnSpc>
                  <a:spcPct val="100000"/>
                </a:lnSpc>
                <a:spcBef>
                  <a:spcPts val="600"/>
                </a:spcBef>
                <a:spcAft>
                  <a:spcPts val="0"/>
                </a:spcAft>
                <a:buClr>
                  <a:srgbClr val="E24848"/>
                </a:buClr>
                <a:buSzTx/>
                <a:buFontTx/>
                <a:buNone/>
                <a:tabLst/>
                <a:defRPr/>
              </a:pPr>
              <a:r>
                <a:rPr kumimoji="0" lang="en-US" altLang="zh-CN" sz="1200" b="0" i="0" u="none" strike="noStrike" kern="0" cap="none" spc="0" normalizeH="0" baseline="0" noProof="1">
                  <a:ln>
                    <a:noFill/>
                  </a:ln>
                  <a:solidFill>
                    <a:prstClr val="white"/>
                  </a:solidFill>
                  <a:effectLst/>
                  <a:uLnTx/>
                  <a:uFillTx/>
                  <a:cs typeface="+mn-ea"/>
                  <a:sym typeface="+mn-lt"/>
                </a:rPr>
                <a:t>Respondent:</a:t>
              </a:r>
              <a:endParaRPr kumimoji="0" lang="zh-CN" altLang="en-US" sz="1200" b="0" i="0" u="none" strike="noStrike" kern="0" cap="none" spc="0" normalizeH="0" baseline="0" noProof="1">
                <a:ln>
                  <a:noFill/>
                </a:ln>
                <a:solidFill>
                  <a:prstClr val="white"/>
                </a:solidFill>
                <a:effectLst/>
                <a:uLnTx/>
                <a:uFillTx/>
                <a:cs typeface="+mn-ea"/>
                <a:sym typeface="+mn-lt"/>
              </a:endParaRPr>
            </a:p>
          </p:txBody>
        </p:sp>
        <p:cxnSp>
          <p:nvCxnSpPr>
            <p:cNvPr id="55" name="Straight Connector 34">
              <a:extLst>
                <a:ext uri="{FF2B5EF4-FFF2-40B4-BE49-F238E27FC236}">
                  <a16:creationId xmlns:a16="http://schemas.microsoft.com/office/drawing/2014/main" id="{F63F7CCB-C760-F309-82DD-EC4E4CAAE618}"/>
                </a:ext>
              </a:extLst>
            </p:cNvPr>
            <p:cNvCxnSpPr>
              <a:cxnSpLocks/>
            </p:cNvCxnSpPr>
            <p:nvPr/>
          </p:nvCxnSpPr>
          <p:spPr>
            <a:xfrm>
              <a:off x="9125126" y="3088258"/>
              <a:ext cx="0" cy="581783"/>
            </a:xfrm>
            <a:prstGeom prst="line">
              <a:avLst/>
            </a:prstGeom>
            <a:grpFill/>
            <a:ln w="6350" cap="flat" cmpd="sng" algn="ctr">
              <a:solidFill>
                <a:srgbClr val="BF9645"/>
              </a:solidFill>
              <a:prstDash val="solid"/>
              <a:miter lim="800000"/>
            </a:ln>
            <a:effectLst/>
          </p:spPr>
        </p:cxnSp>
        <p:grpSp>
          <p:nvGrpSpPr>
            <p:cNvPr id="56" name="Group 38">
              <a:extLst>
                <a:ext uri="{FF2B5EF4-FFF2-40B4-BE49-F238E27FC236}">
                  <a16:creationId xmlns:a16="http://schemas.microsoft.com/office/drawing/2014/main" id="{E6799B67-68AB-DCC7-8D35-A24CBAEF94BA}"/>
                </a:ext>
              </a:extLst>
            </p:cNvPr>
            <p:cNvGrpSpPr/>
            <p:nvPr/>
          </p:nvGrpSpPr>
          <p:grpSpPr>
            <a:xfrm>
              <a:off x="8661162" y="3252145"/>
              <a:ext cx="367656" cy="253556"/>
              <a:chOff x="10455275" y="1401763"/>
              <a:chExt cx="276225" cy="190500"/>
            </a:xfrm>
            <a:grpFill/>
          </p:grpSpPr>
          <p:sp>
            <p:nvSpPr>
              <p:cNvPr id="57" name="Freeform 180">
                <a:extLst>
                  <a:ext uri="{FF2B5EF4-FFF2-40B4-BE49-F238E27FC236}">
                    <a16:creationId xmlns:a16="http://schemas.microsoft.com/office/drawing/2014/main" id="{1941265B-CEE7-1A45-A24E-FAFD463D8D89}"/>
                  </a:ext>
                </a:extLst>
              </p:cNvPr>
              <p:cNvSpPr>
                <a:spLocks noEditPoints="1"/>
              </p:cNvSpPr>
              <p:nvPr/>
            </p:nvSpPr>
            <p:spPr bwMode="auto">
              <a:xfrm>
                <a:off x="10455275" y="1401763"/>
                <a:ext cx="238125" cy="152400"/>
              </a:xfrm>
              <a:custGeom>
                <a:avLst/>
                <a:gdLst>
                  <a:gd name="T0" fmla="*/ 722 w 752"/>
                  <a:gd name="T1" fmla="*/ 451 h 481"/>
                  <a:gd name="T2" fmla="*/ 31 w 752"/>
                  <a:gd name="T3" fmla="*/ 451 h 481"/>
                  <a:gd name="T4" fmla="*/ 31 w 752"/>
                  <a:gd name="T5" fmla="*/ 30 h 481"/>
                  <a:gd name="T6" fmla="*/ 722 w 752"/>
                  <a:gd name="T7" fmla="*/ 30 h 481"/>
                  <a:gd name="T8" fmla="*/ 722 w 752"/>
                  <a:gd name="T9" fmla="*/ 451 h 481"/>
                  <a:gd name="T10" fmla="*/ 752 w 752"/>
                  <a:gd name="T11" fmla="*/ 0 h 481"/>
                  <a:gd name="T12" fmla="*/ 0 w 752"/>
                  <a:gd name="T13" fmla="*/ 0 h 481"/>
                  <a:gd name="T14" fmla="*/ 0 w 752"/>
                  <a:gd name="T15" fmla="*/ 481 h 481"/>
                  <a:gd name="T16" fmla="*/ 752 w 752"/>
                  <a:gd name="T17" fmla="*/ 481 h 481"/>
                  <a:gd name="T18" fmla="*/ 752 w 752"/>
                  <a:gd name="T19"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2" h="481">
                    <a:moveTo>
                      <a:pt x="722" y="451"/>
                    </a:moveTo>
                    <a:lnTo>
                      <a:pt x="31" y="451"/>
                    </a:lnTo>
                    <a:lnTo>
                      <a:pt x="31" y="30"/>
                    </a:lnTo>
                    <a:lnTo>
                      <a:pt x="722" y="30"/>
                    </a:lnTo>
                    <a:lnTo>
                      <a:pt x="722" y="451"/>
                    </a:lnTo>
                    <a:close/>
                    <a:moveTo>
                      <a:pt x="752" y="0"/>
                    </a:moveTo>
                    <a:lnTo>
                      <a:pt x="0" y="0"/>
                    </a:lnTo>
                    <a:lnTo>
                      <a:pt x="0" y="481"/>
                    </a:lnTo>
                    <a:lnTo>
                      <a:pt x="752" y="481"/>
                    </a:lnTo>
                    <a:lnTo>
                      <a:pt x="75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cs typeface="+mn-ea"/>
                  <a:sym typeface="+mn-lt"/>
                </a:endParaRPr>
              </a:p>
            </p:txBody>
          </p:sp>
          <p:sp>
            <p:nvSpPr>
              <p:cNvPr id="58" name="Freeform 181">
                <a:extLst>
                  <a:ext uri="{FF2B5EF4-FFF2-40B4-BE49-F238E27FC236}">
                    <a16:creationId xmlns:a16="http://schemas.microsoft.com/office/drawing/2014/main" id="{7C1ED79D-D6FF-B7C2-0322-6F1B210AB9C6}"/>
                  </a:ext>
                </a:extLst>
              </p:cNvPr>
              <p:cNvSpPr>
                <a:spLocks/>
              </p:cNvSpPr>
              <p:nvPr/>
            </p:nvSpPr>
            <p:spPr bwMode="auto">
              <a:xfrm>
                <a:off x="10474325" y="1420813"/>
                <a:ext cx="238125" cy="152400"/>
              </a:xfrm>
              <a:custGeom>
                <a:avLst/>
                <a:gdLst>
                  <a:gd name="T0" fmla="*/ 751 w 751"/>
                  <a:gd name="T1" fmla="*/ 15 h 481"/>
                  <a:gd name="T2" fmla="*/ 751 w 751"/>
                  <a:gd name="T3" fmla="*/ 11 h 481"/>
                  <a:gd name="T4" fmla="*/ 750 w 751"/>
                  <a:gd name="T5" fmla="*/ 9 h 481"/>
                  <a:gd name="T6" fmla="*/ 749 w 751"/>
                  <a:gd name="T7" fmla="*/ 6 h 481"/>
                  <a:gd name="T8" fmla="*/ 747 w 751"/>
                  <a:gd name="T9" fmla="*/ 4 h 481"/>
                  <a:gd name="T10" fmla="*/ 745 w 751"/>
                  <a:gd name="T11" fmla="*/ 3 h 481"/>
                  <a:gd name="T12" fmla="*/ 742 w 751"/>
                  <a:gd name="T13" fmla="*/ 1 h 481"/>
                  <a:gd name="T14" fmla="*/ 739 w 751"/>
                  <a:gd name="T15" fmla="*/ 0 h 481"/>
                  <a:gd name="T16" fmla="*/ 736 w 751"/>
                  <a:gd name="T17" fmla="*/ 0 h 481"/>
                  <a:gd name="T18" fmla="*/ 734 w 751"/>
                  <a:gd name="T19" fmla="*/ 0 h 481"/>
                  <a:gd name="T20" fmla="*/ 731 w 751"/>
                  <a:gd name="T21" fmla="*/ 1 h 481"/>
                  <a:gd name="T22" fmla="*/ 728 w 751"/>
                  <a:gd name="T23" fmla="*/ 3 h 481"/>
                  <a:gd name="T24" fmla="*/ 725 w 751"/>
                  <a:gd name="T25" fmla="*/ 4 h 481"/>
                  <a:gd name="T26" fmla="*/ 724 w 751"/>
                  <a:gd name="T27" fmla="*/ 6 h 481"/>
                  <a:gd name="T28" fmla="*/ 722 w 751"/>
                  <a:gd name="T29" fmla="*/ 9 h 481"/>
                  <a:gd name="T30" fmla="*/ 722 w 751"/>
                  <a:gd name="T31" fmla="*/ 11 h 481"/>
                  <a:gd name="T32" fmla="*/ 721 w 751"/>
                  <a:gd name="T33" fmla="*/ 15 h 481"/>
                  <a:gd name="T34" fmla="*/ 721 w 751"/>
                  <a:gd name="T35" fmla="*/ 451 h 481"/>
                  <a:gd name="T36" fmla="*/ 15 w 751"/>
                  <a:gd name="T37" fmla="*/ 451 h 481"/>
                  <a:gd name="T38" fmla="*/ 12 w 751"/>
                  <a:gd name="T39" fmla="*/ 451 h 481"/>
                  <a:gd name="T40" fmla="*/ 9 w 751"/>
                  <a:gd name="T41" fmla="*/ 452 h 481"/>
                  <a:gd name="T42" fmla="*/ 6 w 751"/>
                  <a:gd name="T43" fmla="*/ 454 h 481"/>
                  <a:gd name="T44" fmla="*/ 4 w 751"/>
                  <a:gd name="T45" fmla="*/ 455 h 481"/>
                  <a:gd name="T46" fmla="*/ 2 w 751"/>
                  <a:gd name="T47" fmla="*/ 457 h 481"/>
                  <a:gd name="T48" fmla="*/ 1 w 751"/>
                  <a:gd name="T49" fmla="*/ 460 h 481"/>
                  <a:gd name="T50" fmla="*/ 0 w 751"/>
                  <a:gd name="T51" fmla="*/ 462 h 481"/>
                  <a:gd name="T52" fmla="*/ 0 w 751"/>
                  <a:gd name="T53" fmla="*/ 466 h 481"/>
                  <a:gd name="T54" fmla="*/ 0 w 751"/>
                  <a:gd name="T55" fmla="*/ 469 h 481"/>
                  <a:gd name="T56" fmla="*/ 1 w 751"/>
                  <a:gd name="T57" fmla="*/ 472 h 481"/>
                  <a:gd name="T58" fmla="*/ 2 w 751"/>
                  <a:gd name="T59" fmla="*/ 474 h 481"/>
                  <a:gd name="T60" fmla="*/ 4 w 751"/>
                  <a:gd name="T61" fmla="*/ 476 h 481"/>
                  <a:gd name="T62" fmla="*/ 6 w 751"/>
                  <a:gd name="T63" fmla="*/ 478 h 481"/>
                  <a:gd name="T64" fmla="*/ 9 w 751"/>
                  <a:gd name="T65" fmla="*/ 479 h 481"/>
                  <a:gd name="T66" fmla="*/ 12 w 751"/>
                  <a:gd name="T67" fmla="*/ 481 h 481"/>
                  <a:gd name="T68" fmla="*/ 15 w 751"/>
                  <a:gd name="T69" fmla="*/ 481 h 481"/>
                  <a:gd name="T70" fmla="*/ 751 w 751"/>
                  <a:gd name="T71" fmla="*/ 481 h 481"/>
                  <a:gd name="T72" fmla="*/ 751 w 751"/>
                  <a:gd name="T73" fmla="*/ 15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1" h="481">
                    <a:moveTo>
                      <a:pt x="751" y="15"/>
                    </a:moveTo>
                    <a:lnTo>
                      <a:pt x="751" y="11"/>
                    </a:lnTo>
                    <a:lnTo>
                      <a:pt x="750" y="9"/>
                    </a:lnTo>
                    <a:lnTo>
                      <a:pt x="749" y="6"/>
                    </a:lnTo>
                    <a:lnTo>
                      <a:pt x="747" y="4"/>
                    </a:lnTo>
                    <a:lnTo>
                      <a:pt x="745" y="3"/>
                    </a:lnTo>
                    <a:lnTo>
                      <a:pt x="742" y="1"/>
                    </a:lnTo>
                    <a:lnTo>
                      <a:pt x="739" y="0"/>
                    </a:lnTo>
                    <a:lnTo>
                      <a:pt x="736" y="0"/>
                    </a:lnTo>
                    <a:lnTo>
                      <a:pt x="734" y="0"/>
                    </a:lnTo>
                    <a:lnTo>
                      <a:pt x="731" y="1"/>
                    </a:lnTo>
                    <a:lnTo>
                      <a:pt x="728" y="3"/>
                    </a:lnTo>
                    <a:lnTo>
                      <a:pt x="725" y="4"/>
                    </a:lnTo>
                    <a:lnTo>
                      <a:pt x="724" y="6"/>
                    </a:lnTo>
                    <a:lnTo>
                      <a:pt x="722" y="9"/>
                    </a:lnTo>
                    <a:lnTo>
                      <a:pt x="722" y="11"/>
                    </a:lnTo>
                    <a:lnTo>
                      <a:pt x="721" y="15"/>
                    </a:lnTo>
                    <a:lnTo>
                      <a:pt x="721" y="451"/>
                    </a:lnTo>
                    <a:lnTo>
                      <a:pt x="15" y="451"/>
                    </a:lnTo>
                    <a:lnTo>
                      <a:pt x="12" y="451"/>
                    </a:lnTo>
                    <a:lnTo>
                      <a:pt x="9" y="452"/>
                    </a:lnTo>
                    <a:lnTo>
                      <a:pt x="6" y="454"/>
                    </a:lnTo>
                    <a:lnTo>
                      <a:pt x="4" y="455"/>
                    </a:lnTo>
                    <a:lnTo>
                      <a:pt x="2" y="457"/>
                    </a:lnTo>
                    <a:lnTo>
                      <a:pt x="1" y="460"/>
                    </a:lnTo>
                    <a:lnTo>
                      <a:pt x="0" y="462"/>
                    </a:lnTo>
                    <a:lnTo>
                      <a:pt x="0" y="466"/>
                    </a:lnTo>
                    <a:lnTo>
                      <a:pt x="0" y="469"/>
                    </a:lnTo>
                    <a:lnTo>
                      <a:pt x="1" y="472"/>
                    </a:lnTo>
                    <a:lnTo>
                      <a:pt x="2" y="474"/>
                    </a:lnTo>
                    <a:lnTo>
                      <a:pt x="4" y="476"/>
                    </a:lnTo>
                    <a:lnTo>
                      <a:pt x="6" y="478"/>
                    </a:lnTo>
                    <a:lnTo>
                      <a:pt x="9" y="479"/>
                    </a:lnTo>
                    <a:lnTo>
                      <a:pt x="12" y="481"/>
                    </a:lnTo>
                    <a:lnTo>
                      <a:pt x="15" y="481"/>
                    </a:lnTo>
                    <a:lnTo>
                      <a:pt x="751" y="481"/>
                    </a:lnTo>
                    <a:lnTo>
                      <a:pt x="751"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cs typeface="+mn-ea"/>
                  <a:sym typeface="+mn-lt"/>
                </a:endParaRPr>
              </a:p>
            </p:txBody>
          </p:sp>
          <p:sp>
            <p:nvSpPr>
              <p:cNvPr id="59" name="Freeform 182">
                <a:extLst>
                  <a:ext uri="{FF2B5EF4-FFF2-40B4-BE49-F238E27FC236}">
                    <a16:creationId xmlns:a16="http://schemas.microsoft.com/office/drawing/2014/main" id="{CBCFF8EA-2584-5CCB-EFA2-CB17048E2BCD}"/>
                  </a:ext>
                </a:extLst>
              </p:cNvPr>
              <p:cNvSpPr>
                <a:spLocks/>
              </p:cNvSpPr>
              <p:nvPr/>
            </p:nvSpPr>
            <p:spPr bwMode="auto">
              <a:xfrm>
                <a:off x="10493375" y="1439863"/>
                <a:ext cx="238125" cy="152400"/>
              </a:xfrm>
              <a:custGeom>
                <a:avLst/>
                <a:gdLst>
                  <a:gd name="T0" fmla="*/ 736 w 752"/>
                  <a:gd name="T1" fmla="*/ 0 h 480"/>
                  <a:gd name="T2" fmla="*/ 734 w 752"/>
                  <a:gd name="T3" fmla="*/ 1 h 480"/>
                  <a:gd name="T4" fmla="*/ 731 w 752"/>
                  <a:gd name="T5" fmla="*/ 1 h 480"/>
                  <a:gd name="T6" fmla="*/ 728 w 752"/>
                  <a:gd name="T7" fmla="*/ 3 h 480"/>
                  <a:gd name="T8" fmla="*/ 726 w 752"/>
                  <a:gd name="T9" fmla="*/ 4 h 480"/>
                  <a:gd name="T10" fmla="*/ 724 w 752"/>
                  <a:gd name="T11" fmla="*/ 7 h 480"/>
                  <a:gd name="T12" fmla="*/ 723 w 752"/>
                  <a:gd name="T13" fmla="*/ 9 h 480"/>
                  <a:gd name="T14" fmla="*/ 722 w 752"/>
                  <a:gd name="T15" fmla="*/ 12 h 480"/>
                  <a:gd name="T16" fmla="*/ 721 w 752"/>
                  <a:gd name="T17" fmla="*/ 15 h 480"/>
                  <a:gd name="T18" fmla="*/ 721 w 752"/>
                  <a:gd name="T19" fmla="*/ 451 h 480"/>
                  <a:gd name="T20" fmla="*/ 15 w 752"/>
                  <a:gd name="T21" fmla="*/ 451 h 480"/>
                  <a:gd name="T22" fmla="*/ 12 w 752"/>
                  <a:gd name="T23" fmla="*/ 452 h 480"/>
                  <a:gd name="T24" fmla="*/ 9 w 752"/>
                  <a:gd name="T25" fmla="*/ 452 h 480"/>
                  <a:gd name="T26" fmla="*/ 6 w 752"/>
                  <a:gd name="T27" fmla="*/ 454 h 480"/>
                  <a:gd name="T28" fmla="*/ 4 w 752"/>
                  <a:gd name="T29" fmla="*/ 455 h 480"/>
                  <a:gd name="T30" fmla="*/ 2 w 752"/>
                  <a:gd name="T31" fmla="*/ 458 h 480"/>
                  <a:gd name="T32" fmla="*/ 1 w 752"/>
                  <a:gd name="T33" fmla="*/ 460 h 480"/>
                  <a:gd name="T34" fmla="*/ 0 w 752"/>
                  <a:gd name="T35" fmla="*/ 463 h 480"/>
                  <a:gd name="T36" fmla="*/ 0 w 752"/>
                  <a:gd name="T37" fmla="*/ 465 h 480"/>
                  <a:gd name="T38" fmla="*/ 0 w 752"/>
                  <a:gd name="T39" fmla="*/ 469 h 480"/>
                  <a:gd name="T40" fmla="*/ 1 w 752"/>
                  <a:gd name="T41" fmla="*/ 472 h 480"/>
                  <a:gd name="T42" fmla="*/ 2 w 752"/>
                  <a:gd name="T43" fmla="*/ 474 h 480"/>
                  <a:gd name="T44" fmla="*/ 4 w 752"/>
                  <a:gd name="T45" fmla="*/ 476 h 480"/>
                  <a:gd name="T46" fmla="*/ 6 w 752"/>
                  <a:gd name="T47" fmla="*/ 478 h 480"/>
                  <a:gd name="T48" fmla="*/ 9 w 752"/>
                  <a:gd name="T49" fmla="*/ 479 h 480"/>
                  <a:gd name="T50" fmla="*/ 12 w 752"/>
                  <a:gd name="T51" fmla="*/ 480 h 480"/>
                  <a:gd name="T52" fmla="*/ 15 w 752"/>
                  <a:gd name="T53" fmla="*/ 480 h 480"/>
                  <a:gd name="T54" fmla="*/ 752 w 752"/>
                  <a:gd name="T55" fmla="*/ 480 h 480"/>
                  <a:gd name="T56" fmla="*/ 752 w 752"/>
                  <a:gd name="T57" fmla="*/ 15 h 480"/>
                  <a:gd name="T58" fmla="*/ 751 w 752"/>
                  <a:gd name="T59" fmla="*/ 11 h 480"/>
                  <a:gd name="T60" fmla="*/ 750 w 752"/>
                  <a:gd name="T61" fmla="*/ 9 h 480"/>
                  <a:gd name="T62" fmla="*/ 749 w 752"/>
                  <a:gd name="T63" fmla="*/ 6 h 480"/>
                  <a:gd name="T64" fmla="*/ 747 w 752"/>
                  <a:gd name="T65" fmla="*/ 4 h 480"/>
                  <a:gd name="T66" fmla="*/ 745 w 752"/>
                  <a:gd name="T67" fmla="*/ 3 h 480"/>
                  <a:gd name="T68" fmla="*/ 742 w 752"/>
                  <a:gd name="T69" fmla="*/ 1 h 480"/>
                  <a:gd name="T70" fmla="*/ 739 w 752"/>
                  <a:gd name="T71" fmla="*/ 1 h 480"/>
                  <a:gd name="T72" fmla="*/ 736 w 752"/>
                  <a:gd name="T73"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2" h="480">
                    <a:moveTo>
                      <a:pt x="736" y="0"/>
                    </a:moveTo>
                    <a:lnTo>
                      <a:pt x="734" y="1"/>
                    </a:lnTo>
                    <a:lnTo>
                      <a:pt x="731" y="1"/>
                    </a:lnTo>
                    <a:lnTo>
                      <a:pt x="728" y="3"/>
                    </a:lnTo>
                    <a:lnTo>
                      <a:pt x="726" y="4"/>
                    </a:lnTo>
                    <a:lnTo>
                      <a:pt x="724" y="7"/>
                    </a:lnTo>
                    <a:lnTo>
                      <a:pt x="723" y="9"/>
                    </a:lnTo>
                    <a:lnTo>
                      <a:pt x="722" y="12"/>
                    </a:lnTo>
                    <a:lnTo>
                      <a:pt x="721" y="15"/>
                    </a:lnTo>
                    <a:lnTo>
                      <a:pt x="721" y="451"/>
                    </a:lnTo>
                    <a:lnTo>
                      <a:pt x="15" y="451"/>
                    </a:lnTo>
                    <a:lnTo>
                      <a:pt x="12" y="452"/>
                    </a:lnTo>
                    <a:lnTo>
                      <a:pt x="9" y="452"/>
                    </a:lnTo>
                    <a:lnTo>
                      <a:pt x="6" y="454"/>
                    </a:lnTo>
                    <a:lnTo>
                      <a:pt x="4" y="455"/>
                    </a:lnTo>
                    <a:lnTo>
                      <a:pt x="2" y="458"/>
                    </a:lnTo>
                    <a:lnTo>
                      <a:pt x="1" y="460"/>
                    </a:lnTo>
                    <a:lnTo>
                      <a:pt x="0" y="463"/>
                    </a:lnTo>
                    <a:lnTo>
                      <a:pt x="0" y="465"/>
                    </a:lnTo>
                    <a:lnTo>
                      <a:pt x="0" y="469"/>
                    </a:lnTo>
                    <a:lnTo>
                      <a:pt x="1" y="472"/>
                    </a:lnTo>
                    <a:lnTo>
                      <a:pt x="2" y="474"/>
                    </a:lnTo>
                    <a:lnTo>
                      <a:pt x="4" y="476"/>
                    </a:lnTo>
                    <a:lnTo>
                      <a:pt x="6" y="478"/>
                    </a:lnTo>
                    <a:lnTo>
                      <a:pt x="9" y="479"/>
                    </a:lnTo>
                    <a:lnTo>
                      <a:pt x="12" y="480"/>
                    </a:lnTo>
                    <a:lnTo>
                      <a:pt x="15" y="480"/>
                    </a:lnTo>
                    <a:lnTo>
                      <a:pt x="752" y="480"/>
                    </a:lnTo>
                    <a:lnTo>
                      <a:pt x="752" y="15"/>
                    </a:lnTo>
                    <a:lnTo>
                      <a:pt x="751" y="11"/>
                    </a:lnTo>
                    <a:lnTo>
                      <a:pt x="750" y="9"/>
                    </a:lnTo>
                    <a:lnTo>
                      <a:pt x="749" y="6"/>
                    </a:lnTo>
                    <a:lnTo>
                      <a:pt x="747" y="4"/>
                    </a:lnTo>
                    <a:lnTo>
                      <a:pt x="745" y="3"/>
                    </a:lnTo>
                    <a:lnTo>
                      <a:pt x="742" y="1"/>
                    </a:lnTo>
                    <a:lnTo>
                      <a:pt x="739" y="1"/>
                    </a:lnTo>
                    <a:lnTo>
                      <a:pt x="7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cs typeface="+mn-ea"/>
                  <a:sym typeface="+mn-lt"/>
                </a:endParaRPr>
              </a:p>
            </p:txBody>
          </p:sp>
          <p:sp>
            <p:nvSpPr>
              <p:cNvPr id="60" name="Freeform 183">
                <a:extLst>
                  <a:ext uri="{FF2B5EF4-FFF2-40B4-BE49-F238E27FC236}">
                    <a16:creationId xmlns:a16="http://schemas.microsoft.com/office/drawing/2014/main" id="{6AB9FF9F-0EC9-52A5-235F-C56368DFCAE4}"/>
                  </a:ext>
                </a:extLst>
              </p:cNvPr>
              <p:cNvSpPr>
                <a:spLocks/>
              </p:cNvSpPr>
              <p:nvPr/>
            </p:nvSpPr>
            <p:spPr bwMode="auto">
              <a:xfrm>
                <a:off x="10483850" y="1516063"/>
                <a:ext cx="38100" cy="9525"/>
              </a:xfrm>
              <a:custGeom>
                <a:avLst/>
                <a:gdLst>
                  <a:gd name="T0" fmla="*/ 15 w 120"/>
                  <a:gd name="T1" fmla="*/ 30 h 30"/>
                  <a:gd name="T2" fmla="*/ 105 w 120"/>
                  <a:gd name="T3" fmla="*/ 30 h 30"/>
                  <a:gd name="T4" fmla="*/ 108 w 120"/>
                  <a:gd name="T5" fmla="*/ 30 h 30"/>
                  <a:gd name="T6" fmla="*/ 110 w 120"/>
                  <a:gd name="T7" fmla="*/ 28 h 30"/>
                  <a:gd name="T8" fmla="*/ 114 w 120"/>
                  <a:gd name="T9" fmla="*/ 27 h 30"/>
                  <a:gd name="T10" fmla="*/ 116 w 120"/>
                  <a:gd name="T11" fmla="*/ 25 h 30"/>
                  <a:gd name="T12" fmla="*/ 118 w 120"/>
                  <a:gd name="T13" fmla="*/ 23 h 30"/>
                  <a:gd name="T14" fmla="*/ 119 w 120"/>
                  <a:gd name="T15" fmla="*/ 20 h 30"/>
                  <a:gd name="T16" fmla="*/ 120 w 120"/>
                  <a:gd name="T17" fmla="*/ 18 h 30"/>
                  <a:gd name="T18" fmla="*/ 120 w 120"/>
                  <a:gd name="T19" fmla="*/ 15 h 30"/>
                  <a:gd name="T20" fmla="*/ 120 w 120"/>
                  <a:gd name="T21" fmla="*/ 11 h 30"/>
                  <a:gd name="T22" fmla="*/ 119 w 120"/>
                  <a:gd name="T23" fmla="*/ 8 h 30"/>
                  <a:gd name="T24" fmla="*/ 118 w 120"/>
                  <a:gd name="T25" fmla="*/ 6 h 30"/>
                  <a:gd name="T26" fmla="*/ 116 w 120"/>
                  <a:gd name="T27" fmla="*/ 4 h 30"/>
                  <a:gd name="T28" fmla="*/ 114 w 120"/>
                  <a:gd name="T29" fmla="*/ 2 h 30"/>
                  <a:gd name="T30" fmla="*/ 110 w 120"/>
                  <a:gd name="T31" fmla="*/ 1 h 30"/>
                  <a:gd name="T32" fmla="*/ 108 w 120"/>
                  <a:gd name="T33" fmla="*/ 0 h 30"/>
                  <a:gd name="T34" fmla="*/ 105 w 120"/>
                  <a:gd name="T35" fmla="*/ 0 h 30"/>
                  <a:gd name="T36" fmla="*/ 15 w 120"/>
                  <a:gd name="T37" fmla="*/ 0 h 30"/>
                  <a:gd name="T38" fmla="*/ 12 w 120"/>
                  <a:gd name="T39" fmla="*/ 0 h 30"/>
                  <a:gd name="T40" fmla="*/ 9 w 120"/>
                  <a:gd name="T41" fmla="*/ 1 h 30"/>
                  <a:gd name="T42" fmla="*/ 6 w 120"/>
                  <a:gd name="T43" fmla="*/ 2 h 30"/>
                  <a:gd name="T44" fmla="*/ 4 w 120"/>
                  <a:gd name="T45" fmla="*/ 4 h 30"/>
                  <a:gd name="T46" fmla="*/ 2 w 120"/>
                  <a:gd name="T47" fmla="*/ 6 h 30"/>
                  <a:gd name="T48" fmla="*/ 1 w 120"/>
                  <a:gd name="T49" fmla="*/ 8 h 30"/>
                  <a:gd name="T50" fmla="*/ 0 w 120"/>
                  <a:gd name="T51" fmla="*/ 11 h 30"/>
                  <a:gd name="T52" fmla="*/ 0 w 120"/>
                  <a:gd name="T53" fmla="*/ 15 h 30"/>
                  <a:gd name="T54" fmla="*/ 0 w 120"/>
                  <a:gd name="T55" fmla="*/ 18 h 30"/>
                  <a:gd name="T56" fmla="*/ 1 w 120"/>
                  <a:gd name="T57" fmla="*/ 20 h 30"/>
                  <a:gd name="T58" fmla="*/ 2 w 120"/>
                  <a:gd name="T59" fmla="*/ 23 h 30"/>
                  <a:gd name="T60" fmla="*/ 4 w 120"/>
                  <a:gd name="T61" fmla="*/ 25 h 30"/>
                  <a:gd name="T62" fmla="*/ 6 w 120"/>
                  <a:gd name="T63" fmla="*/ 27 h 30"/>
                  <a:gd name="T64" fmla="*/ 9 w 120"/>
                  <a:gd name="T65" fmla="*/ 28 h 30"/>
                  <a:gd name="T66" fmla="*/ 12 w 120"/>
                  <a:gd name="T67" fmla="*/ 30 h 30"/>
                  <a:gd name="T68" fmla="*/ 15 w 120"/>
                  <a:gd name="T6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0" h="30">
                    <a:moveTo>
                      <a:pt x="15" y="30"/>
                    </a:moveTo>
                    <a:lnTo>
                      <a:pt x="105" y="30"/>
                    </a:lnTo>
                    <a:lnTo>
                      <a:pt x="108" y="30"/>
                    </a:lnTo>
                    <a:lnTo>
                      <a:pt x="110" y="28"/>
                    </a:lnTo>
                    <a:lnTo>
                      <a:pt x="114" y="27"/>
                    </a:lnTo>
                    <a:lnTo>
                      <a:pt x="116" y="25"/>
                    </a:lnTo>
                    <a:lnTo>
                      <a:pt x="118" y="23"/>
                    </a:lnTo>
                    <a:lnTo>
                      <a:pt x="119" y="20"/>
                    </a:lnTo>
                    <a:lnTo>
                      <a:pt x="120" y="18"/>
                    </a:lnTo>
                    <a:lnTo>
                      <a:pt x="120" y="15"/>
                    </a:lnTo>
                    <a:lnTo>
                      <a:pt x="120" y="11"/>
                    </a:lnTo>
                    <a:lnTo>
                      <a:pt x="119" y="8"/>
                    </a:lnTo>
                    <a:lnTo>
                      <a:pt x="118" y="6"/>
                    </a:lnTo>
                    <a:lnTo>
                      <a:pt x="116" y="4"/>
                    </a:lnTo>
                    <a:lnTo>
                      <a:pt x="114" y="2"/>
                    </a:lnTo>
                    <a:lnTo>
                      <a:pt x="110" y="1"/>
                    </a:lnTo>
                    <a:lnTo>
                      <a:pt x="108" y="0"/>
                    </a:lnTo>
                    <a:lnTo>
                      <a:pt x="105" y="0"/>
                    </a:lnTo>
                    <a:lnTo>
                      <a:pt x="15" y="0"/>
                    </a:lnTo>
                    <a:lnTo>
                      <a:pt x="12" y="0"/>
                    </a:lnTo>
                    <a:lnTo>
                      <a:pt x="9" y="1"/>
                    </a:lnTo>
                    <a:lnTo>
                      <a:pt x="6" y="2"/>
                    </a:lnTo>
                    <a:lnTo>
                      <a:pt x="4" y="4"/>
                    </a:lnTo>
                    <a:lnTo>
                      <a:pt x="2" y="6"/>
                    </a:lnTo>
                    <a:lnTo>
                      <a:pt x="1" y="8"/>
                    </a:lnTo>
                    <a:lnTo>
                      <a:pt x="0" y="11"/>
                    </a:lnTo>
                    <a:lnTo>
                      <a:pt x="0" y="15"/>
                    </a:lnTo>
                    <a:lnTo>
                      <a:pt x="0" y="18"/>
                    </a:lnTo>
                    <a:lnTo>
                      <a:pt x="1" y="20"/>
                    </a:lnTo>
                    <a:lnTo>
                      <a:pt x="2" y="23"/>
                    </a:lnTo>
                    <a:lnTo>
                      <a:pt x="4" y="25"/>
                    </a:lnTo>
                    <a:lnTo>
                      <a:pt x="6" y="27"/>
                    </a:lnTo>
                    <a:lnTo>
                      <a:pt x="9" y="28"/>
                    </a:lnTo>
                    <a:lnTo>
                      <a:pt x="12" y="30"/>
                    </a:lnTo>
                    <a:lnTo>
                      <a:pt x="15"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cs typeface="+mn-ea"/>
                  <a:sym typeface="+mn-lt"/>
                </a:endParaRPr>
              </a:p>
            </p:txBody>
          </p:sp>
          <p:sp>
            <p:nvSpPr>
              <p:cNvPr id="61" name="Freeform 184">
                <a:extLst>
                  <a:ext uri="{FF2B5EF4-FFF2-40B4-BE49-F238E27FC236}">
                    <a16:creationId xmlns:a16="http://schemas.microsoft.com/office/drawing/2014/main" id="{2D90D84F-B20D-EABB-9772-E230D84C98A6}"/>
                  </a:ext>
                </a:extLst>
              </p:cNvPr>
              <p:cNvSpPr>
                <a:spLocks/>
              </p:cNvSpPr>
              <p:nvPr/>
            </p:nvSpPr>
            <p:spPr bwMode="auto">
              <a:xfrm>
                <a:off x="10626725" y="1430338"/>
                <a:ext cx="38100" cy="9525"/>
              </a:xfrm>
              <a:custGeom>
                <a:avLst/>
                <a:gdLst>
                  <a:gd name="T0" fmla="*/ 15 w 120"/>
                  <a:gd name="T1" fmla="*/ 30 h 30"/>
                  <a:gd name="T2" fmla="*/ 105 w 120"/>
                  <a:gd name="T3" fmla="*/ 30 h 30"/>
                  <a:gd name="T4" fmla="*/ 108 w 120"/>
                  <a:gd name="T5" fmla="*/ 30 h 30"/>
                  <a:gd name="T6" fmla="*/ 110 w 120"/>
                  <a:gd name="T7" fmla="*/ 28 h 30"/>
                  <a:gd name="T8" fmla="*/ 114 w 120"/>
                  <a:gd name="T9" fmla="*/ 27 h 30"/>
                  <a:gd name="T10" fmla="*/ 116 w 120"/>
                  <a:gd name="T11" fmla="*/ 25 h 30"/>
                  <a:gd name="T12" fmla="*/ 118 w 120"/>
                  <a:gd name="T13" fmla="*/ 23 h 30"/>
                  <a:gd name="T14" fmla="*/ 119 w 120"/>
                  <a:gd name="T15" fmla="*/ 21 h 30"/>
                  <a:gd name="T16" fmla="*/ 120 w 120"/>
                  <a:gd name="T17" fmla="*/ 18 h 30"/>
                  <a:gd name="T18" fmla="*/ 120 w 120"/>
                  <a:gd name="T19" fmla="*/ 15 h 30"/>
                  <a:gd name="T20" fmla="*/ 120 w 120"/>
                  <a:gd name="T21" fmla="*/ 11 h 30"/>
                  <a:gd name="T22" fmla="*/ 119 w 120"/>
                  <a:gd name="T23" fmla="*/ 9 h 30"/>
                  <a:gd name="T24" fmla="*/ 118 w 120"/>
                  <a:gd name="T25" fmla="*/ 6 h 30"/>
                  <a:gd name="T26" fmla="*/ 116 w 120"/>
                  <a:gd name="T27" fmla="*/ 4 h 30"/>
                  <a:gd name="T28" fmla="*/ 114 w 120"/>
                  <a:gd name="T29" fmla="*/ 3 h 30"/>
                  <a:gd name="T30" fmla="*/ 110 w 120"/>
                  <a:gd name="T31" fmla="*/ 1 h 30"/>
                  <a:gd name="T32" fmla="*/ 108 w 120"/>
                  <a:gd name="T33" fmla="*/ 1 h 30"/>
                  <a:gd name="T34" fmla="*/ 105 w 120"/>
                  <a:gd name="T35" fmla="*/ 0 h 30"/>
                  <a:gd name="T36" fmla="*/ 15 w 120"/>
                  <a:gd name="T37" fmla="*/ 0 h 30"/>
                  <a:gd name="T38" fmla="*/ 12 w 120"/>
                  <a:gd name="T39" fmla="*/ 0 h 30"/>
                  <a:gd name="T40" fmla="*/ 9 w 120"/>
                  <a:gd name="T41" fmla="*/ 1 h 30"/>
                  <a:gd name="T42" fmla="*/ 6 w 120"/>
                  <a:gd name="T43" fmla="*/ 3 h 30"/>
                  <a:gd name="T44" fmla="*/ 4 w 120"/>
                  <a:gd name="T45" fmla="*/ 4 h 30"/>
                  <a:gd name="T46" fmla="*/ 2 w 120"/>
                  <a:gd name="T47" fmla="*/ 6 h 30"/>
                  <a:gd name="T48" fmla="*/ 1 w 120"/>
                  <a:gd name="T49" fmla="*/ 9 h 30"/>
                  <a:gd name="T50" fmla="*/ 0 w 120"/>
                  <a:gd name="T51" fmla="*/ 11 h 30"/>
                  <a:gd name="T52" fmla="*/ 0 w 120"/>
                  <a:gd name="T53" fmla="*/ 15 h 30"/>
                  <a:gd name="T54" fmla="*/ 0 w 120"/>
                  <a:gd name="T55" fmla="*/ 18 h 30"/>
                  <a:gd name="T56" fmla="*/ 1 w 120"/>
                  <a:gd name="T57" fmla="*/ 21 h 30"/>
                  <a:gd name="T58" fmla="*/ 2 w 120"/>
                  <a:gd name="T59" fmla="*/ 23 h 30"/>
                  <a:gd name="T60" fmla="*/ 4 w 120"/>
                  <a:gd name="T61" fmla="*/ 25 h 30"/>
                  <a:gd name="T62" fmla="*/ 6 w 120"/>
                  <a:gd name="T63" fmla="*/ 27 h 30"/>
                  <a:gd name="T64" fmla="*/ 9 w 120"/>
                  <a:gd name="T65" fmla="*/ 28 h 30"/>
                  <a:gd name="T66" fmla="*/ 12 w 120"/>
                  <a:gd name="T67" fmla="*/ 30 h 30"/>
                  <a:gd name="T68" fmla="*/ 15 w 120"/>
                  <a:gd name="T6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0" h="30">
                    <a:moveTo>
                      <a:pt x="15" y="30"/>
                    </a:moveTo>
                    <a:lnTo>
                      <a:pt x="105" y="30"/>
                    </a:lnTo>
                    <a:lnTo>
                      <a:pt x="108" y="30"/>
                    </a:lnTo>
                    <a:lnTo>
                      <a:pt x="110" y="28"/>
                    </a:lnTo>
                    <a:lnTo>
                      <a:pt x="114" y="27"/>
                    </a:lnTo>
                    <a:lnTo>
                      <a:pt x="116" y="25"/>
                    </a:lnTo>
                    <a:lnTo>
                      <a:pt x="118" y="23"/>
                    </a:lnTo>
                    <a:lnTo>
                      <a:pt x="119" y="21"/>
                    </a:lnTo>
                    <a:lnTo>
                      <a:pt x="120" y="18"/>
                    </a:lnTo>
                    <a:lnTo>
                      <a:pt x="120" y="15"/>
                    </a:lnTo>
                    <a:lnTo>
                      <a:pt x="120" y="11"/>
                    </a:lnTo>
                    <a:lnTo>
                      <a:pt x="119" y="9"/>
                    </a:lnTo>
                    <a:lnTo>
                      <a:pt x="118" y="6"/>
                    </a:lnTo>
                    <a:lnTo>
                      <a:pt x="116" y="4"/>
                    </a:lnTo>
                    <a:lnTo>
                      <a:pt x="114" y="3"/>
                    </a:lnTo>
                    <a:lnTo>
                      <a:pt x="110" y="1"/>
                    </a:lnTo>
                    <a:lnTo>
                      <a:pt x="108" y="1"/>
                    </a:lnTo>
                    <a:lnTo>
                      <a:pt x="105" y="0"/>
                    </a:lnTo>
                    <a:lnTo>
                      <a:pt x="15" y="0"/>
                    </a:lnTo>
                    <a:lnTo>
                      <a:pt x="12" y="0"/>
                    </a:lnTo>
                    <a:lnTo>
                      <a:pt x="9" y="1"/>
                    </a:lnTo>
                    <a:lnTo>
                      <a:pt x="6" y="3"/>
                    </a:lnTo>
                    <a:lnTo>
                      <a:pt x="4" y="4"/>
                    </a:lnTo>
                    <a:lnTo>
                      <a:pt x="2" y="6"/>
                    </a:lnTo>
                    <a:lnTo>
                      <a:pt x="1" y="9"/>
                    </a:lnTo>
                    <a:lnTo>
                      <a:pt x="0" y="11"/>
                    </a:lnTo>
                    <a:lnTo>
                      <a:pt x="0" y="15"/>
                    </a:lnTo>
                    <a:lnTo>
                      <a:pt x="0" y="18"/>
                    </a:lnTo>
                    <a:lnTo>
                      <a:pt x="1" y="21"/>
                    </a:lnTo>
                    <a:lnTo>
                      <a:pt x="2" y="23"/>
                    </a:lnTo>
                    <a:lnTo>
                      <a:pt x="4" y="25"/>
                    </a:lnTo>
                    <a:lnTo>
                      <a:pt x="6" y="27"/>
                    </a:lnTo>
                    <a:lnTo>
                      <a:pt x="9" y="28"/>
                    </a:lnTo>
                    <a:lnTo>
                      <a:pt x="12" y="30"/>
                    </a:lnTo>
                    <a:lnTo>
                      <a:pt x="15"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cs typeface="+mn-ea"/>
                  <a:sym typeface="+mn-lt"/>
                </a:endParaRPr>
              </a:p>
            </p:txBody>
          </p:sp>
          <p:sp>
            <p:nvSpPr>
              <p:cNvPr id="62" name="Freeform 185">
                <a:extLst>
                  <a:ext uri="{FF2B5EF4-FFF2-40B4-BE49-F238E27FC236}">
                    <a16:creationId xmlns:a16="http://schemas.microsoft.com/office/drawing/2014/main" id="{2297E6D0-4F8A-CC94-CB57-5F5CF4431CAC}"/>
                  </a:ext>
                </a:extLst>
              </p:cNvPr>
              <p:cNvSpPr>
                <a:spLocks noEditPoints="1"/>
              </p:cNvSpPr>
              <p:nvPr/>
            </p:nvSpPr>
            <p:spPr bwMode="auto">
              <a:xfrm>
                <a:off x="10531475" y="1435100"/>
                <a:ext cx="85725" cy="85725"/>
              </a:xfrm>
              <a:custGeom>
                <a:avLst/>
                <a:gdLst>
                  <a:gd name="T0" fmla="*/ 156 w 271"/>
                  <a:gd name="T1" fmla="*/ 32 h 271"/>
                  <a:gd name="T2" fmla="*/ 185 w 271"/>
                  <a:gd name="T3" fmla="*/ 42 h 271"/>
                  <a:gd name="T4" fmla="*/ 210 w 271"/>
                  <a:gd name="T5" fmla="*/ 61 h 271"/>
                  <a:gd name="T6" fmla="*/ 228 w 271"/>
                  <a:gd name="T7" fmla="*/ 85 h 271"/>
                  <a:gd name="T8" fmla="*/ 239 w 271"/>
                  <a:gd name="T9" fmla="*/ 114 h 271"/>
                  <a:gd name="T10" fmla="*/ 240 w 271"/>
                  <a:gd name="T11" fmla="*/ 146 h 271"/>
                  <a:gd name="T12" fmla="*/ 232 w 271"/>
                  <a:gd name="T13" fmla="*/ 176 h 271"/>
                  <a:gd name="T14" fmla="*/ 216 w 271"/>
                  <a:gd name="T15" fmla="*/ 202 h 271"/>
                  <a:gd name="T16" fmla="*/ 194 w 271"/>
                  <a:gd name="T17" fmla="*/ 222 h 271"/>
                  <a:gd name="T18" fmla="*/ 167 w 271"/>
                  <a:gd name="T19" fmla="*/ 235 h 271"/>
                  <a:gd name="T20" fmla="*/ 135 w 271"/>
                  <a:gd name="T21" fmla="*/ 241 h 271"/>
                  <a:gd name="T22" fmla="*/ 104 w 271"/>
                  <a:gd name="T23" fmla="*/ 235 h 271"/>
                  <a:gd name="T24" fmla="*/ 76 w 271"/>
                  <a:gd name="T25" fmla="*/ 222 h 271"/>
                  <a:gd name="T26" fmla="*/ 55 w 271"/>
                  <a:gd name="T27" fmla="*/ 202 h 271"/>
                  <a:gd name="T28" fmla="*/ 39 w 271"/>
                  <a:gd name="T29" fmla="*/ 176 h 271"/>
                  <a:gd name="T30" fmla="*/ 31 w 271"/>
                  <a:gd name="T31" fmla="*/ 146 h 271"/>
                  <a:gd name="T32" fmla="*/ 32 w 271"/>
                  <a:gd name="T33" fmla="*/ 114 h 271"/>
                  <a:gd name="T34" fmla="*/ 43 w 271"/>
                  <a:gd name="T35" fmla="*/ 85 h 271"/>
                  <a:gd name="T36" fmla="*/ 61 w 271"/>
                  <a:gd name="T37" fmla="*/ 61 h 271"/>
                  <a:gd name="T38" fmla="*/ 86 w 271"/>
                  <a:gd name="T39" fmla="*/ 42 h 271"/>
                  <a:gd name="T40" fmla="*/ 115 w 271"/>
                  <a:gd name="T41" fmla="*/ 32 h 271"/>
                  <a:gd name="T42" fmla="*/ 135 w 271"/>
                  <a:gd name="T43" fmla="*/ 271 h 271"/>
                  <a:gd name="T44" fmla="*/ 176 w 271"/>
                  <a:gd name="T45" fmla="*/ 264 h 271"/>
                  <a:gd name="T46" fmla="*/ 211 w 271"/>
                  <a:gd name="T47" fmla="*/ 247 h 271"/>
                  <a:gd name="T48" fmla="*/ 240 w 271"/>
                  <a:gd name="T49" fmla="*/ 221 h 271"/>
                  <a:gd name="T50" fmla="*/ 260 w 271"/>
                  <a:gd name="T51" fmla="*/ 188 h 271"/>
                  <a:gd name="T52" fmla="*/ 270 w 271"/>
                  <a:gd name="T53" fmla="*/ 148 h 271"/>
                  <a:gd name="T54" fmla="*/ 268 w 271"/>
                  <a:gd name="T55" fmla="*/ 108 h 271"/>
                  <a:gd name="T56" fmla="*/ 254 w 271"/>
                  <a:gd name="T57" fmla="*/ 70 h 271"/>
                  <a:gd name="T58" fmla="*/ 231 w 271"/>
                  <a:gd name="T59" fmla="*/ 39 h 271"/>
                  <a:gd name="T60" fmla="*/ 199 w 271"/>
                  <a:gd name="T61" fmla="*/ 17 h 271"/>
                  <a:gd name="T62" fmla="*/ 163 w 271"/>
                  <a:gd name="T63" fmla="*/ 3 h 271"/>
                  <a:gd name="T64" fmla="*/ 121 w 271"/>
                  <a:gd name="T65" fmla="*/ 1 h 271"/>
                  <a:gd name="T66" fmla="*/ 82 w 271"/>
                  <a:gd name="T67" fmla="*/ 10 h 271"/>
                  <a:gd name="T68" fmla="*/ 49 w 271"/>
                  <a:gd name="T69" fmla="*/ 31 h 271"/>
                  <a:gd name="T70" fmla="*/ 24 w 271"/>
                  <a:gd name="T71" fmla="*/ 60 h 271"/>
                  <a:gd name="T72" fmla="*/ 6 w 271"/>
                  <a:gd name="T73" fmla="*/ 95 h 271"/>
                  <a:gd name="T74" fmla="*/ 0 w 271"/>
                  <a:gd name="T75" fmla="*/ 136 h 271"/>
                  <a:gd name="T76" fmla="*/ 6 w 271"/>
                  <a:gd name="T77" fmla="*/ 175 h 271"/>
                  <a:gd name="T78" fmla="*/ 24 w 271"/>
                  <a:gd name="T79" fmla="*/ 211 h 271"/>
                  <a:gd name="T80" fmla="*/ 49 w 271"/>
                  <a:gd name="T81" fmla="*/ 239 h 271"/>
                  <a:gd name="T82" fmla="*/ 82 w 271"/>
                  <a:gd name="T83" fmla="*/ 260 h 271"/>
                  <a:gd name="T84" fmla="*/ 121 w 271"/>
                  <a:gd name="T85" fmla="*/ 269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1" h="271">
                    <a:moveTo>
                      <a:pt x="135" y="30"/>
                    </a:moveTo>
                    <a:lnTo>
                      <a:pt x="146" y="31"/>
                    </a:lnTo>
                    <a:lnTo>
                      <a:pt x="156" y="32"/>
                    </a:lnTo>
                    <a:lnTo>
                      <a:pt x="167" y="35"/>
                    </a:lnTo>
                    <a:lnTo>
                      <a:pt x="177" y="38"/>
                    </a:lnTo>
                    <a:lnTo>
                      <a:pt x="185" y="42"/>
                    </a:lnTo>
                    <a:lnTo>
                      <a:pt x="194" y="48"/>
                    </a:lnTo>
                    <a:lnTo>
                      <a:pt x="202" y="54"/>
                    </a:lnTo>
                    <a:lnTo>
                      <a:pt x="210" y="61"/>
                    </a:lnTo>
                    <a:lnTo>
                      <a:pt x="216" y="68"/>
                    </a:lnTo>
                    <a:lnTo>
                      <a:pt x="223" y="77"/>
                    </a:lnTo>
                    <a:lnTo>
                      <a:pt x="228" y="85"/>
                    </a:lnTo>
                    <a:lnTo>
                      <a:pt x="232" y="94"/>
                    </a:lnTo>
                    <a:lnTo>
                      <a:pt x="236" y="103"/>
                    </a:lnTo>
                    <a:lnTo>
                      <a:pt x="239" y="114"/>
                    </a:lnTo>
                    <a:lnTo>
                      <a:pt x="240" y="125"/>
                    </a:lnTo>
                    <a:lnTo>
                      <a:pt x="241" y="136"/>
                    </a:lnTo>
                    <a:lnTo>
                      <a:pt x="240" y="146"/>
                    </a:lnTo>
                    <a:lnTo>
                      <a:pt x="239" y="156"/>
                    </a:lnTo>
                    <a:lnTo>
                      <a:pt x="236" y="167"/>
                    </a:lnTo>
                    <a:lnTo>
                      <a:pt x="232" y="176"/>
                    </a:lnTo>
                    <a:lnTo>
                      <a:pt x="228" y="185"/>
                    </a:lnTo>
                    <a:lnTo>
                      <a:pt x="223" y="193"/>
                    </a:lnTo>
                    <a:lnTo>
                      <a:pt x="216" y="202"/>
                    </a:lnTo>
                    <a:lnTo>
                      <a:pt x="210" y="209"/>
                    </a:lnTo>
                    <a:lnTo>
                      <a:pt x="202" y="216"/>
                    </a:lnTo>
                    <a:lnTo>
                      <a:pt x="194" y="222"/>
                    </a:lnTo>
                    <a:lnTo>
                      <a:pt x="185" y="228"/>
                    </a:lnTo>
                    <a:lnTo>
                      <a:pt x="177" y="232"/>
                    </a:lnTo>
                    <a:lnTo>
                      <a:pt x="167" y="235"/>
                    </a:lnTo>
                    <a:lnTo>
                      <a:pt x="156" y="238"/>
                    </a:lnTo>
                    <a:lnTo>
                      <a:pt x="146" y="239"/>
                    </a:lnTo>
                    <a:lnTo>
                      <a:pt x="135" y="241"/>
                    </a:lnTo>
                    <a:lnTo>
                      <a:pt x="124" y="239"/>
                    </a:lnTo>
                    <a:lnTo>
                      <a:pt x="115" y="238"/>
                    </a:lnTo>
                    <a:lnTo>
                      <a:pt x="104" y="235"/>
                    </a:lnTo>
                    <a:lnTo>
                      <a:pt x="94" y="232"/>
                    </a:lnTo>
                    <a:lnTo>
                      <a:pt x="86" y="228"/>
                    </a:lnTo>
                    <a:lnTo>
                      <a:pt x="76" y="222"/>
                    </a:lnTo>
                    <a:lnTo>
                      <a:pt x="69" y="216"/>
                    </a:lnTo>
                    <a:lnTo>
                      <a:pt x="61" y="209"/>
                    </a:lnTo>
                    <a:lnTo>
                      <a:pt x="55" y="202"/>
                    </a:lnTo>
                    <a:lnTo>
                      <a:pt x="48" y="193"/>
                    </a:lnTo>
                    <a:lnTo>
                      <a:pt x="43" y="185"/>
                    </a:lnTo>
                    <a:lnTo>
                      <a:pt x="39" y="176"/>
                    </a:lnTo>
                    <a:lnTo>
                      <a:pt x="35" y="167"/>
                    </a:lnTo>
                    <a:lnTo>
                      <a:pt x="32" y="156"/>
                    </a:lnTo>
                    <a:lnTo>
                      <a:pt x="31" y="146"/>
                    </a:lnTo>
                    <a:lnTo>
                      <a:pt x="30" y="136"/>
                    </a:lnTo>
                    <a:lnTo>
                      <a:pt x="31" y="125"/>
                    </a:lnTo>
                    <a:lnTo>
                      <a:pt x="32" y="114"/>
                    </a:lnTo>
                    <a:lnTo>
                      <a:pt x="35" y="103"/>
                    </a:lnTo>
                    <a:lnTo>
                      <a:pt x="39" y="94"/>
                    </a:lnTo>
                    <a:lnTo>
                      <a:pt x="43" y="85"/>
                    </a:lnTo>
                    <a:lnTo>
                      <a:pt x="48" y="77"/>
                    </a:lnTo>
                    <a:lnTo>
                      <a:pt x="55" y="68"/>
                    </a:lnTo>
                    <a:lnTo>
                      <a:pt x="61" y="61"/>
                    </a:lnTo>
                    <a:lnTo>
                      <a:pt x="69" y="54"/>
                    </a:lnTo>
                    <a:lnTo>
                      <a:pt x="76" y="48"/>
                    </a:lnTo>
                    <a:lnTo>
                      <a:pt x="86" y="42"/>
                    </a:lnTo>
                    <a:lnTo>
                      <a:pt x="94" y="38"/>
                    </a:lnTo>
                    <a:lnTo>
                      <a:pt x="104" y="35"/>
                    </a:lnTo>
                    <a:lnTo>
                      <a:pt x="115" y="32"/>
                    </a:lnTo>
                    <a:lnTo>
                      <a:pt x="124" y="31"/>
                    </a:lnTo>
                    <a:lnTo>
                      <a:pt x="135" y="30"/>
                    </a:lnTo>
                    <a:close/>
                    <a:moveTo>
                      <a:pt x="135" y="271"/>
                    </a:moveTo>
                    <a:lnTo>
                      <a:pt x="149" y="269"/>
                    </a:lnTo>
                    <a:lnTo>
                      <a:pt x="163" y="267"/>
                    </a:lnTo>
                    <a:lnTo>
                      <a:pt x="176" y="264"/>
                    </a:lnTo>
                    <a:lnTo>
                      <a:pt x="187" y="260"/>
                    </a:lnTo>
                    <a:lnTo>
                      <a:pt x="200" y="254"/>
                    </a:lnTo>
                    <a:lnTo>
                      <a:pt x="211" y="247"/>
                    </a:lnTo>
                    <a:lnTo>
                      <a:pt x="222" y="239"/>
                    </a:lnTo>
                    <a:lnTo>
                      <a:pt x="231" y="231"/>
                    </a:lnTo>
                    <a:lnTo>
                      <a:pt x="240" y="221"/>
                    </a:lnTo>
                    <a:lnTo>
                      <a:pt x="247" y="211"/>
                    </a:lnTo>
                    <a:lnTo>
                      <a:pt x="254" y="200"/>
                    </a:lnTo>
                    <a:lnTo>
                      <a:pt x="260" y="188"/>
                    </a:lnTo>
                    <a:lnTo>
                      <a:pt x="265" y="175"/>
                    </a:lnTo>
                    <a:lnTo>
                      <a:pt x="268" y="162"/>
                    </a:lnTo>
                    <a:lnTo>
                      <a:pt x="270" y="148"/>
                    </a:lnTo>
                    <a:lnTo>
                      <a:pt x="271" y="136"/>
                    </a:lnTo>
                    <a:lnTo>
                      <a:pt x="270" y="122"/>
                    </a:lnTo>
                    <a:lnTo>
                      <a:pt x="268" y="108"/>
                    </a:lnTo>
                    <a:lnTo>
                      <a:pt x="265" y="95"/>
                    </a:lnTo>
                    <a:lnTo>
                      <a:pt x="260" y="82"/>
                    </a:lnTo>
                    <a:lnTo>
                      <a:pt x="254" y="70"/>
                    </a:lnTo>
                    <a:lnTo>
                      <a:pt x="247" y="60"/>
                    </a:lnTo>
                    <a:lnTo>
                      <a:pt x="240" y="49"/>
                    </a:lnTo>
                    <a:lnTo>
                      <a:pt x="231" y="39"/>
                    </a:lnTo>
                    <a:lnTo>
                      <a:pt x="222" y="31"/>
                    </a:lnTo>
                    <a:lnTo>
                      <a:pt x="211" y="23"/>
                    </a:lnTo>
                    <a:lnTo>
                      <a:pt x="199" y="17"/>
                    </a:lnTo>
                    <a:lnTo>
                      <a:pt x="187" y="10"/>
                    </a:lnTo>
                    <a:lnTo>
                      <a:pt x="176" y="6"/>
                    </a:lnTo>
                    <a:lnTo>
                      <a:pt x="163" y="3"/>
                    </a:lnTo>
                    <a:lnTo>
                      <a:pt x="149" y="1"/>
                    </a:lnTo>
                    <a:lnTo>
                      <a:pt x="135" y="0"/>
                    </a:lnTo>
                    <a:lnTo>
                      <a:pt x="121" y="1"/>
                    </a:lnTo>
                    <a:lnTo>
                      <a:pt x="108" y="3"/>
                    </a:lnTo>
                    <a:lnTo>
                      <a:pt x="95" y="6"/>
                    </a:lnTo>
                    <a:lnTo>
                      <a:pt x="82" y="10"/>
                    </a:lnTo>
                    <a:lnTo>
                      <a:pt x="71" y="16"/>
                    </a:lnTo>
                    <a:lnTo>
                      <a:pt x="60" y="23"/>
                    </a:lnTo>
                    <a:lnTo>
                      <a:pt x="49" y="31"/>
                    </a:lnTo>
                    <a:lnTo>
                      <a:pt x="40" y="39"/>
                    </a:lnTo>
                    <a:lnTo>
                      <a:pt x="31" y="49"/>
                    </a:lnTo>
                    <a:lnTo>
                      <a:pt x="24" y="60"/>
                    </a:lnTo>
                    <a:lnTo>
                      <a:pt x="16" y="70"/>
                    </a:lnTo>
                    <a:lnTo>
                      <a:pt x="11" y="82"/>
                    </a:lnTo>
                    <a:lnTo>
                      <a:pt x="6" y="95"/>
                    </a:lnTo>
                    <a:lnTo>
                      <a:pt x="3" y="108"/>
                    </a:lnTo>
                    <a:lnTo>
                      <a:pt x="1" y="122"/>
                    </a:lnTo>
                    <a:lnTo>
                      <a:pt x="0" y="136"/>
                    </a:lnTo>
                    <a:lnTo>
                      <a:pt x="1" y="148"/>
                    </a:lnTo>
                    <a:lnTo>
                      <a:pt x="3" y="162"/>
                    </a:lnTo>
                    <a:lnTo>
                      <a:pt x="6" y="175"/>
                    </a:lnTo>
                    <a:lnTo>
                      <a:pt x="11" y="188"/>
                    </a:lnTo>
                    <a:lnTo>
                      <a:pt x="16" y="200"/>
                    </a:lnTo>
                    <a:lnTo>
                      <a:pt x="24" y="211"/>
                    </a:lnTo>
                    <a:lnTo>
                      <a:pt x="31" y="221"/>
                    </a:lnTo>
                    <a:lnTo>
                      <a:pt x="40" y="231"/>
                    </a:lnTo>
                    <a:lnTo>
                      <a:pt x="49" y="239"/>
                    </a:lnTo>
                    <a:lnTo>
                      <a:pt x="60" y="247"/>
                    </a:lnTo>
                    <a:lnTo>
                      <a:pt x="71" y="254"/>
                    </a:lnTo>
                    <a:lnTo>
                      <a:pt x="82" y="260"/>
                    </a:lnTo>
                    <a:lnTo>
                      <a:pt x="95" y="264"/>
                    </a:lnTo>
                    <a:lnTo>
                      <a:pt x="108" y="267"/>
                    </a:lnTo>
                    <a:lnTo>
                      <a:pt x="121" y="269"/>
                    </a:lnTo>
                    <a:lnTo>
                      <a:pt x="135" y="271"/>
                    </a:lnTo>
                    <a:lnTo>
                      <a:pt x="135" y="2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cs typeface="+mn-ea"/>
                  <a:sym typeface="+mn-lt"/>
                </a:endParaRPr>
              </a:p>
            </p:txBody>
          </p:sp>
        </p:grpSp>
      </p:grpSp>
      <p:grpSp>
        <p:nvGrpSpPr>
          <p:cNvPr id="63" name="组合 62">
            <a:extLst>
              <a:ext uri="{FF2B5EF4-FFF2-40B4-BE49-F238E27FC236}">
                <a16:creationId xmlns:a16="http://schemas.microsoft.com/office/drawing/2014/main" id="{8D938BBF-6F69-6F8C-E50B-1A824F7BB21F}"/>
              </a:ext>
            </a:extLst>
          </p:cNvPr>
          <p:cNvGrpSpPr/>
          <p:nvPr/>
        </p:nvGrpSpPr>
        <p:grpSpPr>
          <a:xfrm>
            <a:off x="9591609" y="5586530"/>
            <a:ext cx="1847721" cy="579451"/>
            <a:chOff x="8652327" y="4110737"/>
            <a:chExt cx="2065436" cy="579451"/>
          </a:xfrm>
          <a:solidFill>
            <a:srgbClr val="1A2F64"/>
          </a:solidFill>
        </p:grpSpPr>
        <p:sp>
          <p:nvSpPr>
            <p:cNvPr id="64" name="Rectangle 13">
              <a:extLst>
                <a:ext uri="{FF2B5EF4-FFF2-40B4-BE49-F238E27FC236}">
                  <a16:creationId xmlns:a16="http://schemas.microsoft.com/office/drawing/2014/main" id="{A75608D9-BC53-C2F7-8ABA-93B6D55D1315}"/>
                </a:ext>
              </a:extLst>
            </p:cNvPr>
            <p:cNvSpPr/>
            <p:nvPr/>
          </p:nvSpPr>
          <p:spPr>
            <a:xfrm>
              <a:off x="9124950" y="4250747"/>
              <a:ext cx="1592813" cy="276999"/>
            </a:xfrm>
            <a:prstGeom prst="rect">
              <a:avLst/>
            </a:prstGeom>
            <a:grpFill/>
          </p:spPr>
          <p:txBody>
            <a:bodyPr wrap="square">
              <a:spAutoFit/>
            </a:bodyPr>
            <a:lstStyle/>
            <a:p>
              <a:pPr marL="0" marR="0" lvl="0" indent="0" defTabSz="914354" eaLnBrk="1" fontAlgn="auto" latinLnBrk="0" hangingPunct="1">
                <a:lnSpc>
                  <a:spcPct val="100000"/>
                </a:lnSpc>
                <a:spcBef>
                  <a:spcPts val="600"/>
                </a:spcBef>
                <a:spcAft>
                  <a:spcPts val="0"/>
                </a:spcAft>
                <a:buClr>
                  <a:srgbClr val="E24848"/>
                </a:buClr>
                <a:buSzTx/>
                <a:buFontTx/>
                <a:buNone/>
                <a:tabLst/>
                <a:defRPr/>
              </a:pPr>
              <a:r>
                <a:rPr kumimoji="0" lang="en-US" altLang="zh-CN" sz="1200" b="0" i="0" u="none" strike="noStrike" kern="0" cap="none" spc="0" normalizeH="0" baseline="0" noProof="1">
                  <a:ln>
                    <a:noFill/>
                  </a:ln>
                  <a:solidFill>
                    <a:prstClr val="white"/>
                  </a:solidFill>
                  <a:effectLst/>
                  <a:uLnTx/>
                  <a:uFillTx/>
                  <a:cs typeface="+mn-ea"/>
                  <a:sym typeface="+mn-lt"/>
                </a:rPr>
                <a:t>Instructor: </a:t>
              </a:r>
              <a:endParaRPr kumimoji="0" lang="zh-CN" altLang="en-US" sz="1200" b="0" i="0" u="none" strike="noStrike" kern="0" cap="none" spc="0" normalizeH="0" baseline="0" noProof="1">
                <a:ln>
                  <a:noFill/>
                </a:ln>
                <a:solidFill>
                  <a:prstClr val="white"/>
                </a:solidFill>
                <a:effectLst/>
                <a:uLnTx/>
                <a:uFillTx/>
                <a:cs typeface="+mn-ea"/>
                <a:sym typeface="+mn-lt"/>
              </a:endParaRPr>
            </a:p>
          </p:txBody>
        </p:sp>
        <p:cxnSp>
          <p:nvCxnSpPr>
            <p:cNvPr id="65" name="Straight Connector 35">
              <a:extLst>
                <a:ext uri="{FF2B5EF4-FFF2-40B4-BE49-F238E27FC236}">
                  <a16:creationId xmlns:a16="http://schemas.microsoft.com/office/drawing/2014/main" id="{0CE4DF3F-7BA9-1E23-4E3A-AE715F41A5F2}"/>
                </a:ext>
              </a:extLst>
            </p:cNvPr>
            <p:cNvCxnSpPr>
              <a:cxnSpLocks/>
            </p:cNvCxnSpPr>
            <p:nvPr/>
          </p:nvCxnSpPr>
          <p:spPr>
            <a:xfrm>
              <a:off x="9125126" y="4110737"/>
              <a:ext cx="0" cy="579451"/>
            </a:xfrm>
            <a:prstGeom prst="line">
              <a:avLst/>
            </a:prstGeom>
            <a:grpFill/>
            <a:ln w="6350" cap="flat" cmpd="sng" algn="ctr">
              <a:solidFill>
                <a:srgbClr val="1A2F64"/>
              </a:solidFill>
              <a:prstDash val="solid"/>
              <a:miter lim="800000"/>
            </a:ln>
            <a:effectLst/>
          </p:spPr>
        </p:cxnSp>
        <p:grpSp>
          <p:nvGrpSpPr>
            <p:cNvPr id="66" name="Group 45">
              <a:extLst>
                <a:ext uri="{FF2B5EF4-FFF2-40B4-BE49-F238E27FC236}">
                  <a16:creationId xmlns:a16="http://schemas.microsoft.com/office/drawing/2014/main" id="{A181801B-2018-10AF-32EC-5BD85949B548}"/>
                </a:ext>
              </a:extLst>
            </p:cNvPr>
            <p:cNvGrpSpPr/>
            <p:nvPr/>
          </p:nvGrpSpPr>
          <p:grpSpPr>
            <a:xfrm>
              <a:off x="8652327" y="4272458"/>
              <a:ext cx="385349" cy="332427"/>
              <a:chOff x="7587897" y="3110308"/>
              <a:chExt cx="287090" cy="247662"/>
            </a:xfrm>
            <a:grpFill/>
          </p:grpSpPr>
          <p:sp>
            <p:nvSpPr>
              <p:cNvPr id="67" name="Freeform 352">
                <a:extLst>
                  <a:ext uri="{FF2B5EF4-FFF2-40B4-BE49-F238E27FC236}">
                    <a16:creationId xmlns:a16="http://schemas.microsoft.com/office/drawing/2014/main" id="{A919DF9C-A92B-4A25-337D-E04D3FC0CB23}"/>
                  </a:ext>
                </a:extLst>
              </p:cNvPr>
              <p:cNvSpPr>
                <a:spLocks/>
              </p:cNvSpPr>
              <p:nvPr/>
            </p:nvSpPr>
            <p:spPr bwMode="auto">
              <a:xfrm>
                <a:off x="7823237" y="3133719"/>
                <a:ext cx="51750" cy="202073"/>
              </a:xfrm>
              <a:custGeom>
                <a:avLst/>
                <a:gdLst>
                  <a:gd name="T0" fmla="*/ 23 w 169"/>
                  <a:gd name="T1" fmla="*/ 2 h 658"/>
                  <a:gd name="T2" fmla="*/ 18 w 169"/>
                  <a:gd name="T3" fmla="*/ 0 h 658"/>
                  <a:gd name="T4" fmla="*/ 11 w 169"/>
                  <a:gd name="T5" fmla="*/ 0 h 658"/>
                  <a:gd name="T6" fmla="*/ 7 w 169"/>
                  <a:gd name="T7" fmla="*/ 3 h 658"/>
                  <a:gd name="T8" fmla="*/ 2 w 169"/>
                  <a:gd name="T9" fmla="*/ 8 h 658"/>
                  <a:gd name="T10" fmla="*/ 0 w 169"/>
                  <a:gd name="T11" fmla="*/ 13 h 658"/>
                  <a:gd name="T12" fmla="*/ 1 w 169"/>
                  <a:gd name="T13" fmla="*/ 20 h 658"/>
                  <a:gd name="T14" fmla="*/ 3 w 169"/>
                  <a:gd name="T15" fmla="*/ 24 h 658"/>
                  <a:gd name="T16" fmla="*/ 21 w 169"/>
                  <a:gd name="T17" fmla="*/ 41 h 658"/>
                  <a:gd name="T18" fmla="*/ 49 w 169"/>
                  <a:gd name="T19" fmla="*/ 72 h 658"/>
                  <a:gd name="T20" fmla="*/ 73 w 169"/>
                  <a:gd name="T21" fmla="*/ 106 h 658"/>
                  <a:gd name="T22" fmla="*/ 93 w 169"/>
                  <a:gd name="T23" fmla="*/ 142 h 658"/>
                  <a:gd name="T24" fmla="*/ 111 w 169"/>
                  <a:gd name="T25" fmla="*/ 181 h 658"/>
                  <a:gd name="T26" fmla="*/ 123 w 169"/>
                  <a:gd name="T27" fmla="*/ 221 h 658"/>
                  <a:gd name="T28" fmla="*/ 132 w 169"/>
                  <a:gd name="T29" fmla="*/ 263 h 658"/>
                  <a:gd name="T30" fmla="*/ 137 w 169"/>
                  <a:gd name="T31" fmla="*/ 307 h 658"/>
                  <a:gd name="T32" fmla="*/ 137 w 169"/>
                  <a:gd name="T33" fmla="*/ 351 h 658"/>
                  <a:gd name="T34" fmla="*/ 132 w 169"/>
                  <a:gd name="T35" fmla="*/ 394 h 658"/>
                  <a:gd name="T36" fmla="*/ 123 w 169"/>
                  <a:gd name="T37" fmla="*/ 437 h 658"/>
                  <a:gd name="T38" fmla="*/ 111 w 169"/>
                  <a:gd name="T39" fmla="*/ 478 h 658"/>
                  <a:gd name="T40" fmla="*/ 93 w 169"/>
                  <a:gd name="T41" fmla="*/ 516 h 658"/>
                  <a:gd name="T42" fmla="*/ 73 w 169"/>
                  <a:gd name="T43" fmla="*/ 552 h 658"/>
                  <a:gd name="T44" fmla="*/ 49 w 169"/>
                  <a:gd name="T45" fmla="*/ 586 h 658"/>
                  <a:gd name="T46" fmla="*/ 21 w 169"/>
                  <a:gd name="T47" fmla="*/ 617 h 658"/>
                  <a:gd name="T48" fmla="*/ 3 w 169"/>
                  <a:gd name="T49" fmla="*/ 633 h 658"/>
                  <a:gd name="T50" fmla="*/ 1 w 169"/>
                  <a:gd name="T51" fmla="*/ 639 h 658"/>
                  <a:gd name="T52" fmla="*/ 0 w 169"/>
                  <a:gd name="T53" fmla="*/ 644 h 658"/>
                  <a:gd name="T54" fmla="*/ 2 w 169"/>
                  <a:gd name="T55" fmla="*/ 650 h 658"/>
                  <a:gd name="T56" fmla="*/ 7 w 169"/>
                  <a:gd name="T57" fmla="*/ 656 h 658"/>
                  <a:gd name="T58" fmla="*/ 12 w 169"/>
                  <a:gd name="T59" fmla="*/ 658 h 658"/>
                  <a:gd name="T60" fmla="*/ 21 w 169"/>
                  <a:gd name="T61" fmla="*/ 658 h 658"/>
                  <a:gd name="T62" fmla="*/ 42 w 169"/>
                  <a:gd name="T63" fmla="*/ 639 h 658"/>
                  <a:gd name="T64" fmla="*/ 72 w 169"/>
                  <a:gd name="T65" fmla="*/ 606 h 658"/>
                  <a:gd name="T66" fmla="*/ 99 w 169"/>
                  <a:gd name="T67" fmla="*/ 570 h 658"/>
                  <a:gd name="T68" fmla="*/ 121 w 169"/>
                  <a:gd name="T69" fmla="*/ 530 h 658"/>
                  <a:gd name="T70" fmla="*/ 140 w 169"/>
                  <a:gd name="T71" fmla="*/ 489 h 658"/>
                  <a:gd name="T72" fmla="*/ 153 w 169"/>
                  <a:gd name="T73" fmla="*/ 446 h 658"/>
                  <a:gd name="T74" fmla="*/ 163 w 169"/>
                  <a:gd name="T75" fmla="*/ 400 h 658"/>
                  <a:gd name="T76" fmla="*/ 168 w 169"/>
                  <a:gd name="T77" fmla="*/ 353 h 658"/>
                  <a:gd name="T78" fmla="*/ 168 w 169"/>
                  <a:gd name="T79" fmla="*/ 306 h 658"/>
                  <a:gd name="T80" fmla="*/ 163 w 169"/>
                  <a:gd name="T81" fmla="*/ 259 h 658"/>
                  <a:gd name="T82" fmla="*/ 153 w 169"/>
                  <a:gd name="T83" fmla="*/ 213 h 658"/>
                  <a:gd name="T84" fmla="*/ 140 w 169"/>
                  <a:gd name="T85" fmla="*/ 170 h 658"/>
                  <a:gd name="T86" fmla="*/ 121 w 169"/>
                  <a:gd name="T87" fmla="*/ 128 h 658"/>
                  <a:gd name="T88" fmla="*/ 99 w 169"/>
                  <a:gd name="T89" fmla="*/ 89 h 658"/>
                  <a:gd name="T90" fmla="*/ 72 w 169"/>
                  <a:gd name="T91" fmla="*/ 52 h 658"/>
                  <a:gd name="T92" fmla="*/ 42 w 169"/>
                  <a:gd name="T93" fmla="*/ 19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9" h="658">
                    <a:moveTo>
                      <a:pt x="25" y="4"/>
                    </a:moveTo>
                    <a:lnTo>
                      <a:pt x="23" y="2"/>
                    </a:lnTo>
                    <a:lnTo>
                      <a:pt x="20" y="1"/>
                    </a:lnTo>
                    <a:lnTo>
                      <a:pt x="18" y="0"/>
                    </a:lnTo>
                    <a:lnTo>
                      <a:pt x="14" y="0"/>
                    </a:lnTo>
                    <a:lnTo>
                      <a:pt x="11" y="0"/>
                    </a:lnTo>
                    <a:lnTo>
                      <a:pt x="9" y="1"/>
                    </a:lnTo>
                    <a:lnTo>
                      <a:pt x="7" y="3"/>
                    </a:lnTo>
                    <a:lnTo>
                      <a:pt x="4" y="6"/>
                    </a:lnTo>
                    <a:lnTo>
                      <a:pt x="2" y="8"/>
                    </a:lnTo>
                    <a:lnTo>
                      <a:pt x="1" y="11"/>
                    </a:lnTo>
                    <a:lnTo>
                      <a:pt x="0" y="13"/>
                    </a:lnTo>
                    <a:lnTo>
                      <a:pt x="0" y="17"/>
                    </a:lnTo>
                    <a:lnTo>
                      <a:pt x="1" y="20"/>
                    </a:lnTo>
                    <a:lnTo>
                      <a:pt x="2" y="22"/>
                    </a:lnTo>
                    <a:lnTo>
                      <a:pt x="3" y="24"/>
                    </a:lnTo>
                    <a:lnTo>
                      <a:pt x="5" y="28"/>
                    </a:lnTo>
                    <a:lnTo>
                      <a:pt x="21" y="41"/>
                    </a:lnTo>
                    <a:lnTo>
                      <a:pt x="35" y="57"/>
                    </a:lnTo>
                    <a:lnTo>
                      <a:pt x="49" y="72"/>
                    </a:lnTo>
                    <a:lnTo>
                      <a:pt x="61" y="89"/>
                    </a:lnTo>
                    <a:lnTo>
                      <a:pt x="73" y="106"/>
                    </a:lnTo>
                    <a:lnTo>
                      <a:pt x="84" y="123"/>
                    </a:lnTo>
                    <a:lnTo>
                      <a:pt x="93" y="142"/>
                    </a:lnTo>
                    <a:lnTo>
                      <a:pt x="103" y="161"/>
                    </a:lnTo>
                    <a:lnTo>
                      <a:pt x="111" y="181"/>
                    </a:lnTo>
                    <a:lnTo>
                      <a:pt x="118" y="201"/>
                    </a:lnTo>
                    <a:lnTo>
                      <a:pt x="123" y="221"/>
                    </a:lnTo>
                    <a:lnTo>
                      <a:pt x="129" y="242"/>
                    </a:lnTo>
                    <a:lnTo>
                      <a:pt x="132" y="263"/>
                    </a:lnTo>
                    <a:lnTo>
                      <a:pt x="135" y="286"/>
                    </a:lnTo>
                    <a:lnTo>
                      <a:pt x="137" y="307"/>
                    </a:lnTo>
                    <a:lnTo>
                      <a:pt x="138" y="329"/>
                    </a:lnTo>
                    <a:lnTo>
                      <a:pt x="137" y="351"/>
                    </a:lnTo>
                    <a:lnTo>
                      <a:pt x="135" y="373"/>
                    </a:lnTo>
                    <a:lnTo>
                      <a:pt x="132" y="394"/>
                    </a:lnTo>
                    <a:lnTo>
                      <a:pt x="129" y="416"/>
                    </a:lnTo>
                    <a:lnTo>
                      <a:pt x="123" y="437"/>
                    </a:lnTo>
                    <a:lnTo>
                      <a:pt x="118" y="458"/>
                    </a:lnTo>
                    <a:lnTo>
                      <a:pt x="111" y="478"/>
                    </a:lnTo>
                    <a:lnTo>
                      <a:pt x="103" y="497"/>
                    </a:lnTo>
                    <a:lnTo>
                      <a:pt x="93" y="516"/>
                    </a:lnTo>
                    <a:lnTo>
                      <a:pt x="84" y="534"/>
                    </a:lnTo>
                    <a:lnTo>
                      <a:pt x="73" y="552"/>
                    </a:lnTo>
                    <a:lnTo>
                      <a:pt x="61" y="570"/>
                    </a:lnTo>
                    <a:lnTo>
                      <a:pt x="49" y="586"/>
                    </a:lnTo>
                    <a:lnTo>
                      <a:pt x="35" y="602"/>
                    </a:lnTo>
                    <a:lnTo>
                      <a:pt x="21" y="617"/>
                    </a:lnTo>
                    <a:lnTo>
                      <a:pt x="5" y="631"/>
                    </a:lnTo>
                    <a:lnTo>
                      <a:pt x="3" y="633"/>
                    </a:lnTo>
                    <a:lnTo>
                      <a:pt x="2" y="636"/>
                    </a:lnTo>
                    <a:lnTo>
                      <a:pt x="1" y="639"/>
                    </a:lnTo>
                    <a:lnTo>
                      <a:pt x="0" y="641"/>
                    </a:lnTo>
                    <a:lnTo>
                      <a:pt x="0" y="644"/>
                    </a:lnTo>
                    <a:lnTo>
                      <a:pt x="1" y="648"/>
                    </a:lnTo>
                    <a:lnTo>
                      <a:pt x="2" y="650"/>
                    </a:lnTo>
                    <a:lnTo>
                      <a:pt x="4" y="653"/>
                    </a:lnTo>
                    <a:lnTo>
                      <a:pt x="7" y="656"/>
                    </a:lnTo>
                    <a:lnTo>
                      <a:pt x="9" y="657"/>
                    </a:lnTo>
                    <a:lnTo>
                      <a:pt x="12" y="658"/>
                    </a:lnTo>
                    <a:lnTo>
                      <a:pt x="15" y="658"/>
                    </a:lnTo>
                    <a:lnTo>
                      <a:pt x="21" y="658"/>
                    </a:lnTo>
                    <a:lnTo>
                      <a:pt x="25" y="654"/>
                    </a:lnTo>
                    <a:lnTo>
                      <a:pt x="42" y="639"/>
                    </a:lnTo>
                    <a:lnTo>
                      <a:pt x="58" y="623"/>
                    </a:lnTo>
                    <a:lnTo>
                      <a:pt x="72" y="606"/>
                    </a:lnTo>
                    <a:lnTo>
                      <a:pt x="87" y="588"/>
                    </a:lnTo>
                    <a:lnTo>
                      <a:pt x="99" y="570"/>
                    </a:lnTo>
                    <a:lnTo>
                      <a:pt x="111" y="550"/>
                    </a:lnTo>
                    <a:lnTo>
                      <a:pt x="121" y="530"/>
                    </a:lnTo>
                    <a:lnTo>
                      <a:pt x="131" y="510"/>
                    </a:lnTo>
                    <a:lnTo>
                      <a:pt x="140" y="489"/>
                    </a:lnTo>
                    <a:lnTo>
                      <a:pt x="147" y="467"/>
                    </a:lnTo>
                    <a:lnTo>
                      <a:pt x="153" y="446"/>
                    </a:lnTo>
                    <a:lnTo>
                      <a:pt x="159" y="422"/>
                    </a:lnTo>
                    <a:lnTo>
                      <a:pt x="163" y="400"/>
                    </a:lnTo>
                    <a:lnTo>
                      <a:pt x="165" y="377"/>
                    </a:lnTo>
                    <a:lnTo>
                      <a:pt x="168" y="353"/>
                    </a:lnTo>
                    <a:lnTo>
                      <a:pt x="169" y="329"/>
                    </a:lnTo>
                    <a:lnTo>
                      <a:pt x="168" y="306"/>
                    </a:lnTo>
                    <a:lnTo>
                      <a:pt x="165" y="282"/>
                    </a:lnTo>
                    <a:lnTo>
                      <a:pt x="163" y="259"/>
                    </a:lnTo>
                    <a:lnTo>
                      <a:pt x="159" y="236"/>
                    </a:lnTo>
                    <a:lnTo>
                      <a:pt x="153" y="213"/>
                    </a:lnTo>
                    <a:lnTo>
                      <a:pt x="147" y="191"/>
                    </a:lnTo>
                    <a:lnTo>
                      <a:pt x="140" y="170"/>
                    </a:lnTo>
                    <a:lnTo>
                      <a:pt x="131" y="149"/>
                    </a:lnTo>
                    <a:lnTo>
                      <a:pt x="121" y="128"/>
                    </a:lnTo>
                    <a:lnTo>
                      <a:pt x="111" y="108"/>
                    </a:lnTo>
                    <a:lnTo>
                      <a:pt x="99" y="89"/>
                    </a:lnTo>
                    <a:lnTo>
                      <a:pt x="87" y="70"/>
                    </a:lnTo>
                    <a:lnTo>
                      <a:pt x="72" y="52"/>
                    </a:lnTo>
                    <a:lnTo>
                      <a:pt x="58" y="36"/>
                    </a:lnTo>
                    <a:lnTo>
                      <a:pt x="42" y="19"/>
                    </a:lnTo>
                    <a:lnTo>
                      <a:pt x="25"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cs typeface="+mn-ea"/>
                  <a:sym typeface="+mn-lt"/>
                </a:endParaRPr>
              </a:p>
            </p:txBody>
          </p:sp>
          <p:sp>
            <p:nvSpPr>
              <p:cNvPr id="68" name="Freeform 353">
                <a:extLst>
                  <a:ext uri="{FF2B5EF4-FFF2-40B4-BE49-F238E27FC236}">
                    <a16:creationId xmlns:a16="http://schemas.microsoft.com/office/drawing/2014/main" id="{7DB70145-8E4B-040F-F525-BF0BB978355B}"/>
                  </a:ext>
                </a:extLst>
              </p:cNvPr>
              <p:cNvSpPr>
                <a:spLocks/>
              </p:cNvSpPr>
              <p:nvPr/>
            </p:nvSpPr>
            <p:spPr bwMode="auto">
              <a:xfrm>
                <a:off x="7793666" y="3158362"/>
                <a:ext cx="45590" cy="154019"/>
              </a:xfrm>
              <a:custGeom>
                <a:avLst/>
                <a:gdLst>
                  <a:gd name="T0" fmla="*/ 22 w 149"/>
                  <a:gd name="T1" fmla="*/ 1 h 501"/>
                  <a:gd name="T2" fmla="*/ 17 w 149"/>
                  <a:gd name="T3" fmla="*/ 0 h 501"/>
                  <a:gd name="T4" fmla="*/ 11 w 149"/>
                  <a:gd name="T5" fmla="*/ 0 h 501"/>
                  <a:gd name="T6" fmla="*/ 6 w 149"/>
                  <a:gd name="T7" fmla="*/ 3 h 501"/>
                  <a:gd name="T8" fmla="*/ 2 w 149"/>
                  <a:gd name="T9" fmla="*/ 8 h 501"/>
                  <a:gd name="T10" fmla="*/ 0 w 149"/>
                  <a:gd name="T11" fmla="*/ 13 h 501"/>
                  <a:gd name="T12" fmla="*/ 0 w 149"/>
                  <a:gd name="T13" fmla="*/ 19 h 501"/>
                  <a:gd name="T14" fmla="*/ 3 w 149"/>
                  <a:gd name="T15" fmla="*/ 24 h 501"/>
                  <a:gd name="T16" fmla="*/ 18 w 149"/>
                  <a:gd name="T17" fmla="*/ 38 h 501"/>
                  <a:gd name="T18" fmla="*/ 41 w 149"/>
                  <a:gd name="T19" fmla="*/ 61 h 501"/>
                  <a:gd name="T20" fmla="*/ 61 w 149"/>
                  <a:gd name="T21" fmla="*/ 88 h 501"/>
                  <a:gd name="T22" fmla="*/ 79 w 149"/>
                  <a:gd name="T23" fmla="*/ 115 h 501"/>
                  <a:gd name="T24" fmla="*/ 95 w 149"/>
                  <a:gd name="T25" fmla="*/ 144 h 501"/>
                  <a:gd name="T26" fmla="*/ 106 w 149"/>
                  <a:gd name="T27" fmla="*/ 174 h 501"/>
                  <a:gd name="T28" fmla="*/ 113 w 149"/>
                  <a:gd name="T29" fmla="*/ 204 h 501"/>
                  <a:gd name="T30" fmla="*/ 117 w 149"/>
                  <a:gd name="T31" fmla="*/ 235 h 501"/>
                  <a:gd name="T32" fmla="*/ 117 w 149"/>
                  <a:gd name="T33" fmla="*/ 265 h 501"/>
                  <a:gd name="T34" fmla="*/ 113 w 149"/>
                  <a:gd name="T35" fmla="*/ 295 h 501"/>
                  <a:gd name="T36" fmla="*/ 106 w 149"/>
                  <a:gd name="T37" fmla="*/ 325 h 501"/>
                  <a:gd name="T38" fmla="*/ 95 w 149"/>
                  <a:gd name="T39" fmla="*/ 355 h 501"/>
                  <a:gd name="T40" fmla="*/ 79 w 149"/>
                  <a:gd name="T41" fmla="*/ 384 h 501"/>
                  <a:gd name="T42" fmla="*/ 61 w 149"/>
                  <a:gd name="T43" fmla="*/ 412 h 501"/>
                  <a:gd name="T44" fmla="*/ 41 w 149"/>
                  <a:gd name="T45" fmla="*/ 439 h 501"/>
                  <a:gd name="T46" fmla="*/ 18 w 149"/>
                  <a:gd name="T47" fmla="*/ 462 h 501"/>
                  <a:gd name="T48" fmla="*/ 3 w 149"/>
                  <a:gd name="T49" fmla="*/ 475 h 501"/>
                  <a:gd name="T50" fmla="*/ 0 w 149"/>
                  <a:gd name="T51" fmla="*/ 481 h 501"/>
                  <a:gd name="T52" fmla="*/ 0 w 149"/>
                  <a:gd name="T53" fmla="*/ 487 h 501"/>
                  <a:gd name="T54" fmla="*/ 2 w 149"/>
                  <a:gd name="T55" fmla="*/ 492 h 501"/>
                  <a:gd name="T56" fmla="*/ 6 w 149"/>
                  <a:gd name="T57" fmla="*/ 498 h 501"/>
                  <a:gd name="T58" fmla="*/ 12 w 149"/>
                  <a:gd name="T59" fmla="*/ 500 h 501"/>
                  <a:gd name="T60" fmla="*/ 21 w 149"/>
                  <a:gd name="T61" fmla="*/ 500 h 501"/>
                  <a:gd name="T62" fmla="*/ 39 w 149"/>
                  <a:gd name="T63" fmla="*/ 485 h 501"/>
                  <a:gd name="T64" fmla="*/ 65 w 149"/>
                  <a:gd name="T65" fmla="*/ 459 h 501"/>
                  <a:gd name="T66" fmla="*/ 87 w 149"/>
                  <a:gd name="T67" fmla="*/ 430 h 501"/>
                  <a:gd name="T68" fmla="*/ 107 w 149"/>
                  <a:gd name="T69" fmla="*/ 400 h 501"/>
                  <a:gd name="T70" fmla="*/ 122 w 149"/>
                  <a:gd name="T71" fmla="*/ 368 h 501"/>
                  <a:gd name="T72" fmla="*/ 136 w 149"/>
                  <a:gd name="T73" fmla="*/ 334 h 501"/>
                  <a:gd name="T74" fmla="*/ 143 w 149"/>
                  <a:gd name="T75" fmla="*/ 300 h 501"/>
                  <a:gd name="T76" fmla="*/ 148 w 149"/>
                  <a:gd name="T77" fmla="*/ 267 h 501"/>
                  <a:gd name="T78" fmla="*/ 148 w 149"/>
                  <a:gd name="T79" fmla="*/ 233 h 501"/>
                  <a:gd name="T80" fmla="*/ 143 w 149"/>
                  <a:gd name="T81" fmla="*/ 200 h 501"/>
                  <a:gd name="T82" fmla="*/ 136 w 149"/>
                  <a:gd name="T83" fmla="*/ 167 h 501"/>
                  <a:gd name="T84" fmla="*/ 122 w 149"/>
                  <a:gd name="T85" fmla="*/ 133 h 501"/>
                  <a:gd name="T86" fmla="*/ 107 w 149"/>
                  <a:gd name="T87" fmla="*/ 101 h 501"/>
                  <a:gd name="T88" fmla="*/ 87 w 149"/>
                  <a:gd name="T89" fmla="*/ 70 h 501"/>
                  <a:gd name="T90" fmla="*/ 65 w 149"/>
                  <a:gd name="T91" fmla="*/ 41 h 501"/>
                  <a:gd name="T92" fmla="*/ 39 w 149"/>
                  <a:gd name="T93" fmla="*/ 15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9" h="501">
                    <a:moveTo>
                      <a:pt x="26" y="3"/>
                    </a:moveTo>
                    <a:lnTo>
                      <a:pt x="22" y="1"/>
                    </a:lnTo>
                    <a:lnTo>
                      <a:pt x="20" y="0"/>
                    </a:lnTo>
                    <a:lnTo>
                      <a:pt x="17" y="0"/>
                    </a:lnTo>
                    <a:lnTo>
                      <a:pt x="15" y="0"/>
                    </a:lnTo>
                    <a:lnTo>
                      <a:pt x="11" y="0"/>
                    </a:lnTo>
                    <a:lnTo>
                      <a:pt x="8" y="1"/>
                    </a:lnTo>
                    <a:lnTo>
                      <a:pt x="6" y="3"/>
                    </a:lnTo>
                    <a:lnTo>
                      <a:pt x="3" y="5"/>
                    </a:lnTo>
                    <a:lnTo>
                      <a:pt x="2" y="8"/>
                    </a:lnTo>
                    <a:lnTo>
                      <a:pt x="0" y="11"/>
                    </a:lnTo>
                    <a:lnTo>
                      <a:pt x="0" y="13"/>
                    </a:lnTo>
                    <a:lnTo>
                      <a:pt x="0" y="17"/>
                    </a:lnTo>
                    <a:lnTo>
                      <a:pt x="0" y="19"/>
                    </a:lnTo>
                    <a:lnTo>
                      <a:pt x="1" y="22"/>
                    </a:lnTo>
                    <a:lnTo>
                      <a:pt x="3" y="24"/>
                    </a:lnTo>
                    <a:lnTo>
                      <a:pt x="6" y="27"/>
                    </a:lnTo>
                    <a:lnTo>
                      <a:pt x="18" y="38"/>
                    </a:lnTo>
                    <a:lnTo>
                      <a:pt x="30" y="49"/>
                    </a:lnTo>
                    <a:lnTo>
                      <a:pt x="41" y="61"/>
                    </a:lnTo>
                    <a:lnTo>
                      <a:pt x="52" y="74"/>
                    </a:lnTo>
                    <a:lnTo>
                      <a:pt x="61" y="88"/>
                    </a:lnTo>
                    <a:lnTo>
                      <a:pt x="71" y="101"/>
                    </a:lnTo>
                    <a:lnTo>
                      <a:pt x="79" y="115"/>
                    </a:lnTo>
                    <a:lnTo>
                      <a:pt x="87" y="130"/>
                    </a:lnTo>
                    <a:lnTo>
                      <a:pt x="95" y="144"/>
                    </a:lnTo>
                    <a:lnTo>
                      <a:pt x="100" y="160"/>
                    </a:lnTo>
                    <a:lnTo>
                      <a:pt x="106" y="174"/>
                    </a:lnTo>
                    <a:lnTo>
                      <a:pt x="110" y="190"/>
                    </a:lnTo>
                    <a:lnTo>
                      <a:pt x="113" y="204"/>
                    </a:lnTo>
                    <a:lnTo>
                      <a:pt x="116" y="220"/>
                    </a:lnTo>
                    <a:lnTo>
                      <a:pt x="117" y="235"/>
                    </a:lnTo>
                    <a:lnTo>
                      <a:pt x="118" y="250"/>
                    </a:lnTo>
                    <a:lnTo>
                      <a:pt x="117" y="265"/>
                    </a:lnTo>
                    <a:lnTo>
                      <a:pt x="116" y="280"/>
                    </a:lnTo>
                    <a:lnTo>
                      <a:pt x="113" y="295"/>
                    </a:lnTo>
                    <a:lnTo>
                      <a:pt x="110" y="311"/>
                    </a:lnTo>
                    <a:lnTo>
                      <a:pt x="106" y="325"/>
                    </a:lnTo>
                    <a:lnTo>
                      <a:pt x="100" y="341"/>
                    </a:lnTo>
                    <a:lnTo>
                      <a:pt x="95" y="355"/>
                    </a:lnTo>
                    <a:lnTo>
                      <a:pt x="87" y="370"/>
                    </a:lnTo>
                    <a:lnTo>
                      <a:pt x="79" y="384"/>
                    </a:lnTo>
                    <a:lnTo>
                      <a:pt x="71" y="399"/>
                    </a:lnTo>
                    <a:lnTo>
                      <a:pt x="61" y="412"/>
                    </a:lnTo>
                    <a:lnTo>
                      <a:pt x="52" y="425"/>
                    </a:lnTo>
                    <a:lnTo>
                      <a:pt x="41" y="439"/>
                    </a:lnTo>
                    <a:lnTo>
                      <a:pt x="30" y="451"/>
                    </a:lnTo>
                    <a:lnTo>
                      <a:pt x="18" y="462"/>
                    </a:lnTo>
                    <a:lnTo>
                      <a:pt x="6" y="473"/>
                    </a:lnTo>
                    <a:lnTo>
                      <a:pt x="3" y="475"/>
                    </a:lnTo>
                    <a:lnTo>
                      <a:pt x="1" y="478"/>
                    </a:lnTo>
                    <a:lnTo>
                      <a:pt x="0" y="481"/>
                    </a:lnTo>
                    <a:lnTo>
                      <a:pt x="0" y="483"/>
                    </a:lnTo>
                    <a:lnTo>
                      <a:pt x="0" y="487"/>
                    </a:lnTo>
                    <a:lnTo>
                      <a:pt x="0" y="490"/>
                    </a:lnTo>
                    <a:lnTo>
                      <a:pt x="2" y="492"/>
                    </a:lnTo>
                    <a:lnTo>
                      <a:pt x="3" y="495"/>
                    </a:lnTo>
                    <a:lnTo>
                      <a:pt x="6" y="498"/>
                    </a:lnTo>
                    <a:lnTo>
                      <a:pt x="9" y="500"/>
                    </a:lnTo>
                    <a:lnTo>
                      <a:pt x="12" y="500"/>
                    </a:lnTo>
                    <a:lnTo>
                      <a:pt x="16" y="501"/>
                    </a:lnTo>
                    <a:lnTo>
                      <a:pt x="21" y="500"/>
                    </a:lnTo>
                    <a:lnTo>
                      <a:pt x="26" y="498"/>
                    </a:lnTo>
                    <a:lnTo>
                      <a:pt x="39" y="485"/>
                    </a:lnTo>
                    <a:lnTo>
                      <a:pt x="52" y="472"/>
                    </a:lnTo>
                    <a:lnTo>
                      <a:pt x="65" y="459"/>
                    </a:lnTo>
                    <a:lnTo>
                      <a:pt x="77" y="444"/>
                    </a:lnTo>
                    <a:lnTo>
                      <a:pt x="87" y="430"/>
                    </a:lnTo>
                    <a:lnTo>
                      <a:pt x="98" y="415"/>
                    </a:lnTo>
                    <a:lnTo>
                      <a:pt x="107" y="400"/>
                    </a:lnTo>
                    <a:lnTo>
                      <a:pt x="116" y="383"/>
                    </a:lnTo>
                    <a:lnTo>
                      <a:pt x="122" y="368"/>
                    </a:lnTo>
                    <a:lnTo>
                      <a:pt x="129" y="351"/>
                    </a:lnTo>
                    <a:lnTo>
                      <a:pt x="136" y="334"/>
                    </a:lnTo>
                    <a:lnTo>
                      <a:pt x="140" y="318"/>
                    </a:lnTo>
                    <a:lnTo>
                      <a:pt x="143" y="300"/>
                    </a:lnTo>
                    <a:lnTo>
                      <a:pt x="147" y="283"/>
                    </a:lnTo>
                    <a:lnTo>
                      <a:pt x="148" y="267"/>
                    </a:lnTo>
                    <a:lnTo>
                      <a:pt x="149" y="250"/>
                    </a:lnTo>
                    <a:lnTo>
                      <a:pt x="148" y="233"/>
                    </a:lnTo>
                    <a:lnTo>
                      <a:pt x="147" y="217"/>
                    </a:lnTo>
                    <a:lnTo>
                      <a:pt x="143" y="200"/>
                    </a:lnTo>
                    <a:lnTo>
                      <a:pt x="140" y="183"/>
                    </a:lnTo>
                    <a:lnTo>
                      <a:pt x="136" y="167"/>
                    </a:lnTo>
                    <a:lnTo>
                      <a:pt x="129" y="150"/>
                    </a:lnTo>
                    <a:lnTo>
                      <a:pt x="122" y="133"/>
                    </a:lnTo>
                    <a:lnTo>
                      <a:pt x="116" y="117"/>
                    </a:lnTo>
                    <a:lnTo>
                      <a:pt x="107" y="101"/>
                    </a:lnTo>
                    <a:lnTo>
                      <a:pt x="98" y="85"/>
                    </a:lnTo>
                    <a:lnTo>
                      <a:pt x="87" y="70"/>
                    </a:lnTo>
                    <a:lnTo>
                      <a:pt x="77" y="55"/>
                    </a:lnTo>
                    <a:lnTo>
                      <a:pt x="65" y="41"/>
                    </a:lnTo>
                    <a:lnTo>
                      <a:pt x="52" y="28"/>
                    </a:lnTo>
                    <a:lnTo>
                      <a:pt x="39" y="15"/>
                    </a:lnTo>
                    <a:lnTo>
                      <a:pt x="26"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cs typeface="+mn-ea"/>
                  <a:sym typeface="+mn-lt"/>
                </a:endParaRPr>
              </a:p>
            </p:txBody>
          </p:sp>
          <p:sp>
            <p:nvSpPr>
              <p:cNvPr id="69" name="Freeform 354">
                <a:extLst>
                  <a:ext uri="{FF2B5EF4-FFF2-40B4-BE49-F238E27FC236}">
                    <a16:creationId xmlns:a16="http://schemas.microsoft.com/office/drawing/2014/main" id="{AD49DB64-9893-81DF-8258-C854EAE4EC3F}"/>
                  </a:ext>
                </a:extLst>
              </p:cNvPr>
              <p:cNvSpPr>
                <a:spLocks/>
              </p:cNvSpPr>
              <p:nvPr/>
            </p:nvSpPr>
            <p:spPr bwMode="auto">
              <a:xfrm>
                <a:off x="7769023" y="3187934"/>
                <a:ext cx="34500" cy="94876"/>
              </a:xfrm>
              <a:custGeom>
                <a:avLst/>
                <a:gdLst>
                  <a:gd name="T0" fmla="*/ 22 w 110"/>
                  <a:gd name="T1" fmla="*/ 1 h 305"/>
                  <a:gd name="T2" fmla="*/ 17 w 110"/>
                  <a:gd name="T3" fmla="*/ 0 h 305"/>
                  <a:gd name="T4" fmla="*/ 11 w 110"/>
                  <a:gd name="T5" fmla="*/ 1 h 305"/>
                  <a:gd name="T6" fmla="*/ 6 w 110"/>
                  <a:gd name="T7" fmla="*/ 3 h 305"/>
                  <a:gd name="T8" fmla="*/ 2 w 110"/>
                  <a:gd name="T9" fmla="*/ 9 h 305"/>
                  <a:gd name="T10" fmla="*/ 0 w 110"/>
                  <a:gd name="T11" fmla="*/ 14 h 305"/>
                  <a:gd name="T12" fmla="*/ 1 w 110"/>
                  <a:gd name="T13" fmla="*/ 21 h 305"/>
                  <a:gd name="T14" fmla="*/ 5 w 110"/>
                  <a:gd name="T15" fmla="*/ 25 h 305"/>
                  <a:gd name="T16" fmla="*/ 19 w 110"/>
                  <a:gd name="T17" fmla="*/ 37 h 305"/>
                  <a:gd name="T18" fmla="*/ 45 w 110"/>
                  <a:gd name="T19" fmla="*/ 62 h 305"/>
                  <a:gd name="T20" fmla="*/ 60 w 110"/>
                  <a:gd name="T21" fmla="*/ 84 h 305"/>
                  <a:gd name="T22" fmla="*/ 69 w 110"/>
                  <a:gd name="T23" fmla="*/ 102 h 305"/>
                  <a:gd name="T24" fmla="*/ 75 w 110"/>
                  <a:gd name="T25" fmla="*/ 121 h 305"/>
                  <a:gd name="T26" fmla="*/ 79 w 110"/>
                  <a:gd name="T27" fmla="*/ 141 h 305"/>
                  <a:gd name="T28" fmla="*/ 79 w 110"/>
                  <a:gd name="T29" fmla="*/ 163 h 305"/>
                  <a:gd name="T30" fmla="*/ 75 w 110"/>
                  <a:gd name="T31" fmla="*/ 184 h 305"/>
                  <a:gd name="T32" fmla="*/ 69 w 110"/>
                  <a:gd name="T33" fmla="*/ 203 h 305"/>
                  <a:gd name="T34" fmla="*/ 60 w 110"/>
                  <a:gd name="T35" fmla="*/ 220 h 305"/>
                  <a:gd name="T36" fmla="*/ 45 w 110"/>
                  <a:gd name="T37" fmla="*/ 243 h 305"/>
                  <a:gd name="T38" fmla="*/ 19 w 110"/>
                  <a:gd name="T39" fmla="*/ 267 h 305"/>
                  <a:gd name="T40" fmla="*/ 5 w 110"/>
                  <a:gd name="T41" fmla="*/ 279 h 305"/>
                  <a:gd name="T42" fmla="*/ 1 w 110"/>
                  <a:gd name="T43" fmla="*/ 284 h 305"/>
                  <a:gd name="T44" fmla="*/ 0 w 110"/>
                  <a:gd name="T45" fmla="*/ 290 h 305"/>
                  <a:gd name="T46" fmla="*/ 2 w 110"/>
                  <a:gd name="T47" fmla="*/ 295 h 305"/>
                  <a:gd name="T48" fmla="*/ 6 w 110"/>
                  <a:gd name="T49" fmla="*/ 301 h 305"/>
                  <a:gd name="T50" fmla="*/ 12 w 110"/>
                  <a:gd name="T51" fmla="*/ 304 h 305"/>
                  <a:gd name="T52" fmla="*/ 21 w 110"/>
                  <a:gd name="T53" fmla="*/ 304 h 305"/>
                  <a:gd name="T54" fmla="*/ 36 w 110"/>
                  <a:gd name="T55" fmla="*/ 294 h 305"/>
                  <a:gd name="T56" fmla="*/ 54 w 110"/>
                  <a:gd name="T57" fmla="*/ 279 h 305"/>
                  <a:gd name="T58" fmla="*/ 69 w 110"/>
                  <a:gd name="T59" fmla="*/ 261 h 305"/>
                  <a:gd name="T60" fmla="*/ 82 w 110"/>
                  <a:gd name="T61" fmla="*/ 243 h 305"/>
                  <a:gd name="T62" fmla="*/ 94 w 110"/>
                  <a:gd name="T63" fmla="*/ 224 h 305"/>
                  <a:gd name="T64" fmla="*/ 101 w 110"/>
                  <a:gd name="T65" fmla="*/ 204 h 305"/>
                  <a:gd name="T66" fmla="*/ 107 w 110"/>
                  <a:gd name="T67" fmla="*/ 184 h 305"/>
                  <a:gd name="T68" fmla="*/ 110 w 110"/>
                  <a:gd name="T69" fmla="*/ 163 h 305"/>
                  <a:gd name="T70" fmla="*/ 110 w 110"/>
                  <a:gd name="T71" fmla="*/ 142 h 305"/>
                  <a:gd name="T72" fmla="*/ 107 w 110"/>
                  <a:gd name="T73" fmla="*/ 121 h 305"/>
                  <a:gd name="T74" fmla="*/ 101 w 110"/>
                  <a:gd name="T75" fmla="*/ 101 h 305"/>
                  <a:gd name="T76" fmla="*/ 94 w 110"/>
                  <a:gd name="T77" fmla="*/ 81 h 305"/>
                  <a:gd name="T78" fmla="*/ 82 w 110"/>
                  <a:gd name="T79" fmla="*/ 62 h 305"/>
                  <a:gd name="T80" fmla="*/ 69 w 110"/>
                  <a:gd name="T81" fmla="*/ 43 h 305"/>
                  <a:gd name="T82" fmla="*/ 54 w 110"/>
                  <a:gd name="T83" fmla="*/ 26 h 305"/>
                  <a:gd name="T84" fmla="*/ 36 w 110"/>
                  <a:gd name="T85" fmla="*/ 1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0" h="305">
                    <a:moveTo>
                      <a:pt x="26" y="2"/>
                    </a:moveTo>
                    <a:lnTo>
                      <a:pt x="22" y="1"/>
                    </a:lnTo>
                    <a:lnTo>
                      <a:pt x="20" y="0"/>
                    </a:lnTo>
                    <a:lnTo>
                      <a:pt x="17" y="0"/>
                    </a:lnTo>
                    <a:lnTo>
                      <a:pt x="14" y="0"/>
                    </a:lnTo>
                    <a:lnTo>
                      <a:pt x="11" y="1"/>
                    </a:lnTo>
                    <a:lnTo>
                      <a:pt x="8" y="2"/>
                    </a:lnTo>
                    <a:lnTo>
                      <a:pt x="6" y="3"/>
                    </a:lnTo>
                    <a:lnTo>
                      <a:pt x="4" y="6"/>
                    </a:lnTo>
                    <a:lnTo>
                      <a:pt x="2" y="9"/>
                    </a:lnTo>
                    <a:lnTo>
                      <a:pt x="1" y="12"/>
                    </a:lnTo>
                    <a:lnTo>
                      <a:pt x="0" y="14"/>
                    </a:lnTo>
                    <a:lnTo>
                      <a:pt x="1" y="17"/>
                    </a:lnTo>
                    <a:lnTo>
                      <a:pt x="1" y="21"/>
                    </a:lnTo>
                    <a:lnTo>
                      <a:pt x="2" y="23"/>
                    </a:lnTo>
                    <a:lnTo>
                      <a:pt x="5" y="25"/>
                    </a:lnTo>
                    <a:lnTo>
                      <a:pt x="7" y="27"/>
                    </a:lnTo>
                    <a:lnTo>
                      <a:pt x="19" y="37"/>
                    </a:lnTo>
                    <a:lnTo>
                      <a:pt x="32" y="49"/>
                    </a:lnTo>
                    <a:lnTo>
                      <a:pt x="45" y="62"/>
                    </a:lnTo>
                    <a:lnTo>
                      <a:pt x="56" y="76"/>
                    </a:lnTo>
                    <a:lnTo>
                      <a:pt x="60" y="84"/>
                    </a:lnTo>
                    <a:lnTo>
                      <a:pt x="65" y="93"/>
                    </a:lnTo>
                    <a:lnTo>
                      <a:pt x="69" y="102"/>
                    </a:lnTo>
                    <a:lnTo>
                      <a:pt x="72" y="111"/>
                    </a:lnTo>
                    <a:lnTo>
                      <a:pt x="75" y="121"/>
                    </a:lnTo>
                    <a:lnTo>
                      <a:pt x="77" y="131"/>
                    </a:lnTo>
                    <a:lnTo>
                      <a:pt x="79" y="141"/>
                    </a:lnTo>
                    <a:lnTo>
                      <a:pt x="79" y="152"/>
                    </a:lnTo>
                    <a:lnTo>
                      <a:pt x="79" y="163"/>
                    </a:lnTo>
                    <a:lnTo>
                      <a:pt x="77" y="174"/>
                    </a:lnTo>
                    <a:lnTo>
                      <a:pt x="75" y="184"/>
                    </a:lnTo>
                    <a:lnTo>
                      <a:pt x="72" y="193"/>
                    </a:lnTo>
                    <a:lnTo>
                      <a:pt x="69" y="203"/>
                    </a:lnTo>
                    <a:lnTo>
                      <a:pt x="65" y="212"/>
                    </a:lnTo>
                    <a:lnTo>
                      <a:pt x="60" y="220"/>
                    </a:lnTo>
                    <a:lnTo>
                      <a:pt x="56" y="227"/>
                    </a:lnTo>
                    <a:lnTo>
                      <a:pt x="45" y="243"/>
                    </a:lnTo>
                    <a:lnTo>
                      <a:pt x="32" y="255"/>
                    </a:lnTo>
                    <a:lnTo>
                      <a:pt x="19" y="267"/>
                    </a:lnTo>
                    <a:lnTo>
                      <a:pt x="7" y="276"/>
                    </a:lnTo>
                    <a:lnTo>
                      <a:pt x="5" y="279"/>
                    </a:lnTo>
                    <a:lnTo>
                      <a:pt x="2" y="281"/>
                    </a:lnTo>
                    <a:lnTo>
                      <a:pt x="1" y="284"/>
                    </a:lnTo>
                    <a:lnTo>
                      <a:pt x="1" y="286"/>
                    </a:lnTo>
                    <a:lnTo>
                      <a:pt x="0" y="290"/>
                    </a:lnTo>
                    <a:lnTo>
                      <a:pt x="1" y="293"/>
                    </a:lnTo>
                    <a:lnTo>
                      <a:pt x="2" y="295"/>
                    </a:lnTo>
                    <a:lnTo>
                      <a:pt x="4" y="299"/>
                    </a:lnTo>
                    <a:lnTo>
                      <a:pt x="6" y="301"/>
                    </a:lnTo>
                    <a:lnTo>
                      <a:pt x="9" y="303"/>
                    </a:lnTo>
                    <a:lnTo>
                      <a:pt x="12" y="304"/>
                    </a:lnTo>
                    <a:lnTo>
                      <a:pt x="16" y="305"/>
                    </a:lnTo>
                    <a:lnTo>
                      <a:pt x="21" y="304"/>
                    </a:lnTo>
                    <a:lnTo>
                      <a:pt x="26" y="302"/>
                    </a:lnTo>
                    <a:lnTo>
                      <a:pt x="36" y="294"/>
                    </a:lnTo>
                    <a:lnTo>
                      <a:pt x="45" y="286"/>
                    </a:lnTo>
                    <a:lnTo>
                      <a:pt x="54" y="279"/>
                    </a:lnTo>
                    <a:lnTo>
                      <a:pt x="61" y="270"/>
                    </a:lnTo>
                    <a:lnTo>
                      <a:pt x="69" y="261"/>
                    </a:lnTo>
                    <a:lnTo>
                      <a:pt x="76" y="252"/>
                    </a:lnTo>
                    <a:lnTo>
                      <a:pt x="82" y="243"/>
                    </a:lnTo>
                    <a:lnTo>
                      <a:pt x="88" y="233"/>
                    </a:lnTo>
                    <a:lnTo>
                      <a:pt x="94" y="224"/>
                    </a:lnTo>
                    <a:lnTo>
                      <a:pt x="98" y="214"/>
                    </a:lnTo>
                    <a:lnTo>
                      <a:pt x="101" y="204"/>
                    </a:lnTo>
                    <a:lnTo>
                      <a:pt x="105" y="194"/>
                    </a:lnTo>
                    <a:lnTo>
                      <a:pt x="107" y="184"/>
                    </a:lnTo>
                    <a:lnTo>
                      <a:pt x="109" y="173"/>
                    </a:lnTo>
                    <a:lnTo>
                      <a:pt x="110" y="163"/>
                    </a:lnTo>
                    <a:lnTo>
                      <a:pt x="110" y="152"/>
                    </a:lnTo>
                    <a:lnTo>
                      <a:pt x="110" y="142"/>
                    </a:lnTo>
                    <a:lnTo>
                      <a:pt x="109" y="131"/>
                    </a:lnTo>
                    <a:lnTo>
                      <a:pt x="107" y="121"/>
                    </a:lnTo>
                    <a:lnTo>
                      <a:pt x="105" y="111"/>
                    </a:lnTo>
                    <a:lnTo>
                      <a:pt x="101" y="101"/>
                    </a:lnTo>
                    <a:lnTo>
                      <a:pt x="98" y="91"/>
                    </a:lnTo>
                    <a:lnTo>
                      <a:pt x="94" y="81"/>
                    </a:lnTo>
                    <a:lnTo>
                      <a:pt x="88" y="71"/>
                    </a:lnTo>
                    <a:lnTo>
                      <a:pt x="82" y="62"/>
                    </a:lnTo>
                    <a:lnTo>
                      <a:pt x="76" y="52"/>
                    </a:lnTo>
                    <a:lnTo>
                      <a:pt x="69" y="43"/>
                    </a:lnTo>
                    <a:lnTo>
                      <a:pt x="61" y="34"/>
                    </a:lnTo>
                    <a:lnTo>
                      <a:pt x="54" y="26"/>
                    </a:lnTo>
                    <a:lnTo>
                      <a:pt x="45" y="17"/>
                    </a:lnTo>
                    <a:lnTo>
                      <a:pt x="36" y="10"/>
                    </a:lnTo>
                    <a:lnTo>
                      <a:pt x="26"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cs typeface="+mn-ea"/>
                  <a:sym typeface="+mn-lt"/>
                </a:endParaRPr>
              </a:p>
            </p:txBody>
          </p:sp>
          <p:sp>
            <p:nvSpPr>
              <p:cNvPr id="70" name="Freeform 355">
                <a:extLst>
                  <a:ext uri="{FF2B5EF4-FFF2-40B4-BE49-F238E27FC236}">
                    <a16:creationId xmlns:a16="http://schemas.microsoft.com/office/drawing/2014/main" id="{A3EB5AEF-1CE1-018C-5045-C3CA2B88FBD1}"/>
                  </a:ext>
                </a:extLst>
              </p:cNvPr>
              <p:cNvSpPr>
                <a:spLocks noEditPoints="1"/>
              </p:cNvSpPr>
              <p:nvPr/>
            </p:nvSpPr>
            <p:spPr bwMode="auto">
              <a:xfrm>
                <a:off x="7587897" y="3110308"/>
                <a:ext cx="154019" cy="247662"/>
              </a:xfrm>
              <a:custGeom>
                <a:avLst/>
                <a:gdLst>
                  <a:gd name="T0" fmla="*/ 224 w 497"/>
                  <a:gd name="T1" fmla="*/ 531 h 807"/>
                  <a:gd name="T2" fmla="*/ 213 w 497"/>
                  <a:gd name="T3" fmla="*/ 527 h 807"/>
                  <a:gd name="T4" fmla="*/ 67 w 497"/>
                  <a:gd name="T5" fmla="*/ 526 h 807"/>
                  <a:gd name="T6" fmla="*/ 52 w 497"/>
                  <a:gd name="T7" fmla="*/ 519 h 807"/>
                  <a:gd name="T8" fmla="*/ 41 w 497"/>
                  <a:gd name="T9" fmla="*/ 508 h 807"/>
                  <a:gd name="T10" fmla="*/ 34 w 497"/>
                  <a:gd name="T11" fmla="*/ 492 h 807"/>
                  <a:gd name="T12" fmla="*/ 31 w 497"/>
                  <a:gd name="T13" fmla="*/ 356 h 807"/>
                  <a:gd name="T14" fmla="*/ 33 w 497"/>
                  <a:gd name="T15" fmla="*/ 341 h 807"/>
                  <a:gd name="T16" fmla="*/ 37 w 497"/>
                  <a:gd name="T17" fmla="*/ 326 h 807"/>
                  <a:gd name="T18" fmla="*/ 48 w 497"/>
                  <a:gd name="T19" fmla="*/ 314 h 807"/>
                  <a:gd name="T20" fmla="*/ 55 w 497"/>
                  <a:gd name="T21" fmla="*/ 310 h 807"/>
                  <a:gd name="T22" fmla="*/ 65 w 497"/>
                  <a:gd name="T23" fmla="*/ 309 h 807"/>
                  <a:gd name="T24" fmla="*/ 205 w 497"/>
                  <a:gd name="T25" fmla="*/ 309 h 807"/>
                  <a:gd name="T26" fmla="*/ 211 w 497"/>
                  <a:gd name="T27" fmla="*/ 307 h 807"/>
                  <a:gd name="T28" fmla="*/ 466 w 497"/>
                  <a:gd name="T29" fmla="*/ 52 h 807"/>
                  <a:gd name="T30" fmla="*/ 487 w 497"/>
                  <a:gd name="T31" fmla="*/ 0 h 807"/>
                  <a:gd name="T32" fmla="*/ 478 w 497"/>
                  <a:gd name="T33" fmla="*/ 0 h 807"/>
                  <a:gd name="T34" fmla="*/ 471 w 497"/>
                  <a:gd name="T35" fmla="*/ 5 h 807"/>
                  <a:gd name="T36" fmla="*/ 65 w 497"/>
                  <a:gd name="T37" fmla="*/ 278 h 807"/>
                  <a:gd name="T38" fmla="*/ 51 w 497"/>
                  <a:gd name="T39" fmla="*/ 279 h 807"/>
                  <a:gd name="T40" fmla="*/ 38 w 497"/>
                  <a:gd name="T41" fmla="*/ 284 h 807"/>
                  <a:gd name="T42" fmla="*/ 27 w 497"/>
                  <a:gd name="T43" fmla="*/ 290 h 807"/>
                  <a:gd name="T44" fmla="*/ 18 w 497"/>
                  <a:gd name="T45" fmla="*/ 300 h 807"/>
                  <a:gd name="T46" fmla="*/ 11 w 497"/>
                  <a:gd name="T47" fmla="*/ 311 h 807"/>
                  <a:gd name="T48" fmla="*/ 5 w 497"/>
                  <a:gd name="T49" fmla="*/ 325 h 807"/>
                  <a:gd name="T50" fmla="*/ 1 w 497"/>
                  <a:gd name="T51" fmla="*/ 339 h 807"/>
                  <a:gd name="T52" fmla="*/ 0 w 497"/>
                  <a:gd name="T53" fmla="*/ 356 h 807"/>
                  <a:gd name="T54" fmla="*/ 2 w 497"/>
                  <a:gd name="T55" fmla="*/ 491 h 807"/>
                  <a:gd name="T56" fmla="*/ 5 w 497"/>
                  <a:gd name="T57" fmla="*/ 506 h 807"/>
                  <a:gd name="T58" fmla="*/ 11 w 497"/>
                  <a:gd name="T59" fmla="*/ 519 h 807"/>
                  <a:gd name="T60" fmla="*/ 18 w 497"/>
                  <a:gd name="T61" fmla="*/ 530 h 807"/>
                  <a:gd name="T62" fmla="*/ 28 w 497"/>
                  <a:gd name="T63" fmla="*/ 541 h 807"/>
                  <a:gd name="T64" fmla="*/ 41 w 497"/>
                  <a:gd name="T65" fmla="*/ 549 h 807"/>
                  <a:gd name="T66" fmla="*/ 54 w 497"/>
                  <a:gd name="T67" fmla="*/ 555 h 807"/>
                  <a:gd name="T68" fmla="*/ 68 w 497"/>
                  <a:gd name="T69" fmla="*/ 558 h 807"/>
                  <a:gd name="T70" fmla="*/ 207 w 497"/>
                  <a:gd name="T71" fmla="*/ 558 h 807"/>
                  <a:gd name="T72" fmla="*/ 476 w 497"/>
                  <a:gd name="T73" fmla="*/ 806 h 807"/>
                  <a:gd name="T74" fmla="*/ 485 w 497"/>
                  <a:gd name="T75" fmla="*/ 806 h 807"/>
                  <a:gd name="T76" fmla="*/ 492 w 497"/>
                  <a:gd name="T77" fmla="*/ 802 h 807"/>
                  <a:gd name="T78" fmla="*/ 496 w 497"/>
                  <a:gd name="T79" fmla="*/ 796 h 807"/>
                  <a:gd name="T80" fmla="*/ 497 w 497"/>
                  <a:gd name="T81" fmla="*/ 16 h 807"/>
                  <a:gd name="T82" fmla="*/ 495 w 497"/>
                  <a:gd name="T83" fmla="*/ 7 h 807"/>
                  <a:gd name="T84" fmla="*/ 487 w 497"/>
                  <a:gd name="T85" fmla="*/ 0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7" h="807">
                    <a:moveTo>
                      <a:pt x="466" y="756"/>
                    </a:moveTo>
                    <a:lnTo>
                      <a:pt x="224" y="531"/>
                    </a:lnTo>
                    <a:lnTo>
                      <a:pt x="219" y="528"/>
                    </a:lnTo>
                    <a:lnTo>
                      <a:pt x="213" y="527"/>
                    </a:lnTo>
                    <a:lnTo>
                      <a:pt x="76" y="527"/>
                    </a:lnTo>
                    <a:lnTo>
                      <a:pt x="67" y="526"/>
                    </a:lnTo>
                    <a:lnTo>
                      <a:pt x="60" y="524"/>
                    </a:lnTo>
                    <a:lnTo>
                      <a:pt x="52" y="519"/>
                    </a:lnTo>
                    <a:lnTo>
                      <a:pt x="45" y="514"/>
                    </a:lnTo>
                    <a:lnTo>
                      <a:pt x="41" y="508"/>
                    </a:lnTo>
                    <a:lnTo>
                      <a:pt x="36" y="500"/>
                    </a:lnTo>
                    <a:lnTo>
                      <a:pt x="34" y="492"/>
                    </a:lnTo>
                    <a:lnTo>
                      <a:pt x="33" y="484"/>
                    </a:lnTo>
                    <a:lnTo>
                      <a:pt x="31" y="356"/>
                    </a:lnTo>
                    <a:lnTo>
                      <a:pt x="32" y="349"/>
                    </a:lnTo>
                    <a:lnTo>
                      <a:pt x="33" y="341"/>
                    </a:lnTo>
                    <a:lnTo>
                      <a:pt x="34" y="334"/>
                    </a:lnTo>
                    <a:lnTo>
                      <a:pt x="37" y="326"/>
                    </a:lnTo>
                    <a:lnTo>
                      <a:pt x="42" y="319"/>
                    </a:lnTo>
                    <a:lnTo>
                      <a:pt x="48" y="314"/>
                    </a:lnTo>
                    <a:lnTo>
                      <a:pt x="52" y="312"/>
                    </a:lnTo>
                    <a:lnTo>
                      <a:pt x="55" y="310"/>
                    </a:lnTo>
                    <a:lnTo>
                      <a:pt x="60" y="309"/>
                    </a:lnTo>
                    <a:lnTo>
                      <a:pt x="65" y="309"/>
                    </a:lnTo>
                    <a:lnTo>
                      <a:pt x="202" y="309"/>
                    </a:lnTo>
                    <a:lnTo>
                      <a:pt x="205" y="309"/>
                    </a:lnTo>
                    <a:lnTo>
                      <a:pt x="207" y="308"/>
                    </a:lnTo>
                    <a:lnTo>
                      <a:pt x="211" y="307"/>
                    </a:lnTo>
                    <a:lnTo>
                      <a:pt x="213" y="305"/>
                    </a:lnTo>
                    <a:lnTo>
                      <a:pt x="466" y="52"/>
                    </a:lnTo>
                    <a:lnTo>
                      <a:pt x="466" y="756"/>
                    </a:lnTo>
                    <a:close/>
                    <a:moveTo>
                      <a:pt x="487" y="0"/>
                    </a:moveTo>
                    <a:lnTo>
                      <a:pt x="483" y="0"/>
                    </a:lnTo>
                    <a:lnTo>
                      <a:pt x="478" y="0"/>
                    </a:lnTo>
                    <a:lnTo>
                      <a:pt x="474" y="1"/>
                    </a:lnTo>
                    <a:lnTo>
                      <a:pt x="471" y="5"/>
                    </a:lnTo>
                    <a:lnTo>
                      <a:pt x="195" y="278"/>
                    </a:lnTo>
                    <a:lnTo>
                      <a:pt x="65" y="278"/>
                    </a:lnTo>
                    <a:lnTo>
                      <a:pt x="57" y="278"/>
                    </a:lnTo>
                    <a:lnTo>
                      <a:pt x="51" y="279"/>
                    </a:lnTo>
                    <a:lnTo>
                      <a:pt x="44" y="281"/>
                    </a:lnTo>
                    <a:lnTo>
                      <a:pt x="38" y="284"/>
                    </a:lnTo>
                    <a:lnTo>
                      <a:pt x="33" y="287"/>
                    </a:lnTo>
                    <a:lnTo>
                      <a:pt x="27" y="290"/>
                    </a:lnTo>
                    <a:lnTo>
                      <a:pt x="23" y="295"/>
                    </a:lnTo>
                    <a:lnTo>
                      <a:pt x="18" y="300"/>
                    </a:lnTo>
                    <a:lnTo>
                      <a:pt x="14" y="305"/>
                    </a:lnTo>
                    <a:lnTo>
                      <a:pt x="11" y="311"/>
                    </a:lnTo>
                    <a:lnTo>
                      <a:pt x="7" y="318"/>
                    </a:lnTo>
                    <a:lnTo>
                      <a:pt x="5" y="325"/>
                    </a:lnTo>
                    <a:lnTo>
                      <a:pt x="3" y="331"/>
                    </a:lnTo>
                    <a:lnTo>
                      <a:pt x="1" y="339"/>
                    </a:lnTo>
                    <a:lnTo>
                      <a:pt x="0" y="348"/>
                    </a:lnTo>
                    <a:lnTo>
                      <a:pt x="0" y="356"/>
                    </a:lnTo>
                    <a:lnTo>
                      <a:pt x="2" y="484"/>
                    </a:lnTo>
                    <a:lnTo>
                      <a:pt x="2" y="491"/>
                    </a:lnTo>
                    <a:lnTo>
                      <a:pt x="3" y="498"/>
                    </a:lnTo>
                    <a:lnTo>
                      <a:pt x="5" y="506"/>
                    </a:lnTo>
                    <a:lnTo>
                      <a:pt x="7" y="512"/>
                    </a:lnTo>
                    <a:lnTo>
                      <a:pt x="11" y="519"/>
                    </a:lnTo>
                    <a:lnTo>
                      <a:pt x="14" y="525"/>
                    </a:lnTo>
                    <a:lnTo>
                      <a:pt x="18" y="530"/>
                    </a:lnTo>
                    <a:lnTo>
                      <a:pt x="24" y="536"/>
                    </a:lnTo>
                    <a:lnTo>
                      <a:pt x="28" y="541"/>
                    </a:lnTo>
                    <a:lnTo>
                      <a:pt x="35" y="545"/>
                    </a:lnTo>
                    <a:lnTo>
                      <a:pt x="41" y="549"/>
                    </a:lnTo>
                    <a:lnTo>
                      <a:pt x="47" y="552"/>
                    </a:lnTo>
                    <a:lnTo>
                      <a:pt x="54" y="555"/>
                    </a:lnTo>
                    <a:lnTo>
                      <a:pt x="61" y="556"/>
                    </a:lnTo>
                    <a:lnTo>
                      <a:pt x="68" y="558"/>
                    </a:lnTo>
                    <a:lnTo>
                      <a:pt x="76" y="558"/>
                    </a:lnTo>
                    <a:lnTo>
                      <a:pt x="207" y="558"/>
                    </a:lnTo>
                    <a:lnTo>
                      <a:pt x="471" y="802"/>
                    </a:lnTo>
                    <a:lnTo>
                      <a:pt x="476" y="806"/>
                    </a:lnTo>
                    <a:lnTo>
                      <a:pt x="482" y="807"/>
                    </a:lnTo>
                    <a:lnTo>
                      <a:pt x="485" y="806"/>
                    </a:lnTo>
                    <a:lnTo>
                      <a:pt x="487" y="805"/>
                    </a:lnTo>
                    <a:lnTo>
                      <a:pt x="492" y="802"/>
                    </a:lnTo>
                    <a:lnTo>
                      <a:pt x="495" y="799"/>
                    </a:lnTo>
                    <a:lnTo>
                      <a:pt x="496" y="796"/>
                    </a:lnTo>
                    <a:lnTo>
                      <a:pt x="497" y="791"/>
                    </a:lnTo>
                    <a:lnTo>
                      <a:pt x="497" y="16"/>
                    </a:lnTo>
                    <a:lnTo>
                      <a:pt x="496" y="10"/>
                    </a:lnTo>
                    <a:lnTo>
                      <a:pt x="495" y="7"/>
                    </a:lnTo>
                    <a:lnTo>
                      <a:pt x="492" y="4"/>
                    </a:lnTo>
                    <a:lnTo>
                      <a:pt x="48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cs typeface="+mn-ea"/>
                  <a:sym typeface="+mn-lt"/>
                </a:endParaRPr>
              </a:p>
            </p:txBody>
          </p:sp>
        </p:grpSp>
      </p:grpSp>
      <p:grpSp>
        <p:nvGrpSpPr>
          <p:cNvPr id="2" name="组合 1">
            <a:extLst>
              <a:ext uri="{FF2B5EF4-FFF2-40B4-BE49-F238E27FC236}">
                <a16:creationId xmlns:a16="http://schemas.microsoft.com/office/drawing/2014/main" id="{C12B0D9B-A4D3-FACE-68F4-E75C4B2201B2}"/>
              </a:ext>
            </a:extLst>
          </p:cNvPr>
          <p:cNvGrpSpPr/>
          <p:nvPr/>
        </p:nvGrpSpPr>
        <p:grpSpPr>
          <a:xfrm>
            <a:off x="288925" y="299720"/>
            <a:ext cx="1247140" cy="390525"/>
            <a:chOff x="455" y="472"/>
            <a:chExt cx="1964" cy="615"/>
          </a:xfrm>
        </p:grpSpPr>
        <p:grpSp>
          <p:nvGrpSpPr>
            <p:cNvPr id="3" name="组合 2">
              <a:extLst>
                <a:ext uri="{FF2B5EF4-FFF2-40B4-BE49-F238E27FC236}">
                  <a16:creationId xmlns:a16="http://schemas.microsoft.com/office/drawing/2014/main" id="{2E1B027C-4488-CB5D-0BDD-055A21EDEE86}"/>
                </a:ext>
              </a:extLst>
            </p:cNvPr>
            <p:cNvGrpSpPr/>
            <p:nvPr/>
          </p:nvGrpSpPr>
          <p:grpSpPr>
            <a:xfrm>
              <a:off x="455" y="472"/>
              <a:ext cx="808" cy="607"/>
              <a:chOff x="579" y="476"/>
              <a:chExt cx="994" cy="746"/>
            </a:xfrm>
          </p:grpSpPr>
          <p:sp>
            <p:nvSpPr>
              <p:cNvPr id="5" name="Freeform 5">
                <a:extLst>
                  <a:ext uri="{FF2B5EF4-FFF2-40B4-BE49-F238E27FC236}">
                    <a16:creationId xmlns:a16="http://schemas.microsoft.com/office/drawing/2014/main" id="{11AE615A-6814-E778-581A-19543C5CD7A3}"/>
                  </a:ext>
                </a:extLst>
              </p:cNvPr>
              <p:cNvSpPr/>
              <p:nvPr/>
            </p:nvSpPr>
            <p:spPr bwMode="auto">
              <a:xfrm rot="5400000">
                <a:off x="902" y="560"/>
                <a:ext cx="694" cy="5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25400">
                <a:solidFill>
                  <a:schemeClr val="accent1">
                    <a:lumMod val="60000"/>
                    <a:lumOff val="40000"/>
                  </a:schemeClr>
                </a:solidFill>
              </a:ln>
              <a:effectLst/>
              <a:extLst>
                <a:ext uri="{909E8E84-426E-40DD-AFC4-6F175D3DCCD1}">
                  <a14:hiddenFill xmlns:a14="http://schemas.microsoft.com/office/drawing/2010/main">
                    <a:gradFill>
                      <a:gsLst>
                        <a:gs pos="0">
                          <a:srgbClr val="A3E2FA"/>
                        </a:gs>
                        <a:gs pos="100000">
                          <a:srgbClr val="0466C1"/>
                        </a:gs>
                      </a:gsLst>
                      <a:lin scaled="1"/>
                    </a:gradFill>
                  </a14:hiddenFill>
                </a:ext>
              </a:extLst>
            </p:spPr>
            <p:txBody>
              <a:bodyPr vert="horz" wrap="square" lIns="68562" tIns="34281" rIns="68562" bIns="34281" numCol="1" anchor="t" anchorCtr="0" compatLnSpc="1"/>
              <a:lstStyle/>
              <a:p>
                <a:endParaRPr lang="zh-CN" altLang="en-US" sz="1200" b="1" dirty="0">
                  <a:cs typeface="+mn-ea"/>
                  <a:sym typeface="+mn-lt"/>
                </a:endParaRPr>
              </a:p>
            </p:txBody>
          </p:sp>
          <p:sp>
            <p:nvSpPr>
              <p:cNvPr id="6" name="Freeform 5">
                <a:extLst>
                  <a:ext uri="{FF2B5EF4-FFF2-40B4-BE49-F238E27FC236}">
                    <a16:creationId xmlns:a16="http://schemas.microsoft.com/office/drawing/2014/main" id="{AEF365B4-F47A-AA11-0403-B5FC1C049346}"/>
                  </a:ext>
                </a:extLst>
              </p:cNvPr>
              <p:cNvSpPr/>
              <p:nvPr/>
            </p:nvSpPr>
            <p:spPr bwMode="auto">
              <a:xfrm rot="5400000">
                <a:off x="514" y="549"/>
                <a:ext cx="733" cy="60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83A4D4"/>
                  </a:gs>
                  <a:gs pos="99000">
                    <a:srgbClr val="B2F4FC"/>
                  </a:gs>
                </a:gsLst>
                <a:lin scaled="1"/>
              </a:gradFill>
              <a:ln w="25400">
                <a:noFill/>
              </a:ln>
              <a:effectLst/>
            </p:spPr>
            <p:txBody>
              <a:bodyPr vert="horz" wrap="square" lIns="68562" tIns="34281" rIns="68562" bIns="34281" numCol="1" anchor="t" anchorCtr="0" compatLnSpc="1"/>
              <a:lstStyle/>
              <a:p>
                <a:endParaRPr lang="zh-CN" altLang="en-US" sz="1200" b="1" dirty="0">
                  <a:cs typeface="+mn-ea"/>
                  <a:sym typeface="+mn-lt"/>
                </a:endParaRPr>
              </a:p>
            </p:txBody>
          </p:sp>
          <p:sp>
            <p:nvSpPr>
              <p:cNvPr id="7" name="Freeform 5">
                <a:extLst>
                  <a:ext uri="{FF2B5EF4-FFF2-40B4-BE49-F238E27FC236}">
                    <a16:creationId xmlns:a16="http://schemas.microsoft.com/office/drawing/2014/main" id="{6310DB4F-9577-AA44-6F39-C68C2A4F4034}"/>
                  </a:ext>
                </a:extLst>
              </p:cNvPr>
              <p:cNvSpPr/>
              <p:nvPr/>
            </p:nvSpPr>
            <p:spPr bwMode="auto">
              <a:xfrm rot="5400000">
                <a:off x="893" y="542"/>
                <a:ext cx="747" cy="61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25400">
                <a:solidFill>
                  <a:schemeClr val="bg1"/>
                </a:solidFill>
              </a:ln>
              <a:effectLst/>
              <a:extLst>
                <a:ext uri="{909E8E84-426E-40DD-AFC4-6F175D3DCCD1}">
                  <a14:hiddenFill xmlns:a14="http://schemas.microsoft.com/office/drawing/2010/main">
                    <a:gradFill>
                      <a:gsLst>
                        <a:gs pos="0">
                          <a:srgbClr val="A3E2FA"/>
                        </a:gs>
                        <a:gs pos="100000">
                          <a:srgbClr val="0466C1"/>
                        </a:gs>
                      </a:gsLst>
                      <a:lin scaled="1"/>
                    </a:gradFill>
                  </a14:hiddenFill>
                </a:ext>
              </a:extLst>
            </p:spPr>
            <p:txBody>
              <a:bodyPr vert="horz" wrap="square" lIns="68562" tIns="34281" rIns="68562" bIns="34281" numCol="1" anchor="t" anchorCtr="0" compatLnSpc="1"/>
              <a:lstStyle/>
              <a:p>
                <a:endParaRPr lang="zh-CN" altLang="en-US" sz="1200" b="1" dirty="0">
                  <a:cs typeface="+mn-ea"/>
                  <a:sym typeface="+mn-lt"/>
                </a:endParaRPr>
              </a:p>
            </p:txBody>
          </p:sp>
        </p:grpSp>
        <p:sp>
          <p:nvSpPr>
            <p:cNvPr id="4" name="文本框 3">
              <a:extLst>
                <a:ext uri="{FF2B5EF4-FFF2-40B4-BE49-F238E27FC236}">
                  <a16:creationId xmlns:a16="http://schemas.microsoft.com/office/drawing/2014/main" id="{B7D09171-F9E8-B8F8-CB2A-48AF3BCBBD41}"/>
                </a:ext>
              </a:extLst>
            </p:cNvPr>
            <p:cNvSpPr txBox="1"/>
            <p:nvPr/>
          </p:nvSpPr>
          <p:spPr>
            <a:xfrm>
              <a:off x="1273" y="505"/>
              <a:ext cx="1146" cy="582"/>
            </a:xfrm>
            <a:prstGeom prst="rect">
              <a:avLst/>
            </a:prstGeom>
            <a:noFill/>
          </p:spPr>
          <p:txBody>
            <a:bodyPr wrap="none" rtlCol="0" anchor="t">
              <a:spAutoFit/>
            </a:bodyPr>
            <a:lstStyle/>
            <a:p>
              <a:r>
                <a:rPr lang="en-US" altLang="zh-CN" dirty="0">
                  <a:solidFill>
                    <a:srgbClr val="1A2F64"/>
                  </a:solidFill>
                  <a:cs typeface="+mn-ea"/>
                  <a:sym typeface="+mn-lt"/>
                </a:rPr>
                <a:t>LOGO</a:t>
              </a:r>
            </a:p>
          </p:txBody>
        </p:sp>
      </p:grpSp>
      <p:sp>
        <p:nvSpPr>
          <p:cNvPr id="9" name="TextBox 3">
            <a:hlinkClick r:id="rId7"/>
            <a:extLst>
              <a:ext uri="{FF2B5EF4-FFF2-40B4-BE49-F238E27FC236}">
                <a16:creationId xmlns:a16="http://schemas.microsoft.com/office/drawing/2014/main" id="{476F80C8-ADB9-E170-FC78-C5EB73198FEC}"/>
              </a:ext>
            </a:extLst>
          </p:cNvPr>
          <p:cNvSpPr txBox="1"/>
          <p:nvPr/>
        </p:nvSpPr>
        <p:spPr>
          <a:xfrm>
            <a:off x="3731081" y="4227535"/>
            <a:ext cx="5169613" cy="246221"/>
          </a:xfrm>
          <a:prstGeom prst="rect">
            <a:avLst/>
          </a:prstGeom>
          <a:noFill/>
        </p:spPr>
        <p:txBody>
          <a:bodyPr wrap="square" rtlCol="0">
            <a:spAutoFit/>
          </a:bodyPr>
          <a:lstStyle/>
          <a:p>
            <a:pPr algn="r"/>
            <a:r>
              <a:rPr lang="en-US" altLang="zh-CN" sz="1000" dirty="0">
                <a:solidFill>
                  <a:schemeClr val="bg1">
                    <a:lumMod val="75000"/>
                  </a:schemeClr>
                </a:solidFill>
                <a:cs typeface="Arial" panose="020B0604020202020204" pitchFamily="34" charset="0"/>
                <a:hlinkClick r:id="rId7">
                  <a:extLst>
                    <a:ext uri="{A12FA001-AC4F-418D-AE19-62706E023703}">
                      <ahyp:hlinkClr xmlns:ahyp="http://schemas.microsoft.com/office/drawing/2018/hyperlinkcolor" val="tx"/>
                    </a:ext>
                  </a:extLst>
                </a:hlinkClick>
              </a:rPr>
              <a:t>https://www.freeppt7.com</a:t>
            </a:r>
            <a:endParaRPr lang="ko-KR" altLang="en-US" sz="1000" dirty="0">
              <a:solidFill>
                <a:schemeClr val="bg1">
                  <a:lumMod val="75000"/>
                </a:schemeClr>
              </a:solidFill>
              <a:cs typeface="Arial" panose="020B0604020202020204" pitchFamily="34" charset="0"/>
            </a:endParaRPr>
          </a:p>
        </p:txBody>
      </p:sp>
    </p:spTree>
    <p:extLst>
      <p:ext uri="{BB962C8B-B14F-4D97-AF65-F5344CB8AC3E}">
        <p14:creationId xmlns:p14="http://schemas.microsoft.com/office/powerpoint/2010/main" val="238333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4" fill="hold" grpId="0" nodeType="afterEffect">
                                  <p:stCondLst>
                                    <p:cond delay="0"/>
                                  </p:stCondLst>
                                  <p:iterate type="lt">
                                    <p:tmPct val="10000"/>
                                  </p:iterate>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ppt_x</p:attrName>
                                        </p:attrNameLst>
                                      </p:cBhvr>
                                      <p:tavLst>
                                        <p:tav tm="0">
                                          <p:val>
                                            <p:strVal val="#ppt_x"/>
                                          </p:val>
                                        </p:tav>
                                        <p:tav tm="100000">
                                          <p:val>
                                            <p:strVal val="#ppt_x"/>
                                          </p:val>
                                        </p:tav>
                                      </p:tavLst>
                                    </p:anim>
                                    <p:anim calcmode="lin" valueType="num">
                                      <p:cBhvr>
                                        <p:cTn id="12" dur="500" fill="hold"/>
                                        <p:tgtEl>
                                          <p:spTgt spid="14"/>
                                        </p:tgtEl>
                                        <p:attrNameLst>
                                          <p:attrName>ppt_y</p:attrName>
                                        </p:attrNameLst>
                                      </p:cBhvr>
                                      <p:tavLst>
                                        <p:tav tm="0">
                                          <p:val>
                                            <p:strVal val="1+#ppt_h/2"/>
                                          </p:val>
                                        </p:tav>
                                        <p:tav tm="100000">
                                          <p:val>
                                            <p:strVal val="#ppt_y"/>
                                          </p:val>
                                        </p:tav>
                                      </p:tavLst>
                                    </p:anim>
                                  </p:childTnLst>
                                </p:cTn>
                              </p:par>
                              <p:par>
                                <p:cTn id="13" presetID="26" presetClass="emph" presetSubtype="0" fill="hold" grpId="1" nodeType="withEffect">
                                  <p:stCondLst>
                                    <p:cond delay="500"/>
                                  </p:stCondLst>
                                  <p:iterate type="lt">
                                    <p:tmPct val="10000"/>
                                  </p:iterate>
                                  <p:childTnLst>
                                    <p:animEffect transition="out" filter="fade">
                                      <p:cBhvr>
                                        <p:cTn id="14" dur="500" tmFilter="0, 0; .2, .5; .8, .5; 1, 0"/>
                                        <p:tgtEl>
                                          <p:spTgt spid="14"/>
                                        </p:tgtEl>
                                      </p:cBhvr>
                                    </p:animEffect>
                                    <p:animScale>
                                      <p:cBhvr>
                                        <p:cTn id="15" dur="250" autoRev="1" fill="hold"/>
                                        <p:tgtEl>
                                          <p:spTgt spid="14"/>
                                        </p:tgtEl>
                                      </p:cBhvr>
                                      <p:by x="105000" y="105000"/>
                                    </p:animScale>
                                  </p:childTnLst>
                                </p:cTn>
                              </p:par>
                            </p:childTnLst>
                          </p:cTn>
                        </p:par>
                        <p:par>
                          <p:cTn id="16" fill="hold">
                            <p:stCondLst>
                              <p:cond delay="2250"/>
                            </p:stCondLst>
                            <p:childTnLst>
                              <p:par>
                                <p:cTn id="17" presetID="14" presetClass="entr" presetSubtype="1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childTnLst>
                          </p:cTn>
                        </p:par>
                        <p:par>
                          <p:cTn id="20" fill="hold">
                            <p:stCondLst>
                              <p:cond delay="2750"/>
                            </p:stCondLst>
                            <p:childTnLst>
                              <p:par>
                                <p:cTn id="21" presetID="22" presetClass="entr" presetSubtype="2" fill="hold"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wipe(right)">
                                      <p:cBhvr>
                                        <p:cTn id="23" dur="500"/>
                                        <p:tgtEl>
                                          <p:spTgt spid="44"/>
                                        </p:tgtEl>
                                      </p:cBhvr>
                                    </p:animEffect>
                                  </p:childTnLst>
                                </p:cTn>
                              </p:par>
                            </p:childTnLst>
                          </p:cTn>
                        </p:par>
                        <p:par>
                          <p:cTn id="24" fill="hold">
                            <p:stCondLst>
                              <p:cond delay="3250"/>
                            </p:stCondLst>
                            <p:childTnLst>
                              <p:par>
                                <p:cTn id="25" presetID="2" presetClass="entr" presetSubtype="2" decel="10000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500" fill="hold"/>
                                        <p:tgtEl>
                                          <p:spTgt spid="49"/>
                                        </p:tgtEl>
                                        <p:attrNameLst>
                                          <p:attrName>ppt_x</p:attrName>
                                        </p:attrNameLst>
                                      </p:cBhvr>
                                      <p:tavLst>
                                        <p:tav tm="0">
                                          <p:val>
                                            <p:strVal val="1+#ppt_w/2"/>
                                          </p:val>
                                        </p:tav>
                                        <p:tav tm="100000">
                                          <p:val>
                                            <p:strVal val="#ppt_x"/>
                                          </p:val>
                                        </p:tav>
                                      </p:tavLst>
                                    </p:anim>
                                    <p:anim calcmode="lin" valueType="num">
                                      <p:cBhvr additive="base">
                                        <p:cTn id="28" dur="1500" fill="hold"/>
                                        <p:tgtEl>
                                          <p:spTgt spid="49"/>
                                        </p:tgtEl>
                                        <p:attrNameLst>
                                          <p:attrName>ppt_y</p:attrName>
                                        </p:attrNameLst>
                                      </p:cBhvr>
                                      <p:tavLst>
                                        <p:tav tm="0">
                                          <p:val>
                                            <p:strVal val="#ppt_y"/>
                                          </p:val>
                                        </p:tav>
                                        <p:tav tm="100000">
                                          <p:val>
                                            <p:strVal val="#ppt_y"/>
                                          </p:val>
                                        </p:tav>
                                      </p:tavLst>
                                    </p:anim>
                                  </p:childTnLst>
                                </p:cTn>
                              </p:par>
                              <p:par>
                                <p:cTn id="29" presetID="2" presetClass="entr" presetSubtype="2" decel="100000" fill="hold" nodeType="withEffect">
                                  <p:stCondLst>
                                    <p:cond delay="500"/>
                                  </p:stCondLst>
                                  <p:childTnLst>
                                    <p:set>
                                      <p:cBhvr>
                                        <p:cTn id="30" dur="1" fill="hold">
                                          <p:stCondLst>
                                            <p:cond delay="0"/>
                                          </p:stCondLst>
                                        </p:cTn>
                                        <p:tgtEl>
                                          <p:spTgt spid="53"/>
                                        </p:tgtEl>
                                        <p:attrNameLst>
                                          <p:attrName>style.visibility</p:attrName>
                                        </p:attrNameLst>
                                      </p:cBhvr>
                                      <p:to>
                                        <p:strVal val="visible"/>
                                      </p:to>
                                    </p:set>
                                    <p:anim calcmode="lin" valueType="num">
                                      <p:cBhvr additive="base">
                                        <p:cTn id="31" dur="1500" fill="hold"/>
                                        <p:tgtEl>
                                          <p:spTgt spid="53"/>
                                        </p:tgtEl>
                                        <p:attrNameLst>
                                          <p:attrName>ppt_x</p:attrName>
                                        </p:attrNameLst>
                                      </p:cBhvr>
                                      <p:tavLst>
                                        <p:tav tm="0">
                                          <p:val>
                                            <p:strVal val="1+#ppt_w/2"/>
                                          </p:val>
                                        </p:tav>
                                        <p:tav tm="100000">
                                          <p:val>
                                            <p:strVal val="#ppt_x"/>
                                          </p:val>
                                        </p:tav>
                                      </p:tavLst>
                                    </p:anim>
                                    <p:anim calcmode="lin" valueType="num">
                                      <p:cBhvr additive="base">
                                        <p:cTn id="32" dur="1500" fill="hold"/>
                                        <p:tgtEl>
                                          <p:spTgt spid="53"/>
                                        </p:tgtEl>
                                        <p:attrNameLst>
                                          <p:attrName>ppt_y</p:attrName>
                                        </p:attrNameLst>
                                      </p:cBhvr>
                                      <p:tavLst>
                                        <p:tav tm="0">
                                          <p:val>
                                            <p:strVal val="#ppt_y"/>
                                          </p:val>
                                        </p:tav>
                                        <p:tav tm="100000">
                                          <p:val>
                                            <p:strVal val="#ppt_y"/>
                                          </p:val>
                                        </p:tav>
                                      </p:tavLst>
                                    </p:anim>
                                  </p:childTnLst>
                                </p:cTn>
                              </p:par>
                              <p:par>
                                <p:cTn id="33" presetID="2" presetClass="entr" presetSubtype="2" decel="100000" fill="hold" nodeType="withEffect">
                                  <p:stCondLst>
                                    <p:cond delay="1000"/>
                                  </p:stCondLst>
                                  <p:childTnLst>
                                    <p:set>
                                      <p:cBhvr>
                                        <p:cTn id="34" dur="1" fill="hold">
                                          <p:stCondLst>
                                            <p:cond delay="0"/>
                                          </p:stCondLst>
                                        </p:cTn>
                                        <p:tgtEl>
                                          <p:spTgt spid="63"/>
                                        </p:tgtEl>
                                        <p:attrNameLst>
                                          <p:attrName>style.visibility</p:attrName>
                                        </p:attrNameLst>
                                      </p:cBhvr>
                                      <p:to>
                                        <p:strVal val="visible"/>
                                      </p:to>
                                    </p:set>
                                    <p:anim calcmode="lin" valueType="num">
                                      <p:cBhvr additive="base">
                                        <p:cTn id="35" dur="1500" fill="hold"/>
                                        <p:tgtEl>
                                          <p:spTgt spid="63"/>
                                        </p:tgtEl>
                                        <p:attrNameLst>
                                          <p:attrName>ppt_x</p:attrName>
                                        </p:attrNameLst>
                                      </p:cBhvr>
                                      <p:tavLst>
                                        <p:tav tm="0">
                                          <p:val>
                                            <p:strVal val="1+#ppt_w/2"/>
                                          </p:val>
                                        </p:tav>
                                        <p:tav tm="100000">
                                          <p:val>
                                            <p:strVal val="#ppt_x"/>
                                          </p:val>
                                        </p:tav>
                                      </p:tavLst>
                                    </p:anim>
                                    <p:anim calcmode="lin" valueType="num">
                                      <p:cBhvr additive="base">
                                        <p:cTn id="36" dur="1500" fill="hold"/>
                                        <p:tgtEl>
                                          <p:spTgt spid="63"/>
                                        </p:tgtEl>
                                        <p:attrNameLst>
                                          <p:attrName>ppt_y</p:attrName>
                                        </p:attrNameLst>
                                      </p:cBhvr>
                                      <p:tavLst>
                                        <p:tav tm="0">
                                          <p:val>
                                            <p:strVal val="#ppt_y"/>
                                          </p:val>
                                        </p:tav>
                                        <p:tav tm="100000">
                                          <p:val>
                                            <p:strVal val="#ppt_y"/>
                                          </p:val>
                                        </p:tav>
                                      </p:tavLst>
                                    </p:anim>
                                  </p:childTnLst>
                                </p:cTn>
                              </p:par>
                            </p:childTnLst>
                          </p:cTn>
                        </p:par>
                        <p:par>
                          <p:cTn id="37" fill="hold">
                            <p:stCondLst>
                              <p:cond delay="5750"/>
                            </p:stCondLst>
                            <p:childTnLst>
                              <p:par>
                                <p:cTn id="38" presetID="16" presetClass="entr" presetSubtype="21"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barn(inVertical)">
                                      <p:cBhvr>
                                        <p:cTn id="4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a:extLst>
              <a:ext uri="{FF2B5EF4-FFF2-40B4-BE49-F238E27FC236}">
                <a16:creationId xmlns:a16="http://schemas.microsoft.com/office/drawing/2014/main" id="{C36C3CE8-9A69-F272-DF11-6CDCBA25D0D2}"/>
              </a:ext>
            </a:extLst>
          </p:cNvPr>
          <p:cNvSpPr/>
          <p:nvPr/>
        </p:nvSpPr>
        <p:spPr>
          <a:xfrm>
            <a:off x="741082" y="1323788"/>
            <a:ext cx="2354730" cy="235473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9" name="矩形 28">
            <a:extLst>
              <a:ext uri="{FF2B5EF4-FFF2-40B4-BE49-F238E27FC236}">
                <a16:creationId xmlns:a16="http://schemas.microsoft.com/office/drawing/2014/main" id="{B6832D8C-07C8-6D0F-A2A0-24A136AE5D62}"/>
              </a:ext>
            </a:extLst>
          </p:cNvPr>
          <p:cNvSpPr/>
          <p:nvPr/>
        </p:nvSpPr>
        <p:spPr>
          <a:xfrm>
            <a:off x="3375709" y="1323788"/>
            <a:ext cx="2354730" cy="2354730"/>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0" name="矩形 29">
            <a:extLst>
              <a:ext uri="{FF2B5EF4-FFF2-40B4-BE49-F238E27FC236}">
                <a16:creationId xmlns:a16="http://schemas.microsoft.com/office/drawing/2014/main" id="{5BC4E54D-41C9-AC7A-F088-4CA147AEE897}"/>
              </a:ext>
            </a:extLst>
          </p:cNvPr>
          <p:cNvSpPr/>
          <p:nvPr/>
        </p:nvSpPr>
        <p:spPr>
          <a:xfrm>
            <a:off x="6010336" y="1323788"/>
            <a:ext cx="2354730" cy="2354730"/>
          </a:xfrm>
          <a:prstGeom prst="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1" name="矩形 30">
            <a:extLst>
              <a:ext uri="{FF2B5EF4-FFF2-40B4-BE49-F238E27FC236}">
                <a16:creationId xmlns:a16="http://schemas.microsoft.com/office/drawing/2014/main" id="{CE74547E-579C-E627-F7C9-76EE1995575A}"/>
              </a:ext>
            </a:extLst>
          </p:cNvPr>
          <p:cNvSpPr/>
          <p:nvPr/>
        </p:nvSpPr>
        <p:spPr>
          <a:xfrm>
            <a:off x="8644964" y="1323788"/>
            <a:ext cx="2354730" cy="2354730"/>
          </a:xfrm>
          <a:prstGeom prst="rect">
            <a:avLst/>
          </a:prstGeom>
          <a:blipFill dpi="0" rotWithShape="1">
            <a:blip r:embed="rId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16" name="组合 15">
            <a:extLst>
              <a:ext uri="{FF2B5EF4-FFF2-40B4-BE49-F238E27FC236}">
                <a16:creationId xmlns:a16="http://schemas.microsoft.com/office/drawing/2014/main" id="{E89282AD-9925-D8DF-42FF-ABADC63F6175}"/>
              </a:ext>
            </a:extLst>
          </p:cNvPr>
          <p:cNvGrpSpPr/>
          <p:nvPr/>
        </p:nvGrpSpPr>
        <p:grpSpPr>
          <a:xfrm>
            <a:off x="249138" y="291411"/>
            <a:ext cx="2485487" cy="689085"/>
            <a:chOff x="8661162" y="3088258"/>
            <a:chExt cx="2155583" cy="597621"/>
          </a:xfrm>
        </p:grpSpPr>
        <p:sp>
          <p:nvSpPr>
            <p:cNvPr id="17" name="Rectangle 12">
              <a:extLst>
                <a:ext uri="{FF2B5EF4-FFF2-40B4-BE49-F238E27FC236}">
                  <a16:creationId xmlns:a16="http://schemas.microsoft.com/office/drawing/2014/main" id="{2699F094-B44C-8A03-243C-1DA1F5CDBB39}"/>
                </a:ext>
              </a:extLst>
            </p:cNvPr>
            <p:cNvSpPr/>
            <p:nvPr/>
          </p:nvSpPr>
          <p:spPr>
            <a:xfrm>
              <a:off x="9124950" y="3218066"/>
              <a:ext cx="1691795" cy="320310"/>
            </a:xfrm>
            <a:prstGeom prst="rect">
              <a:avLst/>
            </a:prstGeom>
            <a:solidFill>
              <a:srgbClr val="1A2F64"/>
            </a:solidFill>
          </p:spPr>
          <p:txBody>
            <a:bodyPr wrap="square">
              <a:spAutoFit/>
            </a:bodyPr>
            <a:lstStyle/>
            <a:p>
              <a:pPr marL="0" marR="0" lvl="0" indent="0" defTabSz="914354" eaLnBrk="1" fontAlgn="auto" latinLnBrk="0" hangingPunct="1">
                <a:lnSpc>
                  <a:spcPct val="100000"/>
                </a:lnSpc>
                <a:spcBef>
                  <a:spcPts val="600"/>
                </a:spcBef>
                <a:spcAft>
                  <a:spcPts val="0"/>
                </a:spcAft>
                <a:buClr>
                  <a:srgbClr val="E24848"/>
                </a:buClr>
                <a:buSzTx/>
                <a:buFontTx/>
                <a:buNone/>
                <a:tabLst/>
                <a:defRPr/>
              </a:pPr>
              <a:r>
                <a:rPr kumimoji="0" lang="en-US" altLang="zh-CN" b="0" i="0" u="none" strike="noStrike" kern="0" cap="none" spc="0" normalizeH="0" baseline="0" noProof="1">
                  <a:ln>
                    <a:noFill/>
                  </a:ln>
                  <a:solidFill>
                    <a:prstClr val="white"/>
                  </a:solidFill>
                  <a:effectLst/>
                  <a:uLnTx/>
                  <a:uFillTx/>
                  <a:cs typeface="+mn-ea"/>
                  <a:sym typeface="+mn-lt"/>
                </a:rPr>
                <a:t>Add title text</a:t>
              </a:r>
              <a:endParaRPr kumimoji="0" lang="zh-CN" altLang="en-US" b="0" i="0" u="none" strike="noStrike" kern="0" cap="none" spc="0" normalizeH="0" baseline="0" noProof="1">
                <a:ln>
                  <a:noFill/>
                </a:ln>
                <a:solidFill>
                  <a:prstClr val="white"/>
                </a:solidFill>
                <a:effectLst/>
                <a:uLnTx/>
                <a:uFillTx/>
                <a:cs typeface="+mn-ea"/>
                <a:sym typeface="+mn-lt"/>
              </a:endParaRPr>
            </a:p>
          </p:txBody>
        </p:sp>
        <p:cxnSp>
          <p:nvCxnSpPr>
            <p:cNvPr id="18" name="Straight Connector 34">
              <a:extLst>
                <a:ext uri="{FF2B5EF4-FFF2-40B4-BE49-F238E27FC236}">
                  <a16:creationId xmlns:a16="http://schemas.microsoft.com/office/drawing/2014/main" id="{E090751E-47DF-0037-ECA8-A6EDB407575C}"/>
                </a:ext>
              </a:extLst>
            </p:cNvPr>
            <p:cNvCxnSpPr>
              <a:cxnSpLocks/>
            </p:cNvCxnSpPr>
            <p:nvPr/>
          </p:nvCxnSpPr>
          <p:spPr>
            <a:xfrm>
              <a:off x="9125126" y="3088258"/>
              <a:ext cx="0" cy="597621"/>
            </a:xfrm>
            <a:prstGeom prst="line">
              <a:avLst/>
            </a:prstGeom>
            <a:noFill/>
            <a:ln w="6350" cap="flat" cmpd="sng" algn="ctr">
              <a:solidFill>
                <a:srgbClr val="1A2F64"/>
              </a:solidFill>
              <a:prstDash val="solid"/>
              <a:miter lim="800000"/>
            </a:ln>
            <a:effectLst/>
          </p:spPr>
        </p:cxnSp>
        <p:grpSp>
          <p:nvGrpSpPr>
            <p:cNvPr id="19" name="Group 38">
              <a:extLst>
                <a:ext uri="{FF2B5EF4-FFF2-40B4-BE49-F238E27FC236}">
                  <a16:creationId xmlns:a16="http://schemas.microsoft.com/office/drawing/2014/main" id="{0C98696D-9CE7-670D-56A6-28E96515D161}"/>
                </a:ext>
              </a:extLst>
            </p:cNvPr>
            <p:cNvGrpSpPr/>
            <p:nvPr/>
          </p:nvGrpSpPr>
          <p:grpSpPr>
            <a:xfrm>
              <a:off x="8661162" y="3252145"/>
              <a:ext cx="367656" cy="253556"/>
              <a:chOff x="10455275" y="1401763"/>
              <a:chExt cx="276225" cy="190500"/>
            </a:xfrm>
            <a:solidFill>
              <a:sysClr val="windowText" lastClr="000000">
                <a:lumMod val="65000"/>
                <a:lumOff val="35000"/>
              </a:sysClr>
            </a:solidFill>
          </p:grpSpPr>
          <p:sp>
            <p:nvSpPr>
              <p:cNvPr id="20" name="Freeform 180">
                <a:extLst>
                  <a:ext uri="{FF2B5EF4-FFF2-40B4-BE49-F238E27FC236}">
                    <a16:creationId xmlns:a16="http://schemas.microsoft.com/office/drawing/2014/main" id="{1C0FC268-DAB6-E2E8-5D06-4604B7F12BE9}"/>
                  </a:ext>
                </a:extLst>
              </p:cNvPr>
              <p:cNvSpPr>
                <a:spLocks noEditPoints="1"/>
              </p:cNvSpPr>
              <p:nvPr/>
            </p:nvSpPr>
            <p:spPr bwMode="auto">
              <a:xfrm>
                <a:off x="10455275" y="1401763"/>
                <a:ext cx="238125" cy="152400"/>
              </a:xfrm>
              <a:custGeom>
                <a:avLst/>
                <a:gdLst>
                  <a:gd name="T0" fmla="*/ 722 w 752"/>
                  <a:gd name="T1" fmla="*/ 451 h 481"/>
                  <a:gd name="T2" fmla="*/ 31 w 752"/>
                  <a:gd name="T3" fmla="*/ 451 h 481"/>
                  <a:gd name="T4" fmla="*/ 31 w 752"/>
                  <a:gd name="T5" fmla="*/ 30 h 481"/>
                  <a:gd name="T6" fmla="*/ 722 w 752"/>
                  <a:gd name="T7" fmla="*/ 30 h 481"/>
                  <a:gd name="T8" fmla="*/ 722 w 752"/>
                  <a:gd name="T9" fmla="*/ 451 h 481"/>
                  <a:gd name="T10" fmla="*/ 752 w 752"/>
                  <a:gd name="T11" fmla="*/ 0 h 481"/>
                  <a:gd name="T12" fmla="*/ 0 w 752"/>
                  <a:gd name="T13" fmla="*/ 0 h 481"/>
                  <a:gd name="T14" fmla="*/ 0 w 752"/>
                  <a:gd name="T15" fmla="*/ 481 h 481"/>
                  <a:gd name="T16" fmla="*/ 752 w 752"/>
                  <a:gd name="T17" fmla="*/ 481 h 481"/>
                  <a:gd name="T18" fmla="*/ 752 w 752"/>
                  <a:gd name="T19"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2" h="481">
                    <a:moveTo>
                      <a:pt x="722" y="451"/>
                    </a:moveTo>
                    <a:lnTo>
                      <a:pt x="31" y="451"/>
                    </a:lnTo>
                    <a:lnTo>
                      <a:pt x="31" y="30"/>
                    </a:lnTo>
                    <a:lnTo>
                      <a:pt x="722" y="30"/>
                    </a:lnTo>
                    <a:lnTo>
                      <a:pt x="722" y="451"/>
                    </a:lnTo>
                    <a:close/>
                    <a:moveTo>
                      <a:pt x="752" y="0"/>
                    </a:moveTo>
                    <a:lnTo>
                      <a:pt x="0" y="0"/>
                    </a:lnTo>
                    <a:lnTo>
                      <a:pt x="0" y="481"/>
                    </a:lnTo>
                    <a:lnTo>
                      <a:pt x="752" y="481"/>
                    </a:lnTo>
                    <a:lnTo>
                      <a:pt x="752" y="0"/>
                    </a:lnTo>
                    <a:close/>
                  </a:path>
                </a:pathLst>
              </a:custGeom>
              <a:solidFill>
                <a:srgbClr val="1A2F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cs typeface="+mn-ea"/>
                  <a:sym typeface="+mn-lt"/>
                </a:endParaRPr>
              </a:p>
            </p:txBody>
          </p:sp>
          <p:sp>
            <p:nvSpPr>
              <p:cNvPr id="21" name="Freeform 181">
                <a:extLst>
                  <a:ext uri="{FF2B5EF4-FFF2-40B4-BE49-F238E27FC236}">
                    <a16:creationId xmlns:a16="http://schemas.microsoft.com/office/drawing/2014/main" id="{2B8FE19A-C632-F09B-7E44-969B25E0DEE0}"/>
                  </a:ext>
                </a:extLst>
              </p:cNvPr>
              <p:cNvSpPr>
                <a:spLocks/>
              </p:cNvSpPr>
              <p:nvPr/>
            </p:nvSpPr>
            <p:spPr bwMode="auto">
              <a:xfrm>
                <a:off x="10474325" y="1420813"/>
                <a:ext cx="238125" cy="152400"/>
              </a:xfrm>
              <a:custGeom>
                <a:avLst/>
                <a:gdLst>
                  <a:gd name="T0" fmla="*/ 751 w 751"/>
                  <a:gd name="T1" fmla="*/ 15 h 481"/>
                  <a:gd name="T2" fmla="*/ 751 w 751"/>
                  <a:gd name="T3" fmla="*/ 11 h 481"/>
                  <a:gd name="T4" fmla="*/ 750 w 751"/>
                  <a:gd name="T5" fmla="*/ 9 h 481"/>
                  <a:gd name="T6" fmla="*/ 749 w 751"/>
                  <a:gd name="T7" fmla="*/ 6 h 481"/>
                  <a:gd name="T8" fmla="*/ 747 w 751"/>
                  <a:gd name="T9" fmla="*/ 4 h 481"/>
                  <a:gd name="T10" fmla="*/ 745 w 751"/>
                  <a:gd name="T11" fmla="*/ 3 h 481"/>
                  <a:gd name="T12" fmla="*/ 742 w 751"/>
                  <a:gd name="T13" fmla="*/ 1 h 481"/>
                  <a:gd name="T14" fmla="*/ 739 w 751"/>
                  <a:gd name="T15" fmla="*/ 0 h 481"/>
                  <a:gd name="T16" fmla="*/ 736 w 751"/>
                  <a:gd name="T17" fmla="*/ 0 h 481"/>
                  <a:gd name="T18" fmla="*/ 734 w 751"/>
                  <a:gd name="T19" fmla="*/ 0 h 481"/>
                  <a:gd name="T20" fmla="*/ 731 w 751"/>
                  <a:gd name="T21" fmla="*/ 1 h 481"/>
                  <a:gd name="T22" fmla="*/ 728 w 751"/>
                  <a:gd name="T23" fmla="*/ 3 h 481"/>
                  <a:gd name="T24" fmla="*/ 725 w 751"/>
                  <a:gd name="T25" fmla="*/ 4 h 481"/>
                  <a:gd name="T26" fmla="*/ 724 w 751"/>
                  <a:gd name="T27" fmla="*/ 6 h 481"/>
                  <a:gd name="T28" fmla="*/ 722 w 751"/>
                  <a:gd name="T29" fmla="*/ 9 h 481"/>
                  <a:gd name="T30" fmla="*/ 722 w 751"/>
                  <a:gd name="T31" fmla="*/ 11 h 481"/>
                  <a:gd name="T32" fmla="*/ 721 w 751"/>
                  <a:gd name="T33" fmla="*/ 15 h 481"/>
                  <a:gd name="T34" fmla="*/ 721 w 751"/>
                  <a:gd name="T35" fmla="*/ 451 h 481"/>
                  <a:gd name="T36" fmla="*/ 15 w 751"/>
                  <a:gd name="T37" fmla="*/ 451 h 481"/>
                  <a:gd name="T38" fmla="*/ 12 w 751"/>
                  <a:gd name="T39" fmla="*/ 451 h 481"/>
                  <a:gd name="T40" fmla="*/ 9 w 751"/>
                  <a:gd name="T41" fmla="*/ 452 h 481"/>
                  <a:gd name="T42" fmla="*/ 6 w 751"/>
                  <a:gd name="T43" fmla="*/ 454 h 481"/>
                  <a:gd name="T44" fmla="*/ 4 w 751"/>
                  <a:gd name="T45" fmla="*/ 455 h 481"/>
                  <a:gd name="T46" fmla="*/ 2 w 751"/>
                  <a:gd name="T47" fmla="*/ 457 h 481"/>
                  <a:gd name="T48" fmla="*/ 1 w 751"/>
                  <a:gd name="T49" fmla="*/ 460 h 481"/>
                  <a:gd name="T50" fmla="*/ 0 w 751"/>
                  <a:gd name="T51" fmla="*/ 462 h 481"/>
                  <a:gd name="T52" fmla="*/ 0 w 751"/>
                  <a:gd name="T53" fmla="*/ 466 h 481"/>
                  <a:gd name="T54" fmla="*/ 0 w 751"/>
                  <a:gd name="T55" fmla="*/ 469 h 481"/>
                  <a:gd name="T56" fmla="*/ 1 w 751"/>
                  <a:gd name="T57" fmla="*/ 472 h 481"/>
                  <a:gd name="T58" fmla="*/ 2 w 751"/>
                  <a:gd name="T59" fmla="*/ 474 h 481"/>
                  <a:gd name="T60" fmla="*/ 4 w 751"/>
                  <a:gd name="T61" fmla="*/ 476 h 481"/>
                  <a:gd name="T62" fmla="*/ 6 w 751"/>
                  <a:gd name="T63" fmla="*/ 478 h 481"/>
                  <a:gd name="T64" fmla="*/ 9 w 751"/>
                  <a:gd name="T65" fmla="*/ 479 h 481"/>
                  <a:gd name="T66" fmla="*/ 12 w 751"/>
                  <a:gd name="T67" fmla="*/ 481 h 481"/>
                  <a:gd name="T68" fmla="*/ 15 w 751"/>
                  <a:gd name="T69" fmla="*/ 481 h 481"/>
                  <a:gd name="T70" fmla="*/ 751 w 751"/>
                  <a:gd name="T71" fmla="*/ 481 h 481"/>
                  <a:gd name="T72" fmla="*/ 751 w 751"/>
                  <a:gd name="T73" fmla="*/ 15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1" h="481">
                    <a:moveTo>
                      <a:pt x="751" y="15"/>
                    </a:moveTo>
                    <a:lnTo>
                      <a:pt x="751" y="11"/>
                    </a:lnTo>
                    <a:lnTo>
                      <a:pt x="750" y="9"/>
                    </a:lnTo>
                    <a:lnTo>
                      <a:pt x="749" y="6"/>
                    </a:lnTo>
                    <a:lnTo>
                      <a:pt x="747" y="4"/>
                    </a:lnTo>
                    <a:lnTo>
                      <a:pt x="745" y="3"/>
                    </a:lnTo>
                    <a:lnTo>
                      <a:pt x="742" y="1"/>
                    </a:lnTo>
                    <a:lnTo>
                      <a:pt x="739" y="0"/>
                    </a:lnTo>
                    <a:lnTo>
                      <a:pt x="736" y="0"/>
                    </a:lnTo>
                    <a:lnTo>
                      <a:pt x="734" y="0"/>
                    </a:lnTo>
                    <a:lnTo>
                      <a:pt x="731" y="1"/>
                    </a:lnTo>
                    <a:lnTo>
                      <a:pt x="728" y="3"/>
                    </a:lnTo>
                    <a:lnTo>
                      <a:pt x="725" y="4"/>
                    </a:lnTo>
                    <a:lnTo>
                      <a:pt x="724" y="6"/>
                    </a:lnTo>
                    <a:lnTo>
                      <a:pt x="722" y="9"/>
                    </a:lnTo>
                    <a:lnTo>
                      <a:pt x="722" y="11"/>
                    </a:lnTo>
                    <a:lnTo>
                      <a:pt x="721" y="15"/>
                    </a:lnTo>
                    <a:lnTo>
                      <a:pt x="721" y="451"/>
                    </a:lnTo>
                    <a:lnTo>
                      <a:pt x="15" y="451"/>
                    </a:lnTo>
                    <a:lnTo>
                      <a:pt x="12" y="451"/>
                    </a:lnTo>
                    <a:lnTo>
                      <a:pt x="9" y="452"/>
                    </a:lnTo>
                    <a:lnTo>
                      <a:pt x="6" y="454"/>
                    </a:lnTo>
                    <a:lnTo>
                      <a:pt x="4" y="455"/>
                    </a:lnTo>
                    <a:lnTo>
                      <a:pt x="2" y="457"/>
                    </a:lnTo>
                    <a:lnTo>
                      <a:pt x="1" y="460"/>
                    </a:lnTo>
                    <a:lnTo>
                      <a:pt x="0" y="462"/>
                    </a:lnTo>
                    <a:lnTo>
                      <a:pt x="0" y="466"/>
                    </a:lnTo>
                    <a:lnTo>
                      <a:pt x="0" y="469"/>
                    </a:lnTo>
                    <a:lnTo>
                      <a:pt x="1" y="472"/>
                    </a:lnTo>
                    <a:lnTo>
                      <a:pt x="2" y="474"/>
                    </a:lnTo>
                    <a:lnTo>
                      <a:pt x="4" y="476"/>
                    </a:lnTo>
                    <a:lnTo>
                      <a:pt x="6" y="478"/>
                    </a:lnTo>
                    <a:lnTo>
                      <a:pt x="9" y="479"/>
                    </a:lnTo>
                    <a:lnTo>
                      <a:pt x="12" y="481"/>
                    </a:lnTo>
                    <a:lnTo>
                      <a:pt x="15" y="481"/>
                    </a:lnTo>
                    <a:lnTo>
                      <a:pt x="751" y="481"/>
                    </a:lnTo>
                    <a:lnTo>
                      <a:pt x="751" y="15"/>
                    </a:lnTo>
                    <a:close/>
                  </a:path>
                </a:pathLst>
              </a:custGeom>
              <a:solidFill>
                <a:srgbClr val="1A2F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cs typeface="+mn-ea"/>
                  <a:sym typeface="+mn-lt"/>
                </a:endParaRPr>
              </a:p>
            </p:txBody>
          </p:sp>
          <p:sp>
            <p:nvSpPr>
              <p:cNvPr id="22" name="Freeform 182">
                <a:extLst>
                  <a:ext uri="{FF2B5EF4-FFF2-40B4-BE49-F238E27FC236}">
                    <a16:creationId xmlns:a16="http://schemas.microsoft.com/office/drawing/2014/main" id="{E6FB9D1A-1AEE-DFF4-9D6D-0682F45F2E84}"/>
                  </a:ext>
                </a:extLst>
              </p:cNvPr>
              <p:cNvSpPr>
                <a:spLocks/>
              </p:cNvSpPr>
              <p:nvPr/>
            </p:nvSpPr>
            <p:spPr bwMode="auto">
              <a:xfrm>
                <a:off x="10493375" y="1439863"/>
                <a:ext cx="238125" cy="152400"/>
              </a:xfrm>
              <a:custGeom>
                <a:avLst/>
                <a:gdLst>
                  <a:gd name="T0" fmla="*/ 736 w 752"/>
                  <a:gd name="T1" fmla="*/ 0 h 480"/>
                  <a:gd name="T2" fmla="*/ 734 w 752"/>
                  <a:gd name="T3" fmla="*/ 1 h 480"/>
                  <a:gd name="T4" fmla="*/ 731 w 752"/>
                  <a:gd name="T5" fmla="*/ 1 h 480"/>
                  <a:gd name="T6" fmla="*/ 728 w 752"/>
                  <a:gd name="T7" fmla="*/ 3 h 480"/>
                  <a:gd name="T8" fmla="*/ 726 w 752"/>
                  <a:gd name="T9" fmla="*/ 4 h 480"/>
                  <a:gd name="T10" fmla="*/ 724 w 752"/>
                  <a:gd name="T11" fmla="*/ 7 h 480"/>
                  <a:gd name="T12" fmla="*/ 723 w 752"/>
                  <a:gd name="T13" fmla="*/ 9 h 480"/>
                  <a:gd name="T14" fmla="*/ 722 w 752"/>
                  <a:gd name="T15" fmla="*/ 12 h 480"/>
                  <a:gd name="T16" fmla="*/ 721 w 752"/>
                  <a:gd name="T17" fmla="*/ 15 h 480"/>
                  <a:gd name="T18" fmla="*/ 721 w 752"/>
                  <a:gd name="T19" fmla="*/ 451 h 480"/>
                  <a:gd name="T20" fmla="*/ 15 w 752"/>
                  <a:gd name="T21" fmla="*/ 451 h 480"/>
                  <a:gd name="T22" fmla="*/ 12 w 752"/>
                  <a:gd name="T23" fmla="*/ 452 h 480"/>
                  <a:gd name="T24" fmla="*/ 9 w 752"/>
                  <a:gd name="T25" fmla="*/ 452 h 480"/>
                  <a:gd name="T26" fmla="*/ 6 w 752"/>
                  <a:gd name="T27" fmla="*/ 454 h 480"/>
                  <a:gd name="T28" fmla="*/ 4 w 752"/>
                  <a:gd name="T29" fmla="*/ 455 h 480"/>
                  <a:gd name="T30" fmla="*/ 2 w 752"/>
                  <a:gd name="T31" fmla="*/ 458 h 480"/>
                  <a:gd name="T32" fmla="*/ 1 w 752"/>
                  <a:gd name="T33" fmla="*/ 460 h 480"/>
                  <a:gd name="T34" fmla="*/ 0 w 752"/>
                  <a:gd name="T35" fmla="*/ 463 h 480"/>
                  <a:gd name="T36" fmla="*/ 0 w 752"/>
                  <a:gd name="T37" fmla="*/ 465 h 480"/>
                  <a:gd name="T38" fmla="*/ 0 w 752"/>
                  <a:gd name="T39" fmla="*/ 469 h 480"/>
                  <a:gd name="T40" fmla="*/ 1 w 752"/>
                  <a:gd name="T41" fmla="*/ 472 h 480"/>
                  <a:gd name="T42" fmla="*/ 2 w 752"/>
                  <a:gd name="T43" fmla="*/ 474 h 480"/>
                  <a:gd name="T44" fmla="*/ 4 w 752"/>
                  <a:gd name="T45" fmla="*/ 476 h 480"/>
                  <a:gd name="T46" fmla="*/ 6 w 752"/>
                  <a:gd name="T47" fmla="*/ 478 h 480"/>
                  <a:gd name="T48" fmla="*/ 9 w 752"/>
                  <a:gd name="T49" fmla="*/ 479 h 480"/>
                  <a:gd name="T50" fmla="*/ 12 w 752"/>
                  <a:gd name="T51" fmla="*/ 480 h 480"/>
                  <a:gd name="T52" fmla="*/ 15 w 752"/>
                  <a:gd name="T53" fmla="*/ 480 h 480"/>
                  <a:gd name="T54" fmla="*/ 752 w 752"/>
                  <a:gd name="T55" fmla="*/ 480 h 480"/>
                  <a:gd name="T56" fmla="*/ 752 w 752"/>
                  <a:gd name="T57" fmla="*/ 15 h 480"/>
                  <a:gd name="T58" fmla="*/ 751 w 752"/>
                  <a:gd name="T59" fmla="*/ 11 h 480"/>
                  <a:gd name="T60" fmla="*/ 750 w 752"/>
                  <a:gd name="T61" fmla="*/ 9 h 480"/>
                  <a:gd name="T62" fmla="*/ 749 w 752"/>
                  <a:gd name="T63" fmla="*/ 6 h 480"/>
                  <a:gd name="T64" fmla="*/ 747 w 752"/>
                  <a:gd name="T65" fmla="*/ 4 h 480"/>
                  <a:gd name="T66" fmla="*/ 745 w 752"/>
                  <a:gd name="T67" fmla="*/ 3 h 480"/>
                  <a:gd name="T68" fmla="*/ 742 w 752"/>
                  <a:gd name="T69" fmla="*/ 1 h 480"/>
                  <a:gd name="T70" fmla="*/ 739 w 752"/>
                  <a:gd name="T71" fmla="*/ 1 h 480"/>
                  <a:gd name="T72" fmla="*/ 736 w 752"/>
                  <a:gd name="T73"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2" h="480">
                    <a:moveTo>
                      <a:pt x="736" y="0"/>
                    </a:moveTo>
                    <a:lnTo>
                      <a:pt x="734" y="1"/>
                    </a:lnTo>
                    <a:lnTo>
                      <a:pt x="731" y="1"/>
                    </a:lnTo>
                    <a:lnTo>
                      <a:pt x="728" y="3"/>
                    </a:lnTo>
                    <a:lnTo>
                      <a:pt x="726" y="4"/>
                    </a:lnTo>
                    <a:lnTo>
                      <a:pt x="724" y="7"/>
                    </a:lnTo>
                    <a:lnTo>
                      <a:pt x="723" y="9"/>
                    </a:lnTo>
                    <a:lnTo>
                      <a:pt x="722" y="12"/>
                    </a:lnTo>
                    <a:lnTo>
                      <a:pt x="721" y="15"/>
                    </a:lnTo>
                    <a:lnTo>
                      <a:pt x="721" y="451"/>
                    </a:lnTo>
                    <a:lnTo>
                      <a:pt x="15" y="451"/>
                    </a:lnTo>
                    <a:lnTo>
                      <a:pt x="12" y="452"/>
                    </a:lnTo>
                    <a:lnTo>
                      <a:pt x="9" y="452"/>
                    </a:lnTo>
                    <a:lnTo>
                      <a:pt x="6" y="454"/>
                    </a:lnTo>
                    <a:lnTo>
                      <a:pt x="4" y="455"/>
                    </a:lnTo>
                    <a:lnTo>
                      <a:pt x="2" y="458"/>
                    </a:lnTo>
                    <a:lnTo>
                      <a:pt x="1" y="460"/>
                    </a:lnTo>
                    <a:lnTo>
                      <a:pt x="0" y="463"/>
                    </a:lnTo>
                    <a:lnTo>
                      <a:pt x="0" y="465"/>
                    </a:lnTo>
                    <a:lnTo>
                      <a:pt x="0" y="469"/>
                    </a:lnTo>
                    <a:lnTo>
                      <a:pt x="1" y="472"/>
                    </a:lnTo>
                    <a:lnTo>
                      <a:pt x="2" y="474"/>
                    </a:lnTo>
                    <a:lnTo>
                      <a:pt x="4" y="476"/>
                    </a:lnTo>
                    <a:lnTo>
                      <a:pt x="6" y="478"/>
                    </a:lnTo>
                    <a:lnTo>
                      <a:pt x="9" y="479"/>
                    </a:lnTo>
                    <a:lnTo>
                      <a:pt x="12" y="480"/>
                    </a:lnTo>
                    <a:lnTo>
                      <a:pt x="15" y="480"/>
                    </a:lnTo>
                    <a:lnTo>
                      <a:pt x="752" y="480"/>
                    </a:lnTo>
                    <a:lnTo>
                      <a:pt x="752" y="15"/>
                    </a:lnTo>
                    <a:lnTo>
                      <a:pt x="751" y="11"/>
                    </a:lnTo>
                    <a:lnTo>
                      <a:pt x="750" y="9"/>
                    </a:lnTo>
                    <a:lnTo>
                      <a:pt x="749" y="6"/>
                    </a:lnTo>
                    <a:lnTo>
                      <a:pt x="747" y="4"/>
                    </a:lnTo>
                    <a:lnTo>
                      <a:pt x="745" y="3"/>
                    </a:lnTo>
                    <a:lnTo>
                      <a:pt x="742" y="1"/>
                    </a:lnTo>
                    <a:lnTo>
                      <a:pt x="739" y="1"/>
                    </a:lnTo>
                    <a:lnTo>
                      <a:pt x="736" y="0"/>
                    </a:lnTo>
                    <a:close/>
                  </a:path>
                </a:pathLst>
              </a:custGeom>
              <a:solidFill>
                <a:srgbClr val="1A2F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black"/>
                  </a:solidFill>
                  <a:effectLst/>
                  <a:uLnTx/>
                  <a:uFillTx/>
                  <a:cs typeface="+mn-ea"/>
                  <a:sym typeface="+mn-lt"/>
                </a:endParaRPr>
              </a:p>
            </p:txBody>
          </p:sp>
          <p:sp>
            <p:nvSpPr>
              <p:cNvPr id="23" name="Freeform 183">
                <a:extLst>
                  <a:ext uri="{FF2B5EF4-FFF2-40B4-BE49-F238E27FC236}">
                    <a16:creationId xmlns:a16="http://schemas.microsoft.com/office/drawing/2014/main" id="{9561DEA7-6353-2CE3-D087-4D91D137BEE0}"/>
                  </a:ext>
                </a:extLst>
              </p:cNvPr>
              <p:cNvSpPr>
                <a:spLocks/>
              </p:cNvSpPr>
              <p:nvPr/>
            </p:nvSpPr>
            <p:spPr bwMode="auto">
              <a:xfrm>
                <a:off x="10483850" y="1516063"/>
                <a:ext cx="38100" cy="9525"/>
              </a:xfrm>
              <a:custGeom>
                <a:avLst/>
                <a:gdLst>
                  <a:gd name="T0" fmla="*/ 15 w 120"/>
                  <a:gd name="T1" fmla="*/ 30 h 30"/>
                  <a:gd name="T2" fmla="*/ 105 w 120"/>
                  <a:gd name="T3" fmla="*/ 30 h 30"/>
                  <a:gd name="T4" fmla="*/ 108 w 120"/>
                  <a:gd name="T5" fmla="*/ 30 h 30"/>
                  <a:gd name="T6" fmla="*/ 110 w 120"/>
                  <a:gd name="T7" fmla="*/ 28 h 30"/>
                  <a:gd name="T8" fmla="*/ 114 w 120"/>
                  <a:gd name="T9" fmla="*/ 27 h 30"/>
                  <a:gd name="T10" fmla="*/ 116 w 120"/>
                  <a:gd name="T11" fmla="*/ 25 h 30"/>
                  <a:gd name="T12" fmla="*/ 118 w 120"/>
                  <a:gd name="T13" fmla="*/ 23 h 30"/>
                  <a:gd name="T14" fmla="*/ 119 w 120"/>
                  <a:gd name="T15" fmla="*/ 20 h 30"/>
                  <a:gd name="T16" fmla="*/ 120 w 120"/>
                  <a:gd name="T17" fmla="*/ 18 h 30"/>
                  <a:gd name="T18" fmla="*/ 120 w 120"/>
                  <a:gd name="T19" fmla="*/ 15 h 30"/>
                  <a:gd name="T20" fmla="*/ 120 w 120"/>
                  <a:gd name="T21" fmla="*/ 11 h 30"/>
                  <a:gd name="T22" fmla="*/ 119 w 120"/>
                  <a:gd name="T23" fmla="*/ 8 h 30"/>
                  <a:gd name="T24" fmla="*/ 118 w 120"/>
                  <a:gd name="T25" fmla="*/ 6 h 30"/>
                  <a:gd name="T26" fmla="*/ 116 w 120"/>
                  <a:gd name="T27" fmla="*/ 4 h 30"/>
                  <a:gd name="T28" fmla="*/ 114 w 120"/>
                  <a:gd name="T29" fmla="*/ 2 h 30"/>
                  <a:gd name="T30" fmla="*/ 110 w 120"/>
                  <a:gd name="T31" fmla="*/ 1 h 30"/>
                  <a:gd name="T32" fmla="*/ 108 w 120"/>
                  <a:gd name="T33" fmla="*/ 0 h 30"/>
                  <a:gd name="T34" fmla="*/ 105 w 120"/>
                  <a:gd name="T35" fmla="*/ 0 h 30"/>
                  <a:gd name="T36" fmla="*/ 15 w 120"/>
                  <a:gd name="T37" fmla="*/ 0 h 30"/>
                  <a:gd name="T38" fmla="*/ 12 w 120"/>
                  <a:gd name="T39" fmla="*/ 0 h 30"/>
                  <a:gd name="T40" fmla="*/ 9 w 120"/>
                  <a:gd name="T41" fmla="*/ 1 h 30"/>
                  <a:gd name="T42" fmla="*/ 6 w 120"/>
                  <a:gd name="T43" fmla="*/ 2 h 30"/>
                  <a:gd name="T44" fmla="*/ 4 w 120"/>
                  <a:gd name="T45" fmla="*/ 4 h 30"/>
                  <a:gd name="T46" fmla="*/ 2 w 120"/>
                  <a:gd name="T47" fmla="*/ 6 h 30"/>
                  <a:gd name="T48" fmla="*/ 1 w 120"/>
                  <a:gd name="T49" fmla="*/ 8 h 30"/>
                  <a:gd name="T50" fmla="*/ 0 w 120"/>
                  <a:gd name="T51" fmla="*/ 11 h 30"/>
                  <a:gd name="T52" fmla="*/ 0 w 120"/>
                  <a:gd name="T53" fmla="*/ 15 h 30"/>
                  <a:gd name="T54" fmla="*/ 0 w 120"/>
                  <a:gd name="T55" fmla="*/ 18 h 30"/>
                  <a:gd name="T56" fmla="*/ 1 w 120"/>
                  <a:gd name="T57" fmla="*/ 20 h 30"/>
                  <a:gd name="T58" fmla="*/ 2 w 120"/>
                  <a:gd name="T59" fmla="*/ 23 h 30"/>
                  <a:gd name="T60" fmla="*/ 4 w 120"/>
                  <a:gd name="T61" fmla="*/ 25 h 30"/>
                  <a:gd name="T62" fmla="*/ 6 w 120"/>
                  <a:gd name="T63" fmla="*/ 27 h 30"/>
                  <a:gd name="T64" fmla="*/ 9 w 120"/>
                  <a:gd name="T65" fmla="*/ 28 h 30"/>
                  <a:gd name="T66" fmla="*/ 12 w 120"/>
                  <a:gd name="T67" fmla="*/ 30 h 30"/>
                  <a:gd name="T68" fmla="*/ 15 w 120"/>
                  <a:gd name="T6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0" h="30">
                    <a:moveTo>
                      <a:pt x="15" y="30"/>
                    </a:moveTo>
                    <a:lnTo>
                      <a:pt x="105" y="30"/>
                    </a:lnTo>
                    <a:lnTo>
                      <a:pt x="108" y="30"/>
                    </a:lnTo>
                    <a:lnTo>
                      <a:pt x="110" y="28"/>
                    </a:lnTo>
                    <a:lnTo>
                      <a:pt x="114" y="27"/>
                    </a:lnTo>
                    <a:lnTo>
                      <a:pt x="116" y="25"/>
                    </a:lnTo>
                    <a:lnTo>
                      <a:pt x="118" y="23"/>
                    </a:lnTo>
                    <a:lnTo>
                      <a:pt x="119" y="20"/>
                    </a:lnTo>
                    <a:lnTo>
                      <a:pt x="120" y="18"/>
                    </a:lnTo>
                    <a:lnTo>
                      <a:pt x="120" y="15"/>
                    </a:lnTo>
                    <a:lnTo>
                      <a:pt x="120" y="11"/>
                    </a:lnTo>
                    <a:lnTo>
                      <a:pt x="119" y="8"/>
                    </a:lnTo>
                    <a:lnTo>
                      <a:pt x="118" y="6"/>
                    </a:lnTo>
                    <a:lnTo>
                      <a:pt x="116" y="4"/>
                    </a:lnTo>
                    <a:lnTo>
                      <a:pt x="114" y="2"/>
                    </a:lnTo>
                    <a:lnTo>
                      <a:pt x="110" y="1"/>
                    </a:lnTo>
                    <a:lnTo>
                      <a:pt x="108" y="0"/>
                    </a:lnTo>
                    <a:lnTo>
                      <a:pt x="105" y="0"/>
                    </a:lnTo>
                    <a:lnTo>
                      <a:pt x="15" y="0"/>
                    </a:lnTo>
                    <a:lnTo>
                      <a:pt x="12" y="0"/>
                    </a:lnTo>
                    <a:lnTo>
                      <a:pt x="9" y="1"/>
                    </a:lnTo>
                    <a:lnTo>
                      <a:pt x="6" y="2"/>
                    </a:lnTo>
                    <a:lnTo>
                      <a:pt x="4" y="4"/>
                    </a:lnTo>
                    <a:lnTo>
                      <a:pt x="2" y="6"/>
                    </a:lnTo>
                    <a:lnTo>
                      <a:pt x="1" y="8"/>
                    </a:lnTo>
                    <a:lnTo>
                      <a:pt x="0" y="11"/>
                    </a:lnTo>
                    <a:lnTo>
                      <a:pt x="0" y="15"/>
                    </a:lnTo>
                    <a:lnTo>
                      <a:pt x="0" y="18"/>
                    </a:lnTo>
                    <a:lnTo>
                      <a:pt x="1" y="20"/>
                    </a:lnTo>
                    <a:lnTo>
                      <a:pt x="2" y="23"/>
                    </a:lnTo>
                    <a:lnTo>
                      <a:pt x="4" y="25"/>
                    </a:lnTo>
                    <a:lnTo>
                      <a:pt x="6" y="27"/>
                    </a:lnTo>
                    <a:lnTo>
                      <a:pt x="9" y="28"/>
                    </a:lnTo>
                    <a:lnTo>
                      <a:pt x="12" y="30"/>
                    </a:lnTo>
                    <a:lnTo>
                      <a:pt x="15"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cs typeface="+mn-ea"/>
                  <a:sym typeface="+mn-lt"/>
                </a:endParaRPr>
              </a:p>
            </p:txBody>
          </p:sp>
          <p:sp>
            <p:nvSpPr>
              <p:cNvPr id="24" name="Freeform 184">
                <a:extLst>
                  <a:ext uri="{FF2B5EF4-FFF2-40B4-BE49-F238E27FC236}">
                    <a16:creationId xmlns:a16="http://schemas.microsoft.com/office/drawing/2014/main" id="{30DF1D7A-1641-9B23-94F3-F6A07EE56CDB}"/>
                  </a:ext>
                </a:extLst>
              </p:cNvPr>
              <p:cNvSpPr>
                <a:spLocks/>
              </p:cNvSpPr>
              <p:nvPr/>
            </p:nvSpPr>
            <p:spPr bwMode="auto">
              <a:xfrm>
                <a:off x="10626725" y="1430338"/>
                <a:ext cx="38100" cy="9525"/>
              </a:xfrm>
              <a:custGeom>
                <a:avLst/>
                <a:gdLst>
                  <a:gd name="T0" fmla="*/ 15 w 120"/>
                  <a:gd name="T1" fmla="*/ 30 h 30"/>
                  <a:gd name="T2" fmla="*/ 105 w 120"/>
                  <a:gd name="T3" fmla="*/ 30 h 30"/>
                  <a:gd name="T4" fmla="*/ 108 w 120"/>
                  <a:gd name="T5" fmla="*/ 30 h 30"/>
                  <a:gd name="T6" fmla="*/ 110 w 120"/>
                  <a:gd name="T7" fmla="*/ 28 h 30"/>
                  <a:gd name="T8" fmla="*/ 114 w 120"/>
                  <a:gd name="T9" fmla="*/ 27 h 30"/>
                  <a:gd name="T10" fmla="*/ 116 w 120"/>
                  <a:gd name="T11" fmla="*/ 25 h 30"/>
                  <a:gd name="T12" fmla="*/ 118 w 120"/>
                  <a:gd name="T13" fmla="*/ 23 h 30"/>
                  <a:gd name="T14" fmla="*/ 119 w 120"/>
                  <a:gd name="T15" fmla="*/ 21 h 30"/>
                  <a:gd name="T16" fmla="*/ 120 w 120"/>
                  <a:gd name="T17" fmla="*/ 18 h 30"/>
                  <a:gd name="T18" fmla="*/ 120 w 120"/>
                  <a:gd name="T19" fmla="*/ 15 h 30"/>
                  <a:gd name="T20" fmla="*/ 120 w 120"/>
                  <a:gd name="T21" fmla="*/ 11 h 30"/>
                  <a:gd name="T22" fmla="*/ 119 w 120"/>
                  <a:gd name="T23" fmla="*/ 9 h 30"/>
                  <a:gd name="T24" fmla="*/ 118 w 120"/>
                  <a:gd name="T25" fmla="*/ 6 h 30"/>
                  <a:gd name="T26" fmla="*/ 116 w 120"/>
                  <a:gd name="T27" fmla="*/ 4 h 30"/>
                  <a:gd name="T28" fmla="*/ 114 w 120"/>
                  <a:gd name="T29" fmla="*/ 3 h 30"/>
                  <a:gd name="T30" fmla="*/ 110 w 120"/>
                  <a:gd name="T31" fmla="*/ 1 h 30"/>
                  <a:gd name="T32" fmla="*/ 108 w 120"/>
                  <a:gd name="T33" fmla="*/ 1 h 30"/>
                  <a:gd name="T34" fmla="*/ 105 w 120"/>
                  <a:gd name="T35" fmla="*/ 0 h 30"/>
                  <a:gd name="T36" fmla="*/ 15 w 120"/>
                  <a:gd name="T37" fmla="*/ 0 h 30"/>
                  <a:gd name="T38" fmla="*/ 12 w 120"/>
                  <a:gd name="T39" fmla="*/ 0 h 30"/>
                  <a:gd name="T40" fmla="*/ 9 w 120"/>
                  <a:gd name="T41" fmla="*/ 1 h 30"/>
                  <a:gd name="T42" fmla="*/ 6 w 120"/>
                  <a:gd name="T43" fmla="*/ 3 h 30"/>
                  <a:gd name="T44" fmla="*/ 4 w 120"/>
                  <a:gd name="T45" fmla="*/ 4 h 30"/>
                  <a:gd name="T46" fmla="*/ 2 w 120"/>
                  <a:gd name="T47" fmla="*/ 6 h 30"/>
                  <a:gd name="T48" fmla="*/ 1 w 120"/>
                  <a:gd name="T49" fmla="*/ 9 h 30"/>
                  <a:gd name="T50" fmla="*/ 0 w 120"/>
                  <a:gd name="T51" fmla="*/ 11 h 30"/>
                  <a:gd name="T52" fmla="*/ 0 w 120"/>
                  <a:gd name="T53" fmla="*/ 15 h 30"/>
                  <a:gd name="T54" fmla="*/ 0 w 120"/>
                  <a:gd name="T55" fmla="*/ 18 h 30"/>
                  <a:gd name="T56" fmla="*/ 1 w 120"/>
                  <a:gd name="T57" fmla="*/ 21 h 30"/>
                  <a:gd name="T58" fmla="*/ 2 w 120"/>
                  <a:gd name="T59" fmla="*/ 23 h 30"/>
                  <a:gd name="T60" fmla="*/ 4 w 120"/>
                  <a:gd name="T61" fmla="*/ 25 h 30"/>
                  <a:gd name="T62" fmla="*/ 6 w 120"/>
                  <a:gd name="T63" fmla="*/ 27 h 30"/>
                  <a:gd name="T64" fmla="*/ 9 w 120"/>
                  <a:gd name="T65" fmla="*/ 28 h 30"/>
                  <a:gd name="T66" fmla="*/ 12 w 120"/>
                  <a:gd name="T67" fmla="*/ 30 h 30"/>
                  <a:gd name="T68" fmla="*/ 15 w 120"/>
                  <a:gd name="T6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0" h="30">
                    <a:moveTo>
                      <a:pt x="15" y="30"/>
                    </a:moveTo>
                    <a:lnTo>
                      <a:pt x="105" y="30"/>
                    </a:lnTo>
                    <a:lnTo>
                      <a:pt x="108" y="30"/>
                    </a:lnTo>
                    <a:lnTo>
                      <a:pt x="110" y="28"/>
                    </a:lnTo>
                    <a:lnTo>
                      <a:pt x="114" y="27"/>
                    </a:lnTo>
                    <a:lnTo>
                      <a:pt x="116" y="25"/>
                    </a:lnTo>
                    <a:lnTo>
                      <a:pt x="118" y="23"/>
                    </a:lnTo>
                    <a:lnTo>
                      <a:pt x="119" y="21"/>
                    </a:lnTo>
                    <a:lnTo>
                      <a:pt x="120" y="18"/>
                    </a:lnTo>
                    <a:lnTo>
                      <a:pt x="120" y="15"/>
                    </a:lnTo>
                    <a:lnTo>
                      <a:pt x="120" y="11"/>
                    </a:lnTo>
                    <a:lnTo>
                      <a:pt x="119" y="9"/>
                    </a:lnTo>
                    <a:lnTo>
                      <a:pt x="118" y="6"/>
                    </a:lnTo>
                    <a:lnTo>
                      <a:pt x="116" y="4"/>
                    </a:lnTo>
                    <a:lnTo>
                      <a:pt x="114" y="3"/>
                    </a:lnTo>
                    <a:lnTo>
                      <a:pt x="110" y="1"/>
                    </a:lnTo>
                    <a:lnTo>
                      <a:pt x="108" y="1"/>
                    </a:lnTo>
                    <a:lnTo>
                      <a:pt x="105" y="0"/>
                    </a:lnTo>
                    <a:lnTo>
                      <a:pt x="15" y="0"/>
                    </a:lnTo>
                    <a:lnTo>
                      <a:pt x="12" y="0"/>
                    </a:lnTo>
                    <a:lnTo>
                      <a:pt x="9" y="1"/>
                    </a:lnTo>
                    <a:lnTo>
                      <a:pt x="6" y="3"/>
                    </a:lnTo>
                    <a:lnTo>
                      <a:pt x="4" y="4"/>
                    </a:lnTo>
                    <a:lnTo>
                      <a:pt x="2" y="6"/>
                    </a:lnTo>
                    <a:lnTo>
                      <a:pt x="1" y="9"/>
                    </a:lnTo>
                    <a:lnTo>
                      <a:pt x="0" y="11"/>
                    </a:lnTo>
                    <a:lnTo>
                      <a:pt x="0" y="15"/>
                    </a:lnTo>
                    <a:lnTo>
                      <a:pt x="0" y="18"/>
                    </a:lnTo>
                    <a:lnTo>
                      <a:pt x="1" y="21"/>
                    </a:lnTo>
                    <a:lnTo>
                      <a:pt x="2" y="23"/>
                    </a:lnTo>
                    <a:lnTo>
                      <a:pt x="4" y="25"/>
                    </a:lnTo>
                    <a:lnTo>
                      <a:pt x="6" y="27"/>
                    </a:lnTo>
                    <a:lnTo>
                      <a:pt x="9" y="28"/>
                    </a:lnTo>
                    <a:lnTo>
                      <a:pt x="12" y="30"/>
                    </a:lnTo>
                    <a:lnTo>
                      <a:pt x="15"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cs typeface="+mn-ea"/>
                  <a:sym typeface="+mn-lt"/>
                </a:endParaRPr>
              </a:p>
            </p:txBody>
          </p:sp>
          <p:sp>
            <p:nvSpPr>
              <p:cNvPr id="25" name="Freeform 185">
                <a:extLst>
                  <a:ext uri="{FF2B5EF4-FFF2-40B4-BE49-F238E27FC236}">
                    <a16:creationId xmlns:a16="http://schemas.microsoft.com/office/drawing/2014/main" id="{5606B534-210E-109B-85F1-69A598AFE76E}"/>
                  </a:ext>
                </a:extLst>
              </p:cNvPr>
              <p:cNvSpPr>
                <a:spLocks noEditPoints="1"/>
              </p:cNvSpPr>
              <p:nvPr/>
            </p:nvSpPr>
            <p:spPr bwMode="auto">
              <a:xfrm>
                <a:off x="10531475" y="1435100"/>
                <a:ext cx="85725" cy="85725"/>
              </a:xfrm>
              <a:custGeom>
                <a:avLst/>
                <a:gdLst>
                  <a:gd name="T0" fmla="*/ 156 w 271"/>
                  <a:gd name="T1" fmla="*/ 32 h 271"/>
                  <a:gd name="T2" fmla="*/ 185 w 271"/>
                  <a:gd name="T3" fmla="*/ 42 h 271"/>
                  <a:gd name="T4" fmla="*/ 210 w 271"/>
                  <a:gd name="T5" fmla="*/ 61 h 271"/>
                  <a:gd name="T6" fmla="*/ 228 w 271"/>
                  <a:gd name="T7" fmla="*/ 85 h 271"/>
                  <a:gd name="T8" fmla="*/ 239 w 271"/>
                  <a:gd name="T9" fmla="*/ 114 h 271"/>
                  <a:gd name="T10" fmla="*/ 240 w 271"/>
                  <a:gd name="T11" fmla="*/ 146 h 271"/>
                  <a:gd name="T12" fmla="*/ 232 w 271"/>
                  <a:gd name="T13" fmla="*/ 176 h 271"/>
                  <a:gd name="T14" fmla="*/ 216 w 271"/>
                  <a:gd name="T15" fmla="*/ 202 h 271"/>
                  <a:gd name="T16" fmla="*/ 194 w 271"/>
                  <a:gd name="T17" fmla="*/ 222 h 271"/>
                  <a:gd name="T18" fmla="*/ 167 w 271"/>
                  <a:gd name="T19" fmla="*/ 235 h 271"/>
                  <a:gd name="T20" fmla="*/ 135 w 271"/>
                  <a:gd name="T21" fmla="*/ 241 h 271"/>
                  <a:gd name="T22" fmla="*/ 104 w 271"/>
                  <a:gd name="T23" fmla="*/ 235 h 271"/>
                  <a:gd name="T24" fmla="*/ 76 w 271"/>
                  <a:gd name="T25" fmla="*/ 222 h 271"/>
                  <a:gd name="T26" fmla="*/ 55 w 271"/>
                  <a:gd name="T27" fmla="*/ 202 h 271"/>
                  <a:gd name="T28" fmla="*/ 39 w 271"/>
                  <a:gd name="T29" fmla="*/ 176 h 271"/>
                  <a:gd name="T30" fmla="*/ 31 w 271"/>
                  <a:gd name="T31" fmla="*/ 146 h 271"/>
                  <a:gd name="T32" fmla="*/ 32 w 271"/>
                  <a:gd name="T33" fmla="*/ 114 h 271"/>
                  <a:gd name="T34" fmla="*/ 43 w 271"/>
                  <a:gd name="T35" fmla="*/ 85 h 271"/>
                  <a:gd name="T36" fmla="*/ 61 w 271"/>
                  <a:gd name="T37" fmla="*/ 61 h 271"/>
                  <a:gd name="T38" fmla="*/ 86 w 271"/>
                  <a:gd name="T39" fmla="*/ 42 h 271"/>
                  <a:gd name="T40" fmla="*/ 115 w 271"/>
                  <a:gd name="T41" fmla="*/ 32 h 271"/>
                  <a:gd name="T42" fmla="*/ 135 w 271"/>
                  <a:gd name="T43" fmla="*/ 271 h 271"/>
                  <a:gd name="T44" fmla="*/ 176 w 271"/>
                  <a:gd name="T45" fmla="*/ 264 h 271"/>
                  <a:gd name="T46" fmla="*/ 211 w 271"/>
                  <a:gd name="T47" fmla="*/ 247 h 271"/>
                  <a:gd name="T48" fmla="*/ 240 w 271"/>
                  <a:gd name="T49" fmla="*/ 221 h 271"/>
                  <a:gd name="T50" fmla="*/ 260 w 271"/>
                  <a:gd name="T51" fmla="*/ 188 h 271"/>
                  <a:gd name="T52" fmla="*/ 270 w 271"/>
                  <a:gd name="T53" fmla="*/ 148 h 271"/>
                  <a:gd name="T54" fmla="*/ 268 w 271"/>
                  <a:gd name="T55" fmla="*/ 108 h 271"/>
                  <a:gd name="T56" fmla="*/ 254 w 271"/>
                  <a:gd name="T57" fmla="*/ 70 h 271"/>
                  <a:gd name="T58" fmla="*/ 231 w 271"/>
                  <a:gd name="T59" fmla="*/ 39 h 271"/>
                  <a:gd name="T60" fmla="*/ 199 w 271"/>
                  <a:gd name="T61" fmla="*/ 17 h 271"/>
                  <a:gd name="T62" fmla="*/ 163 w 271"/>
                  <a:gd name="T63" fmla="*/ 3 h 271"/>
                  <a:gd name="T64" fmla="*/ 121 w 271"/>
                  <a:gd name="T65" fmla="*/ 1 h 271"/>
                  <a:gd name="T66" fmla="*/ 82 w 271"/>
                  <a:gd name="T67" fmla="*/ 10 h 271"/>
                  <a:gd name="T68" fmla="*/ 49 w 271"/>
                  <a:gd name="T69" fmla="*/ 31 h 271"/>
                  <a:gd name="T70" fmla="*/ 24 w 271"/>
                  <a:gd name="T71" fmla="*/ 60 h 271"/>
                  <a:gd name="T72" fmla="*/ 6 w 271"/>
                  <a:gd name="T73" fmla="*/ 95 h 271"/>
                  <a:gd name="T74" fmla="*/ 0 w 271"/>
                  <a:gd name="T75" fmla="*/ 136 h 271"/>
                  <a:gd name="T76" fmla="*/ 6 w 271"/>
                  <a:gd name="T77" fmla="*/ 175 h 271"/>
                  <a:gd name="T78" fmla="*/ 24 w 271"/>
                  <a:gd name="T79" fmla="*/ 211 h 271"/>
                  <a:gd name="T80" fmla="*/ 49 w 271"/>
                  <a:gd name="T81" fmla="*/ 239 h 271"/>
                  <a:gd name="T82" fmla="*/ 82 w 271"/>
                  <a:gd name="T83" fmla="*/ 260 h 271"/>
                  <a:gd name="T84" fmla="*/ 121 w 271"/>
                  <a:gd name="T85" fmla="*/ 269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1" h="271">
                    <a:moveTo>
                      <a:pt x="135" y="30"/>
                    </a:moveTo>
                    <a:lnTo>
                      <a:pt x="146" y="31"/>
                    </a:lnTo>
                    <a:lnTo>
                      <a:pt x="156" y="32"/>
                    </a:lnTo>
                    <a:lnTo>
                      <a:pt x="167" y="35"/>
                    </a:lnTo>
                    <a:lnTo>
                      <a:pt x="177" y="38"/>
                    </a:lnTo>
                    <a:lnTo>
                      <a:pt x="185" y="42"/>
                    </a:lnTo>
                    <a:lnTo>
                      <a:pt x="194" y="48"/>
                    </a:lnTo>
                    <a:lnTo>
                      <a:pt x="202" y="54"/>
                    </a:lnTo>
                    <a:lnTo>
                      <a:pt x="210" y="61"/>
                    </a:lnTo>
                    <a:lnTo>
                      <a:pt x="216" y="68"/>
                    </a:lnTo>
                    <a:lnTo>
                      <a:pt x="223" y="77"/>
                    </a:lnTo>
                    <a:lnTo>
                      <a:pt x="228" y="85"/>
                    </a:lnTo>
                    <a:lnTo>
                      <a:pt x="232" y="94"/>
                    </a:lnTo>
                    <a:lnTo>
                      <a:pt x="236" y="103"/>
                    </a:lnTo>
                    <a:lnTo>
                      <a:pt x="239" y="114"/>
                    </a:lnTo>
                    <a:lnTo>
                      <a:pt x="240" y="125"/>
                    </a:lnTo>
                    <a:lnTo>
                      <a:pt x="241" y="136"/>
                    </a:lnTo>
                    <a:lnTo>
                      <a:pt x="240" y="146"/>
                    </a:lnTo>
                    <a:lnTo>
                      <a:pt x="239" y="156"/>
                    </a:lnTo>
                    <a:lnTo>
                      <a:pt x="236" y="167"/>
                    </a:lnTo>
                    <a:lnTo>
                      <a:pt x="232" y="176"/>
                    </a:lnTo>
                    <a:lnTo>
                      <a:pt x="228" y="185"/>
                    </a:lnTo>
                    <a:lnTo>
                      <a:pt x="223" y="193"/>
                    </a:lnTo>
                    <a:lnTo>
                      <a:pt x="216" y="202"/>
                    </a:lnTo>
                    <a:lnTo>
                      <a:pt x="210" y="209"/>
                    </a:lnTo>
                    <a:lnTo>
                      <a:pt x="202" y="216"/>
                    </a:lnTo>
                    <a:lnTo>
                      <a:pt x="194" y="222"/>
                    </a:lnTo>
                    <a:lnTo>
                      <a:pt x="185" y="228"/>
                    </a:lnTo>
                    <a:lnTo>
                      <a:pt x="177" y="232"/>
                    </a:lnTo>
                    <a:lnTo>
                      <a:pt x="167" y="235"/>
                    </a:lnTo>
                    <a:lnTo>
                      <a:pt x="156" y="238"/>
                    </a:lnTo>
                    <a:lnTo>
                      <a:pt x="146" y="239"/>
                    </a:lnTo>
                    <a:lnTo>
                      <a:pt x="135" y="241"/>
                    </a:lnTo>
                    <a:lnTo>
                      <a:pt x="124" y="239"/>
                    </a:lnTo>
                    <a:lnTo>
                      <a:pt x="115" y="238"/>
                    </a:lnTo>
                    <a:lnTo>
                      <a:pt x="104" y="235"/>
                    </a:lnTo>
                    <a:lnTo>
                      <a:pt x="94" y="232"/>
                    </a:lnTo>
                    <a:lnTo>
                      <a:pt x="86" y="228"/>
                    </a:lnTo>
                    <a:lnTo>
                      <a:pt x="76" y="222"/>
                    </a:lnTo>
                    <a:lnTo>
                      <a:pt x="69" y="216"/>
                    </a:lnTo>
                    <a:lnTo>
                      <a:pt x="61" y="209"/>
                    </a:lnTo>
                    <a:lnTo>
                      <a:pt x="55" y="202"/>
                    </a:lnTo>
                    <a:lnTo>
                      <a:pt x="48" y="193"/>
                    </a:lnTo>
                    <a:lnTo>
                      <a:pt x="43" y="185"/>
                    </a:lnTo>
                    <a:lnTo>
                      <a:pt x="39" y="176"/>
                    </a:lnTo>
                    <a:lnTo>
                      <a:pt x="35" y="167"/>
                    </a:lnTo>
                    <a:lnTo>
                      <a:pt x="32" y="156"/>
                    </a:lnTo>
                    <a:lnTo>
                      <a:pt x="31" y="146"/>
                    </a:lnTo>
                    <a:lnTo>
                      <a:pt x="30" y="136"/>
                    </a:lnTo>
                    <a:lnTo>
                      <a:pt x="31" y="125"/>
                    </a:lnTo>
                    <a:lnTo>
                      <a:pt x="32" y="114"/>
                    </a:lnTo>
                    <a:lnTo>
                      <a:pt x="35" y="103"/>
                    </a:lnTo>
                    <a:lnTo>
                      <a:pt x="39" y="94"/>
                    </a:lnTo>
                    <a:lnTo>
                      <a:pt x="43" y="85"/>
                    </a:lnTo>
                    <a:lnTo>
                      <a:pt x="48" y="77"/>
                    </a:lnTo>
                    <a:lnTo>
                      <a:pt x="55" y="68"/>
                    </a:lnTo>
                    <a:lnTo>
                      <a:pt x="61" y="61"/>
                    </a:lnTo>
                    <a:lnTo>
                      <a:pt x="69" y="54"/>
                    </a:lnTo>
                    <a:lnTo>
                      <a:pt x="76" y="48"/>
                    </a:lnTo>
                    <a:lnTo>
                      <a:pt x="86" y="42"/>
                    </a:lnTo>
                    <a:lnTo>
                      <a:pt x="94" y="38"/>
                    </a:lnTo>
                    <a:lnTo>
                      <a:pt x="104" y="35"/>
                    </a:lnTo>
                    <a:lnTo>
                      <a:pt x="115" y="32"/>
                    </a:lnTo>
                    <a:lnTo>
                      <a:pt x="124" y="31"/>
                    </a:lnTo>
                    <a:lnTo>
                      <a:pt x="135" y="30"/>
                    </a:lnTo>
                    <a:close/>
                    <a:moveTo>
                      <a:pt x="135" y="271"/>
                    </a:moveTo>
                    <a:lnTo>
                      <a:pt x="149" y="269"/>
                    </a:lnTo>
                    <a:lnTo>
                      <a:pt x="163" y="267"/>
                    </a:lnTo>
                    <a:lnTo>
                      <a:pt x="176" y="264"/>
                    </a:lnTo>
                    <a:lnTo>
                      <a:pt x="187" y="260"/>
                    </a:lnTo>
                    <a:lnTo>
                      <a:pt x="200" y="254"/>
                    </a:lnTo>
                    <a:lnTo>
                      <a:pt x="211" y="247"/>
                    </a:lnTo>
                    <a:lnTo>
                      <a:pt x="222" y="239"/>
                    </a:lnTo>
                    <a:lnTo>
                      <a:pt x="231" y="231"/>
                    </a:lnTo>
                    <a:lnTo>
                      <a:pt x="240" y="221"/>
                    </a:lnTo>
                    <a:lnTo>
                      <a:pt x="247" y="211"/>
                    </a:lnTo>
                    <a:lnTo>
                      <a:pt x="254" y="200"/>
                    </a:lnTo>
                    <a:lnTo>
                      <a:pt x="260" y="188"/>
                    </a:lnTo>
                    <a:lnTo>
                      <a:pt x="265" y="175"/>
                    </a:lnTo>
                    <a:lnTo>
                      <a:pt x="268" y="162"/>
                    </a:lnTo>
                    <a:lnTo>
                      <a:pt x="270" y="148"/>
                    </a:lnTo>
                    <a:lnTo>
                      <a:pt x="271" y="136"/>
                    </a:lnTo>
                    <a:lnTo>
                      <a:pt x="270" y="122"/>
                    </a:lnTo>
                    <a:lnTo>
                      <a:pt x="268" y="108"/>
                    </a:lnTo>
                    <a:lnTo>
                      <a:pt x="265" y="95"/>
                    </a:lnTo>
                    <a:lnTo>
                      <a:pt x="260" y="82"/>
                    </a:lnTo>
                    <a:lnTo>
                      <a:pt x="254" y="70"/>
                    </a:lnTo>
                    <a:lnTo>
                      <a:pt x="247" y="60"/>
                    </a:lnTo>
                    <a:lnTo>
                      <a:pt x="240" y="49"/>
                    </a:lnTo>
                    <a:lnTo>
                      <a:pt x="231" y="39"/>
                    </a:lnTo>
                    <a:lnTo>
                      <a:pt x="222" y="31"/>
                    </a:lnTo>
                    <a:lnTo>
                      <a:pt x="211" y="23"/>
                    </a:lnTo>
                    <a:lnTo>
                      <a:pt x="199" y="17"/>
                    </a:lnTo>
                    <a:lnTo>
                      <a:pt x="187" y="10"/>
                    </a:lnTo>
                    <a:lnTo>
                      <a:pt x="176" y="6"/>
                    </a:lnTo>
                    <a:lnTo>
                      <a:pt x="163" y="3"/>
                    </a:lnTo>
                    <a:lnTo>
                      <a:pt x="149" y="1"/>
                    </a:lnTo>
                    <a:lnTo>
                      <a:pt x="135" y="0"/>
                    </a:lnTo>
                    <a:lnTo>
                      <a:pt x="121" y="1"/>
                    </a:lnTo>
                    <a:lnTo>
                      <a:pt x="108" y="3"/>
                    </a:lnTo>
                    <a:lnTo>
                      <a:pt x="95" y="6"/>
                    </a:lnTo>
                    <a:lnTo>
                      <a:pt x="82" y="10"/>
                    </a:lnTo>
                    <a:lnTo>
                      <a:pt x="71" y="16"/>
                    </a:lnTo>
                    <a:lnTo>
                      <a:pt x="60" y="23"/>
                    </a:lnTo>
                    <a:lnTo>
                      <a:pt x="49" y="31"/>
                    </a:lnTo>
                    <a:lnTo>
                      <a:pt x="40" y="39"/>
                    </a:lnTo>
                    <a:lnTo>
                      <a:pt x="31" y="49"/>
                    </a:lnTo>
                    <a:lnTo>
                      <a:pt x="24" y="60"/>
                    </a:lnTo>
                    <a:lnTo>
                      <a:pt x="16" y="70"/>
                    </a:lnTo>
                    <a:lnTo>
                      <a:pt x="11" y="82"/>
                    </a:lnTo>
                    <a:lnTo>
                      <a:pt x="6" y="95"/>
                    </a:lnTo>
                    <a:lnTo>
                      <a:pt x="3" y="108"/>
                    </a:lnTo>
                    <a:lnTo>
                      <a:pt x="1" y="122"/>
                    </a:lnTo>
                    <a:lnTo>
                      <a:pt x="0" y="136"/>
                    </a:lnTo>
                    <a:lnTo>
                      <a:pt x="1" y="148"/>
                    </a:lnTo>
                    <a:lnTo>
                      <a:pt x="3" y="162"/>
                    </a:lnTo>
                    <a:lnTo>
                      <a:pt x="6" y="175"/>
                    </a:lnTo>
                    <a:lnTo>
                      <a:pt x="11" y="188"/>
                    </a:lnTo>
                    <a:lnTo>
                      <a:pt x="16" y="200"/>
                    </a:lnTo>
                    <a:lnTo>
                      <a:pt x="24" y="211"/>
                    </a:lnTo>
                    <a:lnTo>
                      <a:pt x="31" y="221"/>
                    </a:lnTo>
                    <a:lnTo>
                      <a:pt x="40" y="231"/>
                    </a:lnTo>
                    <a:lnTo>
                      <a:pt x="49" y="239"/>
                    </a:lnTo>
                    <a:lnTo>
                      <a:pt x="60" y="247"/>
                    </a:lnTo>
                    <a:lnTo>
                      <a:pt x="71" y="254"/>
                    </a:lnTo>
                    <a:lnTo>
                      <a:pt x="82" y="260"/>
                    </a:lnTo>
                    <a:lnTo>
                      <a:pt x="95" y="264"/>
                    </a:lnTo>
                    <a:lnTo>
                      <a:pt x="108" y="267"/>
                    </a:lnTo>
                    <a:lnTo>
                      <a:pt x="121" y="269"/>
                    </a:lnTo>
                    <a:lnTo>
                      <a:pt x="135" y="271"/>
                    </a:lnTo>
                    <a:lnTo>
                      <a:pt x="135" y="271"/>
                    </a:lnTo>
                    <a:close/>
                  </a:path>
                </a:pathLst>
              </a:custGeom>
              <a:solidFill>
                <a:srgbClr val="1A2F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cs typeface="+mn-ea"/>
                  <a:sym typeface="+mn-lt"/>
                </a:endParaRPr>
              </a:p>
            </p:txBody>
          </p:sp>
        </p:grpSp>
      </p:grpSp>
      <p:sp>
        <p:nvSpPr>
          <p:cNvPr id="2" name="圆角矩形 5" descr="e7d195523061f1c0d318120d6aeaf1b6ccceb6ba3da59c0775C5DE19DDDEBC09ED96DBD9900D9848D623ECAD1D4904B78047D0015C22C8BE97228BE8B5BFF08FE7A3AE04126DA07312A96C0F69F9BAB75EA584F49C7DC7EF007612D5BA2101DE20B851D74192FC698F33C78C5359C10F3DCCA76D05D1E37CCAFBF2CDFFA7006AADF130EA7F6511EC">
            <a:extLst>
              <a:ext uri="{FF2B5EF4-FFF2-40B4-BE49-F238E27FC236}">
                <a16:creationId xmlns:a16="http://schemas.microsoft.com/office/drawing/2014/main" id="{C1DD4016-5499-69A3-06BC-6C4F410DEB12}"/>
              </a:ext>
            </a:extLst>
          </p:cNvPr>
          <p:cNvSpPr/>
          <p:nvPr/>
        </p:nvSpPr>
        <p:spPr>
          <a:xfrm>
            <a:off x="2792111" y="3035699"/>
            <a:ext cx="6500170" cy="1310738"/>
          </a:xfrm>
          <a:prstGeom prst="roundRect">
            <a:avLst>
              <a:gd name="adj" fmla="val 7712"/>
            </a:avLst>
          </a:prstGeom>
          <a:solidFill>
            <a:srgbClr val="1A2F64"/>
          </a:solidFill>
          <a:ln w="12700" cap="flat" cmpd="sng" algn="ctr">
            <a:noFill/>
            <a:prstDash val="solid"/>
            <a:miter lim="800000"/>
          </a:ln>
          <a:effectLst>
            <a:outerShdw blurRad="749300" sx="102000" sy="102000" algn="ctr" rotWithShape="0">
              <a:prstClr val="black">
                <a:alpha val="23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srgbClr val="FFFFFF"/>
              </a:solidFill>
              <a:effectLst/>
              <a:uLnTx/>
              <a:uFillTx/>
              <a:cs typeface="+mn-ea"/>
              <a:sym typeface="+mn-lt"/>
            </a:endParaRPr>
          </a:p>
        </p:txBody>
      </p:sp>
      <p:pic>
        <p:nvPicPr>
          <p:cNvPr id="3" name="图形 2" descr="e7d195523061f1c0d318120d6aeaf1b6ccceb6ba3da59c0775C5DE19DDDEBC09ED96DBD9900D9848D623ECAD1D4904B78047D0015C22C8BE97228BE8B5BFF08FE7A3AE04126DA07312A96C0F69F9BAB75EA584F49C7DC7EF007612D5BA2101DE20B851D74192FC698F33C78C5359C10F3DCCA76D05D1E37CCAFBF2CDFFA7006AADF130EA7F6511EC">
            <a:extLst>
              <a:ext uri="{FF2B5EF4-FFF2-40B4-BE49-F238E27FC236}">
                <a16:creationId xmlns:a16="http://schemas.microsoft.com/office/drawing/2014/main" id="{04EDD739-B39E-0E59-C16D-1D431DBC8BE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8244549" y="3472703"/>
            <a:ext cx="442552" cy="436729"/>
          </a:xfrm>
          <a:prstGeom prst="rect">
            <a:avLst/>
          </a:prstGeom>
          <a:effectLst>
            <a:outerShdw blurRad="355600" dist="165100" dir="5400000" sx="84000" sy="84000" algn="ctr" rotWithShape="0">
              <a:srgbClr val="0575E6">
                <a:lumMod val="75000"/>
                <a:alpha val="28000"/>
              </a:srgbClr>
            </a:outerShdw>
          </a:effectLst>
        </p:spPr>
      </p:pic>
      <p:sp>
        <p:nvSpPr>
          <p:cNvPr id="4" name="TextBox 30" descr="e7d195523061f1c0d318120d6aeaf1b6ccceb6ba3da59c0775C5DE19DDDEBC09ED96DBD9900D9848D623ECAD1D4904B78047D0015C22C8BE97228BE8B5BFF08FE7A3AE04126DA07312A96C0F69F9BAB75EA584F49C7DC7EF007612D5BA2101DE20B851D74192FC698F33C78C5359C10F3DCCA76D05D1E37CCAFBF2CDFFA7006AADF130EA7F6511EC">
            <a:extLst>
              <a:ext uri="{FF2B5EF4-FFF2-40B4-BE49-F238E27FC236}">
                <a16:creationId xmlns:a16="http://schemas.microsoft.com/office/drawing/2014/main" id="{9FD33C29-51AD-0872-D487-F89A9F479E3B}"/>
              </a:ext>
            </a:extLst>
          </p:cNvPr>
          <p:cNvSpPr txBox="1"/>
          <p:nvPr/>
        </p:nvSpPr>
        <p:spPr>
          <a:xfrm>
            <a:off x="3326547" y="3306346"/>
            <a:ext cx="1461089" cy="707886"/>
          </a:xfrm>
          <a:prstGeom prst="rect">
            <a:avLst/>
          </a:prstGeom>
          <a:noFill/>
        </p:spPr>
        <p:txBody>
          <a:bodyPr wrap="square" rtlCol="0">
            <a:spAutoFit/>
          </a:bodyPr>
          <a:lstStyle/>
          <a:p>
            <a:r>
              <a:rPr lang="id-ID" sz="2800" dirty="0">
                <a:solidFill>
                  <a:srgbClr val="FFFFFF"/>
                </a:solidFill>
                <a:cs typeface="+mn-ea"/>
                <a:sym typeface="+mn-lt"/>
              </a:rPr>
              <a:t>$</a:t>
            </a:r>
            <a:r>
              <a:rPr lang="id-ID" sz="4000" dirty="0">
                <a:solidFill>
                  <a:srgbClr val="FFFFFF"/>
                </a:solidFill>
                <a:cs typeface="+mn-ea"/>
                <a:sym typeface="+mn-lt"/>
              </a:rPr>
              <a:t>870</a:t>
            </a:r>
          </a:p>
        </p:txBody>
      </p:sp>
      <p:sp>
        <p:nvSpPr>
          <p:cNvPr id="5" name="TextBox 29" descr="e7d195523061f1c0d318120d6aeaf1b6ccceb6ba3da59c0775C5DE19DDDEBC09ED96DBD9900D9848D623ECAD1D4904B78047D0015C22C8BE97228BE8B5BFF08FE7A3AE04126DA07312A96C0F69F9BAB75EA584F49C7DC7EF007612D5BA2101DE20B851D74192FC698F33C78C5359C10F3DCCA76D05D1E37CCAFBF2CDFFA7006AADF130EA7F6511EC">
            <a:extLst>
              <a:ext uri="{FF2B5EF4-FFF2-40B4-BE49-F238E27FC236}">
                <a16:creationId xmlns:a16="http://schemas.microsoft.com/office/drawing/2014/main" id="{F3F876A5-4297-25E8-2A28-2A692E1BD1AF}"/>
              </a:ext>
            </a:extLst>
          </p:cNvPr>
          <p:cNvSpPr txBox="1"/>
          <p:nvPr/>
        </p:nvSpPr>
        <p:spPr>
          <a:xfrm>
            <a:off x="4861139" y="3490316"/>
            <a:ext cx="2988922" cy="401502"/>
          </a:xfrm>
          <a:prstGeom prst="rect">
            <a:avLst/>
          </a:prstGeom>
          <a:noFill/>
        </p:spPr>
        <p:txBody>
          <a:bodyPr wrap="square" rtlCol="0">
            <a:spAutoFit/>
          </a:bodyPr>
          <a:lstStyle/>
          <a:p>
            <a:r>
              <a:rPr lang="en-US" altLang="zh-CN" sz="2000" dirty="0">
                <a:solidFill>
                  <a:srgbClr val="FFFFFF"/>
                </a:solidFill>
                <a:cs typeface="+mn-ea"/>
                <a:sym typeface="+mn-lt"/>
              </a:rPr>
              <a:t>Add title text</a:t>
            </a:r>
            <a:endParaRPr lang="zh-CN" altLang="en-US" sz="2000" dirty="0">
              <a:solidFill>
                <a:srgbClr val="FFFFFF"/>
              </a:solidFill>
              <a:cs typeface="+mn-ea"/>
              <a:sym typeface="+mn-lt"/>
            </a:endParaRPr>
          </a:p>
        </p:txBody>
      </p:sp>
      <p:sp>
        <p:nvSpPr>
          <p:cNvPr id="6" name="Rectangle 32" descr="e7d195523061f1c0d318120d6aeaf1b6ccceb6ba3da59c0775C5DE19DDDEBC09ED96DBD9900D9848D623ECAD1D4904B78047D0015C22C8BE97228BE8B5BFF08FE7A3AE04126DA07312A96C0F69F9BAB75EA584F49C7DC7EF007612D5BA2101DE20B851D74192FC698F33C78C5359C10F3DCCA76D05D1E37CCAFBF2CDFFA7006AADF130EA7F6511EC">
            <a:extLst>
              <a:ext uri="{FF2B5EF4-FFF2-40B4-BE49-F238E27FC236}">
                <a16:creationId xmlns:a16="http://schemas.microsoft.com/office/drawing/2014/main" id="{D57908CB-8E57-4B99-47C6-C7A77D18D710}"/>
              </a:ext>
            </a:extLst>
          </p:cNvPr>
          <p:cNvSpPr/>
          <p:nvPr/>
        </p:nvSpPr>
        <p:spPr>
          <a:xfrm>
            <a:off x="756069" y="4609071"/>
            <a:ext cx="5126410" cy="1637036"/>
          </a:xfrm>
          <a:prstGeom prst="rect">
            <a:avLst/>
          </a:prstGeom>
          <a:solidFill>
            <a:srgbClr val="FFFFFF"/>
          </a:solidFill>
          <a:ln w="12700" cap="flat" cmpd="sng" algn="ctr">
            <a:noFill/>
            <a:prstDash val="solid"/>
            <a:miter lim="800000"/>
          </a:ln>
          <a:effectLst>
            <a:outerShdw blurRad="711200" dist="381000" dir="5400000" sx="87000" sy="87000" algn="t" rotWithShape="0">
              <a:prstClr val="black">
                <a:alpha val="38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cs typeface="+mn-ea"/>
              <a:sym typeface="+mn-lt"/>
            </a:endParaRPr>
          </a:p>
        </p:txBody>
      </p:sp>
      <p:sp>
        <p:nvSpPr>
          <p:cNvPr id="7" name="Rectangle 33" descr="e7d195523061f1c0d318120d6aeaf1b6ccceb6ba3da59c0775C5DE19DDDEBC09ED96DBD9900D9848D623ECAD1D4904B78047D0015C22C8BE97228BE8B5BFF08FE7A3AE04126DA07312A96C0F69F9BAB75EA584F49C7DC7EF007612D5BA2101DE20B851D74192FC698F33C78C5359C10F3DCCA76D05D1E37CCAFBF2CDFFA7006AADF130EA7F6511EC">
            <a:extLst>
              <a:ext uri="{FF2B5EF4-FFF2-40B4-BE49-F238E27FC236}">
                <a16:creationId xmlns:a16="http://schemas.microsoft.com/office/drawing/2014/main" id="{B02F19A5-8B6A-3546-49AB-F042297D9218}"/>
              </a:ext>
            </a:extLst>
          </p:cNvPr>
          <p:cNvSpPr/>
          <p:nvPr/>
        </p:nvSpPr>
        <p:spPr>
          <a:xfrm>
            <a:off x="1290263" y="5277237"/>
            <a:ext cx="4024421" cy="382092"/>
          </a:xfrm>
          <a:prstGeom prst="rect">
            <a:avLst/>
          </a:prstGeom>
        </p:spPr>
        <p:txBody>
          <a:bodyPr wrap="square">
            <a:spAutoFit/>
          </a:bodyPr>
          <a:lstStyle/>
          <a:p>
            <a:pPr algn="just">
              <a:lnSpc>
                <a:spcPct val="150000"/>
              </a:lnSpc>
            </a:pPr>
            <a:r>
              <a:rPr lang="en-US" altLang="zh-CN" sz="1400" dirty="0">
                <a:solidFill>
                  <a:schemeClr val="bg1">
                    <a:lumMod val="50000"/>
                  </a:schemeClr>
                </a:solidFill>
                <a:cs typeface="+mn-ea"/>
                <a:sym typeface="+mn-lt"/>
              </a:rPr>
              <a:t>Click here to add content, content to match the title. </a:t>
            </a:r>
            <a:endParaRPr lang="zh-CN" altLang="en-US" sz="1400" dirty="0">
              <a:solidFill>
                <a:schemeClr val="bg1">
                  <a:lumMod val="50000"/>
                </a:schemeClr>
              </a:solidFill>
              <a:cs typeface="+mn-ea"/>
              <a:sym typeface="+mn-lt"/>
            </a:endParaRPr>
          </a:p>
        </p:txBody>
      </p:sp>
      <p:sp>
        <p:nvSpPr>
          <p:cNvPr id="8" name="TextBox 34" descr="e7d195523061f1c0d318120d6aeaf1b6ccceb6ba3da59c0775C5DE19DDDEBC09ED96DBD9900D9848D623ECAD1D4904B78047D0015C22C8BE97228BE8B5BFF08FE7A3AE04126DA07312A96C0F69F9BAB75EA584F49C7DC7EF007612D5BA2101DE20B851D74192FC698F33C78C5359C10F3DCCA76D05D1E37CCAFBF2CDFFA7006AADF130EA7F6511EC">
            <a:extLst>
              <a:ext uri="{FF2B5EF4-FFF2-40B4-BE49-F238E27FC236}">
                <a16:creationId xmlns:a16="http://schemas.microsoft.com/office/drawing/2014/main" id="{DC60872D-9080-35A3-6DA5-8A01E5B5C96F}"/>
              </a:ext>
            </a:extLst>
          </p:cNvPr>
          <p:cNvSpPr txBox="1"/>
          <p:nvPr/>
        </p:nvSpPr>
        <p:spPr>
          <a:xfrm>
            <a:off x="1565842" y="4818752"/>
            <a:ext cx="1439818" cy="369332"/>
          </a:xfrm>
          <a:prstGeom prst="rect">
            <a:avLst/>
          </a:prstGeom>
          <a:noFill/>
        </p:spPr>
        <p:txBody>
          <a:bodyPr wrap="none" rtlCol="0">
            <a:spAutoFit/>
          </a:bodyPr>
          <a:lstStyle/>
          <a:p>
            <a:r>
              <a:rPr lang="en-US" altLang="zh-CN" b="1" dirty="0">
                <a:solidFill>
                  <a:srgbClr val="1A2F64"/>
                </a:solidFill>
                <a:cs typeface="+mn-ea"/>
                <a:sym typeface="+mn-lt"/>
              </a:rPr>
              <a:t>Add title text</a:t>
            </a:r>
            <a:endParaRPr lang="zh-CN" altLang="en-US" b="1" dirty="0">
              <a:solidFill>
                <a:srgbClr val="1A2F64"/>
              </a:solidFill>
              <a:cs typeface="+mn-ea"/>
              <a:sym typeface="+mn-lt"/>
            </a:endParaRPr>
          </a:p>
        </p:txBody>
      </p:sp>
      <p:grpSp>
        <p:nvGrpSpPr>
          <p:cNvPr id="9" name="Group 35" descr="e7d195523061f1c0d318120d6aeaf1b6ccceb6ba3da59c0775C5DE19DDDEBC09ED96DBD9900D9848D623ECAD1D4904B78047D0015C22C8BE97228BE8B5BFF08FE7A3AE04126DA07312A96C0F69F9BAB75EA584F49C7DC7EF007612D5BA2101DE20B851D74192FC698F33C78C5359C10F3DCCA76D05D1E37CCAFBF2CDFFA7006AADF130EA7F6511EC">
            <a:extLst>
              <a:ext uri="{FF2B5EF4-FFF2-40B4-BE49-F238E27FC236}">
                <a16:creationId xmlns:a16="http://schemas.microsoft.com/office/drawing/2014/main" id="{9B2D0C60-2896-B375-C5B3-A8F5D4D97F88}"/>
              </a:ext>
            </a:extLst>
          </p:cNvPr>
          <p:cNvGrpSpPr/>
          <p:nvPr/>
        </p:nvGrpSpPr>
        <p:grpSpPr>
          <a:xfrm>
            <a:off x="1197474" y="4903893"/>
            <a:ext cx="286280" cy="204068"/>
            <a:chOff x="14196505" y="2324175"/>
            <a:chExt cx="489294" cy="348781"/>
          </a:xfrm>
          <a:solidFill>
            <a:srgbClr val="B46481"/>
          </a:solidFill>
        </p:grpSpPr>
        <p:sp>
          <p:nvSpPr>
            <p:cNvPr id="10" name="Parallelogram 36">
              <a:extLst>
                <a:ext uri="{FF2B5EF4-FFF2-40B4-BE49-F238E27FC236}">
                  <a16:creationId xmlns:a16="http://schemas.microsoft.com/office/drawing/2014/main" id="{5FC34DD4-D634-8F60-BACB-0789E7B9DC76}"/>
                </a:ext>
              </a:extLst>
            </p:cNvPr>
            <p:cNvSpPr/>
            <p:nvPr/>
          </p:nvSpPr>
          <p:spPr>
            <a:xfrm>
              <a:off x="14196505" y="2324175"/>
              <a:ext cx="378681" cy="348781"/>
            </a:xfrm>
            <a:prstGeom prst="parallelogram">
              <a:avLst/>
            </a:prstGeom>
            <a:gradFill>
              <a:gsLst>
                <a:gs pos="24000">
                  <a:srgbClr val="BF9645"/>
                </a:gs>
                <a:gs pos="87000">
                  <a:srgbClr val="E5BA7C"/>
                </a:gs>
              </a:gsLst>
              <a:lin ang="135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E7E6E6">
                    <a:lumMod val="50000"/>
                  </a:srgbClr>
                </a:solidFill>
                <a:effectLst/>
                <a:uLnTx/>
                <a:uFillTx/>
                <a:cs typeface="+mn-ea"/>
                <a:sym typeface="+mn-lt"/>
              </a:endParaRPr>
            </a:p>
          </p:txBody>
        </p:sp>
        <p:sp>
          <p:nvSpPr>
            <p:cNvPr id="11" name="Freeform 29">
              <a:extLst>
                <a:ext uri="{FF2B5EF4-FFF2-40B4-BE49-F238E27FC236}">
                  <a16:creationId xmlns:a16="http://schemas.microsoft.com/office/drawing/2014/main" id="{F36F6FA8-86C2-4596-1DEF-1C07263326D9}"/>
                </a:ext>
              </a:extLst>
            </p:cNvPr>
            <p:cNvSpPr>
              <a:spLocks/>
            </p:cNvSpPr>
            <p:nvPr/>
          </p:nvSpPr>
          <p:spPr bwMode="auto">
            <a:xfrm>
              <a:off x="14336805" y="2324175"/>
              <a:ext cx="348994" cy="269301"/>
            </a:xfrm>
            <a:custGeom>
              <a:avLst/>
              <a:gdLst>
                <a:gd name="T0" fmla="*/ 198196 w 59"/>
                <a:gd name="T1" fmla="*/ 41487 h 45"/>
                <a:gd name="T2" fmla="*/ 102515 w 59"/>
                <a:gd name="T3" fmla="*/ 134832 h 45"/>
                <a:gd name="T4" fmla="*/ 85429 w 59"/>
                <a:gd name="T5" fmla="*/ 152118 h 45"/>
                <a:gd name="T6" fmla="*/ 78595 w 59"/>
                <a:gd name="T7" fmla="*/ 155575 h 45"/>
                <a:gd name="T8" fmla="*/ 68343 w 59"/>
                <a:gd name="T9" fmla="*/ 152118 h 45"/>
                <a:gd name="T10" fmla="*/ 51258 w 59"/>
                <a:gd name="T11" fmla="*/ 134832 h 45"/>
                <a:gd name="T12" fmla="*/ 3417 w 59"/>
                <a:gd name="T13" fmla="*/ 89888 h 45"/>
                <a:gd name="T14" fmla="*/ 0 w 59"/>
                <a:gd name="T15" fmla="*/ 79516 h 45"/>
                <a:gd name="T16" fmla="*/ 3417 w 59"/>
                <a:gd name="T17" fmla="*/ 69144 h 45"/>
                <a:gd name="T18" fmla="*/ 20503 w 59"/>
                <a:gd name="T19" fmla="*/ 51858 h 45"/>
                <a:gd name="T20" fmla="*/ 30755 w 59"/>
                <a:gd name="T21" fmla="*/ 48401 h 45"/>
                <a:gd name="T22" fmla="*/ 37589 w 59"/>
                <a:gd name="T23" fmla="*/ 51858 h 45"/>
                <a:gd name="T24" fmla="*/ 78595 w 59"/>
                <a:gd name="T25" fmla="*/ 89888 h 45"/>
                <a:gd name="T26" fmla="*/ 160607 w 59"/>
                <a:gd name="T27" fmla="*/ 3457 h 45"/>
                <a:gd name="T28" fmla="*/ 170858 w 59"/>
                <a:gd name="T29" fmla="*/ 0 h 45"/>
                <a:gd name="T30" fmla="*/ 181110 w 59"/>
                <a:gd name="T31" fmla="*/ 3457 h 45"/>
                <a:gd name="T32" fmla="*/ 198196 w 59"/>
                <a:gd name="T33" fmla="*/ 24201 h 45"/>
                <a:gd name="T34" fmla="*/ 201613 w 59"/>
                <a:gd name="T35" fmla="*/ 31115 h 45"/>
                <a:gd name="T36" fmla="*/ 198196 w 59"/>
                <a:gd name="T37" fmla="*/ 41487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solidFill>
              <a:srgbClr val="021B79"/>
            </a:solidFill>
            <a:ln>
              <a:noFill/>
            </a:ln>
            <a:extLst>
              <a:ext uri="{91240B29-F687-4f45-9708-019B960494DF}">
                <a14:hiddenLine xmlns="" xmlns:a16="http://schemas.microsoft.com/office/drawing/2014/main" xmlns:asvg="http://schemas.microsoft.com/office/drawing/2016/SVG/main" xmlns:p14="http://schemas.microsoft.com/office/powerpoint/2010/main" xmlns:mc="http://schemas.openxmlformats.org/markup-compatibility/2006"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E7E6E6">
                    <a:lumMod val="50000"/>
                  </a:srgbClr>
                </a:solidFill>
                <a:effectLst/>
                <a:uLnTx/>
                <a:uFillTx/>
                <a:cs typeface="+mn-ea"/>
                <a:sym typeface="+mn-lt"/>
              </a:endParaRPr>
            </a:p>
          </p:txBody>
        </p:sp>
      </p:grpSp>
      <p:sp>
        <p:nvSpPr>
          <p:cNvPr id="12" name="Rectangle 38" descr="e7d195523061f1c0d318120d6aeaf1b6ccceb6ba3da59c0775C5DE19DDDEBC09ED96DBD9900D9848D623ECAD1D4904B78047D0015C22C8BE97228BE8B5BFF08FE7A3AE04126DA07312A96C0F69F9BAB75EA584F49C7DC7EF007612D5BA2101DE20B851D74192FC698F33C78C5359C10F3DCCA76D05D1E37CCAFBF2CDFFA7006AADF130EA7F6511EC">
            <a:extLst>
              <a:ext uri="{FF2B5EF4-FFF2-40B4-BE49-F238E27FC236}">
                <a16:creationId xmlns:a16="http://schemas.microsoft.com/office/drawing/2014/main" id="{3B63D571-09DA-D4B7-4DAA-12C4941B45E6}"/>
              </a:ext>
            </a:extLst>
          </p:cNvPr>
          <p:cNvSpPr/>
          <p:nvPr/>
        </p:nvSpPr>
        <p:spPr>
          <a:xfrm>
            <a:off x="6241806" y="4609071"/>
            <a:ext cx="5126410" cy="1637036"/>
          </a:xfrm>
          <a:prstGeom prst="rect">
            <a:avLst/>
          </a:prstGeom>
          <a:solidFill>
            <a:srgbClr val="FFFFFF"/>
          </a:solidFill>
          <a:ln w="12700" cap="flat" cmpd="sng" algn="ctr">
            <a:noFill/>
            <a:prstDash val="solid"/>
            <a:miter lim="800000"/>
          </a:ln>
          <a:effectLst>
            <a:outerShdw blurRad="711200" dist="381000" dir="5400000" sx="87000" sy="87000" algn="t" rotWithShape="0">
              <a:prstClr val="black">
                <a:alpha val="38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cs typeface="+mn-ea"/>
              <a:sym typeface="+mn-lt"/>
            </a:endParaRPr>
          </a:p>
        </p:txBody>
      </p:sp>
      <p:sp>
        <p:nvSpPr>
          <p:cNvPr id="13" name="Rectangle 39" descr="e7d195523061f1c0d318120d6aeaf1b6ccceb6ba3da59c0775C5DE19DDDEBC09ED96DBD9900D9848D623ECAD1D4904B78047D0015C22C8BE97228BE8B5BFF08FE7A3AE04126DA07312A96C0F69F9BAB75EA584F49C7DC7EF007612D5BA2101DE20B851D74192FC698F33C78C5359C10F3DCCA76D05D1E37CCAFBF2CDFFA7006AADF130EA7F6511EC">
            <a:extLst>
              <a:ext uri="{FF2B5EF4-FFF2-40B4-BE49-F238E27FC236}">
                <a16:creationId xmlns:a16="http://schemas.microsoft.com/office/drawing/2014/main" id="{0B768802-B4CC-BC53-07E2-E19B592CBB62}"/>
              </a:ext>
            </a:extLst>
          </p:cNvPr>
          <p:cNvSpPr/>
          <p:nvPr/>
        </p:nvSpPr>
        <p:spPr>
          <a:xfrm>
            <a:off x="6776000" y="5277237"/>
            <a:ext cx="4024421" cy="382092"/>
          </a:xfrm>
          <a:prstGeom prst="rect">
            <a:avLst/>
          </a:prstGeom>
        </p:spPr>
        <p:txBody>
          <a:bodyPr wrap="square">
            <a:spAutoFit/>
          </a:bodyPr>
          <a:lstStyle/>
          <a:p>
            <a:pPr algn="just">
              <a:lnSpc>
                <a:spcPct val="150000"/>
              </a:lnSpc>
            </a:pPr>
            <a:r>
              <a:rPr lang="en-US" altLang="zh-CN" sz="1400" dirty="0">
                <a:solidFill>
                  <a:schemeClr val="bg1">
                    <a:lumMod val="50000"/>
                  </a:schemeClr>
                </a:solidFill>
                <a:cs typeface="+mn-ea"/>
                <a:sym typeface="+mn-lt"/>
              </a:rPr>
              <a:t>Click here to add content, content to match the title. </a:t>
            </a:r>
            <a:endParaRPr lang="zh-CN" altLang="en-US" sz="1400" dirty="0">
              <a:solidFill>
                <a:schemeClr val="bg1">
                  <a:lumMod val="50000"/>
                </a:schemeClr>
              </a:solidFill>
              <a:cs typeface="+mn-ea"/>
              <a:sym typeface="+mn-lt"/>
            </a:endParaRPr>
          </a:p>
        </p:txBody>
      </p:sp>
      <p:sp>
        <p:nvSpPr>
          <p:cNvPr id="14" name="TextBox 40" descr="e7d195523061f1c0d318120d6aeaf1b6ccceb6ba3da59c0775C5DE19DDDEBC09ED96DBD9900D9848D623ECAD1D4904B78047D0015C22C8BE97228BE8B5BFF08FE7A3AE04126DA07312A96C0F69F9BAB75EA584F49C7DC7EF007612D5BA2101DE20B851D74192FC698F33C78C5359C10F3DCCA76D05D1E37CCAFBF2CDFFA7006AADF130EA7F6511EC">
            <a:extLst>
              <a:ext uri="{FF2B5EF4-FFF2-40B4-BE49-F238E27FC236}">
                <a16:creationId xmlns:a16="http://schemas.microsoft.com/office/drawing/2014/main" id="{528035F1-9CAC-2319-2B1B-189D2E9D26C3}"/>
              </a:ext>
            </a:extLst>
          </p:cNvPr>
          <p:cNvSpPr txBox="1"/>
          <p:nvPr/>
        </p:nvSpPr>
        <p:spPr>
          <a:xfrm>
            <a:off x="7051579" y="4818752"/>
            <a:ext cx="1439818" cy="369332"/>
          </a:xfrm>
          <a:prstGeom prst="rect">
            <a:avLst/>
          </a:prstGeom>
          <a:noFill/>
        </p:spPr>
        <p:txBody>
          <a:bodyPr wrap="none" rtlCol="0">
            <a:spAutoFit/>
          </a:bodyPr>
          <a:lstStyle/>
          <a:p>
            <a:r>
              <a:rPr lang="en-US" altLang="zh-CN" b="1" dirty="0">
                <a:solidFill>
                  <a:srgbClr val="1A2F64"/>
                </a:solidFill>
                <a:cs typeface="+mn-ea"/>
                <a:sym typeface="+mn-lt"/>
              </a:rPr>
              <a:t>Add title text</a:t>
            </a:r>
            <a:endParaRPr lang="zh-CN" altLang="en-US" b="1" dirty="0">
              <a:solidFill>
                <a:srgbClr val="1A2F64"/>
              </a:solidFill>
              <a:cs typeface="+mn-ea"/>
              <a:sym typeface="+mn-lt"/>
            </a:endParaRPr>
          </a:p>
        </p:txBody>
      </p:sp>
      <p:grpSp>
        <p:nvGrpSpPr>
          <p:cNvPr id="15" name="Group 41" descr="e7d195523061f1c0d318120d6aeaf1b6ccceb6ba3da59c0775C5DE19DDDEBC09ED96DBD9900D9848D623ECAD1D4904B78047D0015C22C8BE97228BE8B5BFF08FE7A3AE04126DA07312A96C0F69F9BAB75EA584F49C7DC7EF007612D5BA2101DE20B851D74192FC698F33C78C5359C10F3DCCA76D05D1E37CCAFBF2CDFFA7006AADF130EA7F6511EC">
            <a:extLst>
              <a:ext uri="{FF2B5EF4-FFF2-40B4-BE49-F238E27FC236}">
                <a16:creationId xmlns:a16="http://schemas.microsoft.com/office/drawing/2014/main" id="{D9A944EF-4777-B5F0-DDA5-46DE4E7E3A42}"/>
              </a:ext>
            </a:extLst>
          </p:cNvPr>
          <p:cNvGrpSpPr/>
          <p:nvPr/>
        </p:nvGrpSpPr>
        <p:grpSpPr>
          <a:xfrm>
            <a:off x="6683211" y="4903893"/>
            <a:ext cx="286280" cy="204068"/>
            <a:chOff x="14196505" y="2324175"/>
            <a:chExt cx="489294" cy="348781"/>
          </a:xfrm>
          <a:solidFill>
            <a:srgbClr val="B46481"/>
          </a:solidFill>
        </p:grpSpPr>
        <p:sp>
          <p:nvSpPr>
            <p:cNvPr id="26" name="Parallelogram 42">
              <a:extLst>
                <a:ext uri="{FF2B5EF4-FFF2-40B4-BE49-F238E27FC236}">
                  <a16:creationId xmlns:a16="http://schemas.microsoft.com/office/drawing/2014/main" id="{B47C9C99-4BC6-07AB-2956-7133BA817861}"/>
                </a:ext>
              </a:extLst>
            </p:cNvPr>
            <p:cNvSpPr/>
            <p:nvPr/>
          </p:nvSpPr>
          <p:spPr>
            <a:xfrm>
              <a:off x="14196505" y="2324175"/>
              <a:ext cx="378681" cy="348781"/>
            </a:xfrm>
            <a:prstGeom prst="parallelogram">
              <a:avLst/>
            </a:prstGeom>
            <a:gradFill>
              <a:gsLst>
                <a:gs pos="24000">
                  <a:srgbClr val="BF9645"/>
                </a:gs>
                <a:gs pos="87000">
                  <a:srgbClr val="E5BA7C"/>
                </a:gs>
              </a:gsLst>
              <a:lin ang="135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E7E6E6">
                    <a:lumMod val="50000"/>
                  </a:srgbClr>
                </a:solidFill>
                <a:effectLst/>
                <a:uLnTx/>
                <a:uFillTx/>
                <a:cs typeface="+mn-ea"/>
                <a:sym typeface="+mn-lt"/>
              </a:endParaRPr>
            </a:p>
          </p:txBody>
        </p:sp>
        <p:sp>
          <p:nvSpPr>
            <p:cNvPr id="27" name="Freeform 29">
              <a:extLst>
                <a:ext uri="{FF2B5EF4-FFF2-40B4-BE49-F238E27FC236}">
                  <a16:creationId xmlns:a16="http://schemas.microsoft.com/office/drawing/2014/main" id="{3627F1A0-3F00-D9DF-17D9-B736FC380494}"/>
                </a:ext>
              </a:extLst>
            </p:cNvPr>
            <p:cNvSpPr>
              <a:spLocks/>
            </p:cNvSpPr>
            <p:nvPr/>
          </p:nvSpPr>
          <p:spPr bwMode="auto">
            <a:xfrm>
              <a:off x="14336805" y="2324175"/>
              <a:ext cx="348994" cy="269301"/>
            </a:xfrm>
            <a:custGeom>
              <a:avLst/>
              <a:gdLst>
                <a:gd name="T0" fmla="*/ 198196 w 59"/>
                <a:gd name="T1" fmla="*/ 41487 h 45"/>
                <a:gd name="T2" fmla="*/ 102515 w 59"/>
                <a:gd name="T3" fmla="*/ 134832 h 45"/>
                <a:gd name="T4" fmla="*/ 85429 w 59"/>
                <a:gd name="T5" fmla="*/ 152118 h 45"/>
                <a:gd name="T6" fmla="*/ 78595 w 59"/>
                <a:gd name="T7" fmla="*/ 155575 h 45"/>
                <a:gd name="T8" fmla="*/ 68343 w 59"/>
                <a:gd name="T9" fmla="*/ 152118 h 45"/>
                <a:gd name="T10" fmla="*/ 51258 w 59"/>
                <a:gd name="T11" fmla="*/ 134832 h 45"/>
                <a:gd name="T12" fmla="*/ 3417 w 59"/>
                <a:gd name="T13" fmla="*/ 89888 h 45"/>
                <a:gd name="T14" fmla="*/ 0 w 59"/>
                <a:gd name="T15" fmla="*/ 79516 h 45"/>
                <a:gd name="T16" fmla="*/ 3417 w 59"/>
                <a:gd name="T17" fmla="*/ 69144 h 45"/>
                <a:gd name="T18" fmla="*/ 20503 w 59"/>
                <a:gd name="T19" fmla="*/ 51858 h 45"/>
                <a:gd name="T20" fmla="*/ 30755 w 59"/>
                <a:gd name="T21" fmla="*/ 48401 h 45"/>
                <a:gd name="T22" fmla="*/ 37589 w 59"/>
                <a:gd name="T23" fmla="*/ 51858 h 45"/>
                <a:gd name="T24" fmla="*/ 78595 w 59"/>
                <a:gd name="T25" fmla="*/ 89888 h 45"/>
                <a:gd name="T26" fmla="*/ 160607 w 59"/>
                <a:gd name="T27" fmla="*/ 3457 h 45"/>
                <a:gd name="T28" fmla="*/ 170858 w 59"/>
                <a:gd name="T29" fmla="*/ 0 h 45"/>
                <a:gd name="T30" fmla="*/ 181110 w 59"/>
                <a:gd name="T31" fmla="*/ 3457 h 45"/>
                <a:gd name="T32" fmla="*/ 198196 w 59"/>
                <a:gd name="T33" fmla="*/ 24201 h 45"/>
                <a:gd name="T34" fmla="*/ 201613 w 59"/>
                <a:gd name="T35" fmla="*/ 31115 h 45"/>
                <a:gd name="T36" fmla="*/ 198196 w 59"/>
                <a:gd name="T37" fmla="*/ 41487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solidFill>
              <a:srgbClr val="021B79"/>
            </a:solidFill>
            <a:ln>
              <a:noFill/>
            </a:ln>
            <a:extLst>
              <a:ext uri="{91240B29-F687-4f45-9708-019B960494DF}">
                <a14:hiddenLine xmlns="" xmlns:a16="http://schemas.microsoft.com/office/drawing/2014/main" xmlns:asvg="http://schemas.microsoft.com/office/drawing/2016/SVG/main" xmlns:p14="http://schemas.microsoft.com/office/powerpoint/2010/main" xmlns:mc="http://schemas.openxmlformats.org/markup-compatibility/2006"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E7E6E6">
                    <a:lumMod val="50000"/>
                  </a:srgbClr>
                </a:solidFill>
                <a:effectLst/>
                <a:uLnTx/>
                <a:uFillTx/>
                <a:cs typeface="+mn-ea"/>
                <a:sym typeface="+mn-lt"/>
              </a:endParaRPr>
            </a:p>
          </p:txBody>
        </p:sp>
      </p:grpSp>
    </p:spTree>
    <p:extLst>
      <p:ext uri="{BB962C8B-B14F-4D97-AF65-F5344CB8AC3E}">
        <p14:creationId xmlns:p14="http://schemas.microsoft.com/office/powerpoint/2010/main" val="142072138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xmlns:a16="http://schemas.microsoft.com/office/drawing/2014/main" xmlns:a14="http://schemas.microsoft.com/office/drawing/2010/main" xmlns:asvg="http://schemas.microsoft.com/office/drawing/2016/SVG/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p:cTn id="11" dur="500" fill="hold"/>
                                        <p:tgtEl>
                                          <p:spTgt spid="31"/>
                                        </p:tgtEl>
                                        <p:attrNameLst>
                                          <p:attrName>ppt_w</p:attrName>
                                        </p:attrNameLst>
                                      </p:cBhvr>
                                      <p:tavLst>
                                        <p:tav tm="0">
                                          <p:val>
                                            <p:fltVal val="0"/>
                                          </p:val>
                                        </p:tav>
                                        <p:tav tm="100000">
                                          <p:val>
                                            <p:strVal val="#ppt_w"/>
                                          </p:val>
                                        </p:tav>
                                      </p:tavLst>
                                    </p:anim>
                                    <p:anim calcmode="lin" valueType="num">
                                      <p:cBhvr>
                                        <p:cTn id="12" dur="500" fill="hold"/>
                                        <p:tgtEl>
                                          <p:spTgt spid="31"/>
                                        </p:tgtEl>
                                        <p:attrNameLst>
                                          <p:attrName>ppt_h</p:attrName>
                                        </p:attrNameLst>
                                      </p:cBhvr>
                                      <p:tavLst>
                                        <p:tav tm="0">
                                          <p:val>
                                            <p:fltVal val="0"/>
                                          </p:val>
                                        </p:tav>
                                        <p:tav tm="100000">
                                          <p:val>
                                            <p:strVal val="#ppt_h"/>
                                          </p:val>
                                        </p:tav>
                                      </p:tavLst>
                                    </p:anim>
                                    <p:animEffect transition="in" filter="fade">
                                      <p:cBhvr>
                                        <p:cTn id="13" dur="500"/>
                                        <p:tgtEl>
                                          <p:spTgt spid="3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ppt_w</p:attrName>
                                        </p:attrNameLst>
                                      </p:cBhvr>
                                      <p:tavLst>
                                        <p:tav tm="0">
                                          <p:val>
                                            <p:fltVal val="0"/>
                                          </p:val>
                                        </p:tav>
                                        <p:tav tm="100000">
                                          <p:val>
                                            <p:strVal val="#ppt_w"/>
                                          </p:val>
                                        </p:tav>
                                      </p:tavLst>
                                    </p:anim>
                                    <p:anim calcmode="lin" valueType="num">
                                      <p:cBhvr>
                                        <p:cTn id="22" dur="500" fill="hold"/>
                                        <p:tgtEl>
                                          <p:spTgt spid="29"/>
                                        </p:tgtEl>
                                        <p:attrNameLst>
                                          <p:attrName>ppt_h</p:attrName>
                                        </p:attrNameLst>
                                      </p:cBhvr>
                                      <p:tavLst>
                                        <p:tav tm="0">
                                          <p:val>
                                            <p:fltVal val="0"/>
                                          </p:val>
                                        </p:tav>
                                        <p:tav tm="100000">
                                          <p:val>
                                            <p:strVal val="#ppt_h"/>
                                          </p:val>
                                        </p:tav>
                                      </p:tavLst>
                                    </p:anim>
                                    <p:animEffect transition="in" filter="fade">
                                      <p:cBhvr>
                                        <p:cTn id="23" dur="500"/>
                                        <p:tgtEl>
                                          <p:spTgt spid="2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p:cTn id="26" dur="500" fill="hold"/>
                                        <p:tgtEl>
                                          <p:spTgt spid="28"/>
                                        </p:tgtEl>
                                        <p:attrNameLst>
                                          <p:attrName>ppt_w</p:attrName>
                                        </p:attrNameLst>
                                      </p:cBhvr>
                                      <p:tavLst>
                                        <p:tav tm="0">
                                          <p:val>
                                            <p:fltVal val="0"/>
                                          </p:val>
                                        </p:tav>
                                        <p:tav tm="100000">
                                          <p:val>
                                            <p:strVal val="#ppt_w"/>
                                          </p:val>
                                        </p:tav>
                                      </p:tavLst>
                                    </p:anim>
                                    <p:anim calcmode="lin" valueType="num">
                                      <p:cBhvr>
                                        <p:cTn id="27" dur="500" fill="hold"/>
                                        <p:tgtEl>
                                          <p:spTgt spid="28"/>
                                        </p:tgtEl>
                                        <p:attrNameLst>
                                          <p:attrName>ppt_h</p:attrName>
                                        </p:attrNameLst>
                                      </p:cBhvr>
                                      <p:tavLst>
                                        <p:tav tm="0">
                                          <p:val>
                                            <p:fltVal val="0"/>
                                          </p:val>
                                        </p:tav>
                                        <p:tav tm="100000">
                                          <p:val>
                                            <p:strVal val="#ppt_h"/>
                                          </p:val>
                                        </p:tav>
                                      </p:tavLst>
                                    </p:anim>
                                    <p:animEffect transition="in" filter="fade">
                                      <p:cBhvr>
                                        <p:cTn id="28" dur="500"/>
                                        <p:tgtEl>
                                          <p:spTgt spid="28"/>
                                        </p:tgtEl>
                                      </p:cBhvr>
                                    </p:animEffect>
                                  </p:childTnLst>
                                </p:cTn>
                              </p:par>
                              <p:par>
                                <p:cTn id="29" presetID="2" presetClass="entr" presetSubtype="4" accel="19000" decel="81000" fill="hold" grpId="0" nodeType="withEffect">
                                  <p:stCondLst>
                                    <p:cond delay="100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1000" fill="hold"/>
                                        <p:tgtEl>
                                          <p:spTgt spid="2"/>
                                        </p:tgtEl>
                                        <p:attrNameLst>
                                          <p:attrName>ppt_x</p:attrName>
                                        </p:attrNameLst>
                                      </p:cBhvr>
                                      <p:tavLst>
                                        <p:tav tm="0">
                                          <p:val>
                                            <p:strVal val="#ppt_x"/>
                                          </p:val>
                                        </p:tav>
                                        <p:tav tm="100000">
                                          <p:val>
                                            <p:strVal val="#ppt_x"/>
                                          </p:val>
                                        </p:tav>
                                      </p:tavLst>
                                    </p:anim>
                                    <p:anim calcmode="lin" valueType="num">
                                      <p:cBhvr additive="base">
                                        <p:cTn id="32" dur="1000" fill="hold"/>
                                        <p:tgtEl>
                                          <p:spTgt spid="2"/>
                                        </p:tgtEl>
                                        <p:attrNameLst>
                                          <p:attrName>ppt_y</p:attrName>
                                        </p:attrNameLst>
                                      </p:cBhvr>
                                      <p:tavLst>
                                        <p:tav tm="0">
                                          <p:val>
                                            <p:strVal val="1+#ppt_h/2"/>
                                          </p:val>
                                        </p:tav>
                                        <p:tav tm="100000">
                                          <p:val>
                                            <p:strVal val="#ppt_y"/>
                                          </p:val>
                                        </p:tav>
                                      </p:tavLst>
                                    </p:anim>
                                  </p:childTnLst>
                                </p:cTn>
                              </p:par>
                              <p:par>
                                <p:cTn id="33" presetID="10" presetClass="entr" presetSubtype="0" fill="hold" grpId="0" nodeType="withEffect">
                                  <p:stCondLst>
                                    <p:cond delay="125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300"/>
                                        <p:tgtEl>
                                          <p:spTgt spid="4"/>
                                        </p:tgtEl>
                                      </p:cBhvr>
                                    </p:animEffect>
                                  </p:childTnLst>
                                </p:cTn>
                              </p:par>
                              <p:par>
                                <p:cTn id="36" presetID="22" presetClass="entr" presetSubtype="8" fill="hold" grpId="0" nodeType="withEffect">
                                  <p:stCondLst>
                                    <p:cond delay="1500"/>
                                  </p:stCondLst>
                                  <p:childTnLst>
                                    <p:set>
                                      <p:cBhvr>
                                        <p:cTn id="37" dur="1" fill="hold">
                                          <p:stCondLst>
                                            <p:cond delay="0"/>
                                          </p:stCondLst>
                                        </p:cTn>
                                        <p:tgtEl>
                                          <p:spTgt spid="5"/>
                                        </p:tgtEl>
                                        <p:attrNameLst>
                                          <p:attrName>style.visibility</p:attrName>
                                        </p:attrNameLst>
                                      </p:cBhvr>
                                      <p:to>
                                        <p:strVal val="visible"/>
                                      </p:to>
                                    </p:set>
                                    <p:animEffect transition="in" filter="wipe(left)">
                                      <p:cBhvr>
                                        <p:cTn id="38" dur="500"/>
                                        <p:tgtEl>
                                          <p:spTgt spid="5"/>
                                        </p:tgtEl>
                                      </p:cBhvr>
                                    </p:animEffect>
                                  </p:childTnLst>
                                </p:cTn>
                              </p:par>
                              <p:par>
                                <p:cTn id="39" presetID="10" presetClass="entr" presetSubtype="0" fill="hold" nodeType="withEffect">
                                  <p:stCondLst>
                                    <p:cond delay="180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1000"/>
                                        <p:tgtEl>
                                          <p:spTgt spid="3"/>
                                        </p:tgtEl>
                                      </p:cBhvr>
                                    </p:animEffect>
                                  </p:childTnLst>
                                </p:cTn>
                              </p:par>
                              <p:par>
                                <p:cTn id="42" presetID="42" presetClass="path" presetSubtype="0" accel="50000" decel="50000" fill="hold" nodeType="withEffect">
                                  <p:stCondLst>
                                    <p:cond delay="1800"/>
                                  </p:stCondLst>
                                  <p:childTnLst>
                                    <p:animMotion origin="layout" path="M -0.04896 -0.00046 L -0.00013 0.00024 " pathEditMode="relative" rAng="0" ptsTypes="AA">
                                      <p:cBhvr>
                                        <p:cTn id="43" dur="1000" fill="hold"/>
                                        <p:tgtEl>
                                          <p:spTgt spid="3"/>
                                        </p:tgtEl>
                                        <p:attrNameLst>
                                          <p:attrName>ppt_x</p:attrName>
                                          <p:attrName>ppt_y</p:attrName>
                                        </p:attrNameLst>
                                      </p:cBhvr>
                                      <p:rCtr x="2435" y="23"/>
                                    </p:animMotion>
                                  </p:childTnLst>
                                </p:cTn>
                              </p:par>
                              <p:par>
                                <p:cTn id="44" presetID="2" presetClass="entr" presetSubtype="4" accel="19000" decel="81000" fill="hold" grpId="0" nodeType="withEffect">
                                  <p:stCondLst>
                                    <p:cond delay="2250"/>
                                  </p:stCondLst>
                                  <p:childTnLst>
                                    <p:set>
                                      <p:cBhvr>
                                        <p:cTn id="45" dur="1" fill="hold">
                                          <p:stCondLst>
                                            <p:cond delay="0"/>
                                          </p:stCondLst>
                                        </p:cTn>
                                        <p:tgtEl>
                                          <p:spTgt spid="6"/>
                                        </p:tgtEl>
                                        <p:attrNameLst>
                                          <p:attrName>style.visibility</p:attrName>
                                        </p:attrNameLst>
                                      </p:cBhvr>
                                      <p:to>
                                        <p:strVal val="visible"/>
                                      </p:to>
                                    </p:set>
                                    <p:anim calcmode="lin" valueType="num">
                                      <p:cBhvr additive="base">
                                        <p:cTn id="46" dur="1000" fill="hold"/>
                                        <p:tgtEl>
                                          <p:spTgt spid="6"/>
                                        </p:tgtEl>
                                        <p:attrNameLst>
                                          <p:attrName>ppt_x</p:attrName>
                                        </p:attrNameLst>
                                      </p:cBhvr>
                                      <p:tavLst>
                                        <p:tav tm="0">
                                          <p:val>
                                            <p:strVal val="#ppt_x"/>
                                          </p:val>
                                        </p:tav>
                                        <p:tav tm="100000">
                                          <p:val>
                                            <p:strVal val="#ppt_x"/>
                                          </p:val>
                                        </p:tav>
                                      </p:tavLst>
                                    </p:anim>
                                    <p:anim calcmode="lin" valueType="num">
                                      <p:cBhvr additive="base">
                                        <p:cTn id="47" dur="1000" fill="hold"/>
                                        <p:tgtEl>
                                          <p:spTgt spid="6"/>
                                        </p:tgtEl>
                                        <p:attrNameLst>
                                          <p:attrName>ppt_y</p:attrName>
                                        </p:attrNameLst>
                                      </p:cBhvr>
                                      <p:tavLst>
                                        <p:tav tm="0">
                                          <p:val>
                                            <p:strVal val="1+#ppt_h/2"/>
                                          </p:val>
                                        </p:tav>
                                        <p:tav tm="100000">
                                          <p:val>
                                            <p:strVal val="#ppt_y"/>
                                          </p:val>
                                        </p:tav>
                                      </p:tavLst>
                                    </p:anim>
                                  </p:childTnLst>
                                </p:cTn>
                              </p:par>
                              <p:par>
                                <p:cTn id="48" presetID="2" presetClass="entr" presetSubtype="4" accel="19000" decel="81000" fill="hold" grpId="0" nodeType="withEffect">
                                  <p:stCondLst>
                                    <p:cond delay="250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1000" fill="hold"/>
                                        <p:tgtEl>
                                          <p:spTgt spid="12"/>
                                        </p:tgtEl>
                                        <p:attrNameLst>
                                          <p:attrName>ppt_x</p:attrName>
                                        </p:attrNameLst>
                                      </p:cBhvr>
                                      <p:tavLst>
                                        <p:tav tm="0">
                                          <p:val>
                                            <p:strVal val="#ppt_x"/>
                                          </p:val>
                                        </p:tav>
                                        <p:tav tm="100000">
                                          <p:val>
                                            <p:strVal val="#ppt_x"/>
                                          </p:val>
                                        </p:tav>
                                      </p:tavLst>
                                    </p:anim>
                                    <p:anim calcmode="lin" valueType="num">
                                      <p:cBhvr additive="base">
                                        <p:cTn id="51" dur="1000" fill="hold"/>
                                        <p:tgtEl>
                                          <p:spTgt spid="12"/>
                                        </p:tgtEl>
                                        <p:attrNameLst>
                                          <p:attrName>ppt_y</p:attrName>
                                        </p:attrNameLst>
                                      </p:cBhvr>
                                      <p:tavLst>
                                        <p:tav tm="0">
                                          <p:val>
                                            <p:strVal val="1+#ppt_h/2"/>
                                          </p:val>
                                        </p:tav>
                                        <p:tav tm="100000">
                                          <p:val>
                                            <p:strVal val="#ppt_y"/>
                                          </p:val>
                                        </p:tav>
                                      </p:tavLst>
                                    </p:anim>
                                  </p:childTnLst>
                                </p:cTn>
                              </p:par>
                              <p:par>
                                <p:cTn id="52" presetID="10" presetClass="entr" presetSubtype="0" fill="hold" nodeType="withEffect">
                                  <p:stCondLst>
                                    <p:cond delay="275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300"/>
                                        <p:tgtEl>
                                          <p:spTgt spid="9"/>
                                        </p:tgtEl>
                                      </p:cBhvr>
                                    </p:animEffect>
                                  </p:childTnLst>
                                </p:cTn>
                              </p:par>
                              <p:par>
                                <p:cTn id="55" presetID="10" presetClass="entr" presetSubtype="0" fill="hold" grpId="0" nodeType="withEffect">
                                  <p:stCondLst>
                                    <p:cond delay="300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300"/>
                                        <p:tgtEl>
                                          <p:spTgt spid="8"/>
                                        </p:tgtEl>
                                      </p:cBhvr>
                                    </p:animEffect>
                                  </p:childTnLst>
                                </p:cTn>
                              </p:par>
                              <p:par>
                                <p:cTn id="58" presetID="10" presetClass="entr" presetSubtype="0" fill="hold" grpId="0" nodeType="withEffect">
                                  <p:stCondLst>
                                    <p:cond delay="325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300"/>
                                        <p:tgtEl>
                                          <p:spTgt spid="7"/>
                                        </p:tgtEl>
                                      </p:cBhvr>
                                    </p:animEffect>
                                  </p:childTnLst>
                                </p:cTn>
                              </p:par>
                              <p:par>
                                <p:cTn id="61" presetID="10" presetClass="entr" presetSubtype="0" fill="hold" nodeType="withEffect">
                                  <p:stCondLst>
                                    <p:cond delay="350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300"/>
                                        <p:tgtEl>
                                          <p:spTgt spid="15"/>
                                        </p:tgtEl>
                                      </p:cBhvr>
                                    </p:animEffect>
                                  </p:childTnLst>
                                </p:cTn>
                              </p:par>
                              <p:par>
                                <p:cTn id="64" presetID="10" presetClass="entr" presetSubtype="0" fill="hold" grpId="0" nodeType="withEffect">
                                  <p:stCondLst>
                                    <p:cond delay="375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300"/>
                                        <p:tgtEl>
                                          <p:spTgt spid="14"/>
                                        </p:tgtEl>
                                      </p:cBhvr>
                                    </p:animEffect>
                                  </p:childTnLst>
                                </p:cTn>
                              </p:par>
                              <p:par>
                                <p:cTn id="67" presetID="10" presetClass="entr" presetSubtype="0" fill="hold" grpId="0" nodeType="withEffect">
                                  <p:stCondLst>
                                    <p:cond delay="4000"/>
                                  </p:stCondLst>
                                  <p:childTnLst>
                                    <p:set>
                                      <p:cBhvr>
                                        <p:cTn id="68" dur="1" fill="hold">
                                          <p:stCondLst>
                                            <p:cond delay="0"/>
                                          </p:stCondLst>
                                        </p:cTn>
                                        <p:tgtEl>
                                          <p:spTgt spid="13"/>
                                        </p:tgtEl>
                                        <p:attrNameLst>
                                          <p:attrName>style.visibility</p:attrName>
                                        </p:attrNameLst>
                                      </p:cBhvr>
                                      <p:to>
                                        <p:strVal val="visible"/>
                                      </p:to>
                                    </p:set>
                                    <p:animEffect transition="in" filter="fade">
                                      <p:cBhvr>
                                        <p:cTn id="69" dur="3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2" grpId="0" animBg="1"/>
      <p:bldP spid="4" grpId="0"/>
      <p:bldP spid="5" grpId="0"/>
      <p:bldP spid="6" grpId="0" animBg="1"/>
      <p:bldP spid="7" grpId="0"/>
      <p:bldP spid="8" grpId="0"/>
      <p:bldP spid="12" grpId="0" animBg="1"/>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a:extLst>
              <a:ext uri="{FF2B5EF4-FFF2-40B4-BE49-F238E27FC236}">
                <a16:creationId xmlns:a16="http://schemas.microsoft.com/office/drawing/2014/main" id="{E89282AD-9925-D8DF-42FF-ABADC63F6175}"/>
              </a:ext>
            </a:extLst>
          </p:cNvPr>
          <p:cNvGrpSpPr/>
          <p:nvPr/>
        </p:nvGrpSpPr>
        <p:grpSpPr>
          <a:xfrm>
            <a:off x="249138" y="291411"/>
            <a:ext cx="2485487" cy="689085"/>
            <a:chOff x="8661162" y="3088258"/>
            <a:chExt cx="2155583" cy="597621"/>
          </a:xfrm>
        </p:grpSpPr>
        <p:sp>
          <p:nvSpPr>
            <p:cNvPr id="17" name="Rectangle 12">
              <a:extLst>
                <a:ext uri="{FF2B5EF4-FFF2-40B4-BE49-F238E27FC236}">
                  <a16:creationId xmlns:a16="http://schemas.microsoft.com/office/drawing/2014/main" id="{2699F094-B44C-8A03-243C-1DA1F5CDBB39}"/>
                </a:ext>
              </a:extLst>
            </p:cNvPr>
            <p:cNvSpPr/>
            <p:nvPr/>
          </p:nvSpPr>
          <p:spPr>
            <a:xfrm>
              <a:off x="9124950" y="3218066"/>
              <a:ext cx="1691795" cy="320310"/>
            </a:xfrm>
            <a:prstGeom prst="rect">
              <a:avLst/>
            </a:prstGeom>
            <a:solidFill>
              <a:srgbClr val="1A2F64"/>
            </a:solidFill>
          </p:spPr>
          <p:txBody>
            <a:bodyPr wrap="square">
              <a:spAutoFit/>
            </a:bodyPr>
            <a:lstStyle/>
            <a:p>
              <a:pPr marL="0" marR="0" lvl="0" indent="0" defTabSz="914354" eaLnBrk="1" fontAlgn="auto" latinLnBrk="0" hangingPunct="1">
                <a:lnSpc>
                  <a:spcPct val="100000"/>
                </a:lnSpc>
                <a:spcBef>
                  <a:spcPts val="600"/>
                </a:spcBef>
                <a:spcAft>
                  <a:spcPts val="0"/>
                </a:spcAft>
                <a:buClr>
                  <a:srgbClr val="E24848"/>
                </a:buClr>
                <a:buSzTx/>
                <a:buFontTx/>
                <a:buNone/>
                <a:tabLst/>
                <a:defRPr/>
              </a:pPr>
              <a:r>
                <a:rPr kumimoji="0" lang="en-US" altLang="zh-CN" b="0" i="0" u="none" strike="noStrike" kern="0" cap="none" spc="0" normalizeH="0" baseline="0" noProof="1">
                  <a:ln>
                    <a:noFill/>
                  </a:ln>
                  <a:solidFill>
                    <a:prstClr val="white"/>
                  </a:solidFill>
                  <a:effectLst/>
                  <a:uLnTx/>
                  <a:uFillTx/>
                  <a:cs typeface="+mn-ea"/>
                  <a:sym typeface="+mn-lt"/>
                </a:rPr>
                <a:t>Add title text</a:t>
              </a:r>
              <a:endParaRPr kumimoji="0" lang="zh-CN" altLang="en-US" b="0" i="0" u="none" strike="noStrike" kern="0" cap="none" spc="0" normalizeH="0" baseline="0" noProof="1">
                <a:ln>
                  <a:noFill/>
                </a:ln>
                <a:solidFill>
                  <a:prstClr val="white"/>
                </a:solidFill>
                <a:effectLst/>
                <a:uLnTx/>
                <a:uFillTx/>
                <a:cs typeface="+mn-ea"/>
                <a:sym typeface="+mn-lt"/>
              </a:endParaRPr>
            </a:p>
          </p:txBody>
        </p:sp>
        <p:cxnSp>
          <p:nvCxnSpPr>
            <p:cNvPr id="18" name="Straight Connector 34">
              <a:extLst>
                <a:ext uri="{FF2B5EF4-FFF2-40B4-BE49-F238E27FC236}">
                  <a16:creationId xmlns:a16="http://schemas.microsoft.com/office/drawing/2014/main" id="{E090751E-47DF-0037-ECA8-A6EDB407575C}"/>
                </a:ext>
              </a:extLst>
            </p:cNvPr>
            <p:cNvCxnSpPr>
              <a:cxnSpLocks/>
            </p:cNvCxnSpPr>
            <p:nvPr/>
          </p:nvCxnSpPr>
          <p:spPr>
            <a:xfrm>
              <a:off x="9125126" y="3088258"/>
              <a:ext cx="0" cy="597621"/>
            </a:xfrm>
            <a:prstGeom prst="line">
              <a:avLst/>
            </a:prstGeom>
            <a:noFill/>
            <a:ln w="6350" cap="flat" cmpd="sng" algn="ctr">
              <a:solidFill>
                <a:srgbClr val="1A2F64"/>
              </a:solidFill>
              <a:prstDash val="solid"/>
              <a:miter lim="800000"/>
            </a:ln>
            <a:effectLst/>
          </p:spPr>
        </p:cxnSp>
        <p:grpSp>
          <p:nvGrpSpPr>
            <p:cNvPr id="19" name="Group 38">
              <a:extLst>
                <a:ext uri="{FF2B5EF4-FFF2-40B4-BE49-F238E27FC236}">
                  <a16:creationId xmlns:a16="http://schemas.microsoft.com/office/drawing/2014/main" id="{0C98696D-9CE7-670D-56A6-28E96515D161}"/>
                </a:ext>
              </a:extLst>
            </p:cNvPr>
            <p:cNvGrpSpPr/>
            <p:nvPr/>
          </p:nvGrpSpPr>
          <p:grpSpPr>
            <a:xfrm>
              <a:off x="8661162" y="3252145"/>
              <a:ext cx="367656" cy="253556"/>
              <a:chOff x="10455275" y="1401763"/>
              <a:chExt cx="276225" cy="190500"/>
            </a:xfrm>
            <a:solidFill>
              <a:sysClr val="windowText" lastClr="000000">
                <a:lumMod val="65000"/>
                <a:lumOff val="35000"/>
              </a:sysClr>
            </a:solidFill>
          </p:grpSpPr>
          <p:sp>
            <p:nvSpPr>
              <p:cNvPr id="20" name="Freeform 180">
                <a:extLst>
                  <a:ext uri="{FF2B5EF4-FFF2-40B4-BE49-F238E27FC236}">
                    <a16:creationId xmlns:a16="http://schemas.microsoft.com/office/drawing/2014/main" id="{1C0FC268-DAB6-E2E8-5D06-4604B7F12BE9}"/>
                  </a:ext>
                </a:extLst>
              </p:cNvPr>
              <p:cNvSpPr>
                <a:spLocks noEditPoints="1"/>
              </p:cNvSpPr>
              <p:nvPr/>
            </p:nvSpPr>
            <p:spPr bwMode="auto">
              <a:xfrm>
                <a:off x="10455275" y="1401763"/>
                <a:ext cx="238125" cy="152400"/>
              </a:xfrm>
              <a:custGeom>
                <a:avLst/>
                <a:gdLst>
                  <a:gd name="T0" fmla="*/ 722 w 752"/>
                  <a:gd name="T1" fmla="*/ 451 h 481"/>
                  <a:gd name="T2" fmla="*/ 31 w 752"/>
                  <a:gd name="T3" fmla="*/ 451 h 481"/>
                  <a:gd name="T4" fmla="*/ 31 w 752"/>
                  <a:gd name="T5" fmla="*/ 30 h 481"/>
                  <a:gd name="T6" fmla="*/ 722 w 752"/>
                  <a:gd name="T7" fmla="*/ 30 h 481"/>
                  <a:gd name="T8" fmla="*/ 722 w 752"/>
                  <a:gd name="T9" fmla="*/ 451 h 481"/>
                  <a:gd name="T10" fmla="*/ 752 w 752"/>
                  <a:gd name="T11" fmla="*/ 0 h 481"/>
                  <a:gd name="T12" fmla="*/ 0 w 752"/>
                  <a:gd name="T13" fmla="*/ 0 h 481"/>
                  <a:gd name="T14" fmla="*/ 0 w 752"/>
                  <a:gd name="T15" fmla="*/ 481 h 481"/>
                  <a:gd name="T16" fmla="*/ 752 w 752"/>
                  <a:gd name="T17" fmla="*/ 481 h 481"/>
                  <a:gd name="T18" fmla="*/ 752 w 752"/>
                  <a:gd name="T19"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2" h="481">
                    <a:moveTo>
                      <a:pt x="722" y="451"/>
                    </a:moveTo>
                    <a:lnTo>
                      <a:pt x="31" y="451"/>
                    </a:lnTo>
                    <a:lnTo>
                      <a:pt x="31" y="30"/>
                    </a:lnTo>
                    <a:lnTo>
                      <a:pt x="722" y="30"/>
                    </a:lnTo>
                    <a:lnTo>
                      <a:pt x="722" y="451"/>
                    </a:lnTo>
                    <a:close/>
                    <a:moveTo>
                      <a:pt x="752" y="0"/>
                    </a:moveTo>
                    <a:lnTo>
                      <a:pt x="0" y="0"/>
                    </a:lnTo>
                    <a:lnTo>
                      <a:pt x="0" y="481"/>
                    </a:lnTo>
                    <a:lnTo>
                      <a:pt x="752" y="481"/>
                    </a:lnTo>
                    <a:lnTo>
                      <a:pt x="752" y="0"/>
                    </a:lnTo>
                    <a:close/>
                  </a:path>
                </a:pathLst>
              </a:custGeom>
              <a:solidFill>
                <a:srgbClr val="1A2F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cs typeface="+mn-ea"/>
                  <a:sym typeface="+mn-lt"/>
                </a:endParaRPr>
              </a:p>
            </p:txBody>
          </p:sp>
          <p:sp>
            <p:nvSpPr>
              <p:cNvPr id="21" name="Freeform 181">
                <a:extLst>
                  <a:ext uri="{FF2B5EF4-FFF2-40B4-BE49-F238E27FC236}">
                    <a16:creationId xmlns:a16="http://schemas.microsoft.com/office/drawing/2014/main" id="{2B8FE19A-C632-F09B-7E44-969B25E0DEE0}"/>
                  </a:ext>
                </a:extLst>
              </p:cNvPr>
              <p:cNvSpPr>
                <a:spLocks/>
              </p:cNvSpPr>
              <p:nvPr/>
            </p:nvSpPr>
            <p:spPr bwMode="auto">
              <a:xfrm>
                <a:off x="10474325" y="1420813"/>
                <a:ext cx="238125" cy="152400"/>
              </a:xfrm>
              <a:custGeom>
                <a:avLst/>
                <a:gdLst>
                  <a:gd name="T0" fmla="*/ 751 w 751"/>
                  <a:gd name="T1" fmla="*/ 15 h 481"/>
                  <a:gd name="T2" fmla="*/ 751 w 751"/>
                  <a:gd name="T3" fmla="*/ 11 h 481"/>
                  <a:gd name="T4" fmla="*/ 750 w 751"/>
                  <a:gd name="T5" fmla="*/ 9 h 481"/>
                  <a:gd name="T6" fmla="*/ 749 w 751"/>
                  <a:gd name="T7" fmla="*/ 6 h 481"/>
                  <a:gd name="T8" fmla="*/ 747 w 751"/>
                  <a:gd name="T9" fmla="*/ 4 h 481"/>
                  <a:gd name="T10" fmla="*/ 745 w 751"/>
                  <a:gd name="T11" fmla="*/ 3 h 481"/>
                  <a:gd name="T12" fmla="*/ 742 w 751"/>
                  <a:gd name="T13" fmla="*/ 1 h 481"/>
                  <a:gd name="T14" fmla="*/ 739 w 751"/>
                  <a:gd name="T15" fmla="*/ 0 h 481"/>
                  <a:gd name="T16" fmla="*/ 736 w 751"/>
                  <a:gd name="T17" fmla="*/ 0 h 481"/>
                  <a:gd name="T18" fmla="*/ 734 w 751"/>
                  <a:gd name="T19" fmla="*/ 0 h 481"/>
                  <a:gd name="T20" fmla="*/ 731 w 751"/>
                  <a:gd name="T21" fmla="*/ 1 h 481"/>
                  <a:gd name="T22" fmla="*/ 728 w 751"/>
                  <a:gd name="T23" fmla="*/ 3 h 481"/>
                  <a:gd name="T24" fmla="*/ 725 w 751"/>
                  <a:gd name="T25" fmla="*/ 4 h 481"/>
                  <a:gd name="T26" fmla="*/ 724 w 751"/>
                  <a:gd name="T27" fmla="*/ 6 h 481"/>
                  <a:gd name="T28" fmla="*/ 722 w 751"/>
                  <a:gd name="T29" fmla="*/ 9 h 481"/>
                  <a:gd name="T30" fmla="*/ 722 w 751"/>
                  <a:gd name="T31" fmla="*/ 11 h 481"/>
                  <a:gd name="T32" fmla="*/ 721 w 751"/>
                  <a:gd name="T33" fmla="*/ 15 h 481"/>
                  <a:gd name="T34" fmla="*/ 721 w 751"/>
                  <a:gd name="T35" fmla="*/ 451 h 481"/>
                  <a:gd name="T36" fmla="*/ 15 w 751"/>
                  <a:gd name="T37" fmla="*/ 451 h 481"/>
                  <a:gd name="T38" fmla="*/ 12 w 751"/>
                  <a:gd name="T39" fmla="*/ 451 h 481"/>
                  <a:gd name="T40" fmla="*/ 9 w 751"/>
                  <a:gd name="T41" fmla="*/ 452 h 481"/>
                  <a:gd name="T42" fmla="*/ 6 w 751"/>
                  <a:gd name="T43" fmla="*/ 454 h 481"/>
                  <a:gd name="T44" fmla="*/ 4 w 751"/>
                  <a:gd name="T45" fmla="*/ 455 h 481"/>
                  <a:gd name="T46" fmla="*/ 2 w 751"/>
                  <a:gd name="T47" fmla="*/ 457 h 481"/>
                  <a:gd name="T48" fmla="*/ 1 w 751"/>
                  <a:gd name="T49" fmla="*/ 460 h 481"/>
                  <a:gd name="T50" fmla="*/ 0 w 751"/>
                  <a:gd name="T51" fmla="*/ 462 h 481"/>
                  <a:gd name="T52" fmla="*/ 0 w 751"/>
                  <a:gd name="T53" fmla="*/ 466 h 481"/>
                  <a:gd name="T54" fmla="*/ 0 w 751"/>
                  <a:gd name="T55" fmla="*/ 469 h 481"/>
                  <a:gd name="T56" fmla="*/ 1 w 751"/>
                  <a:gd name="T57" fmla="*/ 472 h 481"/>
                  <a:gd name="T58" fmla="*/ 2 w 751"/>
                  <a:gd name="T59" fmla="*/ 474 h 481"/>
                  <a:gd name="T60" fmla="*/ 4 w 751"/>
                  <a:gd name="T61" fmla="*/ 476 h 481"/>
                  <a:gd name="T62" fmla="*/ 6 w 751"/>
                  <a:gd name="T63" fmla="*/ 478 h 481"/>
                  <a:gd name="T64" fmla="*/ 9 w 751"/>
                  <a:gd name="T65" fmla="*/ 479 h 481"/>
                  <a:gd name="T66" fmla="*/ 12 w 751"/>
                  <a:gd name="T67" fmla="*/ 481 h 481"/>
                  <a:gd name="T68" fmla="*/ 15 w 751"/>
                  <a:gd name="T69" fmla="*/ 481 h 481"/>
                  <a:gd name="T70" fmla="*/ 751 w 751"/>
                  <a:gd name="T71" fmla="*/ 481 h 481"/>
                  <a:gd name="T72" fmla="*/ 751 w 751"/>
                  <a:gd name="T73" fmla="*/ 15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1" h="481">
                    <a:moveTo>
                      <a:pt x="751" y="15"/>
                    </a:moveTo>
                    <a:lnTo>
                      <a:pt x="751" y="11"/>
                    </a:lnTo>
                    <a:lnTo>
                      <a:pt x="750" y="9"/>
                    </a:lnTo>
                    <a:lnTo>
                      <a:pt x="749" y="6"/>
                    </a:lnTo>
                    <a:lnTo>
                      <a:pt x="747" y="4"/>
                    </a:lnTo>
                    <a:lnTo>
                      <a:pt x="745" y="3"/>
                    </a:lnTo>
                    <a:lnTo>
                      <a:pt x="742" y="1"/>
                    </a:lnTo>
                    <a:lnTo>
                      <a:pt x="739" y="0"/>
                    </a:lnTo>
                    <a:lnTo>
                      <a:pt x="736" y="0"/>
                    </a:lnTo>
                    <a:lnTo>
                      <a:pt x="734" y="0"/>
                    </a:lnTo>
                    <a:lnTo>
                      <a:pt x="731" y="1"/>
                    </a:lnTo>
                    <a:lnTo>
                      <a:pt x="728" y="3"/>
                    </a:lnTo>
                    <a:lnTo>
                      <a:pt x="725" y="4"/>
                    </a:lnTo>
                    <a:lnTo>
                      <a:pt x="724" y="6"/>
                    </a:lnTo>
                    <a:lnTo>
                      <a:pt x="722" y="9"/>
                    </a:lnTo>
                    <a:lnTo>
                      <a:pt x="722" y="11"/>
                    </a:lnTo>
                    <a:lnTo>
                      <a:pt x="721" y="15"/>
                    </a:lnTo>
                    <a:lnTo>
                      <a:pt x="721" y="451"/>
                    </a:lnTo>
                    <a:lnTo>
                      <a:pt x="15" y="451"/>
                    </a:lnTo>
                    <a:lnTo>
                      <a:pt x="12" y="451"/>
                    </a:lnTo>
                    <a:lnTo>
                      <a:pt x="9" y="452"/>
                    </a:lnTo>
                    <a:lnTo>
                      <a:pt x="6" y="454"/>
                    </a:lnTo>
                    <a:lnTo>
                      <a:pt x="4" y="455"/>
                    </a:lnTo>
                    <a:lnTo>
                      <a:pt x="2" y="457"/>
                    </a:lnTo>
                    <a:lnTo>
                      <a:pt x="1" y="460"/>
                    </a:lnTo>
                    <a:lnTo>
                      <a:pt x="0" y="462"/>
                    </a:lnTo>
                    <a:lnTo>
                      <a:pt x="0" y="466"/>
                    </a:lnTo>
                    <a:lnTo>
                      <a:pt x="0" y="469"/>
                    </a:lnTo>
                    <a:lnTo>
                      <a:pt x="1" y="472"/>
                    </a:lnTo>
                    <a:lnTo>
                      <a:pt x="2" y="474"/>
                    </a:lnTo>
                    <a:lnTo>
                      <a:pt x="4" y="476"/>
                    </a:lnTo>
                    <a:lnTo>
                      <a:pt x="6" y="478"/>
                    </a:lnTo>
                    <a:lnTo>
                      <a:pt x="9" y="479"/>
                    </a:lnTo>
                    <a:lnTo>
                      <a:pt x="12" y="481"/>
                    </a:lnTo>
                    <a:lnTo>
                      <a:pt x="15" y="481"/>
                    </a:lnTo>
                    <a:lnTo>
                      <a:pt x="751" y="481"/>
                    </a:lnTo>
                    <a:lnTo>
                      <a:pt x="751" y="15"/>
                    </a:lnTo>
                    <a:close/>
                  </a:path>
                </a:pathLst>
              </a:custGeom>
              <a:solidFill>
                <a:srgbClr val="1A2F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cs typeface="+mn-ea"/>
                  <a:sym typeface="+mn-lt"/>
                </a:endParaRPr>
              </a:p>
            </p:txBody>
          </p:sp>
          <p:sp>
            <p:nvSpPr>
              <p:cNvPr id="22" name="Freeform 182">
                <a:extLst>
                  <a:ext uri="{FF2B5EF4-FFF2-40B4-BE49-F238E27FC236}">
                    <a16:creationId xmlns:a16="http://schemas.microsoft.com/office/drawing/2014/main" id="{E6FB9D1A-1AEE-DFF4-9D6D-0682F45F2E84}"/>
                  </a:ext>
                </a:extLst>
              </p:cNvPr>
              <p:cNvSpPr>
                <a:spLocks/>
              </p:cNvSpPr>
              <p:nvPr/>
            </p:nvSpPr>
            <p:spPr bwMode="auto">
              <a:xfrm>
                <a:off x="10493375" y="1439863"/>
                <a:ext cx="238125" cy="152400"/>
              </a:xfrm>
              <a:custGeom>
                <a:avLst/>
                <a:gdLst>
                  <a:gd name="T0" fmla="*/ 736 w 752"/>
                  <a:gd name="T1" fmla="*/ 0 h 480"/>
                  <a:gd name="T2" fmla="*/ 734 w 752"/>
                  <a:gd name="T3" fmla="*/ 1 h 480"/>
                  <a:gd name="T4" fmla="*/ 731 w 752"/>
                  <a:gd name="T5" fmla="*/ 1 h 480"/>
                  <a:gd name="T6" fmla="*/ 728 w 752"/>
                  <a:gd name="T7" fmla="*/ 3 h 480"/>
                  <a:gd name="T8" fmla="*/ 726 w 752"/>
                  <a:gd name="T9" fmla="*/ 4 h 480"/>
                  <a:gd name="T10" fmla="*/ 724 w 752"/>
                  <a:gd name="T11" fmla="*/ 7 h 480"/>
                  <a:gd name="T12" fmla="*/ 723 w 752"/>
                  <a:gd name="T13" fmla="*/ 9 h 480"/>
                  <a:gd name="T14" fmla="*/ 722 w 752"/>
                  <a:gd name="T15" fmla="*/ 12 h 480"/>
                  <a:gd name="T16" fmla="*/ 721 w 752"/>
                  <a:gd name="T17" fmla="*/ 15 h 480"/>
                  <a:gd name="T18" fmla="*/ 721 w 752"/>
                  <a:gd name="T19" fmla="*/ 451 h 480"/>
                  <a:gd name="T20" fmla="*/ 15 w 752"/>
                  <a:gd name="T21" fmla="*/ 451 h 480"/>
                  <a:gd name="T22" fmla="*/ 12 w 752"/>
                  <a:gd name="T23" fmla="*/ 452 h 480"/>
                  <a:gd name="T24" fmla="*/ 9 w 752"/>
                  <a:gd name="T25" fmla="*/ 452 h 480"/>
                  <a:gd name="T26" fmla="*/ 6 w 752"/>
                  <a:gd name="T27" fmla="*/ 454 h 480"/>
                  <a:gd name="T28" fmla="*/ 4 w 752"/>
                  <a:gd name="T29" fmla="*/ 455 h 480"/>
                  <a:gd name="T30" fmla="*/ 2 w 752"/>
                  <a:gd name="T31" fmla="*/ 458 h 480"/>
                  <a:gd name="T32" fmla="*/ 1 w 752"/>
                  <a:gd name="T33" fmla="*/ 460 h 480"/>
                  <a:gd name="T34" fmla="*/ 0 w 752"/>
                  <a:gd name="T35" fmla="*/ 463 h 480"/>
                  <a:gd name="T36" fmla="*/ 0 w 752"/>
                  <a:gd name="T37" fmla="*/ 465 h 480"/>
                  <a:gd name="T38" fmla="*/ 0 w 752"/>
                  <a:gd name="T39" fmla="*/ 469 h 480"/>
                  <a:gd name="T40" fmla="*/ 1 w 752"/>
                  <a:gd name="T41" fmla="*/ 472 h 480"/>
                  <a:gd name="T42" fmla="*/ 2 w 752"/>
                  <a:gd name="T43" fmla="*/ 474 h 480"/>
                  <a:gd name="T44" fmla="*/ 4 w 752"/>
                  <a:gd name="T45" fmla="*/ 476 h 480"/>
                  <a:gd name="T46" fmla="*/ 6 w 752"/>
                  <a:gd name="T47" fmla="*/ 478 h 480"/>
                  <a:gd name="T48" fmla="*/ 9 w 752"/>
                  <a:gd name="T49" fmla="*/ 479 h 480"/>
                  <a:gd name="T50" fmla="*/ 12 w 752"/>
                  <a:gd name="T51" fmla="*/ 480 h 480"/>
                  <a:gd name="T52" fmla="*/ 15 w 752"/>
                  <a:gd name="T53" fmla="*/ 480 h 480"/>
                  <a:gd name="T54" fmla="*/ 752 w 752"/>
                  <a:gd name="T55" fmla="*/ 480 h 480"/>
                  <a:gd name="T56" fmla="*/ 752 w 752"/>
                  <a:gd name="T57" fmla="*/ 15 h 480"/>
                  <a:gd name="T58" fmla="*/ 751 w 752"/>
                  <a:gd name="T59" fmla="*/ 11 h 480"/>
                  <a:gd name="T60" fmla="*/ 750 w 752"/>
                  <a:gd name="T61" fmla="*/ 9 h 480"/>
                  <a:gd name="T62" fmla="*/ 749 w 752"/>
                  <a:gd name="T63" fmla="*/ 6 h 480"/>
                  <a:gd name="T64" fmla="*/ 747 w 752"/>
                  <a:gd name="T65" fmla="*/ 4 h 480"/>
                  <a:gd name="T66" fmla="*/ 745 w 752"/>
                  <a:gd name="T67" fmla="*/ 3 h 480"/>
                  <a:gd name="T68" fmla="*/ 742 w 752"/>
                  <a:gd name="T69" fmla="*/ 1 h 480"/>
                  <a:gd name="T70" fmla="*/ 739 w 752"/>
                  <a:gd name="T71" fmla="*/ 1 h 480"/>
                  <a:gd name="T72" fmla="*/ 736 w 752"/>
                  <a:gd name="T73"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2" h="480">
                    <a:moveTo>
                      <a:pt x="736" y="0"/>
                    </a:moveTo>
                    <a:lnTo>
                      <a:pt x="734" y="1"/>
                    </a:lnTo>
                    <a:lnTo>
                      <a:pt x="731" y="1"/>
                    </a:lnTo>
                    <a:lnTo>
                      <a:pt x="728" y="3"/>
                    </a:lnTo>
                    <a:lnTo>
                      <a:pt x="726" y="4"/>
                    </a:lnTo>
                    <a:lnTo>
                      <a:pt x="724" y="7"/>
                    </a:lnTo>
                    <a:lnTo>
                      <a:pt x="723" y="9"/>
                    </a:lnTo>
                    <a:lnTo>
                      <a:pt x="722" y="12"/>
                    </a:lnTo>
                    <a:lnTo>
                      <a:pt x="721" y="15"/>
                    </a:lnTo>
                    <a:lnTo>
                      <a:pt x="721" y="451"/>
                    </a:lnTo>
                    <a:lnTo>
                      <a:pt x="15" y="451"/>
                    </a:lnTo>
                    <a:lnTo>
                      <a:pt x="12" y="452"/>
                    </a:lnTo>
                    <a:lnTo>
                      <a:pt x="9" y="452"/>
                    </a:lnTo>
                    <a:lnTo>
                      <a:pt x="6" y="454"/>
                    </a:lnTo>
                    <a:lnTo>
                      <a:pt x="4" y="455"/>
                    </a:lnTo>
                    <a:lnTo>
                      <a:pt x="2" y="458"/>
                    </a:lnTo>
                    <a:lnTo>
                      <a:pt x="1" y="460"/>
                    </a:lnTo>
                    <a:lnTo>
                      <a:pt x="0" y="463"/>
                    </a:lnTo>
                    <a:lnTo>
                      <a:pt x="0" y="465"/>
                    </a:lnTo>
                    <a:lnTo>
                      <a:pt x="0" y="469"/>
                    </a:lnTo>
                    <a:lnTo>
                      <a:pt x="1" y="472"/>
                    </a:lnTo>
                    <a:lnTo>
                      <a:pt x="2" y="474"/>
                    </a:lnTo>
                    <a:lnTo>
                      <a:pt x="4" y="476"/>
                    </a:lnTo>
                    <a:lnTo>
                      <a:pt x="6" y="478"/>
                    </a:lnTo>
                    <a:lnTo>
                      <a:pt x="9" y="479"/>
                    </a:lnTo>
                    <a:lnTo>
                      <a:pt x="12" y="480"/>
                    </a:lnTo>
                    <a:lnTo>
                      <a:pt x="15" y="480"/>
                    </a:lnTo>
                    <a:lnTo>
                      <a:pt x="752" y="480"/>
                    </a:lnTo>
                    <a:lnTo>
                      <a:pt x="752" y="15"/>
                    </a:lnTo>
                    <a:lnTo>
                      <a:pt x="751" y="11"/>
                    </a:lnTo>
                    <a:lnTo>
                      <a:pt x="750" y="9"/>
                    </a:lnTo>
                    <a:lnTo>
                      <a:pt x="749" y="6"/>
                    </a:lnTo>
                    <a:lnTo>
                      <a:pt x="747" y="4"/>
                    </a:lnTo>
                    <a:lnTo>
                      <a:pt x="745" y="3"/>
                    </a:lnTo>
                    <a:lnTo>
                      <a:pt x="742" y="1"/>
                    </a:lnTo>
                    <a:lnTo>
                      <a:pt x="739" y="1"/>
                    </a:lnTo>
                    <a:lnTo>
                      <a:pt x="736" y="0"/>
                    </a:lnTo>
                    <a:close/>
                  </a:path>
                </a:pathLst>
              </a:custGeom>
              <a:solidFill>
                <a:srgbClr val="1A2F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black"/>
                  </a:solidFill>
                  <a:effectLst/>
                  <a:uLnTx/>
                  <a:uFillTx/>
                  <a:cs typeface="+mn-ea"/>
                  <a:sym typeface="+mn-lt"/>
                </a:endParaRPr>
              </a:p>
            </p:txBody>
          </p:sp>
          <p:sp>
            <p:nvSpPr>
              <p:cNvPr id="23" name="Freeform 183">
                <a:extLst>
                  <a:ext uri="{FF2B5EF4-FFF2-40B4-BE49-F238E27FC236}">
                    <a16:creationId xmlns:a16="http://schemas.microsoft.com/office/drawing/2014/main" id="{9561DEA7-6353-2CE3-D087-4D91D137BEE0}"/>
                  </a:ext>
                </a:extLst>
              </p:cNvPr>
              <p:cNvSpPr>
                <a:spLocks/>
              </p:cNvSpPr>
              <p:nvPr/>
            </p:nvSpPr>
            <p:spPr bwMode="auto">
              <a:xfrm>
                <a:off x="10483850" y="1516063"/>
                <a:ext cx="38100" cy="9525"/>
              </a:xfrm>
              <a:custGeom>
                <a:avLst/>
                <a:gdLst>
                  <a:gd name="T0" fmla="*/ 15 w 120"/>
                  <a:gd name="T1" fmla="*/ 30 h 30"/>
                  <a:gd name="T2" fmla="*/ 105 w 120"/>
                  <a:gd name="T3" fmla="*/ 30 h 30"/>
                  <a:gd name="T4" fmla="*/ 108 w 120"/>
                  <a:gd name="T5" fmla="*/ 30 h 30"/>
                  <a:gd name="T6" fmla="*/ 110 w 120"/>
                  <a:gd name="T7" fmla="*/ 28 h 30"/>
                  <a:gd name="T8" fmla="*/ 114 w 120"/>
                  <a:gd name="T9" fmla="*/ 27 h 30"/>
                  <a:gd name="T10" fmla="*/ 116 w 120"/>
                  <a:gd name="T11" fmla="*/ 25 h 30"/>
                  <a:gd name="T12" fmla="*/ 118 w 120"/>
                  <a:gd name="T13" fmla="*/ 23 h 30"/>
                  <a:gd name="T14" fmla="*/ 119 w 120"/>
                  <a:gd name="T15" fmla="*/ 20 h 30"/>
                  <a:gd name="T16" fmla="*/ 120 w 120"/>
                  <a:gd name="T17" fmla="*/ 18 h 30"/>
                  <a:gd name="T18" fmla="*/ 120 w 120"/>
                  <a:gd name="T19" fmla="*/ 15 h 30"/>
                  <a:gd name="T20" fmla="*/ 120 w 120"/>
                  <a:gd name="T21" fmla="*/ 11 h 30"/>
                  <a:gd name="T22" fmla="*/ 119 w 120"/>
                  <a:gd name="T23" fmla="*/ 8 h 30"/>
                  <a:gd name="T24" fmla="*/ 118 w 120"/>
                  <a:gd name="T25" fmla="*/ 6 h 30"/>
                  <a:gd name="T26" fmla="*/ 116 w 120"/>
                  <a:gd name="T27" fmla="*/ 4 h 30"/>
                  <a:gd name="T28" fmla="*/ 114 w 120"/>
                  <a:gd name="T29" fmla="*/ 2 h 30"/>
                  <a:gd name="T30" fmla="*/ 110 w 120"/>
                  <a:gd name="T31" fmla="*/ 1 h 30"/>
                  <a:gd name="T32" fmla="*/ 108 w 120"/>
                  <a:gd name="T33" fmla="*/ 0 h 30"/>
                  <a:gd name="T34" fmla="*/ 105 w 120"/>
                  <a:gd name="T35" fmla="*/ 0 h 30"/>
                  <a:gd name="T36" fmla="*/ 15 w 120"/>
                  <a:gd name="T37" fmla="*/ 0 h 30"/>
                  <a:gd name="T38" fmla="*/ 12 w 120"/>
                  <a:gd name="T39" fmla="*/ 0 h 30"/>
                  <a:gd name="T40" fmla="*/ 9 w 120"/>
                  <a:gd name="T41" fmla="*/ 1 h 30"/>
                  <a:gd name="T42" fmla="*/ 6 w 120"/>
                  <a:gd name="T43" fmla="*/ 2 h 30"/>
                  <a:gd name="T44" fmla="*/ 4 w 120"/>
                  <a:gd name="T45" fmla="*/ 4 h 30"/>
                  <a:gd name="T46" fmla="*/ 2 w 120"/>
                  <a:gd name="T47" fmla="*/ 6 h 30"/>
                  <a:gd name="T48" fmla="*/ 1 w 120"/>
                  <a:gd name="T49" fmla="*/ 8 h 30"/>
                  <a:gd name="T50" fmla="*/ 0 w 120"/>
                  <a:gd name="T51" fmla="*/ 11 h 30"/>
                  <a:gd name="T52" fmla="*/ 0 w 120"/>
                  <a:gd name="T53" fmla="*/ 15 h 30"/>
                  <a:gd name="T54" fmla="*/ 0 w 120"/>
                  <a:gd name="T55" fmla="*/ 18 h 30"/>
                  <a:gd name="T56" fmla="*/ 1 w 120"/>
                  <a:gd name="T57" fmla="*/ 20 h 30"/>
                  <a:gd name="T58" fmla="*/ 2 w 120"/>
                  <a:gd name="T59" fmla="*/ 23 h 30"/>
                  <a:gd name="T60" fmla="*/ 4 w 120"/>
                  <a:gd name="T61" fmla="*/ 25 h 30"/>
                  <a:gd name="T62" fmla="*/ 6 w 120"/>
                  <a:gd name="T63" fmla="*/ 27 h 30"/>
                  <a:gd name="T64" fmla="*/ 9 w 120"/>
                  <a:gd name="T65" fmla="*/ 28 h 30"/>
                  <a:gd name="T66" fmla="*/ 12 w 120"/>
                  <a:gd name="T67" fmla="*/ 30 h 30"/>
                  <a:gd name="T68" fmla="*/ 15 w 120"/>
                  <a:gd name="T6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0" h="30">
                    <a:moveTo>
                      <a:pt x="15" y="30"/>
                    </a:moveTo>
                    <a:lnTo>
                      <a:pt x="105" y="30"/>
                    </a:lnTo>
                    <a:lnTo>
                      <a:pt x="108" y="30"/>
                    </a:lnTo>
                    <a:lnTo>
                      <a:pt x="110" y="28"/>
                    </a:lnTo>
                    <a:lnTo>
                      <a:pt x="114" y="27"/>
                    </a:lnTo>
                    <a:lnTo>
                      <a:pt x="116" y="25"/>
                    </a:lnTo>
                    <a:lnTo>
                      <a:pt x="118" y="23"/>
                    </a:lnTo>
                    <a:lnTo>
                      <a:pt x="119" y="20"/>
                    </a:lnTo>
                    <a:lnTo>
                      <a:pt x="120" y="18"/>
                    </a:lnTo>
                    <a:lnTo>
                      <a:pt x="120" y="15"/>
                    </a:lnTo>
                    <a:lnTo>
                      <a:pt x="120" y="11"/>
                    </a:lnTo>
                    <a:lnTo>
                      <a:pt x="119" y="8"/>
                    </a:lnTo>
                    <a:lnTo>
                      <a:pt x="118" y="6"/>
                    </a:lnTo>
                    <a:lnTo>
                      <a:pt x="116" y="4"/>
                    </a:lnTo>
                    <a:lnTo>
                      <a:pt x="114" y="2"/>
                    </a:lnTo>
                    <a:lnTo>
                      <a:pt x="110" y="1"/>
                    </a:lnTo>
                    <a:lnTo>
                      <a:pt x="108" y="0"/>
                    </a:lnTo>
                    <a:lnTo>
                      <a:pt x="105" y="0"/>
                    </a:lnTo>
                    <a:lnTo>
                      <a:pt x="15" y="0"/>
                    </a:lnTo>
                    <a:lnTo>
                      <a:pt x="12" y="0"/>
                    </a:lnTo>
                    <a:lnTo>
                      <a:pt x="9" y="1"/>
                    </a:lnTo>
                    <a:lnTo>
                      <a:pt x="6" y="2"/>
                    </a:lnTo>
                    <a:lnTo>
                      <a:pt x="4" y="4"/>
                    </a:lnTo>
                    <a:lnTo>
                      <a:pt x="2" y="6"/>
                    </a:lnTo>
                    <a:lnTo>
                      <a:pt x="1" y="8"/>
                    </a:lnTo>
                    <a:lnTo>
                      <a:pt x="0" y="11"/>
                    </a:lnTo>
                    <a:lnTo>
                      <a:pt x="0" y="15"/>
                    </a:lnTo>
                    <a:lnTo>
                      <a:pt x="0" y="18"/>
                    </a:lnTo>
                    <a:lnTo>
                      <a:pt x="1" y="20"/>
                    </a:lnTo>
                    <a:lnTo>
                      <a:pt x="2" y="23"/>
                    </a:lnTo>
                    <a:lnTo>
                      <a:pt x="4" y="25"/>
                    </a:lnTo>
                    <a:lnTo>
                      <a:pt x="6" y="27"/>
                    </a:lnTo>
                    <a:lnTo>
                      <a:pt x="9" y="28"/>
                    </a:lnTo>
                    <a:lnTo>
                      <a:pt x="12" y="30"/>
                    </a:lnTo>
                    <a:lnTo>
                      <a:pt x="15"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cs typeface="+mn-ea"/>
                  <a:sym typeface="+mn-lt"/>
                </a:endParaRPr>
              </a:p>
            </p:txBody>
          </p:sp>
          <p:sp>
            <p:nvSpPr>
              <p:cNvPr id="24" name="Freeform 184">
                <a:extLst>
                  <a:ext uri="{FF2B5EF4-FFF2-40B4-BE49-F238E27FC236}">
                    <a16:creationId xmlns:a16="http://schemas.microsoft.com/office/drawing/2014/main" id="{30DF1D7A-1641-9B23-94F3-F6A07EE56CDB}"/>
                  </a:ext>
                </a:extLst>
              </p:cNvPr>
              <p:cNvSpPr>
                <a:spLocks/>
              </p:cNvSpPr>
              <p:nvPr/>
            </p:nvSpPr>
            <p:spPr bwMode="auto">
              <a:xfrm>
                <a:off x="10626725" y="1430338"/>
                <a:ext cx="38100" cy="9525"/>
              </a:xfrm>
              <a:custGeom>
                <a:avLst/>
                <a:gdLst>
                  <a:gd name="T0" fmla="*/ 15 w 120"/>
                  <a:gd name="T1" fmla="*/ 30 h 30"/>
                  <a:gd name="T2" fmla="*/ 105 w 120"/>
                  <a:gd name="T3" fmla="*/ 30 h 30"/>
                  <a:gd name="T4" fmla="*/ 108 w 120"/>
                  <a:gd name="T5" fmla="*/ 30 h 30"/>
                  <a:gd name="T6" fmla="*/ 110 w 120"/>
                  <a:gd name="T7" fmla="*/ 28 h 30"/>
                  <a:gd name="T8" fmla="*/ 114 w 120"/>
                  <a:gd name="T9" fmla="*/ 27 h 30"/>
                  <a:gd name="T10" fmla="*/ 116 w 120"/>
                  <a:gd name="T11" fmla="*/ 25 h 30"/>
                  <a:gd name="T12" fmla="*/ 118 w 120"/>
                  <a:gd name="T13" fmla="*/ 23 h 30"/>
                  <a:gd name="T14" fmla="*/ 119 w 120"/>
                  <a:gd name="T15" fmla="*/ 21 h 30"/>
                  <a:gd name="T16" fmla="*/ 120 w 120"/>
                  <a:gd name="T17" fmla="*/ 18 h 30"/>
                  <a:gd name="T18" fmla="*/ 120 w 120"/>
                  <a:gd name="T19" fmla="*/ 15 h 30"/>
                  <a:gd name="T20" fmla="*/ 120 w 120"/>
                  <a:gd name="T21" fmla="*/ 11 h 30"/>
                  <a:gd name="T22" fmla="*/ 119 w 120"/>
                  <a:gd name="T23" fmla="*/ 9 h 30"/>
                  <a:gd name="T24" fmla="*/ 118 w 120"/>
                  <a:gd name="T25" fmla="*/ 6 h 30"/>
                  <a:gd name="T26" fmla="*/ 116 w 120"/>
                  <a:gd name="T27" fmla="*/ 4 h 30"/>
                  <a:gd name="T28" fmla="*/ 114 w 120"/>
                  <a:gd name="T29" fmla="*/ 3 h 30"/>
                  <a:gd name="T30" fmla="*/ 110 w 120"/>
                  <a:gd name="T31" fmla="*/ 1 h 30"/>
                  <a:gd name="T32" fmla="*/ 108 w 120"/>
                  <a:gd name="T33" fmla="*/ 1 h 30"/>
                  <a:gd name="T34" fmla="*/ 105 w 120"/>
                  <a:gd name="T35" fmla="*/ 0 h 30"/>
                  <a:gd name="T36" fmla="*/ 15 w 120"/>
                  <a:gd name="T37" fmla="*/ 0 h 30"/>
                  <a:gd name="T38" fmla="*/ 12 w 120"/>
                  <a:gd name="T39" fmla="*/ 0 h 30"/>
                  <a:gd name="T40" fmla="*/ 9 w 120"/>
                  <a:gd name="T41" fmla="*/ 1 h 30"/>
                  <a:gd name="T42" fmla="*/ 6 w 120"/>
                  <a:gd name="T43" fmla="*/ 3 h 30"/>
                  <a:gd name="T44" fmla="*/ 4 w 120"/>
                  <a:gd name="T45" fmla="*/ 4 h 30"/>
                  <a:gd name="T46" fmla="*/ 2 w 120"/>
                  <a:gd name="T47" fmla="*/ 6 h 30"/>
                  <a:gd name="T48" fmla="*/ 1 w 120"/>
                  <a:gd name="T49" fmla="*/ 9 h 30"/>
                  <a:gd name="T50" fmla="*/ 0 w 120"/>
                  <a:gd name="T51" fmla="*/ 11 h 30"/>
                  <a:gd name="T52" fmla="*/ 0 w 120"/>
                  <a:gd name="T53" fmla="*/ 15 h 30"/>
                  <a:gd name="T54" fmla="*/ 0 w 120"/>
                  <a:gd name="T55" fmla="*/ 18 h 30"/>
                  <a:gd name="T56" fmla="*/ 1 w 120"/>
                  <a:gd name="T57" fmla="*/ 21 h 30"/>
                  <a:gd name="T58" fmla="*/ 2 w 120"/>
                  <a:gd name="T59" fmla="*/ 23 h 30"/>
                  <a:gd name="T60" fmla="*/ 4 w 120"/>
                  <a:gd name="T61" fmla="*/ 25 h 30"/>
                  <a:gd name="T62" fmla="*/ 6 w 120"/>
                  <a:gd name="T63" fmla="*/ 27 h 30"/>
                  <a:gd name="T64" fmla="*/ 9 w 120"/>
                  <a:gd name="T65" fmla="*/ 28 h 30"/>
                  <a:gd name="T66" fmla="*/ 12 w 120"/>
                  <a:gd name="T67" fmla="*/ 30 h 30"/>
                  <a:gd name="T68" fmla="*/ 15 w 120"/>
                  <a:gd name="T6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0" h="30">
                    <a:moveTo>
                      <a:pt x="15" y="30"/>
                    </a:moveTo>
                    <a:lnTo>
                      <a:pt x="105" y="30"/>
                    </a:lnTo>
                    <a:lnTo>
                      <a:pt x="108" y="30"/>
                    </a:lnTo>
                    <a:lnTo>
                      <a:pt x="110" y="28"/>
                    </a:lnTo>
                    <a:lnTo>
                      <a:pt x="114" y="27"/>
                    </a:lnTo>
                    <a:lnTo>
                      <a:pt x="116" y="25"/>
                    </a:lnTo>
                    <a:lnTo>
                      <a:pt x="118" y="23"/>
                    </a:lnTo>
                    <a:lnTo>
                      <a:pt x="119" y="21"/>
                    </a:lnTo>
                    <a:lnTo>
                      <a:pt x="120" y="18"/>
                    </a:lnTo>
                    <a:lnTo>
                      <a:pt x="120" y="15"/>
                    </a:lnTo>
                    <a:lnTo>
                      <a:pt x="120" y="11"/>
                    </a:lnTo>
                    <a:lnTo>
                      <a:pt x="119" y="9"/>
                    </a:lnTo>
                    <a:lnTo>
                      <a:pt x="118" y="6"/>
                    </a:lnTo>
                    <a:lnTo>
                      <a:pt x="116" y="4"/>
                    </a:lnTo>
                    <a:lnTo>
                      <a:pt x="114" y="3"/>
                    </a:lnTo>
                    <a:lnTo>
                      <a:pt x="110" y="1"/>
                    </a:lnTo>
                    <a:lnTo>
                      <a:pt x="108" y="1"/>
                    </a:lnTo>
                    <a:lnTo>
                      <a:pt x="105" y="0"/>
                    </a:lnTo>
                    <a:lnTo>
                      <a:pt x="15" y="0"/>
                    </a:lnTo>
                    <a:lnTo>
                      <a:pt x="12" y="0"/>
                    </a:lnTo>
                    <a:lnTo>
                      <a:pt x="9" y="1"/>
                    </a:lnTo>
                    <a:lnTo>
                      <a:pt x="6" y="3"/>
                    </a:lnTo>
                    <a:lnTo>
                      <a:pt x="4" y="4"/>
                    </a:lnTo>
                    <a:lnTo>
                      <a:pt x="2" y="6"/>
                    </a:lnTo>
                    <a:lnTo>
                      <a:pt x="1" y="9"/>
                    </a:lnTo>
                    <a:lnTo>
                      <a:pt x="0" y="11"/>
                    </a:lnTo>
                    <a:lnTo>
                      <a:pt x="0" y="15"/>
                    </a:lnTo>
                    <a:lnTo>
                      <a:pt x="0" y="18"/>
                    </a:lnTo>
                    <a:lnTo>
                      <a:pt x="1" y="21"/>
                    </a:lnTo>
                    <a:lnTo>
                      <a:pt x="2" y="23"/>
                    </a:lnTo>
                    <a:lnTo>
                      <a:pt x="4" y="25"/>
                    </a:lnTo>
                    <a:lnTo>
                      <a:pt x="6" y="27"/>
                    </a:lnTo>
                    <a:lnTo>
                      <a:pt x="9" y="28"/>
                    </a:lnTo>
                    <a:lnTo>
                      <a:pt x="12" y="30"/>
                    </a:lnTo>
                    <a:lnTo>
                      <a:pt x="15"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cs typeface="+mn-ea"/>
                  <a:sym typeface="+mn-lt"/>
                </a:endParaRPr>
              </a:p>
            </p:txBody>
          </p:sp>
          <p:sp>
            <p:nvSpPr>
              <p:cNvPr id="25" name="Freeform 185">
                <a:extLst>
                  <a:ext uri="{FF2B5EF4-FFF2-40B4-BE49-F238E27FC236}">
                    <a16:creationId xmlns:a16="http://schemas.microsoft.com/office/drawing/2014/main" id="{5606B534-210E-109B-85F1-69A598AFE76E}"/>
                  </a:ext>
                </a:extLst>
              </p:cNvPr>
              <p:cNvSpPr>
                <a:spLocks noEditPoints="1"/>
              </p:cNvSpPr>
              <p:nvPr/>
            </p:nvSpPr>
            <p:spPr bwMode="auto">
              <a:xfrm>
                <a:off x="10531475" y="1435100"/>
                <a:ext cx="85725" cy="85725"/>
              </a:xfrm>
              <a:custGeom>
                <a:avLst/>
                <a:gdLst>
                  <a:gd name="T0" fmla="*/ 156 w 271"/>
                  <a:gd name="T1" fmla="*/ 32 h 271"/>
                  <a:gd name="T2" fmla="*/ 185 w 271"/>
                  <a:gd name="T3" fmla="*/ 42 h 271"/>
                  <a:gd name="T4" fmla="*/ 210 w 271"/>
                  <a:gd name="T5" fmla="*/ 61 h 271"/>
                  <a:gd name="T6" fmla="*/ 228 w 271"/>
                  <a:gd name="T7" fmla="*/ 85 h 271"/>
                  <a:gd name="T8" fmla="*/ 239 w 271"/>
                  <a:gd name="T9" fmla="*/ 114 h 271"/>
                  <a:gd name="T10" fmla="*/ 240 w 271"/>
                  <a:gd name="T11" fmla="*/ 146 h 271"/>
                  <a:gd name="T12" fmla="*/ 232 w 271"/>
                  <a:gd name="T13" fmla="*/ 176 h 271"/>
                  <a:gd name="T14" fmla="*/ 216 w 271"/>
                  <a:gd name="T15" fmla="*/ 202 h 271"/>
                  <a:gd name="T16" fmla="*/ 194 w 271"/>
                  <a:gd name="T17" fmla="*/ 222 h 271"/>
                  <a:gd name="T18" fmla="*/ 167 w 271"/>
                  <a:gd name="T19" fmla="*/ 235 h 271"/>
                  <a:gd name="T20" fmla="*/ 135 w 271"/>
                  <a:gd name="T21" fmla="*/ 241 h 271"/>
                  <a:gd name="T22" fmla="*/ 104 w 271"/>
                  <a:gd name="T23" fmla="*/ 235 h 271"/>
                  <a:gd name="T24" fmla="*/ 76 w 271"/>
                  <a:gd name="T25" fmla="*/ 222 h 271"/>
                  <a:gd name="T26" fmla="*/ 55 w 271"/>
                  <a:gd name="T27" fmla="*/ 202 h 271"/>
                  <a:gd name="T28" fmla="*/ 39 w 271"/>
                  <a:gd name="T29" fmla="*/ 176 h 271"/>
                  <a:gd name="T30" fmla="*/ 31 w 271"/>
                  <a:gd name="T31" fmla="*/ 146 h 271"/>
                  <a:gd name="T32" fmla="*/ 32 w 271"/>
                  <a:gd name="T33" fmla="*/ 114 h 271"/>
                  <a:gd name="T34" fmla="*/ 43 w 271"/>
                  <a:gd name="T35" fmla="*/ 85 h 271"/>
                  <a:gd name="T36" fmla="*/ 61 w 271"/>
                  <a:gd name="T37" fmla="*/ 61 h 271"/>
                  <a:gd name="T38" fmla="*/ 86 w 271"/>
                  <a:gd name="T39" fmla="*/ 42 h 271"/>
                  <a:gd name="T40" fmla="*/ 115 w 271"/>
                  <a:gd name="T41" fmla="*/ 32 h 271"/>
                  <a:gd name="T42" fmla="*/ 135 w 271"/>
                  <a:gd name="T43" fmla="*/ 271 h 271"/>
                  <a:gd name="T44" fmla="*/ 176 w 271"/>
                  <a:gd name="T45" fmla="*/ 264 h 271"/>
                  <a:gd name="T46" fmla="*/ 211 w 271"/>
                  <a:gd name="T47" fmla="*/ 247 h 271"/>
                  <a:gd name="T48" fmla="*/ 240 w 271"/>
                  <a:gd name="T49" fmla="*/ 221 h 271"/>
                  <a:gd name="T50" fmla="*/ 260 w 271"/>
                  <a:gd name="T51" fmla="*/ 188 h 271"/>
                  <a:gd name="T52" fmla="*/ 270 w 271"/>
                  <a:gd name="T53" fmla="*/ 148 h 271"/>
                  <a:gd name="T54" fmla="*/ 268 w 271"/>
                  <a:gd name="T55" fmla="*/ 108 h 271"/>
                  <a:gd name="T56" fmla="*/ 254 w 271"/>
                  <a:gd name="T57" fmla="*/ 70 h 271"/>
                  <a:gd name="T58" fmla="*/ 231 w 271"/>
                  <a:gd name="T59" fmla="*/ 39 h 271"/>
                  <a:gd name="T60" fmla="*/ 199 w 271"/>
                  <a:gd name="T61" fmla="*/ 17 h 271"/>
                  <a:gd name="T62" fmla="*/ 163 w 271"/>
                  <a:gd name="T63" fmla="*/ 3 h 271"/>
                  <a:gd name="T64" fmla="*/ 121 w 271"/>
                  <a:gd name="T65" fmla="*/ 1 h 271"/>
                  <a:gd name="T66" fmla="*/ 82 w 271"/>
                  <a:gd name="T67" fmla="*/ 10 h 271"/>
                  <a:gd name="T68" fmla="*/ 49 w 271"/>
                  <a:gd name="T69" fmla="*/ 31 h 271"/>
                  <a:gd name="T70" fmla="*/ 24 w 271"/>
                  <a:gd name="T71" fmla="*/ 60 h 271"/>
                  <a:gd name="T72" fmla="*/ 6 w 271"/>
                  <a:gd name="T73" fmla="*/ 95 h 271"/>
                  <a:gd name="T74" fmla="*/ 0 w 271"/>
                  <a:gd name="T75" fmla="*/ 136 h 271"/>
                  <a:gd name="T76" fmla="*/ 6 w 271"/>
                  <a:gd name="T77" fmla="*/ 175 h 271"/>
                  <a:gd name="T78" fmla="*/ 24 w 271"/>
                  <a:gd name="T79" fmla="*/ 211 h 271"/>
                  <a:gd name="T80" fmla="*/ 49 w 271"/>
                  <a:gd name="T81" fmla="*/ 239 h 271"/>
                  <a:gd name="T82" fmla="*/ 82 w 271"/>
                  <a:gd name="T83" fmla="*/ 260 h 271"/>
                  <a:gd name="T84" fmla="*/ 121 w 271"/>
                  <a:gd name="T85" fmla="*/ 269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1" h="271">
                    <a:moveTo>
                      <a:pt x="135" y="30"/>
                    </a:moveTo>
                    <a:lnTo>
                      <a:pt x="146" y="31"/>
                    </a:lnTo>
                    <a:lnTo>
                      <a:pt x="156" y="32"/>
                    </a:lnTo>
                    <a:lnTo>
                      <a:pt x="167" y="35"/>
                    </a:lnTo>
                    <a:lnTo>
                      <a:pt x="177" y="38"/>
                    </a:lnTo>
                    <a:lnTo>
                      <a:pt x="185" y="42"/>
                    </a:lnTo>
                    <a:lnTo>
                      <a:pt x="194" y="48"/>
                    </a:lnTo>
                    <a:lnTo>
                      <a:pt x="202" y="54"/>
                    </a:lnTo>
                    <a:lnTo>
                      <a:pt x="210" y="61"/>
                    </a:lnTo>
                    <a:lnTo>
                      <a:pt x="216" y="68"/>
                    </a:lnTo>
                    <a:lnTo>
                      <a:pt x="223" y="77"/>
                    </a:lnTo>
                    <a:lnTo>
                      <a:pt x="228" y="85"/>
                    </a:lnTo>
                    <a:lnTo>
                      <a:pt x="232" y="94"/>
                    </a:lnTo>
                    <a:lnTo>
                      <a:pt x="236" y="103"/>
                    </a:lnTo>
                    <a:lnTo>
                      <a:pt x="239" y="114"/>
                    </a:lnTo>
                    <a:lnTo>
                      <a:pt x="240" y="125"/>
                    </a:lnTo>
                    <a:lnTo>
                      <a:pt x="241" y="136"/>
                    </a:lnTo>
                    <a:lnTo>
                      <a:pt x="240" y="146"/>
                    </a:lnTo>
                    <a:lnTo>
                      <a:pt x="239" y="156"/>
                    </a:lnTo>
                    <a:lnTo>
                      <a:pt x="236" y="167"/>
                    </a:lnTo>
                    <a:lnTo>
                      <a:pt x="232" y="176"/>
                    </a:lnTo>
                    <a:lnTo>
                      <a:pt x="228" y="185"/>
                    </a:lnTo>
                    <a:lnTo>
                      <a:pt x="223" y="193"/>
                    </a:lnTo>
                    <a:lnTo>
                      <a:pt x="216" y="202"/>
                    </a:lnTo>
                    <a:lnTo>
                      <a:pt x="210" y="209"/>
                    </a:lnTo>
                    <a:lnTo>
                      <a:pt x="202" y="216"/>
                    </a:lnTo>
                    <a:lnTo>
                      <a:pt x="194" y="222"/>
                    </a:lnTo>
                    <a:lnTo>
                      <a:pt x="185" y="228"/>
                    </a:lnTo>
                    <a:lnTo>
                      <a:pt x="177" y="232"/>
                    </a:lnTo>
                    <a:lnTo>
                      <a:pt x="167" y="235"/>
                    </a:lnTo>
                    <a:lnTo>
                      <a:pt x="156" y="238"/>
                    </a:lnTo>
                    <a:lnTo>
                      <a:pt x="146" y="239"/>
                    </a:lnTo>
                    <a:lnTo>
                      <a:pt x="135" y="241"/>
                    </a:lnTo>
                    <a:lnTo>
                      <a:pt x="124" y="239"/>
                    </a:lnTo>
                    <a:lnTo>
                      <a:pt x="115" y="238"/>
                    </a:lnTo>
                    <a:lnTo>
                      <a:pt x="104" y="235"/>
                    </a:lnTo>
                    <a:lnTo>
                      <a:pt x="94" y="232"/>
                    </a:lnTo>
                    <a:lnTo>
                      <a:pt x="86" y="228"/>
                    </a:lnTo>
                    <a:lnTo>
                      <a:pt x="76" y="222"/>
                    </a:lnTo>
                    <a:lnTo>
                      <a:pt x="69" y="216"/>
                    </a:lnTo>
                    <a:lnTo>
                      <a:pt x="61" y="209"/>
                    </a:lnTo>
                    <a:lnTo>
                      <a:pt x="55" y="202"/>
                    </a:lnTo>
                    <a:lnTo>
                      <a:pt x="48" y="193"/>
                    </a:lnTo>
                    <a:lnTo>
                      <a:pt x="43" y="185"/>
                    </a:lnTo>
                    <a:lnTo>
                      <a:pt x="39" y="176"/>
                    </a:lnTo>
                    <a:lnTo>
                      <a:pt x="35" y="167"/>
                    </a:lnTo>
                    <a:lnTo>
                      <a:pt x="32" y="156"/>
                    </a:lnTo>
                    <a:lnTo>
                      <a:pt x="31" y="146"/>
                    </a:lnTo>
                    <a:lnTo>
                      <a:pt x="30" y="136"/>
                    </a:lnTo>
                    <a:lnTo>
                      <a:pt x="31" y="125"/>
                    </a:lnTo>
                    <a:lnTo>
                      <a:pt x="32" y="114"/>
                    </a:lnTo>
                    <a:lnTo>
                      <a:pt x="35" y="103"/>
                    </a:lnTo>
                    <a:lnTo>
                      <a:pt x="39" y="94"/>
                    </a:lnTo>
                    <a:lnTo>
                      <a:pt x="43" y="85"/>
                    </a:lnTo>
                    <a:lnTo>
                      <a:pt x="48" y="77"/>
                    </a:lnTo>
                    <a:lnTo>
                      <a:pt x="55" y="68"/>
                    </a:lnTo>
                    <a:lnTo>
                      <a:pt x="61" y="61"/>
                    </a:lnTo>
                    <a:lnTo>
                      <a:pt x="69" y="54"/>
                    </a:lnTo>
                    <a:lnTo>
                      <a:pt x="76" y="48"/>
                    </a:lnTo>
                    <a:lnTo>
                      <a:pt x="86" y="42"/>
                    </a:lnTo>
                    <a:lnTo>
                      <a:pt x="94" y="38"/>
                    </a:lnTo>
                    <a:lnTo>
                      <a:pt x="104" y="35"/>
                    </a:lnTo>
                    <a:lnTo>
                      <a:pt x="115" y="32"/>
                    </a:lnTo>
                    <a:lnTo>
                      <a:pt x="124" y="31"/>
                    </a:lnTo>
                    <a:lnTo>
                      <a:pt x="135" y="30"/>
                    </a:lnTo>
                    <a:close/>
                    <a:moveTo>
                      <a:pt x="135" y="271"/>
                    </a:moveTo>
                    <a:lnTo>
                      <a:pt x="149" y="269"/>
                    </a:lnTo>
                    <a:lnTo>
                      <a:pt x="163" y="267"/>
                    </a:lnTo>
                    <a:lnTo>
                      <a:pt x="176" y="264"/>
                    </a:lnTo>
                    <a:lnTo>
                      <a:pt x="187" y="260"/>
                    </a:lnTo>
                    <a:lnTo>
                      <a:pt x="200" y="254"/>
                    </a:lnTo>
                    <a:lnTo>
                      <a:pt x="211" y="247"/>
                    </a:lnTo>
                    <a:lnTo>
                      <a:pt x="222" y="239"/>
                    </a:lnTo>
                    <a:lnTo>
                      <a:pt x="231" y="231"/>
                    </a:lnTo>
                    <a:lnTo>
                      <a:pt x="240" y="221"/>
                    </a:lnTo>
                    <a:lnTo>
                      <a:pt x="247" y="211"/>
                    </a:lnTo>
                    <a:lnTo>
                      <a:pt x="254" y="200"/>
                    </a:lnTo>
                    <a:lnTo>
                      <a:pt x="260" y="188"/>
                    </a:lnTo>
                    <a:lnTo>
                      <a:pt x="265" y="175"/>
                    </a:lnTo>
                    <a:lnTo>
                      <a:pt x="268" y="162"/>
                    </a:lnTo>
                    <a:lnTo>
                      <a:pt x="270" y="148"/>
                    </a:lnTo>
                    <a:lnTo>
                      <a:pt x="271" y="136"/>
                    </a:lnTo>
                    <a:lnTo>
                      <a:pt x="270" y="122"/>
                    </a:lnTo>
                    <a:lnTo>
                      <a:pt x="268" y="108"/>
                    </a:lnTo>
                    <a:lnTo>
                      <a:pt x="265" y="95"/>
                    </a:lnTo>
                    <a:lnTo>
                      <a:pt x="260" y="82"/>
                    </a:lnTo>
                    <a:lnTo>
                      <a:pt x="254" y="70"/>
                    </a:lnTo>
                    <a:lnTo>
                      <a:pt x="247" y="60"/>
                    </a:lnTo>
                    <a:lnTo>
                      <a:pt x="240" y="49"/>
                    </a:lnTo>
                    <a:lnTo>
                      <a:pt x="231" y="39"/>
                    </a:lnTo>
                    <a:lnTo>
                      <a:pt x="222" y="31"/>
                    </a:lnTo>
                    <a:lnTo>
                      <a:pt x="211" y="23"/>
                    </a:lnTo>
                    <a:lnTo>
                      <a:pt x="199" y="17"/>
                    </a:lnTo>
                    <a:lnTo>
                      <a:pt x="187" y="10"/>
                    </a:lnTo>
                    <a:lnTo>
                      <a:pt x="176" y="6"/>
                    </a:lnTo>
                    <a:lnTo>
                      <a:pt x="163" y="3"/>
                    </a:lnTo>
                    <a:lnTo>
                      <a:pt x="149" y="1"/>
                    </a:lnTo>
                    <a:lnTo>
                      <a:pt x="135" y="0"/>
                    </a:lnTo>
                    <a:lnTo>
                      <a:pt x="121" y="1"/>
                    </a:lnTo>
                    <a:lnTo>
                      <a:pt x="108" y="3"/>
                    </a:lnTo>
                    <a:lnTo>
                      <a:pt x="95" y="6"/>
                    </a:lnTo>
                    <a:lnTo>
                      <a:pt x="82" y="10"/>
                    </a:lnTo>
                    <a:lnTo>
                      <a:pt x="71" y="16"/>
                    </a:lnTo>
                    <a:lnTo>
                      <a:pt x="60" y="23"/>
                    </a:lnTo>
                    <a:lnTo>
                      <a:pt x="49" y="31"/>
                    </a:lnTo>
                    <a:lnTo>
                      <a:pt x="40" y="39"/>
                    </a:lnTo>
                    <a:lnTo>
                      <a:pt x="31" y="49"/>
                    </a:lnTo>
                    <a:lnTo>
                      <a:pt x="24" y="60"/>
                    </a:lnTo>
                    <a:lnTo>
                      <a:pt x="16" y="70"/>
                    </a:lnTo>
                    <a:lnTo>
                      <a:pt x="11" y="82"/>
                    </a:lnTo>
                    <a:lnTo>
                      <a:pt x="6" y="95"/>
                    </a:lnTo>
                    <a:lnTo>
                      <a:pt x="3" y="108"/>
                    </a:lnTo>
                    <a:lnTo>
                      <a:pt x="1" y="122"/>
                    </a:lnTo>
                    <a:lnTo>
                      <a:pt x="0" y="136"/>
                    </a:lnTo>
                    <a:lnTo>
                      <a:pt x="1" y="148"/>
                    </a:lnTo>
                    <a:lnTo>
                      <a:pt x="3" y="162"/>
                    </a:lnTo>
                    <a:lnTo>
                      <a:pt x="6" y="175"/>
                    </a:lnTo>
                    <a:lnTo>
                      <a:pt x="11" y="188"/>
                    </a:lnTo>
                    <a:lnTo>
                      <a:pt x="16" y="200"/>
                    </a:lnTo>
                    <a:lnTo>
                      <a:pt x="24" y="211"/>
                    </a:lnTo>
                    <a:lnTo>
                      <a:pt x="31" y="221"/>
                    </a:lnTo>
                    <a:lnTo>
                      <a:pt x="40" y="231"/>
                    </a:lnTo>
                    <a:lnTo>
                      <a:pt x="49" y="239"/>
                    </a:lnTo>
                    <a:lnTo>
                      <a:pt x="60" y="247"/>
                    </a:lnTo>
                    <a:lnTo>
                      <a:pt x="71" y="254"/>
                    </a:lnTo>
                    <a:lnTo>
                      <a:pt x="82" y="260"/>
                    </a:lnTo>
                    <a:lnTo>
                      <a:pt x="95" y="264"/>
                    </a:lnTo>
                    <a:lnTo>
                      <a:pt x="108" y="267"/>
                    </a:lnTo>
                    <a:lnTo>
                      <a:pt x="121" y="269"/>
                    </a:lnTo>
                    <a:lnTo>
                      <a:pt x="135" y="271"/>
                    </a:lnTo>
                    <a:lnTo>
                      <a:pt x="135" y="271"/>
                    </a:lnTo>
                    <a:close/>
                  </a:path>
                </a:pathLst>
              </a:custGeom>
              <a:solidFill>
                <a:srgbClr val="1A2F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cs typeface="+mn-ea"/>
                  <a:sym typeface="+mn-lt"/>
                </a:endParaRPr>
              </a:p>
            </p:txBody>
          </p:sp>
        </p:grpSp>
      </p:grpSp>
      <p:sp>
        <p:nvSpPr>
          <p:cNvPr id="2" name="Freeform 6">
            <a:extLst>
              <a:ext uri="{FF2B5EF4-FFF2-40B4-BE49-F238E27FC236}">
                <a16:creationId xmlns:a16="http://schemas.microsoft.com/office/drawing/2014/main" id="{BA9055F8-49F2-5178-390E-6322C5230EAC}"/>
              </a:ext>
            </a:extLst>
          </p:cNvPr>
          <p:cNvSpPr>
            <a:spLocks noEditPoints="1"/>
          </p:cNvSpPr>
          <p:nvPr/>
        </p:nvSpPr>
        <p:spPr bwMode="auto">
          <a:xfrm>
            <a:off x="8274255" y="3684465"/>
            <a:ext cx="1509533" cy="1511002"/>
          </a:xfrm>
          <a:custGeom>
            <a:avLst/>
            <a:gdLst>
              <a:gd name="T0" fmla="*/ 214 w 428"/>
              <a:gd name="T1" fmla="*/ 0 h 428"/>
              <a:gd name="T2" fmla="*/ 0 w 428"/>
              <a:gd name="T3" fmla="*/ 214 h 428"/>
              <a:gd name="T4" fmla="*/ 214 w 428"/>
              <a:gd name="T5" fmla="*/ 428 h 428"/>
              <a:gd name="T6" fmla="*/ 428 w 428"/>
              <a:gd name="T7" fmla="*/ 214 h 428"/>
              <a:gd name="T8" fmla="*/ 214 w 428"/>
              <a:gd name="T9" fmla="*/ 0 h 428"/>
              <a:gd name="T10" fmla="*/ 214 w 428"/>
              <a:gd name="T11" fmla="*/ 389 h 428"/>
              <a:gd name="T12" fmla="*/ 38 w 428"/>
              <a:gd name="T13" fmla="*/ 214 h 428"/>
              <a:gd name="T14" fmla="*/ 214 w 428"/>
              <a:gd name="T15" fmla="*/ 38 h 428"/>
              <a:gd name="T16" fmla="*/ 389 w 428"/>
              <a:gd name="T17" fmla="*/ 214 h 428"/>
              <a:gd name="T18" fmla="*/ 214 w 428"/>
              <a:gd name="T1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8" h="428">
                <a:moveTo>
                  <a:pt x="214" y="0"/>
                </a:moveTo>
                <a:cubicBezTo>
                  <a:pt x="95" y="0"/>
                  <a:pt x="0" y="95"/>
                  <a:pt x="0" y="214"/>
                </a:cubicBezTo>
                <a:cubicBezTo>
                  <a:pt x="0" y="332"/>
                  <a:pt x="95" y="428"/>
                  <a:pt x="214" y="428"/>
                </a:cubicBezTo>
                <a:cubicBezTo>
                  <a:pt x="332" y="428"/>
                  <a:pt x="428" y="332"/>
                  <a:pt x="428" y="214"/>
                </a:cubicBezTo>
                <a:cubicBezTo>
                  <a:pt x="428" y="95"/>
                  <a:pt x="332" y="0"/>
                  <a:pt x="214" y="0"/>
                </a:cubicBezTo>
                <a:close/>
                <a:moveTo>
                  <a:pt x="214" y="389"/>
                </a:moveTo>
                <a:cubicBezTo>
                  <a:pt x="117" y="389"/>
                  <a:pt x="38" y="311"/>
                  <a:pt x="38" y="214"/>
                </a:cubicBezTo>
                <a:cubicBezTo>
                  <a:pt x="38" y="117"/>
                  <a:pt x="117" y="38"/>
                  <a:pt x="214" y="38"/>
                </a:cubicBezTo>
                <a:cubicBezTo>
                  <a:pt x="311" y="38"/>
                  <a:pt x="389" y="117"/>
                  <a:pt x="389" y="214"/>
                </a:cubicBezTo>
                <a:cubicBezTo>
                  <a:pt x="389" y="311"/>
                  <a:pt x="311" y="389"/>
                  <a:pt x="214" y="389"/>
                </a:cubicBezTo>
                <a:close/>
              </a:path>
            </a:pathLst>
          </a:custGeom>
          <a:solidFill>
            <a:srgbClr val="1A2F64"/>
          </a:solidFill>
          <a:ln>
            <a:noFill/>
          </a:ln>
          <a:effectLst>
            <a:outerShdw blurRad="330200" dist="127000" dir="2400000" sx="94000" sy="94000" algn="ctr" rotWithShape="0">
              <a:schemeClr val="bg1">
                <a:lumMod val="50000"/>
                <a:alpha val="38000"/>
              </a:scheme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UA" sz="1800" b="0" i="0" u="none" strike="noStrike" kern="0" cap="none" spc="0" normalizeH="0" baseline="0" noProof="0">
              <a:ln>
                <a:noFill/>
              </a:ln>
              <a:solidFill>
                <a:srgbClr val="999999"/>
              </a:solidFill>
              <a:effectLst/>
              <a:uLnTx/>
              <a:uFillTx/>
              <a:cs typeface="+mn-ea"/>
              <a:sym typeface="+mn-lt"/>
            </a:endParaRPr>
          </a:p>
        </p:txBody>
      </p:sp>
      <p:sp>
        <p:nvSpPr>
          <p:cNvPr id="3" name="Freeform 7">
            <a:extLst>
              <a:ext uri="{FF2B5EF4-FFF2-40B4-BE49-F238E27FC236}">
                <a16:creationId xmlns:a16="http://schemas.microsoft.com/office/drawing/2014/main" id="{6409DB93-CEEC-2F0F-53DC-F91818866733}"/>
              </a:ext>
            </a:extLst>
          </p:cNvPr>
          <p:cNvSpPr>
            <a:spLocks noEditPoints="1"/>
          </p:cNvSpPr>
          <p:nvPr/>
        </p:nvSpPr>
        <p:spPr bwMode="auto">
          <a:xfrm>
            <a:off x="6772064" y="2180805"/>
            <a:ext cx="2038164" cy="2041101"/>
          </a:xfrm>
          <a:custGeom>
            <a:avLst/>
            <a:gdLst>
              <a:gd name="T0" fmla="*/ 426 w 578"/>
              <a:gd name="T1" fmla="*/ 182 h 578"/>
              <a:gd name="T2" fmla="*/ 214 w 578"/>
              <a:gd name="T3" fmla="*/ 0 h 578"/>
              <a:gd name="T4" fmla="*/ 0 w 578"/>
              <a:gd name="T5" fmla="*/ 214 h 578"/>
              <a:gd name="T6" fmla="*/ 182 w 578"/>
              <a:gd name="T7" fmla="*/ 426 h 578"/>
              <a:gd name="T8" fmla="*/ 406 w 578"/>
              <a:gd name="T9" fmla="*/ 578 h 578"/>
              <a:gd name="T10" fmla="*/ 578 w 578"/>
              <a:gd name="T11" fmla="*/ 406 h 578"/>
              <a:gd name="T12" fmla="*/ 426 w 578"/>
              <a:gd name="T13" fmla="*/ 182 h 578"/>
              <a:gd name="T14" fmla="*/ 214 w 578"/>
              <a:gd name="T15" fmla="*/ 390 h 578"/>
              <a:gd name="T16" fmla="*/ 39 w 578"/>
              <a:gd name="T17" fmla="*/ 214 h 578"/>
              <a:gd name="T18" fmla="*/ 214 w 578"/>
              <a:gd name="T19" fmla="*/ 39 h 578"/>
              <a:gd name="T20" fmla="*/ 390 w 578"/>
              <a:gd name="T21" fmla="*/ 214 h 578"/>
              <a:gd name="T22" fmla="*/ 214 w 578"/>
              <a:gd name="T23" fmla="*/ 390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8" h="578">
                <a:moveTo>
                  <a:pt x="426" y="182"/>
                </a:moveTo>
                <a:cubicBezTo>
                  <a:pt x="411" y="79"/>
                  <a:pt x="322" y="0"/>
                  <a:pt x="214" y="0"/>
                </a:cubicBezTo>
                <a:cubicBezTo>
                  <a:pt x="96" y="0"/>
                  <a:pt x="0" y="96"/>
                  <a:pt x="0" y="214"/>
                </a:cubicBezTo>
                <a:cubicBezTo>
                  <a:pt x="0" y="322"/>
                  <a:pt x="79" y="411"/>
                  <a:pt x="182" y="426"/>
                </a:cubicBezTo>
                <a:cubicBezTo>
                  <a:pt x="317" y="448"/>
                  <a:pt x="375" y="481"/>
                  <a:pt x="406" y="578"/>
                </a:cubicBezTo>
                <a:cubicBezTo>
                  <a:pt x="429" y="494"/>
                  <a:pt x="494" y="429"/>
                  <a:pt x="578" y="406"/>
                </a:cubicBezTo>
                <a:cubicBezTo>
                  <a:pt x="482" y="374"/>
                  <a:pt x="448" y="316"/>
                  <a:pt x="426" y="182"/>
                </a:cubicBezTo>
                <a:close/>
                <a:moveTo>
                  <a:pt x="214" y="390"/>
                </a:moveTo>
                <a:cubicBezTo>
                  <a:pt x="118" y="390"/>
                  <a:pt x="39" y="311"/>
                  <a:pt x="39" y="214"/>
                </a:cubicBezTo>
                <a:cubicBezTo>
                  <a:pt x="39" y="117"/>
                  <a:pt x="118" y="39"/>
                  <a:pt x="214" y="39"/>
                </a:cubicBezTo>
                <a:cubicBezTo>
                  <a:pt x="311" y="39"/>
                  <a:pt x="390" y="117"/>
                  <a:pt x="390" y="214"/>
                </a:cubicBezTo>
                <a:cubicBezTo>
                  <a:pt x="390" y="311"/>
                  <a:pt x="311" y="390"/>
                  <a:pt x="214" y="390"/>
                </a:cubicBezTo>
                <a:close/>
              </a:path>
            </a:pathLst>
          </a:custGeom>
          <a:gradFill>
            <a:gsLst>
              <a:gs pos="24000">
                <a:srgbClr val="BF9645"/>
              </a:gs>
              <a:gs pos="87000">
                <a:srgbClr val="E5BA7C"/>
              </a:gs>
            </a:gsLst>
            <a:lin ang="13500000" scaled="1"/>
          </a:gradFill>
          <a:ln>
            <a:noFill/>
          </a:ln>
          <a:effectLst>
            <a:outerShdw blurRad="330200" dist="127000" dir="2400000" sx="94000" sy="94000" algn="ctr" rotWithShape="0">
              <a:schemeClr val="bg1">
                <a:lumMod val="50000"/>
                <a:alpha val="38000"/>
              </a:scheme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UA" sz="1800" b="0" i="0" u="none" strike="noStrike" kern="0" cap="none" spc="0" normalizeH="0" baseline="0" noProof="0">
              <a:ln>
                <a:noFill/>
              </a:ln>
              <a:solidFill>
                <a:srgbClr val="999999"/>
              </a:solidFill>
              <a:effectLst/>
              <a:uLnTx/>
              <a:uFillTx/>
              <a:cs typeface="+mn-ea"/>
              <a:sym typeface="+mn-lt"/>
            </a:endParaRPr>
          </a:p>
        </p:txBody>
      </p:sp>
      <p:sp>
        <p:nvSpPr>
          <p:cNvPr id="4" name="Freeform 8">
            <a:extLst>
              <a:ext uri="{FF2B5EF4-FFF2-40B4-BE49-F238E27FC236}">
                <a16:creationId xmlns:a16="http://schemas.microsoft.com/office/drawing/2014/main" id="{3883FF47-7ED6-66E7-EBEA-EE3B22DB7379}"/>
              </a:ext>
            </a:extLst>
          </p:cNvPr>
          <p:cNvSpPr>
            <a:spLocks noEditPoints="1"/>
          </p:cNvSpPr>
          <p:nvPr/>
        </p:nvSpPr>
        <p:spPr bwMode="auto">
          <a:xfrm>
            <a:off x="5272809" y="3154366"/>
            <a:ext cx="2035227" cy="2041101"/>
          </a:xfrm>
          <a:custGeom>
            <a:avLst/>
            <a:gdLst>
              <a:gd name="T0" fmla="*/ 406 w 577"/>
              <a:gd name="T1" fmla="*/ 0 h 578"/>
              <a:gd name="T2" fmla="*/ 182 w 577"/>
              <a:gd name="T3" fmla="*/ 152 h 578"/>
              <a:gd name="T4" fmla="*/ 0 w 577"/>
              <a:gd name="T5" fmla="*/ 364 h 578"/>
              <a:gd name="T6" fmla="*/ 214 w 577"/>
              <a:gd name="T7" fmla="*/ 578 h 578"/>
              <a:gd name="T8" fmla="*/ 426 w 577"/>
              <a:gd name="T9" fmla="*/ 396 h 578"/>
              <a:gd name="T10" fmla="*/ 577 w 577"/>
              <a:gd name="T11" fmla="*/ 172 h 578"/>
              <a:gd name="T12" fmla="*/ 406 w 577"/>
              <a:gd name="T13" fmla="*/ 0 h 578"/>
              <a:gd name="T14" fmla="*/ 214 w 577"/>
              <a:gd name="T15" fmla="*/ 539 h 578"/>
              <a:gd name="T16" fmla="*/ 39 w 577"/>
              <a:gd name="T17" fmla="*/ 364 h 578"/>
              <a:gd name="T18" fmla="*/ 214 w 577"/>
              <a:gd name="T19" fmla="*/ 188 h 578"/>
              <a:gd name="T20" fmla="*/ 389 w 577"/>
              <a:gd name="T21" fmla="*/ 364 h 578"/>
              <a:gd name="T22" fmla="*/ 214 w 577"/>
              <a:gd name="T23" fmla="*/ 539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7" h="578">
                <a:moveTo>
                  <a:pt x="406" y="0"/>
                </a:moveTo>
                <a:cubicBezTo>
                  <a:pt x="374" y="97"/>
                  <a:pt x="316" y="130"/>
                  <a:pt x="182" y="152"/>
                </a:cubicBezTo>
                <a:cubicBezTo>
                  <a:pt x="79" y="167"/>
                  <a:pt x="0" y="256"/>
                  <a:pt x="0" y="364"/>
                </a:cubicBezTo>
                <a:cubicBezTo>
                  <a:pt x="0" y="482"/>
                  <a:pt x="96" y="578"/>
                  <a:pt x="214" y="578"/>
                </a:cubicBezTo>
                <a:cubicBezTo>
                  <a:pt x="322" y="578"/>
                  <a:pt x="410" y="499"/>
                  <a:pt x="426" y="396"/>
                </a:cubicBezTo>
                <a:cubicBezTo>
                  <a:pt x="447" y="262"/>
                  <a:pt x="481" y="204"/>
                  <a:pt x="577" y="172"/>
                </a:cubicBezTo>
                <a:cubicBezTo>
                  <a:pt x="494" y="149"/>
                  <a:pt x="428" y="84"/>
                  <a:pt x="406" y="0"/>
                </a:cubicBezTo>
                <a:close/>
                <a:moveTo>
                  <a:pt x="214" y="539"/>
                </a:moveTo>
                <a:cubicBezTo>
                  <a:pt x="117" y="539"/>
                  <a:pt x="39" y="461"/>
                  <a:pt x="39" y="364"/>
                </a:cubicBezTo>
                <a:cubicBezTo>
                  <a:pt x="39" y="267"/>
                  <a:pt x="117" y="188"/>
                  <a:pt x="214" y="188"/>
                </a:cubicBezTo>
                <a:cubicBezTo>
                  <a:pt x="311" y="188"/>
                  <a:pt x="389" y="267"/>
                  <a:pt x="389" y="364"/>
                </a:cubicBezTo>
                <a:cubicBezTo>
                  <a:pt x="389" y="461"/>
                  <a:pt x="311" y="539"/>
                  <a:pt x="214" y="539"/>
                </a:cubicBezTo>
                <a:close/>
              </a:path>
            </a:pathLst>
          </a:custGeom>
          <a:solidFill>
            <a:srgbClr val="1A2F64"/>
          </a:solidFill>
          <a:ln>
            <a:noFill/>
          </a:ln>
          <a:effectLst>
            <a:outerShdw blurRad="330200" dist="127000" dir="2400000" sx="94000" sy="94000" algn="ctr" rotWithShape="0">
              <a:schemeClr val="bg1">
                <a:lumMod val="50000"/>
                <a:alpha val="38000"/>
              </a:scheme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UA" sz="1800" b="0" i="0" u="none" strike="noStrike" kern="0" cap="none" spc="0" normalizeH="0" baseline="0" noProof="0">
              <a:ln>
                <a:noFill/>
              </a:ln>
              <a:solidFill>
                <a:srgbClr val="999999"/>
              </a:solidFill>
              <a:effectLst/>
              <a:uLnTx/>
              <a:uFillTx/>
              <a:cs typeface="+mn-ea"/>
              <a:sym typeface="+mn-lt"/>
            </a:endParaRPr>
          </a:p>
        </p:txBody>
      </p:sp>
      <p:sp>
        <p:nvSpPr>
          <p:cNvPr id="5" name="Freeform 9">
            <a:extLst>
              <a:ext uri="{FF2B5EF4-FFF2-40B4-BE49-F238E27FC236}">
                <a16:creationId xmlns:a16="http://schemas.microsoft.com/office/drawing/2014/main" id="{100B1658-51A5-86A7-6C7D-BABAFDFA50DE}"/>
              </a:ext>
            </a:extLst>
          </p:cNvPr>
          <p:cNvSpPr>
            <a:spLocks noEditPoints="1"/>
          </p:cNvSpPr>
          <p:nvPr/>
        </p:nvSpPr>
        <p:spPr bwMode="auto">
          <a:xfrm>
            <a:off x="3770619" y="2180805"/>
            <a:ext cx="2038164" cy="2041101"/>
          </a:xfrm>
          <a:custGeom>
            <a:avLst/>
            <a:gdLst>
              <a:gd name="T0" fmla="*/ 427 w 578"/>
              <a:gd name="T1" fmla="*/ 182 h 578"/>
              <a:gd name="T2" fmla="*/ 215 w 578"/>
              <a:gd name="T3" fmla="*/ 0 h 578"/>
              <a:gd name="T4" fmla="*/ 0 w 578"/>
              <a:gd name="T5" fmla="*/ 214 h 578"/>
              <a:gd name="T6" fmla="*/ 183 w 578"/>
              <a:gd name="T7" fmla="*/ 426 h 578"/>
              <a:gd name="T8" fmla="*/ 407 w 578"/>
              <a:gd name="T9" fmla="*/ 578 h 578"/>
              <a:gd name="T10" fmla="*/ 578 w 578"/>
              <a:gd name="T11" fmla="*/ 406 h 578"/>
              <a:gd name="T12" fmla="*/ 427 w 578"/>
              <a:gd name="T13" fmla="*/ 182 h 578"/>
              <a:gd name="T14" fmla="*/ 215 w 578"/>
              <a:gd name="T15" fmla="*/ 390 h 578"/>
              <a:gd name="T16" fmla="*/ 39 w 578"/>
              <a:gd name="T17" fmla="*/ 214 h 578"/>
              <a:gd name="T18" fmla="*/ 215 w 578"/>
              <a:gd name="T19" fmla="*/ 39 h 578"/>
              <a:gd name="T20" fmla="*/ 390 w 578"/>
              <a:gd name="T21" fmla="*/ 214 h 578"/>
              <a:gd name="T22" fmla="*/ 215 w 578"/>
              <a:gd name="T23" fmla="*/ 390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8" h="578">
                <a:moveTo>
                  <a:pt x="427" y="182"/>
                </a:moveTo>
                <a:cubicBezTo>
                  <a:pt x="411" y="79"/>
                  <a:pt x="322" y="0"/>
                  <a:pt x="215" y="0"/>
                </a:cubicBezTo>
                <a:cubicBezTo>
                  <a:pt x="96" y="0"/>
                  <a:pt x="0" y="96"/>
                  <a:pt x="0" y="214"/>
                </a:cubicBezTo>
                <a:cubicBezTo>
                  <a:pt x="0" y="322"/>
                  <a:pt x="79" y="411"/>
                  <a:pt x="183" y="426"/>
                </a:cubicBezTo>
                <a:cubicBezTo>
                  <a:pt x="317" y="448"/>
                  <a:pt x="375" y="481"/>
                  <a:pt x="407" y="578"/>
                </a:cubicBezTo>
                <a:cubicBezTo>
                  <a:pt x="429" y="494"/>
                  <a:pt x="495" y="429"/>
                  <a:pt x="578" y="406"/>
                </a:cubicBezTo>
                <a:cubicBezTo>
                  <a:pt x="482" y="374"/>
                  <a:pt x="448" y="316"/>
                  <a:pt x="427" y="182"/>
                </a:cubicBezTo>
                <a:close/>
                <a:moveTo>
                  <a:pt x="215" y="390"/>
                </a:moveTo>
                <a:cubicBezTo>
                  <a:pt x="118" y="390"/>
                  <a:pt x="39" y="311"/>
                  <a:pt x="39" y="214"/>
                </a:cubicBezTo>
                <a:cubicBezTo>
                  <a:pt x="39" y="117"/>
                  <a:pt x="118" y="39"/>
                  <a:pt x="215" y="39"/>
                </a:cubicBezTo>
                <a:cubicBezTo>
                  <a:pt x="312" y="39"/>
                  <a:pt x="390" y="117"/>
                  <a:pt x="390" y="214"/>
                </a:cubicBezTo>
                <a:cubicBezTo>
                  <a:pt x="390" y="311"/>
                  <a:pt x="312" y="390"/>
                  <a:pt x="215" y="390"/>
                </a:cubicBezTo>
                <a:close/>
              </a:path>
            </a:pathLst>
          </a:custGeom>
          <a:gradFill>
            <a:gsLst>
              <a:gs pos="24000">
                <a:srgbClr val="BF9645"/>
              </a:gs>
              <a:gs pos="87000">
                <a:srgbClr val="E5BA7C"/>
              </a:gs>
            </a:gsLst>
            <a:lin ang="13500000" scaled="1"/>
          </a:gradFill>
          <a:ln>
            <a:noFill/>
          </a:ln>
          <a:effectLst>
            <a:outerShdw blurRad="330200" dist="127000" dir="2400000" sx="94000" sy="94000" algn="ctr" rotWithShape="0">
              <a:schemeClr val="bg1">
                <a:lumMod val="50000"/>
                <a:alpha val="38000"/>
              </a:scheme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UA" sz="1800" b="0" i="0" u="none" strike="noStrike" kern="0" cap="none" spc="0" normalizeH="0" baseline="0" noProof="0">
              <a:ln>
                <a:noFill/>
              </a:ln>
              <a:solidFill>
                <a:srgbClr val="999999"/>
              </a:solidFill>
              <a:effectLst/>
              <a:uLnTx/>
              <a:uFillTx/>
              <a:cs typeface="+mn-ea"/>
              <a:sym typeface="+mn-lt"/>
            </a:endParaRPr>
          </a:p>
        </p:txBody>
      </p:sp>
      <p:sp>
        <p:nvSpPr>
          <p:cNvPr id="6" name="Freeform 10">
            <a:extLst>
              <a:ext uri="{FF2B5EF4-FFF2-40B4-BE49-F238E27FC236}">
                <a16:creationId xmlns:a16="http://schemas.microsoft.com/office/drawing/2014/main" id="{93537251-6D4F-F5A3-EEC8-2CC82C75FCD6}"/>
              </a:ext>
            </a:extLst>
          </p:cNvPr>
          <p:cNvSpPr>
            <a:spLocks noEditPoints="1"/>
          </p:cNvSpPr>
          <p:nvPr/>
        </p:nvSpPr>
        <p:spPr bwMode="auto">
          <a:xfrm>
            <a:off x="2271364" y="3154366"/>
            <a:ext cx="2038164" cy="2041101"/>
          </a:xfrm>
          <a:custGeom>
            <a:avLst/>
            <a:gdLst>
              <a:gd name="T0" fmla="*/ 406 w 578"/>
              <a:gd name="T1" fmla="*/ 0 h 578"/>
              <a:gd name="T2" fmla="*/ 182 w 578"/>
              <a:gd name="T3" fmla="*/ 152 h 578"/>
              <a:gd name="T4" fmla="*/ 0 w 578"/>
              <a:gd name="T5" fmla="*/ 364 h 578"/>
              <a:gd name="T6" fmla="*/ 214 w 578"/>
              <a:gd name="T7" fmla="*/ 578 h 578"/>
              <a:gd name="T8" fmla="*/ 426 w 578"/>
              <a:gd name="T9" fmla="*/ 396 h 578"/>
              <a:gd name="T10" fmla="*/ 578 w 578"/>
              <a:gd name="T11" fmla="*/ 172 h 578"/>
              <a:gd name="T12" fmla="*/ 406 w 578"/>
              <a:gd name="T13" fmla="*/ 0 h 578"/>
              <a:gd name="T14" fmla="*/ 214 w 578"/>
              <a:gd name="T15" fmla="*/ 539 h 578"/>
              <a:gd name="T16" fmla="*/ 39 w 578"/>
              <a:gd name="T17" fmla="*/ 364 h 578"/>
              <a:gd name="T18" fmla="*/ 214 w 578"/>
              <a:gd name="T19" fmla="*/ 188 h 578"/>
              <a:gd name="T20" fmla="*/ 390 w 578"/>
              <a:gd name="T21" fmla="*/ 364 h 578"/>
              <a:gd name="T22" fmla="*/ 214 w 578"/>
              <a:gd name="T23" fmla="*/ 539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8" h="578">
                <a:moveTo>
                  <a:pt x="406" y="0"/>
                </a:moveTo>
                <a:cubicBezTo>
                  <a:pt x="374" y="97"/>
                  <a:pt x="317" y="130"/>
                  <a:pt x="182" y="152"/>
                </a:cubicBezTo>
                <a:cubicBezTo>
                  <a:pt x="79" y="167"/>
                  <a:pt x="0" y="256"/>
                  <a:pt x="0" y="364"/>
                </a:cubicBezTo>
                <a:cubicBezTo>
                  <a:pt x="0" y="482"/>
                  <a:pt x="96" y="578"/>
                  <a:pt x="214" y="578"/>
                </a:cubicBezTo>
                <a:cubicBezTo>
                  <a:pt x="322" y="578"/>
                  <a:pt x="411" y="499"/>
                  <a:pt x="426" y="396"/>
                </a:cubicBezTo>
                <a:cubicBezTo>
                  <a:pt x="448" y="262"/>
                  <a:pt x="481" y="204"/>
                  <a:pt x="578" y="172"/>
                </a:cubicBezTo>
                <a:cubicBezTo>
                  <a:pt x="494" y="149"/>
                  <a:pt x="429" y="84"/>
                  <a:pt x="406" y="0"/>
                </a:cubicBezTo>
                <a:close/>
                <a:moveTo>
                  <a:pt x="214" y="539"/>
                </a:moveTo>
                <a:cubicBezTo>
                  <a:pt x="117" y="539"/>
                  <a:pt x="39" y="461"/>
                  <a:pt x="39" y="364"/>
                </a:cubicBezTo>
                <a:cubicBezTo>
                  <a:pt x="39" y="267"/>
                  <a:pt x="117" y="188"/>
                  <a:pt x="214" y="188"/>
                </a:cubicBezTo>
                <a:cubicBezTo>
                  <a:pt x="311" y="188"/>
                  <a:pt x="390" y="267"/>
                  <a:pt x="390" y="364"/>
                </a:cubicBezTo>
                <a:cubicBezTo>
                  <a:pt x="390" y="461"/>
                  <a:pt x="311" y="539"/>
                  <a:pt x="214" y="539"/>
                </a:cubicBezTo>
                <a:close/>
              </a:path>
            </a:pathLst>
          </a:custGeom>
          <a:solidFill>
            <a:srgbClr val="1A2F64"/>
          </a:solidFill>
          <a:ln>
            <a:noFill/>
          </a:ln>
          <a:effectLst>
            <a:outerShdw blurRad="330200" dist="127000" dir="2400000" sx="94000" sy="94000" algn="ctr" rotWithShape="0">
              <a:schemeClr val="bg1">
                <a:lumMod val="50000"/>
                <a:alpha val="38000"/>
              </a:scheme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UA" sz="1800" b="0" i="0" u="none" strike="noStrike" kern="0" cap="none" spc="0" normalizeH="0" baseline="0" noProof="0">
              <a:ln>
                <a:noFill/>
              </a:ln>
              <a:solidFill>
                <a:srgbClr val="999999"/>
              </a:solidFill>
              <a:effectLst/>
              <a:uLnTx/>
              <a:uFillTx/>
              <a:cs typeface="+mn-ea"/>
              <a:sym typeface="+mn-lt"/>
            </a:endParaRPr>
          </a:p>
        </p:txBody>
      </p:sp>
      <p:sp>
        <p:nvSpPr>
          <p:cNvPr id="7" name="Freeform 11">
            <a:extLst>
              <a:ext uri="{FF2B5EF4-FFF2-40B4-BE49-F238E27FC236}">
                <a16:creationId xmlns:a16="http://schemas.microsoft.com/office/drawing/2014/main" id="{63D30DE8-3A8A-41AF-3AA8-4137DD607EBE}"/>
              </a:ext>
            </a:extLst>
          </p:cNvPr>
          <p:cNvSpPr>
            <a:spLocks noEditPoints="1"/>
          </p:cNvSpPr>
          <p:nvPr/>
        </p:nvSpPr>
        <p:spPr bwMode="auto">
          <a:xfrm>
            <a:off x="4404975" y="2774046"/>
            <a:ext cx="236416" cy="342142"/>
          </a:xfrm>
          <a:custGeom>
            <a:avLst/>
            <a:gdLst>
              <a:gd name="T0" fmla="*/ 30 w 67"/>
              <a:gd name="T1" fmla="*/ 48 h 97"/>
              <a:gd name="T2" fmla="*/ 36 w 67"/>
              <a:gd name="T3" fmla="*/ 48 h 97"/>
              <a:gd name="T4" fmla="*/ 36 w 67"/>
              <a:gd name="T5" fmla="*/ 77 h 97"/>
              <a:gd name="T6" fmla="*/ 30 w 67"/>
              <a:gd name="T7" fmla="*/ 77 h 97"/>
              <a:gd name="T8" fmla="*/ 30 w 67"/>
              <a:gd name="T9" fmla="*/ 48 h 97"/>
              <a:gd name="T10" fmla="*/ 33 w 67"/>
              <a:gd name="T11" fmla="*/ 0 h 97"/>
              <a:gd name="T12" fmla="*/ 0 w 67"/>
              <a:gd name="T13" fmla="*/ 34 h 97"/>
              <a:gd name="T14" fmla="*/ 6 w 67"/>
              <a:gd name="T15" fmla="*/ 54 h 97"/>
              <a:gd name="T16" fmla="*/ 14 w 67"/>
              <a:gd name="T17" fmla="*/ 70 h 97"/>
              <a:gd name="T18" fmla="*/ 21 w 67"/>
              <a:gd name="T19" fmla="*/ 77 h 97"/>
              <a:gd name="T20" fmla="*/ 25 w 67"/>
              <a:gd name="T21" fmla="*/ 77 h 97"/>
              <a:gd name="T22" fmla="*/ 25 w 67"/>
              <a:gd name="T23" fmla="*/ 48 h 97"/>
              <a:gd name="T24" fmla="*/ 20 w 67"/>
              <a:gd name="T25" fmla="*/ 48 h 97"/>
              <a:gd name="T26" fmla="*/ 10 w 67"/>
              <a:gd name="T27" fmla="*/ 38 h 97"/>
              <a:gd name="T28" fmla="*/ 20 w 67"/>
              <a:gd name="T29" fmla="*/ 28 h 97"/>
              <a:gd name="T30" fmla="*/ 30 w 67"/>
              <a:gd name="T31" fmla="*/ 38 h 97"/>
              <a:gd name="T32" fmla="*/ 29 w 67"/>
              <a:gd name="T33" fmla="*/ 42 h 97"/>
              <a:gd name="T34" fmla="*/ 38 w 67"/>
              <a:gd name="T35" fmla="*/ 42 h 97"/>
              <a:gd name="T36" fmla="*/ 36 w 67"/>
              <a:gd name="T37" fmla="*/ 38 h 97"/>
              <a:gd name="T38" fmla="*/ 46 w 67"/>
              <a:gd name="T39" fmla="*/ 28 h 97"/>
              <a:gd name="T40" fmla="*/ 56 w 67"/>
              <a:gd name="T41" fmla="*/ 38 h 97"/>
              <a:gd name="T42" fmla="*/ 46 w 67"/>
              <a:gd name="T43" fmla="*/ 48 h 97"/>
              <a:gd name="T44" fmla="*/ 41 w 67"/>
              <a:gd name="T45" fmla="*/ 48 h 97"/>
              <a:gd name="T46" fmla="*/ 41 w 67"/>
              <a:gd name="T47" fmla="*/ 77 h 97"/>
              <a:gd name="T48" fmla="*/ 45 w 67"/>
              <a:gd name="T49" fmla="*/ 77 h 97"/>
              <a:gd name="T50" fmla="*/ 52 w 67"/>
              <a:gd name="T51" fmla="*/ 70 h 97"/>
              <a:gd name="T52" fmla="*/ 60 w 67"/>
              <a:gd name="T53" fmla="*/ 54 h 97"/>
              <a:gd name="T54" fmla="*/ 67 w 67"/>
              <a:gd name="T55" fmla="*/ 34 h 97"/>
              <a:gd name="T56" fmla="*/ 33 w 67"/>
              <a:gd name="T57" fmla="*/ 0 h 97"/>
              <a:gd name="T58" fmla="*/ 15 w 67"/>
              <a:gd name="T59" fmla="*/ 38 h 97"/>
              <a:gd name="T60" fmla="*/ 20 w 67"/>
              <a:gd name="T61" fmla="*/ 42 h 97"/>
              <a:gd name="T62" fmla="*/ 24 w 67"/>
              <a:gd name="T63" fmla="*/ 38 h 97"/>
              <a:gd name="T64" fmla="*/ 20 w 67"/>
              <a:gd name="T65" fmla="*/ 33 h 97"/>
              <a:gd name="T66" fmla="*/ 15 w 67"/>
              <a:gd name="T67" fmla="*/ 38 h 97"/>
              <a:gd name="T68" fmla="*/ 51 w 67"/>
              <a:gd name="T69" fmla="*/ 38 h 97"/>
              <a:gd name="T70" fmla="*/ 46 w 67"/>
              <a:gd name="T71" fmla="*/ 33 h 97"/>
              <a:gd name="T72" fmla="*/ 42 w 67"/>
              <a:gd name="T73" fmla="*/ 38 h 97"/>
              <a:gd name="T74" fmla="*/ 46 w 67"/>
              <a:gd name="T75" fmla="*/ 42 h 97"/>
              <a:gd name="T76" fmla="*/ 51 w 67"/>
              <a:gd name="T77" fmla="*/ 38 h 97"/>
              <a:gd name="T78" fmla="*/ 49 w 67"/>
              <a:gd name="T79" fmla="*/ 85 h 97"/>
              <a:gd name="T80" fmla="*/ 46 w 67"/>
              <a:gd name="T81" fmla="*/ 82 h 97"/>
              <a:gd name="T82" fmla="*/ 20 w 67"/>
              <a:gd name="T83" fmla="*/ 82 h 97"/>
              <a:gd name="T84" fmla="*/ 17 w 67"/>
              <a:gd name="T85" fmla="*/ 85 h 97"/>
              <a:gd name="T86" fmla="*/ 20 w 67"/>
              <a:gd name="T87" fmla="*/ 87 h 97"/>
              <a:gd name="T88" fmla="*/ 46 w 67"/>
              <a:gd name="T89" fmla="*/ 87 h 97"/>
              <a:gd name="T90" fmla="*/ 49 w 67"/>
              <a:gd name="T91" fmla="*/ 85 h 97"/>
              <a:gd name="T92" fmla="*/ 46 w 67"/>
              <a:gd name="T93" fmla="*/ 94 h 97"/>
              <a:gd name="T94" fmla="*/ 43 w 67"/>
              <a:gd name="T95" fmla="*/ 92 h 97"/>
              <a:gd name="T96" fmla="*/ 23 w 67"/>
              <a:gd name="T97" fmla="*/ 92 h 97"/>
              <a:gd name="T98" fmla="*/ 21 w 67"/>
              <a:gd name="T99" fmla="*/ 94 h 97"/>
              <a:gd name="T100" fmla="*/ 23 w 67"/>
              <a:gd name="T101" fmla="*/ 97 h 97"/>
              <a:gd name="T102" fmla="*/ 43 w 67"/>
              <a:gd name="T103" fmla="*/ 97 h 97"/>
              <a:gd name="T104" fmla="*/ 46 w 67"/>
              <a:gd name="T105" fmla="*/ 9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7" h="97">
                <a:moveTo>
                  <a:pt x="30" y="48"/>
                </a:moveTo>
                <a:cubicBezTo>
                  <a:pt x="36" y="48"/>
                  <a:pt x="36" y="48"/>
                  <a:pt x="36" y="48"/>
                </a:cubicBezTo>
                <a:cubicBezTo>
                  <a:pt x="36" y="77"/>
                  <a:pt x="36" y="77"/>
                  <a:pt x="36" y="77"/>
                </a:cubicBezTo>
                <a:cubicBezTo>
                  <a:pt x="30" y="77"/>
                  <a:pt x="30" y="77"/>
                  <a:pt x="30" y="77"/>
                </a:cubicBezTo>
                <a:lnTo>
                  <a:pt x="30" y="48"/>
                </a:lnTo>
                <a:close/>
                <a:moveTo>
                  <a:pt x="33" y="0"/>
                </a:moveTo>
                <a:cubicBezTo>
                  <a:pt x="14" y="0"/>
                  <a:pt x="0" y="15"/>
                  <a:pt x="0" y="34"/>
                </a:cubicBezTo>
                <a:cubicBezTo>
                  <a:pt x="0" y="42"/>
                  <a:pt x="2" y="49"/>
                  <a:pt x="6" y="54"/>
                </a:cubicBezTo>
                <a:cubicBezTo>
                  <a:pt x="12" y="62"/>
                  <a:pt x="14" y="66"/>
                  <a:pt x="14" y="70"/>
                </a:cubicBezTo>
                <a:cubicBezTo>
                  <a:pt x="14" y="74"/>
                  <a:pt x="17" y="77"/>
                  <a:pt x="21" y="77"/>
                </a:cubicBezTo>
                <a:cubicBezTo>
                  <a:pt x="25" y="77"/>
                  <a:pt x="25" y="77"/>
                  <a:pt x="25" y="77"/>
                </a:cubicBezTo>
                <a:cubicBezTo>
                  <a:pt x="25" y="48"/>
                  <a:pt x="25" y="48"/>
                  <a:pt x="25" y="48"/>
                </a:cubicBezTo>
                <a:cubicBezTo>
                  <a:pt x="20" y="48"/>
                  <a:pt x="20" y="48"/>
                  <a:pt x="20" y="48"/>
                </a:cubicBezTo>
                <a:cubicBezTo>
                  <a:pt x="14" y="48"/>
                  <a:pt x="10" y="43"/>
                  <a:pt x="10" y="38"/>
                </a:cubicBezTo>
                <a:cubicBezTo>
                  <a:pt x="10" y="32"/>
                  <a:pt x="14" y="28"/>
                  <a:pt x="20" y="28"/>
                </a:cubicBezTo>
                <a:cubicBezTo>
                  <a:pt x="25" y="28"/>
                  <a:pt x="30" y="32"/>
                  <a:pt x="30" y="38"/>
                </a:cubicBezTo>
                <a:cubicBezTo>
                  <a:pt x="30" y="39"/>
                  <a:pt x="29" y="41"/>
                  <a:pt x="29" y="42"/>
                </a:cubicBezTo>
                <a:cubicBezTo>
                  <a:pt x="38" y="42"/>
                  <a:pt x="38" y="42"/>
                  <a:pt x="38" y="42"/>
                </a:cubicBezTo>
                <a:cubicBezTo>
                  <a:pt x="37" y="41"/>
                  <a:pt x="36" y="39"/>
                  <a:pt x="36" y="38"/>
                </a:cubicBezTo>
                <a:cubicBezTo>
                  <a:pt x="36" y="32"/>
                  <a:pt x="41" y="28"/>
                  <a:pt x="46" y="28"/>
                </a:cubicBezTo>
                <a:cubicBezTo>
                  <a:pt x="52" y="28"/>
                  <a:pt x="56" y="32"/>
                  <a:pt x="56" y="38"/>
                </a:cubicBezTo>
                <a:cubicBezTo>
                  <a:pt x="56" y="43"/>
                  <a:pt x="52" y="48"/>
                  <a:pt x="46" y="48"/>
                </a:cubicBezTo>
                <a:cubicBezTo>
                  <a:pt x="41" y="48"/>
                  <a:pt x="41" y="48"/>
                  <a:pt x="41" y="48"/>
                </a:cubicBezTo>
                <a:cubicBezTo>
                  <a:pt x="41" y="77"/>
                  <a:pt x="41" y="77"/>
                  <a:pt x="41" y="77"/>
                </a:cubicBezTo>
                <a:cubicBezTo>
                  <a:pt x="45" y="77"/>
                  <a:pt x="45" y="77"/>
                  <a:pt x="45" y="77"/>
                </a:cubicBezTo>
                <a:cubicBezTo>
                  <a:pt x="49" y="77"/>
                  <a:pt x="52" y="74"/>
                  <a:pt x="52" y="70"/>
                </a:cubicBezTo>
                <a:cubicBezTo>
                  <a:pt x="52" y="66"/>
                  <a:pt x="54" y="62"/>
                  <a:pt x="60" y="54"/>
                </a:cubicBezTo>
                <a:cubicBezTo>
                  <a:pt x="64" y="49"/>
                  <a:pt x="67" y="42"/>
                  <a:pt x="67" y="34"/>
                </a:cubicBezTo>
                <a:cubicBezTo>
                  <a:pt x="67" y="15"/>
                  <a:pt x="52" y="0"/>
                  <a:pt x="33" y="0"/>
                </a:cubicBezTo>
                <a:close/>
                <a:moveTo>
                  <a:pt x="15" y="38"/>
                </a:moveTo>
                <a:cubicBezTo>
                  <a:pt x="15" y="40"/>
                  <a:pt x="17" y="42"/>
                  <a:pt x="20" y="42"/>
                </a:cubicBezTo>
                <a:cubicBezTo>
                  <a:pt x="22" y="42"/>
                  <a:pt x="24" y="40"/>
                  <a:pt x="24" y="38"/>
                </a:cubicBezTo>
                <a:cubicBezTo>
                  <a:pt x="24" y="35"/>
                  <a:pt x="22" y="33"/>
                  <a:pt x="20" y="33"/>
                </a:cubicBezTo>
                <a:cubicBezTo>
                  <a:pt x="17" y="33"/>
                  <a:pt x="15" y="35"/>
                  <a:pt x="15" y="38"/>
                </a:cubicBezTo>
                <a:close/>
                <a:moveTo>
                  <a:pt x="51" y="38"/>
                </a:moveTo>
                <a:cubicBezTo>
                  <a:pt x="51" y="35"/>
                  <a:pt x="49" y="33"/>
                  <a:pt x="46" y="33"/>
                </a:cubicBezTo>
                <a:cubicBezTo>
                  <a:pt x="44" y="33"/>
                  <a:pt x="42" y="35"/>
                  <a:pt x="42" y="38"/>
                </a:cubicBezTo>
                <a:cubicBezTo>
                  <a:pt x="42" y="40"/>
                  <a:pt x="44" y="42"/>
                  <a:pt x="46" y="42"/>
                </a:cubicBezTo>
                <a:cubicBezTo>
                  <a:pt x="49" y="42"/>
                  <a:pt x="51" y="40"/>
                  <a:pt x="51" y="38"/>
                </a:cubicBezTo>
                <a:close/>
                <a:moveTo>
                  <a:pt x="49" y="85"/>
                </a:moveTo>
                <a:cubicBezTo>
                  <a:pt x="49" y="83"/>
                  <a:pt x="48" y="82"/>
                  <a:pt x="46" y="82"/>
                </a:cubicBezTo>
                <a:cubicBezTo>
                  <a:pt x="20" y="82"/>
                  <a:pt x="20" y="82"/>
                  <a:pt x="20" y="82"/>
                </a:cubicBezTo>
                <a:cubicBezTo>
                  <a:pt x="18" y="82"/>
                  <a:pt x="17" y="83"/>
                  <a:pt x="17" y="85"/>
                </a:cubicBezTo>
                <a:cubicBezTo>
                  <a:pt x="17" y="86"/>
                  <a:pt x="18" y="87"/>
                  <a:pt x="20" y="87"/>
                </a:cubicBezTo>
                <a:cubicBezTo>
                  <a:pt x="46" y="87"/>
                  <a:pt x="46" y="87"/>
                  <a:pt x="46" y="87"/>
                </a:cubicBezTo>
                <a:cubicBezTo>
                  <a:pt x="48" y="87"/>
                  <a:pt x="49" y="86"/>
                  <a:pt x="49" y="85"/>
                </a:cubicBezTo>
                <a:close/>
                <a:moveTo>
                  <a:pt x="46" y="94"/>
                </a:moveTo>
                <a:cubicBezTo>
                  <a:pt x="46" y="93"/>
                  <a:pt x="44" y="92"/>
                  <a:pt x="43" y="92"/>
                </a:cubicBezTo>
                <a:cubicBezTo>
                  <a:pt x="23" y="92"/>
                  <a:pt x="23" y="92"/>
                  <a:pt x="23" y="92"/>
                </a:cubicBezTo>
                <a:cubicBezTo>
                  <a:pt x="22" y="92"/>
                  <a:pt x="21" y="93"/>
                  <a:pt x="21" y="94"/>
                </a:cubicBezTo>
                <a:cubicBezTo>
                  <a:pt x="21" y="96"/>
                  <a:pt x="22" y="97"/>
                  <a:pt x="23" y="97"/>
                </a:cubicBezTo>
                <a:cubicBezTo>
                  <a:pt x="43" y="97"/>
                  <a:pt x="43" y="97"/>
                  <a:pt x="43" y="97"/>
                </a:cubicBezTo>
                <a:cubicBezTo>
                  <a:pt x="44" y="97"/>
                  <a:pt x="46" y="96"/>
                  <a:pt x="46" y="94"/>
                </a:cubicBezTo>
                <a:close/>
              </a:path>
            </a:pathLst>
          </a:custGeom>
          <a:gradFill>
            <a:gsLst>
              <a:gs pos="24000">
                <a:srgbClr val="BF9645"/>
              </a:gs>
              <a:gs pos="87000">
                <a:srgbClr val="E5BA7C"/>
              </a:gs>
            </a:gsLst>
            <a:lin ang="13500000" scaled="1"/>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UA" sz="1800" b="0" i="0" u="none" strike="noStrike" kern="0" cap="none" spc="0" normalizeH="0" baseline="0" noProof="0">
              <a:ln>
                <a:noFill/>
              </a:ln>
              <a:solidFill>
                <a:srgbClr val="999999"/>
              </a:solidFill>
              <a:effectLst/>
              <a:uLnTx/>
              <a:uFillTx/>
              <a:cs typeface="+mn-ea"/>
              <a:sym typeface="+mn-lt"/>
            </a:endParaRPr>
          </a:p>
        </p:txBody>
      </p:sp>
      <p:sp>
        <p:nvSpPr>
          <p:cNvPr id="8" name="Freeform 12">
            <a:extLst>
              <a:ext uri="{FF2B5EF4-FFF2-40B4-BE49-F238E27FC236}">
                <a16:creationId xmlns:a16="http://schemas.microsoft.com/office/drawing/2014/main" id="{7DCB61A9-BCF3-8570-CAAF-9D10416FED7C}"/>
              </a:ext>
            </a:extLst>
          </p:cNvPr>
          <p:cNvSpPr>
            <a:spLocks noEditPoints="1"/>
          </p:cNvSpPr>
          <p:nvPr/>
        </p:nvSpPr>
        <p:spPr bwMode="auto">
          <a:xfrm>
            <a:off x="7343278" y="2752020"/>
            <a:ext cx="372978" cy="286342"/>
          </a:xfrm>
          <a:custGeom>
            <a:avLst/>
            <a:gdLst>
              <a:gd name="T0" fmla="*/ 75 w 106"/>
              <a:gd name="T1" fmla="*/ 38 h 81"/>
              <a:gd name="T2" fmla="*/ 93 w 106"/>
              <a:gd name="T3" fmla="*/ 22 h 81"/>
              <a:gd name="T4" fmla="*/ 93 w 106"/>
              <a:gd name="T5" fmla="*/ 81 h 81"/>
              <a:gd name="T6" fmla="*/ 75 w 106"/>
              <a:gd name="T7" fmla="*/ 81 h 81"/>
              <a:gd name="T8" fmla="*/ 75 w 106"/>
              <a:gd name="T9" fmla="*/ 38 h 81"/>
              <a:gd name="T10" fmla="*/ 53 w 106"/>
              <a:gd name="T11" fmla="*/ 81 h 81"/>
              <a:gd name="T12" fmla="*/ 71 w 106"/>
              <a:gd name="T13" fmla="*/ 81 h 81"/>
              <a:gd name="T14" fmla="*/ 71 w 106"/>
              <a:gd name="T15" fmla="*/ 42 h 81"/>
              <a:gd name="T16" fmla="*/ 53 w 106"/>
              <a:gd name="T17" fmla="*/ 57 h 81"/>
              <a:gd name="T18" fmla="*/ 53 w 106"/>
              <a:gd name="T19" fmla="*/ 81 h 81"/>
              <a:gd name="T20" fmla="*/ 31 w 106"/>
              <a:gd name="T21" fmla="*/ 81 h 81"/>
              <a:gd name="T22" fmla="*/ 48 w 106"/>
              <a:gd name="T23" fmla="*/ 81 h 81"/>
              <a:gd name="T24" fmla="*/ 48 w 106"/>
              <a:gd name="T25" fmla="*/ 57 h 81"/>
              <a:gd name="T26" fmla="*/ 31 w 106"/>
              <a:gd name="T27" fmla="*/ 38 h 81"/>
              <a:gd name="T28" fmla="*/ 31 w 106"/>
              <a:gd name="T29" fmla="*/ 81 h 81"/>
              <a:gd name="T30" fmla="*/ 8 w 106"/>
              <a:gd name="T31" fmla="*/ 81 h 81"/>
              <a:gd name="T32" fmla="*/ 26 w 106"/>
              <a:gd name="T33" fmla="*/ 81 h 81"/>
              <a:gd name="T34" fmla="*/ 26 w 106"/>
              <a:gd name="T35" fmla="*/ 36 h 81"/>
              <a:gd name="T36" fmla="*/ 8 w 106"/>
              <a:gd name="T37" fmla="*/ 51 h 81"/>
              <a:gd name="T38" fmla="*/ 8 w 106"/>
              <a:gd name="T39" fmla="*/ 81 h 81"/>
              <a:gd name="T40" fmla="*/ 104 w 106"/>
              <a:gd name="T41" fmla="*/ 0 h 81"/>
              <a:gd name="T42" fmla="*/ 87 w 106"/>
              <a:gd name="T43" fmla="*/ 0 h 81"/>
              <a:gd name="T44" fmla="*/ 85 w 106"/>
              <a:gd name="T45" fmla="*/ 3 h 81"/>
              <a:gd name="T46" fmla="*/ 91 w 106"/>
              <a:gd name="T47" fmla="*/ 9 h 81"/>
              <a:gd name="T48" fmla="*/ 51 w 106"/>
              <a:gd name="T49" fmla="*/ 43 h 81"/>
              <a:gd name="T50" fmla="*/ 30 w 106"/>
              <a:gd name="T51" fmla="*/ 21 h 81"/>
              <a:gd name="T52" fmla="*/ 25 w 106"/>
              <a:gd name="T53" fmla="*/ 21 h 81"/>
              <a:gd name="T54" fmla="*/ 2 w 106"/>
              <a:gd name="T55" fmla="*/ 40 h 81"/>
              <a:gd name="T56" fmla="*/ 2 w 106"/>
              <a:gd name="T57" fmla="*/ 44 h 81"/>
              <a:gd name="T58" fmla="*/ 6 w 106"/>
              <a:gd name="T59" fmla="*/ 45 h 81"/>
              <a:gd name="T60" fmla="*/ 27 w 106"/>
              <a:gd name="T61" fmla="*/ 28 h 81"/>
              <a:gd name="T62" fmla="*/ 48 w 106"/>
              <a:gd name="T63" fmla="*/ 50 h 81"/>
              <a:gd name="T64" fmla="*/ 51 w 106"/>
              <a:gd name="T65" fmla="*/ 51 h 81"/>
              <a:gd name="T66" fmla="*/ 53 w 106"/>
              <a:gd name="T67" fmla="*/ 50 h 81"/>
              <a:gd name="T68" fmla="*/ 95 w 106"/>
              <a:gd name="T69" fmla="*/ 14 h 81"/>
              <a:gd name="T70" fmla="*/ 100 w 106"/>
              <a:gd name="T71" fmla="*/ 20 h 81"/>
              <a:gd name="T72" fmla="*/ 103 w 106"/>
              <a:gd name="T73" fmla="*/ 19 h 81"/>
              <a:gd name="T74" fmla="*/ 106 w 106"/>
              <a:gd name="T75" fmla="*/ 2 h 81"/>
              <a:gd name="T76" fmla="*/ 104 w 106"/>
              <a:gd name="T77"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81">
                <a:moveTo>
                  <a:pt x="75" y="38"/>
                </a:moveTo>
                <a:cubicBezTo>
                  <a:pt x="93" y="22"/>
                  <a:pt x="93" y="22"/>
                  <a:pt x="93" y="22"/>
                </a:cubicBezTo>
                <a:cubicBezTo>
                  <a:pt x="93" y="81"/>
                  <a:pt x="93" y="81"/>
                  <a:pt x="93" y="81"/>
                </a:cubicBezTo>
                <a:cubicBezTo>
                  <a:pt x="75" y="81"/>
                  <a:pt x="75" y="81"/>
                  <a:pt x="75" y="81"/>
                </a:cubicBezTo>
                <a:lnTo>
                  <a:pt x="75" y="38"/>
                </a:lnTo>
                <a:close/>
                <a:moveTo>
                  <a:pt x="53" y="81"/>
                </a:moveTo>
                <a:cubicBezTo>
                  <a:pt x="71" y="81"/>
                  <a:pt x="71" y="81"/>
                  <a:pt x="71" y="81"/>
                </a:cubicBezTo>
                <a:cubicBezTo>
                  <a:pt x="71" y="42"/>
                  <a:pt x="71" y="42"/>
                  <a:pt x="71" y="42"/>
                </a:cubicBezTo>
                <a:cubicBezTo>
                  <a:pt x="53" y="57"/>
                  <a:pt x="53" y="57"/>
                  <a:pt x="53" y="57"/>
                </a:cubicBezTo>
                <a:lnTo>
                  <a:pt x="53" y="81"/>
                </a:lnTo>
                <a:close/>
                <a:moveTo>
                  <a:pt x="31" y="81"/>
                </a:moveTo>
                <a:cubicBezTo>
                  <a:pt x="48" y="81"/>
                  <a:pt x="48" y="81"/>
                  <a:pt x="48" y="81"/>
                </a:cubicBezTo>
                <a:cubicBezTo>
                  <a:pt x="48" y="57"/>
                  <a:pt x="48" y="57"/>
                  <a:pt x="48" y="57"/>
                </a:cubicBezTo>
                <a:cubicBezTo>
                  <a:pt x="31" y="38"/>
                  <a:pt x="31" y="38"/>
                  <a:pt x="31" y="38"/>
                </a:cubicBezTo>
                <a:lnTo>
                  <a:pt x="31" y="81"/>
                </a:lnTo>
                <a:close/>
                <a:moveTo>
                  <a:pt x="8" y="81"/>
                </a:moveTo>
                <a:cubicBezTo>
                  <a:pt x="26" y="81"/>
                  <a:pt x="26" y="81"/>
                  <a:pt x="26" y="81"/>
                </a:cubicBezTo>
                <a:cubicBezTo>
                  <a:pt x="26" y="36"/>
                  <a:pt x="26" y="36"/>
                  <a:pt x="26" y="36"/>
                </a:cubicBezTo>
                <a:cubicBezTo>
                  <a:pt x="8" y="51"/>
                  <a:pt x="8" y="51"/>
                  <a:pt x="8" y="51"/>
                </a:cubicBezTo>
                <a:lnTo>
                  <a:pt x="8" y="81"/>
                </a:lnTo>
                <a:close/>
                <a:moveTo>
                  <a:pt x="104" y="0"/>
                </a:moveTo>
                <a:cubicBezTo>
                  <a:pt x="87" y="0"/>
                  <a:pt x="87" y="0"/>
                  <a:pt x="87" y="0"/>
                </a:cubicBezTo>
                <a:cubicBezTo>
                  <a:pt x="85" y="0"/>
                  <a:pt x="84" y="2"/>
                  <a:pt x="85" y="3"/>
                </a:cubicBezTo>
                <a:cubicBezTo>
                  <a:pt x="91" y="9"/>
                  <a:pt x="91" y="9"/>
                  <a:pt x="91" y="9"/>
                </a:cubicBezTo>
                <a:cubicBezTo>
                  <a:pt x="51" y="43"/>
                  <a:pt x="51" y="43"/>
                  <a:pt x="51" y="43"/>
                </a:cubicBezTo>
                <a:cubicBezTo>
                  <a:pt x="30" y="21"/>
                  <a:pt x="30" y="21"/>
                  <a:pt x="30" y="21"/>
                </a:cubicBezTo>
                <a:cubicBezTo>
                  <a:pt x="29" y="20"/>
                  <a:pt x="27" y="20"/>
                  <a:pt x="25" y="21"/>
                </a:cubicBezTo>
                <a:cubicBezTo>
                  <a:pt x="2" y="40"/>
                  <a:pt x="2" y="40"/>
                  <a:pt x="2" y="40"/>
                </a:cubicBezTo>
                <a:cubicBezTo>
                  <a:pt x="1" y="41"/>
                  <a:pt x="0" y="43"/>
                  <a:pt x="2" y="44"/>
                </a:cubicBezTo>
                <a:cubicBezTo>
                  <a:pt x="3" y="46"/>
                  <a:pt x="5" y="46"/>
                  <a:pt x="6" y="45"/>
                </a:cubicBezTo>
                <a:cubicBezTo>
                  <a:pt x="27" y="28"/>
                  <a:pt x="27" y="28"/>
                  <a:pt x="27" y="28"/>
                </a:cubicBezTo>
                <a:cubicBezTo>
                  <a:pt x="48" y="50"/>
                  <a:pt x="48" y="50"/>
                  <a:pt x="48" y="50"/>
                </a:cubicBezTo>
                <a:cubicBezTo>
                  <a:pt x="49" y="51"/>
                  <a:pt x="50" y="51"/>
                  <a:pt x="51" y="51"/>
                </a:cubicBezTo>
                <a:cubicBezTo>
                  <a:pt x="51" y="51"/>
                  <a:pt x="52" y="51"/>
                  <a:pt x="53" y="50"/>
                </a:cubicBezTo>
                <a:cubicBezTo>
                  <a:pt x="95" y="14"/>
                  <a:pt x="95" y="14"/>
                  <a:pt x="95" y="14"/>
                </a:cubicBezTo>
                <a:cubicBezTo>
                  <a:pt x="100" y="20"/>
                  <a:pt x="100" y="20"/>
                  <a:pt x="100" y="20"/>
                </a:cubicBezTo>
                <a:cubicBezTo>
                  <a:pt x="101" y="21"/>
                  <a:pt x="103" y="20"/>
                  <a:pt x="103" y="19"/>
                </a:cubicBezTo>
                <a:cubicBezTo>
                  <a:pt x="106" y="2"/>
                  <a:pt x="106" y="2"/>
                  <a:pt x="106" y="2"/>
                </a:cubicBezTo>
                <a:cubicBezTo>
                  <a:pt x="106" y="1"/>
                  <a:pt x="105" y="0"/>
                  <a:pt x="104" y="0"/>
                </a:cubicBezTo>
                <a:close/>
              </a:path>
            </a:pathLst>
          </a:custGeom>
          <a:gradFill>
            <a:gsLst>
              <a:gs pos="24000">
                <a:srgbClr val="BF9645"/>
              </a:gs>
              <a:gs pos="87000">
                <a:srgbClr val="E5BA7C"/>
              </a:gs>
            </a:gsLst>
            <a:lin ang="13500000" scaled="1"/>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UA" sz="1800" b="0" i="0" u="none" strike="noStrike" kern="0" cap="none" spc="0" normalizeH="0" baseline="0" noProof="0">
              <a:ln>
                <a:noFill/>
              </a:ln>
              <a:solidFill>
                <a:srgbClr val="999999"/>
              </a:solidFill>
              <a:effectLst/>
              <a:uLnTx/>
              <a:uFillTx/>
              <a:cs typeface="+mn-ea"/>
              <a:sym typeface="+mn-lt"/>
            </a:endParaRPr>
          </a:p>
        </p:txBody>
      </p:sp>
      <p:sp>
        <p:nvSpPr>
          <p:cNvPr id="9" name="Freeform 13">
            <a:extLst>
              <a:ext uri="{FF2B5EF4-FFF2-40B4-BE49-F238E27FC236}">
                <a16:creationId xmlns:a16="http://schemas.microsoft.com/office/drawing/2014/main" id="{066EFBB3-4CC9-5E13-C0DF-6B4C24189BFB}"/>
              </a:ext>
            </a:extLst>
          </p:cNvPr>
          <p:cNvSpPr>
            <a:spLocks noEditPoints="1"/>
          </p:cNvSpPr>
          <p:nvPr/>
        </p:nvSpPr>
        <p:spPr bwMode="auto">
          <a:xfrm>
            <a:off x="2829363" y="4270364"/>
            <a:ext cx="387662" cy="336268"/>
          </a:xfrm>
          <a:custGeom>
            <a:avLst/>
            <a:gdLst>
              <a:gd name="T0" fmla="*/ 77 w 110"/>
              <a:gd name="T1" fmla="*/ 49 h 95"/>
              <a:gd name="T2" fmla="*/ 77 w 110"/>
              <a:gd name="T3" fmla="*/ 53 h 95"/>
              <a:gd name="T4" fmla="*/ 69 w 110"/>
              <a:gd name="T5" fmla="*/ 53 h 95"/>
              <a:gd name="T6" fmla="*/ 69 w 110"/>
              <a:gd name="T7" fmla="*/ 49 h 95"/>
              <a:gd name="T8" fmla="*/ 55 w 110"/>
              <a:gd name="T9" fmla="*/ 39 h 95"/>
              <a:gd name="T10" fmla="*/ 61 w 110"/>
              <a:gd name="T11" fmla="*/ 35 h 95"/>
              <a:gd name="T12" fmla="*/ 74 w 110"/>
              <a:gd name="T13" fmla="*/ 42 h 95"/>
              <a:gd name="T14" fmla="*/ 84 w 110"/>
              <a:gd name="T15" fmla="*/ 36 h 95"/>
              <a:gd name="T16" fmla="*/ 73 w 110"/>
              <a:gd name="T17" fmla="*/ 29 h 95"/>
              <a:gd name="T18" fmla="*/ 56 w 110"/>
              <a:gd name="T19" fmla="*/ 16 h 95"/>
              <a:gd name="T20" fmla="*/ 69 w 110"/>
              <a:gd name="T21" fmla="*/ 4 h 95"/>
              <a:gd name="T22" fmla="*/ 69 w 110"/>
              <a:gd name="T23" fmla="*/ 0 h 95"/>
              <a:gd name="T24" fmla="*/ 77 w 110"/>
              <a:gd name="T25" fmla="*/ 0 h 95"/>
              <a:gd name="T26" fmla="*/ 77 w 110"/>
              <a:gd name="T27" fmla="*/ 4 h 95"/>
              <a:gd name="T28" fmla="*/ 90 w 110"/>
              <a:gd name="T29" fmla="*/ 12 h 95"/>
              <a:gd name="T30" fmla="*/ 84 w 110"/>
              <a:gd name="T31" fmla="*/ 16 h 95"/>
              <a:gd name="T32" fmla="*/ 73 w 110"/>
              <a:gd name="T33" fmla="*/ 11 h 95"/>
              <a:gd name="T34" fmla="*/ 65 w 110"/>
              <a:gd name="T35" fmla="*/ 17 h 95"/>
              <a:gd name="T36" fmla="*/ 74 w 110"/>
              <a:gd name="T37" fmla="*/ 22 h 95"/>
              <a:gd name="T38" fmla="*/ 92 w 110"/>
              <a:gd name="T39" fmla="*/ 36 h 95"/>
              <a:gd name="T40" fmla="*/ 77 w 110"/>
              <a:gd name="T41" fmla="*/ 49 h 95"/>
              <a:gd name="T42" fmla="*/ 106 w 110"/>
              <a:gd name="T43" fmla="*/ 71 h 95"/>
              <a:gd name="T44" fmla="*/ 78 w 110"/>
              <a:gd name="T45" fmla="*/ 79 h 95"/>
              <a:gd name="T46" fmla="*/ 56 w 110"/>
              <a:gd name="T47" fmla="*/ 70 h 95"/>
              <a:gd name="T48" fmla="*/ 80 w 110"/>
              <a:gd name="T49" fmla="*/ 69 h 95"/>
              <a:gd name="T50" fmla="*/ 66 w 110"/>
              <a:gd name="T51" fmla="*/ 60 h 95"/>
              <a:gd name="T52" fmla="*/ 47 w 110"/>
              <a:gd name="T53" fmla="*/ 56 h 95"/>
              <a:gd name="T54" fmla="*/ 22 w 110"/>
              <a:gd name="T55" fmla="*/ 63 h 95"/>
              <a:gd name="T56" fmla="*/ 22 w 110"/>
              <a:gd name="T57" fmla="*/ 88 h 95"/>
              <a:gd name="T58" fmla="*/ 38 w 110"/>
              <a:gd name="T59" fmla="*/ 91 h 95"/>
              <a:gd name="T60" fmla="*/ 81 w 110"/>
              <a:gd name="T61" fmla="*/ 94 h 95"/>
              <a:gd name="T62" fmla="*/ 109 w 110"/>
              <a:gd name="T63" fmla="*/ 74 h 95"/>
              <a:gd name="T64" fmla="*/ 106 w 110"/>
              <a:gd name="T65" fmla="*/ 71 h 95"/>
              <a:gd name="T66" fmla="*/ 0 w 110"/>
              <a:gd name="T67" fmla="*/ 95 h 95"/>
              <a:gd name="T68" fmla="*/ 18 w 110"/>
              <a:gd name="T69" fmla="*/ 95 h 95"/>
              <a:gd name="T70" fmla="*/ 18 w 110"/>
              <a:gd name="T71" fmla="*/ 63 h 95"/>
              <a:gd name="T72" fmla="*/ 0 w 110"/>
              <a:gd name="T73" fmla="*/ 63 h 95"/>
              <a:gd name="T74" fmla="*/ 0 w 110"/>
              <a:gd name="T75"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0" h="95">
                <a:moveTo>
                  <a:pt x="77" y="49"/>
                </a:moveTo>
                <a:cubicBezTo>
                  <a:pt x="77" y="53"/>
                  <a:pt x="77" y="53"/>
                  <a:pt x="77" y="53"/>
                </a:cubicBezTo>
                <a:cubicBezTo>
                  <a:pt x="69" y="53"/>
                  <a:pt x="69" y="53"/>
                  <a:pt x="69" y="53"/>
                </a:cubicBezTo>
                <a:cubicBezTo>
                  <a:pt x="69" y="49"/>
                  <a:pt x="69" y="49"/>
                  <a:pt x="69" y="49"/>
                </a:cubicBezTo>
                <a:cubicBezTo>
                  <a:pt x="62" y="48"/>
                  <a:pt x="57" y="45"/>
                  <a:pt x="55" y="39"/>
                </a:cubicBezTo>
                <a:cubicBezTo>
                  <a:pt x="61" y="35"/>
                  <a:pt x="61" y="35"/>
                  <a:pt x="61" y="35"/>
                </a:cubicBezTo>
                <a:cubicBezTo>
                  <a:pt x="63" y="40"/>
                  <a:pt x="68" y="42"/>
                  <a:pt x="74" y="42"/>
                </a:cubicBezTo>
                <a:cubicBezTo>
                  <a:pt x="79" y="42"/>
                  <a:pt x="84" y="40"/>
                  <a:pt x="84" y="36"/>
                </a:cubicBezTo>
                <a:cubicBezTo>
                  <a:pt x="84" y="32"/>
                  <a:pt x="79" y="30"/>
                  <a:pt x="73" y="29"/>
                </a:cubicBezTo>
                <a:cubicBezTo>
                  <a:pt x="65" y="28"/>
                  <a:pt x="56" y="26"/>
                  <a:pt x="56" y="16"/>
                </a:cubicBezTo>
                <a:cubicBezTo>
                  <a:pt x="56" y="9"/>
                  <a:pt x="63" y="5"/>
                  <a:pt x="69" y="4"/>
                </a:cubicBezTo>
                <a:cubicBezTo>
                  <a:pt x="69" y="0"/>
                  <a:pt x="69" y="0"/>
                  <a:pt x="69" y="0"/>
                </a:cubicBezTo>
                <a:cubicBezTo>
                  <a:pt x="77" y="0"/>
                  <a:pt x="77" y="0"/>
                  <a:pt x="77" y="0"/>
                </a:cubicBezTo>
                <a:cubicBezTo>
                  <a:pt x="77" y="4"/>
                  <a:pt x="77" y="4"/>
                  <a:pt x="77" y="4"/>
                </a:cubicBezTo>
                <a:cubicBezTo>
                  <a:pt x="82" y="5"/>
                  <a:pt x="88" y="7"/>
                  <a:pt x="90" y="12"/>
                </a:cubicBezTo>
                <a:cubicBezTo>
                  <a:pt x="84" y="16"/>
                  <a:pt x="84" y="16"/>
                  <a:pt x="84" y="16"/>
                </a:cubicBezTo>
                <a:cubicBezTo>
                  <a:pt x="82" y="13"/>
                  <a:pt x="78" y="11"/>
                  <a:pt x="73" y="11"/>
                </a:cubicBezTo>
                <a:cubicBezTo>
                  <a:pt x="67" y="11"/>
                  <a:pt x="65" y="13"/>
                  <a:pt x="65" y="17"/>
                </a:cubicBezTo>
                <a:cubicBezTo>
                  <a:pt x="65" y="20"/>
                  <a:pt x="69" y="21"/>
                  <a:pt x="74" y="22"/>
                </a:cubicBezTo>
                <a:cubicBezTo>
                  <a:pt x="83" y="23"/>
                  <a:pt x="92" y="25"/>
                  <a:pt x="92" y="36"/>
                </a:cubicBezTo>
                <a:cubicBezTo>
                  <a:pt x="92" y="44"/>
                  <a:pt x="85" y="48"/>
                  <a:pt x="77" y="49"/>
                </a:cubicBezTo>
                <a:close/>
                <a:moveTo>
                  <a:pt x="106" y="71"/>
                </a:moveTo>
                <a:cubicBezTo>
                  <a:pt x="98" y="68"/>
                  <a:pt x="92" y="74"/>
                  <a:pt x="78" y="79"/>
                </a:cubicBezTo>
                <a:cubicBezTo>
                  <a:pt x="76" y="80"/>
                  <a:pt x="57" y="74"/>
                  <a:pt x="56" y="70"/>
                </a:cubicBezTo>
                <a:cubicBezTo>
                  <a:pt x="56" y="68"/>
                  <a:pt x="75" y="72"/>
                  <a:pt x="80" y="69"/>
                </a:cubicBezTo>
                <a:cubicBezTo>
                  <a:pt x="88" y="63"/>
                  <a:pt x="79" y="60"/>
                  <a:pt x="66" y="60"/>
                </a:cubicBezTo>
                <a:cubicBezTo>
                  <a:pt x="66" y="60"/>
                  <a:pt x="59" y="59"/>
                  <a:pt x="47" y="56"/>
                </a:cubicBezTo>
                <a:cubicBezTo>
                  <a:pt x="40" y="55"/>
                  <a:pt x="22" y="63"/>
                  <a:pt x="22" y="63"/>
                </a:cubicBezTo>
                <a:cubicBezTo>
                  <a:pt x="22" y="88"/>
                  <a:pt x="22" y="88"/>
                  <a:pt x="22" y="88"/>
                </a:cubicBezTo>
                <a:cubicBezTo>
                  <a:pt x="22" y="88"/>
                  <a:pt x="34" y="91"/>
                  <a:pt x="38" y="91"/>
                </a:cubicBezTo>
                <a:cubicBezTo>
                  <a:pt x="45" y="93"/>
                  <a:pt x="77" y="94"/>
                  <a:pt x="81" y="94"/>
                </a:cubicBezTo>
                <a:cubicBezTo>
                  <a:pt x="86" y="93"/>
                  <a:pt x="108" y="75"/>
                  <a:pt x="109" y="74"/>
                </a:cubicBezTo>
                <a:cubicBezTo>
                  <a:pt x="110" y="73"/>
                  <a:pt x="110" y="72"/>
                  <a:pt x="106" y="71"/>
                </a:cubicBezTo>
                <a:close/>
                <a:moveTo>
                  <a:pt x="0" y="95"/>
                </a:moveTo>
                <a:cubicBezTo>
                  <a:pt x="18" y="95"/>
                  <a:pt x="18" y="95"/>
                  <a:pt x="18" y="95"/>
                </a:cubicBezTo>
                <a:cubicBezTo>
                  <a:pt x="18" y="63"/>
                  <a:pt x="18" y="63"/>
                  <a:pt x="18" y="63"/>
                </a:cubicBezTo>
                <a:cubicBezTo>
                  <a:pt x="0" y="63"/>
                  <a:pt x="0" y="63"/>
                  <a:pt x="0" y="63"/>
                </a:cubicBezTo>
                <a:lnTo>
                  <a:pt x="0" y="95"/>
                </a:lnTo>
                <a:close/>
              </a:path>
            </a:pathLst>
          </a:custGeom>
          <a:solidFill>
            <a:srgbClr val="1A2F64"/>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UA" sz="1800" b="0" i="0" u="none" strike="noStrike" kern="0" cap="none" spc="0" normalizeH="0" baseline="0" noProof="0">
              <a:ln>
                <a:noFill/>
              </a:ln>
              <a:solidFill>
                <a:srgbClr val="999999"/>
              </a:solidFill>
              <a:effectLst/>
              <a:uLnTx/>
              <a:uFillTx/>
              <a:cs typeface="+mn-ea"/>
              <a:sym typeface="+mn-lt"/>
            </a:endParaRPr>
          </a:p>
        </p:txBody>
      </p:sp>
      <p:sp>
        <p:nvSpPr>
          <p:cNvPr id="10" name="Freeform 14">
            <a:extLst>
              <a:ext uri="{FF2B5EF4-FFF2-40B4-BE49-F238E27FC236}">
                <a16:creationId xmlns:a16="http://schemas.microsoft.com/office/drawing/2014/main" id="{C8A9EC64-ECF5-68C1-D1B9-DD208355E01B}"/>
              </a:ext>
            </a:extLst>
          </p:cNvPr>
          <p:cNvSpPr>
            <a:spLocks noEditPoints="1"/>
          </p:cNvSpPr>
          <p:nvPr/>
        </p:nvSpPr>
        <p:spPr bwMode="auto">
          <a:xfrm>
            <a:off x="5879266" y="4327632"/>
            <a:ext cx="327458" cy="324521"/>
          </a:xfrm>
          <a:custGeom>
            <a:avLst/>
            <a:gdLst>
              <a:gd name="T0" fmla="*/ 37 w 93"/>
              <a:gd name="T1" fmla="*/ 19 h 92"/>
              <a:gd name="T2" fmla="*/ 47 w 93"/>
              <a:gd name="T3" fmla="*/ 9 h 92"/>
              <a:gd name="T4" fmla="*/ 57 w 93"/>
              <a:gd name="T5" fmla="*/ 19 h 92"/>
              <a:gd name="T6" fmla="*/ 47 w 93"/>
              <a:gd name="T7" fmla="*/ 29 h 92"/>
              <a:gd name="T8" fmla="*/ 37 w 93"/>
              <a:gd name="T9" fmla="*/ 19 h 92"/>
              <a:gd name="T10" fmla="*/ 61 w 93"/>
              <a:gd name="T11" fmla="*/ 34 h 92"/>
              <a:gd name="T12" fmla="*/ 33 w 93"/>
              <a:gd name="T13" fmla="*/ 34 h 92"/>
              <a:gd name="T14" fmla="*/ 30 w 93"/>
              <a:gd name="T15" fmla="*/ 37 h 92"/>
              <a:gd name="T16" fmla="*/ 30 w 93"/>
              <a:gd name="T17" fmla="*/ 61 h 92"/>
              <a:gd name="T18" fmla="*/ 33 w 93"/>
              <a:gd name="T19" fmla="*/ 64 h 92"/>
              <a:gd name="T20" fmla="*/ 37 w 93"/>
              <a:gd name="T21" fmla="*/ 64 h 92"/>
              <a:gd name="T22" fmla="*/ 37 w 93"/>
              <a:gd name="T23" fmla="*/ 89 h 92"/>
              <a:gd name="T24" fmla="*/ 40 w 93"/>
              <a:gd name="T25" fmla="*/ 92 h 92"/>
              <a:gd name="T26" fmla="*/ 54 w 93"/>
              <a:gd name="T27" fmla="*/ 92 h 92"/>
              <a:gd name="T28" fmla="*/ 57 w 93"/>
              <a:gd name="T29" fmla="*/ 89 h 92"/>
              <a:gd name="T30" fmla="*/ 57 w 93"/>
              <a:gd name="T31" fmla="*/ 64 h 92"/>
              <a:gd name="T32" fmla="*/ 61 w 93"/>
              <a:gd name="T33" fmla="*/ 64 h 92"/>
              <a:gd name="T34" fmla="*/ 64 w 93"/>
              <a:gd name="T35" fmla="*/ 61 h 92"/>
              <a:gd name="T36" fmla="*/ 64 w 93"/>
              <a:gd name="T37" fmla="*/ 37 h 92"/>
              <a:gd name="T38" fmla="*/ 61 w 93"/>
              <a:gd name="T39" fmla="*/ 34 h 92"/>
              <a:gd name="T40" fmla="*/ 77 w 93"/>
              <a:gd name="T41" fmla="*/ 19 h 92"/>
              <a:gd name="T42" fmla="*/ 87 w 93"/>
              <a:gd name="T43" fmla="*/ 9 h 92"/>
              <a:gd name="T44" fmla="*/ 77 w 93"/>
              <a:gd name="T45" fmla="*/ 0 h 92"/>
              <a:gd name="T46" fmla="*/ 68 w 93"/>
              <a:gd name="T47" fmla="*/ 9 h 92"/>
              <a:gd name="T48" fmla="*/ 77 w 93"/>
              <a:gd name="T49" fmla="*/ 19 h 92"/>
              <a:gd name="T50" fmla="*/ 90 w 93"/>
              <a:gd name="T51" fmla="*/ 23 h 92"/>
              <a:gd name="T52" fmla="*/ 65 w 93"/>
              <a:gd name="T53" fmla="*/ 23 h 92"/>
              <a:gd name="T54" fmla="*/ 61 w 93"/>
              <a:gd name="T55" fmla="*/ 26 h 92"/>
              <a:gd name="T56" fmla="*/ 61 w 93"/>
              <a:gd name="T57" fmla="*/ 27 h 92"/>
              <a:gd name="T58" fmla="*/ 71 w 93"/>
              <a:gd name="T59" fmla="*/ 37 h 92"/>
              <a:gd name="T60" fmla="*/ 71 w 93"/>
              <a:gd name="T61" fmla="*/ 61 h 92"/>
              <a:gd name="T62" fmla="*/ 68 w 93"/>
              <a:gd name="T63" fmla="*/ 68 h 92"/>
              <a:gd name="T64" fmla="*/ 68 w 93"/>
              <a:gd name="T65" fmla="*/ 74 h 92"/>
              <a:gd name="T66" fmla="*/ 71 w 93"/>
              <a:gd name="T67" fmla="*/ 77 h 92"/>
              <a:gd name="T68" fmla="*/ 84 w 93"/>
              <a:gd name="T69" fmla="*/ 77 h 92"/>
              <a:gd name="T70" fmla="*/ 87 w 93"/>
              <a:gd name="T71" fmla="*/ 74 h 92"/>
              <a:gd name="T72" fmla="*/ 87 w 93"/>
              <a:gd name="T73" fmla="*/ 51 h 92"/>
              <a:gd name="T74" fmla="*/ 90 w 93"/>
              <a:gd name="T75" fmla="*/ 51 h 92"/>
              <a:gd name="T76" fmla="*/ 93 w 93"/>
              <a:gd name="T77" fmla="*/ 48 h 92"/>
              <a:gd name="T78" fmla="*/ 93 w 93"/>
              <a:gd name="T79" fmla="*/ 26 h 92"/>
              <a:gd name="T80" fmla="*/ 90 w 93"/>
              <a:gd name="T81" fmla="*/ 23 h 92"/>
              <a:gd name="T82" fmla="*/ 26 w 93"/>
              <a:gd name="T83" fmla="*/ 9 h 92"/>
              <a:gd name="T84" fmla="*/ 16 w 93"/>
              <a:gd name="T85" fmla="*/ 0 h 92"/>
              <a:gd name="T86" fmla="*/ 7 w 93"/>
              <a:gd name="T87" fmla="*/ 9 h 92"/>
              <a:gd name="T88" fmla="*/ 16 w 93"/>
              <a:gd name="T89" fmla="*/ 19 h 92"/>
              <a:gd name="T90" fmla="*/ 26 w 93"/>
              <a:gd name="T91" fmla="*/ 9 h 92"/>
              <a:gd name="T92" fmla="*/ 0 w 93"/>
              <a:gd name="T93" fmla="*/ 26 h 92"/>
              <a:gd name="T94" fmla="*/ 0 w 93"/>
              <a:gd name="T95" fmla="*/ 48 h 92"/>
              <a:gd name="T96" fmla="*/ 4 w 93"/>
              <a:gd name="T97" fmla="*/ 51 h 92"/>
              <a:gd name="T98" fmla="*/ 7 w 93"/>
              <a:gd name="T99" fmla="*/ 51 h 92"/>
              <a:gd name="T100" fmla="*/ 7 w 93"/>
              <a:gd name="T101" fmla="*/ 74 h 92"/>
              <a:gd name="T102" fmla="*/ 10 w 93"/>
              <a:gd name="T103" fmla="*/ 77 h 92"/>
              <a:gd name="T104" fmla="*/ 23 w 93"/>
              <a:gd name="T105" fmla="*/ 77 h 92"/>
              <a:gd name="T106" fmla="*/ 26 w 93"/>
              <a:gd name="T107" fmla="*/ 74 h 92"/>
              <a:gd name="T108" fmla="*/ 26 w 93"/>
              <a:gd name="T109" fmla="*/ 68 h 92"/>
              <a:gd name="T110" fmla="*/ 23 w 93"/>
              <a:gd name="T111" fmla="*/ 61 h 92"/>
              <a:gd name="T112" fmla="*/ 23 w 93"/>
              <a:gd name="T113" fmla="*/ 37 h 92"/>
              <a:gd name="T114" fmla="*/ 32 w 93"/>
              <a:gd name="T115" fmla="*/ 27 h 92"/>
              <a:gd name="T116" fmla="*/ 32 w 93"/>
              <a:gd name="T117" fmla="*/ 26 h 92"/>
              <a:gd name="T118" fmla="*/ 29 w 93"/>
              <a:gd name="T119" fmla="*/ 23 h 92"/>
              <a:gd name="T120" fmla="*/ 4 w 93"/>
              <a:gd name="T121" fmla="*/ 23 h 92"/>
              <a:gd name="T122" fmla="*/ 0 w 93"/>
              <a:gd name="T123" fmla="*/ 2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3" h="92">
                <a:moveTo>
                  <a:pt x="37" y="19"/>
                </a:moveTo>
                <a:cubicBezTo>
                  <a:pt x="37" y="13"/>
                  <a:pt x="41" y="9"/>
                  <a:pt x="47" y="9"/>
                </a:cubicBezTo>
                <a:cubicBezTo>
                  <a:pt x="53" y="9"/>
                  <a:pt x="57" y="13"/>
                  <a:pt x="57" y="19"/>
                </a:cubicBezTo>
                <a:cubicBezTo>
                  <a:pt x="57" y="25"/>
                  <a:pt x="53" y="29"/>
                  <a:pt x="47" y="29"/>
                </a:cubicBezTo>
                <a:cubicBezTo>
                  <a:pt x="41" y="29"/>
                  <a:pt x="37" y="25"/>
                  <a:pt x="37" y="19"/>
                </a:cubicBezTo>
                <a:close/>
                <a:moveTo>
                  <a:pt x="61" y="34"/>
                </a:moveTo>
                <a:cubicBezTo>
                  <a:pt x="33" y="34"/>
                  <a:pt x="33" y="34"/>
                  <a:pt x="33" y="34"/>
                </a:cubicBezTo>
                <a:cubicBezTo>
                  <a:pt x="31" y="34"/>
                  <a:pt x="30" y="35"/>
                  <a:pt x="30" y="37"/>
                </a:cubicBezTo>
                <a:cubicBezTo>
                  <a:pt x="30" y="61"/>
                  <a:pt x="30" y="61"/>
                  <a:pt x="30" y="61"/>
                </a:cubicBezTo>
                <a:cubicBezTo>
                  <a:pt x="30" y="63"/>
                  <a:pt x="31" y="64"/>
                  <a:pt x="33" y="64"/>
                </a:cubicBezTo>
                <a:cubicBezTo>
                  <a:pt x="37" y="64"/>
                  <a:pt x="37" y="64"/>
                  <a:pt x="37" y="64"/>
                </a:cubicBezTo>
                <a:cubicBezTo>
                  <a:pt x="37" y="89"/>
                  <a:pt x="37" y="89"/>
                  <a:pt x="37" y="89"/>
                </a:cubicBezTo>
                <a:cubicBezTo>
                  <a:pt x="37" y="91"/>
                  <a:pt x="38" y="92"/>
                  <a:pt x="40" y="92"/>
                </a:cubicBezTo>
                <a:cubicBezTo>
                  <a:pt x="54" y="92"/>
                  <a:pt x="54" y="92"/>
                  <a:pt x="54" y="92"/>
                </a:cubicBezTo>
                <a:cubicBezTo>
                  <a:pt x="56" y="92"/>
                  <a:pt x="57" y="91"/>
                  <a:pt x="57" y="89"/>
                </a:cubicBezTo>
                <a:cubicBezTo>
                  <a:pt x="57" y="64"/>
                  <a:pt x="57" y="64"/>
                  <a:pt x="57" y="64"/>
                </a:cubicBezTo>
                <a:cubicBezTo>
                  <a:pt x="61" y="64"/>
                  <a:pt x="61" y="64"/>
                  <a:pt x="61" y="64"/>
                </a:cubicBezTo>
                <a:cubicBezTo>
                  <a:pt x="62" y="64"/>
                  <a:pt x="64" y="63"/>
                  <a:pt x="64" y="61"/>
                </a:cubicBezTo>
                <a:cubicBezTo>
                  <a:pt x="64" y="37"/>
                  <a:pt x="64" y="37"/>
                  <a:pt x="64" y="37"/>
                </a:cubicBezTo>
                <a:cubicBezTo>
                  <a:pt x="64" y="35"/>
                  <a:pt x="62" y="34"/>
                  <a:pt x="61" y="34"/>
                </a:cubicBezTo>
                <a:close/>
                <a:moveTo>
                  <a:pt x="77" y="19"/>
                </a:moveTo>
                <a:cubicBezTo>
                  <a:pt x="83" y="19"/>
                  <a:pt x="87" y="15"/>
                  <a:pt x="87" y="9"/>
                </a:cubicBezTo>
                <a:cubicBezTo>
                  <a:pt x="87" y="4"/>
                  <a:pt x="83" y="0"/>
                  <a:pt x="77" y="0"/>
                </a:cubicBezTo>
                <a:cubicBezTo>
                  <a:pt x="72" y="0"/>
                  <a:pt x="68" y="4"/>
                  <a:pt x="68" y="9"/>
                </a:cubicBezTo>
                <a:cubicBezTo>
                  <a:pt x="68" y="15"/>
                  <a:pt x="72" y="19"/>
                  <a:pt x="77" y="19"/>
                </a:cubicBezTo>
                <a:close/>
                <a:moveTo>
                  <a:pt x="90" y="23"/>
                </a:moveTo>
                <a:cubicBezTo>
                  <a:pt x="65" y="23"/>
                  <a:pt x="65" y="23"/>
                  <a:pt x="65" y="23"/>
                </a:cubicBezTo>
                <a:cubicBezTo>
                  <a:pt x="63" y="23"/>
                  <a:pt x="61" y="25"/>
                  <a:pt x="61" y="26"/>
                </a:cubicBezTo>
                <a:cubicBezTo>
                  <a:pt x="61" y="27"/>
                  <a:pt x="61" y="27"/>
                  <a:pt x="61" y="27"/>
                </a:cubicBezTo>
                <a:cubicBezTo>
                  <a:pt x="67" y="27"/>
                  <a:pt x="71" y="32"/>
                  <a:pt x="71" y="37"/>
                </a:cubicBezTo>
                <a:cubicBezTo>
                  <a:pt x="71" y="61"/>
                  <a:pt x="71" y="61"/>
                  <a:pt x="71" y="61"/>
                </a:cubicBezTo>
                <a:cubicBezTo>
                  <a:pt x="71" y="64"/>
                  <a:pt x="70" y="66"/>
                  <a:pt x="68" y="68"/>
                </a:cubicBezTo>
                <a:cubicBezTo>
                  <a:pt x="68" y="74"/>
                  <a:pt x="68" y="74"/>
                  <a:pt x="68" y="74"/>
                </a:cubicBezTo>
                <a:cubicBezTo>
                  <a:pt x="68" y="76"/>
                  <a:pt x="69" y="77"/>
                  <a:pt x="71" y="77"/>
                </a:cubicBezTo>
                <a:cubicBezTo>
                  <a:pt x="84" y="77"/>
                  <a:pt x="84" y="77"/>
                  <a:pt x="84" y="77"/>
                </a:cubicBezTo>
                <a:cubicBezTo>
                  <a:pt x="86" y="77"/>
                  <a:pt x="87" y="76"/>
                  <a:pt x="87" y="74"/>
                </a:cubicBezTo>
                <a:cubicBezTo>
                  <a:pt x="87" y="51"/>
                  <a:pt x="87" y="51"/>
                  <a:pt x="87" y="51"/>
                </a:cubicBezTo>
                <a:cubicBezTo>
                  <a:pt x="90" y="51"/>
                  <a:pt x="90" y="51"/>
                  <a:pt x="90" y="51"/>
                </a:cubicBezTo>
                <a:cubicBezTo>
                  <a:pt x="92" y="51"/>
                  <a:pt x="93" y="50"/>
                  <a:pt x="93" y="48"/>
                </a:cubicBezTo>
                <a:cubicBezTo>
                  <a:pt x="93" y="26"/>
                  <a:pt x="93" y="26"/>
                  <a:pt x="93" y="26"/>
                </a:cubicBezTo>
                <a:cubicBezTo>
                  <a:pt x="93" y="25"/>
                  <a:pt x="92" y="23"/>
                  <a:pt x="90" y="23"/>
                </a:cubicBezTo>
                <a:close/>
                <a:moveTo>
                  <a:pt x="26" y="9"/>
                </a:moveTo>
                <a:cubicBezTo>
                  <a:pt x="26" y="4"/>
                  <a:pt x="22" y="0"/>
                  <a:pt x="16" y="0"/>
                </a:cubicBezTo>
                <a:cubicBezTo>
                  <a:pt x="11" y="0"/>
                  <a:pt x="7" y="4"/>
                  <a:pt x="7" y="9"/>
                </a:cubicBezTo>
                <a:cubicBezTo>
                  <a:pt x="7" y="15"/>
                  <a:pt x="11" y="19"/>
                  <a:pt x="16" y="19"/>
                </a:cubicBezTo>
                <a:cubicBezTo>
                  <a:pt x="22" y="19"/>
                  <a:pt x="26" y="15"/>
                  <a:pt x="26" y="9"/>
                </a:cubicBezTo>
                <a:close/>
                <a:moveTo>
                  <a:pt x="0" y="26"/>
                </a:moveTo>
                <a:cubicBezTo>
                  <a:pt x="0" y="48"/>
                  <a:pt x="0" y="48"/>
                  <a:pt x="0" y="48"/>
                </a:cubicBezTo>
                <a:cubicBezTo>
                  <a:pt x="0" y="50"/>
                  <a:pt x="2" y="51"/>
                  <a:pt x="4" y="51"/>
                </a:cubicBezTo>
                <a:cubicBezTo>
                  <a:pt x="7" y="51"/>
                  <a:pt x="7" y="51"/>
                  <a:pt x="7" y="51"/>
                </a:cubicBezTo>
                <a:cubicBezTo>
                  <a:pt x="7" y="74"/>
                  <a:pt x="7" y="74"/>
                  <a:pt x="7" y="74"/>
                </a:cubicBezTo>
                <a:cubicBezTo>
                  <a:pt x="7" y="76"/>
                  <a:pt x="8" y="77"/>
                  <a:pt x="10" y="77"/>
                </a:cubicBezTo>
                <a:cubicBezTo>
                  <a:pt x="23" y="77"/>
                  <a:pt x="23" y="77"/>
                  <a:pt x="23" y="77"/>
                </a:cubicBezTo>
                <a:cubicBezTo>
                  <a:pt x="24" y="77"/>
                  <a:pt x="26" y="76"/>
                  <a:pt x="26" y="74"/>
                </a:cubicBezTo>
                <a:cubicBezTo>
                  <a:pt x="26" y="68"/>
                  <a:pt x="26" y="68"/>
                  <a:pt x="26" y="68"/>
                </a:cubicBezTo>
                <a:cubicBezTo>
                  <a:pt x="24" y="66"/>
                  <a:pt x="23" y="64"/>
                  <a:pt x="23" y="61"/>
                </a:cubicBezTo>
                <a:cubicBezTo>
                  <a:pt x="23" y="37"/>
                  <a:pt x="23" y="37"/>
                  <a:pt x="23" y="37"/>
                </a:cubicBezTo>
                <a:cubicBezTo>
                  <a:pt x="23" y="32"/>
                  <a:pt x="27" y="27"/>
                  <a:pt x="32" y="27"/>
                </a:cubicBezTo>
                <a:cubicBezTo>
                  <a:pt x="32" y="26"/>
                  <a:pt x="32" y="26"/>
                  <a:pt x="32" y="26"/>
                </a:cubicBezTo>
                <a:cubicBezTo>
                  <a:pt x="32" y="25"/>
                  <a:pt x="31" y="23"/>
                  <a:pt x="29" y="23"/>
                </a:cubicBezTo>
                <a:cubicBezTo>
                  <a:pt x="4" y="23"/>
                  <a:pt x="4" y="23"/>
                  <a:pt x="4" y="23"/>
                </a:cubicBezTo>
                <a:cubicBezTo>
                  <a:pt x="2" y="23"/>
                  <a:pt x="0" y="25"/>
                  <a:pt x="0" y="26"/>
                </a:cubicBezTo>
                <a:close/>
              </a:path>
            </a:pathLst>
          </a:custGeom>
          <a:solidFill>
            <a:srgbClr val="1A2F64"/>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UA" sz="1800" b="0" i="0" u="none" strike="noStrike" kern="0" cap="none" spc="0" normalizeH="0" baseline="0" noProof="0">
              <a:ln>
                <a:noFill/>
              </a:ln>
              <a:solidFill>
                <a:srgbClr val="999999"/>
              </a:solidFill>
              <a:effectLst/>
              <a:uLnTx/>
              <a:uFillTx/>
              <a:cs typeface="+mn-ea"/>
              <a:sym typeface="+mn-lt"/>
            </a:endParaRPr>
          </a:p>
        </p:txBody>
      </p:sp>
      <p:sp>
        <p:nvSpPr>
          <p:cNvPr id="11" name="Freeform 15">
            <a:extLst>
              <a:ext uri="{FF2B5EF4-FFF2-40B4-BE49-F238E27FC236}">
                <a16:creationId xmlns:a16="http://schemas.microsoft.com/office/drawing/2014/main" id="{EB788B01-4D05-ED99-DAC3-739EEB537ED9}"/>
              </a:ext>
            </a:extLst>
          </p:cNvPr>
          <p:cNvSpPr>
            <a:spLocks noEditPoints="1"/>
          </p:cNvSpPr>
          <p:nvPr/>
        </p:nvSpPr>
        <p:spPr bwMode="auto">
          <a:xfrm>
            <a:off x="8792607" y="4323227"/>
            <a:ext cx="461083" cy="271658"/>
          </a:xfrm>
          <a:custGeom>
            <a:avLst/>
            <a:gdLst>
              <a:gd name="T0" fmla="*/ 28 w 131"/>
              <a:gd name="T1" fmla="*/ 50 h 77"/>
              <a:gd name="T2" fmla="*/ 28 w 131"/>
              <a:gd name="T3" fmla="*/ 45 h 77"/>
              <a:gd name="T4" fmla="*/ 42 w 131"/>
              <a:gd name="T5" fmla="*/ 34 h 77"/>
              <a:gd name="T6" fmla="*/ 46 w 131"/>
              <a:gd name="T7" fmla="*/ 38 h 77"/>
              <a:gd name="T8" fmla="*/ 33 w 131"/>
              <a:gd name="T9" fmla="*/ 50 h 77"/>
              <a:gd name="T10" fmla="*/ 40 w 131"/>
              <a:gd name="T11" fmla="*/ 60 h 77"/>
              <a:gd name="T12" fmla="*/ 55 w 131"/>
              <a:gd name="T13" fmla="*/ 42 h 77"/>
              <a:gd name="T14" fmla="*/ 50 w 131"/>
              <a:gd name="T15" fmla="*/ 42 h 77"/>
              <a:gd name="T16" fmla="*/ 35 w 131"/>
              <a:gd name="T17" fmla="*/ 59 h 77"/>
              <a:gd name="T18" fmla="*/ 40 w 131"/>
              <a:gd name="T19" fmla="*/ 60 h 77"/>
              <a:gd name="T20" fmla="*/ 59 w 131"/>
              <a:gd name="T21" fmla="*/ 59 h 77"/>
              <a:gd name="T22" fmla="*/ 57 w 131"/>
              <a:gd name="T23" fmla="*/ 53 h 77"/>
              <a:gd name="T24" fmla="*/ 44 w 131"/>
              <a:gd name="T25" fmla="*/ 63 h 77"/>
              <a:gd name="T26" fmla="*/ 46 w 131"/>
              <a:gd name="T27" fmla="*/ 69 h 77"/>
              <a:gd name="T28" fmla="*/ 56 w 131"/>
              <a:gd name="T29" fmla="*/ 77 h 77"/>
              <a:gd name="T30" fmla="*/ 63 w 131"/>
              <a:gd name="T31" fmla="*/ 66 h 77"/>
              <a:gd name="T32" fmla="*/ 58 w 131"/>
              <a:gd name="T33" fmla="*/ 66 h 77"/>
              <a:gd name="T34" fmla="*/ 51 w 131"/>
              <a:gd name="T35" fmla="*/ 76 h 77"/>
              <a:gd name="T36" fmla="*/ 56 w 131"/>
              <a:gd name="T37" fmla="*/ 77 h 77"/>
              <a:gd name="T38" fmla="*/ 131 w 131"/>
              <a:gd name="T39" fmla="*/ 24 h 77"/>
              <a:gd name="T40" fmla="*/ 105 w 131"/>
              <a:gd name="T41" fmla="*/ 11 h 77"/>
              <a:gd name="T42" fmla="*/ 116 w 131"/>
              <a:gd name="T43" fmla="*/ 32 h 77"/>
              <a:gd name="T44" fmla="*/ 105 w 131"/>
              <a:gd name="T45" fmla="*/ 37 h 77"/>
              <a:gd name="T46" fmla="*/ 100 w 131"/>
              <a:gd name="T47" fmla="*/ 13 h 77"/>
              <a:gd name="T48" fmla="*/ 63 w 131"/>
              <a:gd name="T49" fmla="*/ 8 h 77"/>
              <a:gd name="T50" fmla="*/ 62 w 131"/>
              <a:gd name="T51" fmla="*/ 8 h 77"/>
              <a:gd name="T52" fmla="*/ 40 w 131"/>
              <a:gd name="T53" fmla="*/ 20 h 77"/>
              <a:gd name="T54" fmla="*/ 43 w 131"/>
              <a:gd name="T55" fmla="*/ 25 h 77"/>
              <a:gd name="T56" fmla="*/ 65 w 131"/>
              <a:gd name="T57" fmla="*/ 14 h 77"/>
              <a:gd name="T58" fmla="*/ 66 w 131"/>
              <a:gd name="T59" fmla="*/ 14 h 77"/>
              <a:gd name="T60" fmla="*/ 103 w 131"/>
              <a:gd name="T61" fmla="*/ 40 h 77"/>
              <a:gd name="T62" fmla="*/ 71 w 131"/>
              <a:gd name="T63" fmla="*/ 72 h 77"/>
              <a:gd name="T64" fmla="*/ 65 w 131"/>
              <a:gd name="T65" fmla="*/ 75 h 77"/>
              <a:gd name="T66" fmla="*/ 67 w 131"/>
              <a:gd name="T67" fmla="*/ 77 h 77"/>
              <a:gd name="T68" fmla="*/ 80 w 131"/>
              <a:gd name="T69" fmla="*/ 71 h 77"/>
              <a:gd name="T70" fmla="*/ 81 w 131"/>
              <a:gd name="T71" fmla="*/ 66 h 77"/>
              <a:gd name="T72" fmla="*/ 77 w 131"/>
              <a:gd name="T73" fmla="*/ 55 h 77"/>
              <a:gd name="T74" fmla="*/ 87 w 131"/>
              <a:gd name="T75" fmla="*/ 65 h 77"/>
              <a:gd name="T76" fmla="*/ 91 w 131"/>
              <a:gd name="T77" fmla="*/ 66 h 77"/>
              <a:gd name="T78" fmla="*/ 92 w 131"/>
              <a:gd name="T79" fmla="*/ 61 h 77"/>
              <a:gd name="T80" fmla="*/ 87 w 131"/>
              <a:gd name="T81" fmla="*/ 48 h 77"/>
              <a:gd name="T82" fmla="*/ 97 w 131"/>
              <a:gd name="T83" fmla="*/ 58 h 77"/>
              <a:gd name="T84" fmla="*/ 101 w 131"/>
              <a:gd name="T85" fmla="*/ 59 h 77"/>
              <a:gd name="T86" fmla="*/ 94 w 131"/>
              <a:gd name="T87" fmla="*/ 46 h 77"/>
              <a:gd name="T88" fmla="*/ 47 w 131"/>
              <a:gd name="T89" fmla="*/ 29 h 77"/>
              <a:gd name="T90" fmla="*/ 36 w 131"/>
              <a:gd name="T91" fmla="*/ 26 h 77"/>
              <a:gd name="T92" fmla="*/ 39 w 131"/>
              <a:gd name="T93" fmla="*/ 14 h 77"/>
              <a:gd name="T94" fmla="*/ 32 w 131"/>
              <a:gd name="T95" fmla="*/ 14 h 77"/>
              <a:gd name="T96" fmla="*/ 25 w 131"/>
              <a:gd name="T97" fmla="*/ 41 h 77"/>
              <a:gd name="T98" fmla="*/ 42 w 131"/>
              <a:gd name="T99" fmla="*/ 30 h 77"/>
              <a:gd name="T100" fmla="*/ 50 w 131"/>
              <a:gd name="T101" fmla="*/ 37 h 77"/>
              <a:gd name="T102" fmla="*/ 59 w 131"/>
              <a:gd name="T103" fmla="*/ 40 h 77"/>
              <a:gd name="T104" fmla="*/ 63 w 131"/>
              <a:gd name="T105" fmla="*/ 51 h 77"/>
              <a:gd name="T106" fmla="*/ 66 w 131"/>
              <a:gd name="T107" fmla="*/ 63 h 77"/>
              <a:gd name="T108" fmla="*/ 75 w 131"/>
              <a:gd name="T109" fmla="*/ 69 h 77"/>
              <a:gd name="T110" fmla="*/ 78 w 131"/>
              <a:gd name="T111" fmla="*/ 71 h 77"/>
              <a:gd name="T112" fmla="*/ 12 w 131"/>
              <a:gd name="T113" fmla="*/ 28 h 77"/>
              <a:gd name="T114" fmla="*/ 17 w 131"/>
              <a:gd name="T115" fmla="*/ 0 h 77"/>
              <a:gd name="T116" fmla="*/ 12 w 131"/>
              <a:gd name="T117" fmla="*/ 2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1" h="77">
                <a:moveTo>
                  <a:pt x="31" y="51"/>
                </a:moveTo>
                <a:cubicBezTo>
                  <a:pt x="30" y="51"/>
                  <a:pt x="29" y="51"/>
                  <a:pt x="28" y="50"/>
                </a:cubicBezTo>
                <a:cubicBezTo>
                  <a:pt x="27" y="49"/>
                  <a:pt x="27" y="48"/>
                  <a:pt x="27" y="47"/>
                </a:cubicBezTo>
                <a:cubicBezTo>
                  <a:pt x="27" y="46"/>
                  <a:pt x="28" y="45"/>
                  <a:pt x="28" y="45"/>
                </a:cubicBezTo>
                <a:cubicBezTo>
                  <a:pt x="40" y="35"/>
                  <a:pt x="40" y="35"/>
                  <a:pt x="40" y="35"/>
                </a:cubicBezTo>
                <a:cubicBezTo>
                  <a:pt x="41" y="34"/>
                  <a:pt x="42" y="34"/>
                  <a:pt x="42" y="34"/>
                </a:cubicBezTo>
                <a:cubicBezTo>
                  <a:pt x="43" y="34"/>
                  <a:pt x="44" y="35"/>
                  <a:pt x="45" y="35"/>
                </a:cubicBezTo>
                <a:cubicBezTo>
                  <a:pt x="46" y="36"/>
                  <a:pt x="46" y="37"/>
                  <a:pt x="46" y="38"/>
                </a:cubicBezTo>
                <a:cubicBezTo>
                  <a:pt x="46" y="39"/>
                  <a:pt x="45" y="40"/>
                  <a:pt x="45" y="40"/>
                </a:cubicBezTo>
                <a:cubicBezTo>
                  <a:pt x="33" y="50"/>
                  <a:pt x="33" y="50"/>
                  <a:pt x="33" y="50"/>
                </a:cubicBezTo>
                <a:cubicBezTo>
                  <a:pt x="32" y="51"/>
                  <a:pt x="31" y="51"/>
                  <a:pt x="31" y="51"/>
                </a:cubicBezTo>
                <a:close/>
                <a:moveTo>
                  <a:pt x="40" y="60"/>
                </a:moveTo>
                <a:cubicBezTo>
                  <a:pt x="55" y="47"/>
                  <a:pt x="55" y="47"/>
                  <a:pt x="55" y="47"/>
                </a:cubicBezTo>
                <a:cubicBezTo>
                  <a:pt x="56" y="46"/>
                  <a:pt x="56" y="44"/>
                  <a:pt x="55" y="42"/>
                </a:cubicBezTo>
                <a:cubicBezTo>
                  <a:pt x="54" y="42"/>
                  <a:pt x="53" y="41"/>
                  <a:pt x="52" y="41"/>
                </a:cubicBezTo>
                <a:cubicBezTo>
                  <a:pt x="52" y="41"/>
                  <a:pt x="51" y="41"/>
                  <a:pt x="50" y="42"/>
                </a:cubicBezTo>
                <a:cubicBezTo>
                  <a:pt x="35" y="54"/>
                  <a:pt x="35" y="54"/>
                  <a:pt x="35" y="54"/>
                </a:cubicBezTo>
                <a:cubicBezTo>
                  <a:pt x="34" y="56"/>
                  <a:pt x="33" y="58"/>
                  <a:pt x="35" y="59"/>
                </a:cubicBezTo>
                <a:cubicBezTo>
                  <a:pt x="35" y="60"/>
                  <a:pt x="36" y="61"/>
                  <a:pt x="37" y="61"/>
                </a:cubicBezTo>
                <a:cubicBezTo>
                  <a:pt x="38" y="61"/>
                  <a:pt x="39" y="60"/>
                  <a:pt x="40" y="60"/>
                </a:cubicBezTo>
                <a:close/>
                <a:moveTo>
                  <a:pt x="48" y="68"/>
                </a:moveTo>
                <a:cubicBezTo>
                  <a:pt x="59" y="59"/>
                  <a:pt x="59" y="59"/>
                  <a:pt x="59" y="59"/>
                </a:cubicBezTo>
                <a:cubicBezTo>
                  <a:pt x="60" y="58"/>
                  <a:pt x="61" y="56"/>
                  <a:pt x="59" y="54"/>
                </a:cubicBezTo>
                <a:cubicBezTo>
                  <a:pt x="59" y="53"/>
                  <a:pt x="58" y="53"/>
                  <a:pt x="57" y="53"/>
                </a:cubicBezTo>
                <a:cubicBezTo>
                  <a:pt x="56" y="53"/>
                  <a:pt x="55" y="53"/>
                  <a:pt x="54" y="54"/>
                </a:cubicBezTo>
                <a:cubicBezTo>
                  <a:pt x="44" y="63"/>
                  <a:pt x="44" y="63"/>
                  <a:pt x="44" y="63"/>
                </a:cubicBezTo>
                <a:cubicBezTo>
                  <a:pt x="42" y="64"/>
                  <a:pt x="42" y="66"/>
                  <a:pt x="43" y="68"/>
                </a:cubicBezTo>
                <a:cubicBezTo>
                  <a:pt x="44" y="68"/>
                  <a:pt x="45" y="69"/>
                  <a:pt x="46" y="69"/>
                </a:cubicBezTo>
                <a:cubicBezTo>
                  <a:pt x="47" y="69"/>
                  <a:pt x="47" y="69"/>
                  <a:pt x="48" y="68"/>
                </a:cubicBezTo>
                <a:close/>
                <a:moveTo>
                  <a:pt x="56" y="77"/>
                </a:moveTo>
                <a:cubicBezTo>
                  <a:pt x="62" y="71"/>
                  <a:pt x="62" y="71"/>
                  <a:pt x="62" y="71"/>
                </a:cubicBezTo>
                <a:cubicBezTo>
                  <a:pt x="64" y="70"/>
                  <a:pt x="64" y="68"/>
                  <a:pt x="63" y="66"/>
                </a:cubicBezTo>
                <a:cubicBezTo>
                  <a:pt x="62" y="66"/>
                  <a:pt x="61" y="65"/>
                  <a:pt x="60" y="65"/>
                </a:cubicBezTo>
                <a:cubicBezTo>
                  <a:pt x="59" y="65"/>
                  <a:pt x="58" y="65"/>
                  <a:pt x="58" y="66"/>
                </a:cubicBezTo>
                <a:cubicBezTo>
                  <a:pt x="51" y="71"/>
                  <a:pt x="51" y="71"/>
                  <a:pt x="51" y="71"/>
                </a:cubicBezTo>
                <a:cubicBezTo>
                  <a:pt x="50" y="72"/>
                  <a:pt x="50" y="75"/>
                  <a:pt x="51" y="76"/>
                </a:cubicBezTo>
                <a:cubicBezTo>
                  <a:pt x="52" y="77"/>
                  <a:pt x="53" y="77"/>
                  <a:pt x="54" y="77"/>
                </a:cubicBezTo>
                <a:cubicBezTo>
                  <a:pt x="55" y="77"/>
                  <a:pt x="55" y="77"/>
                  <a:pt x="56" y="77"/>
                </a:cubicBezTo>
                <a:close/>
                <a:moveTo>
                  <a:pt x="116" y="32"/>
                </a:moveTo>
                <a:cubicBezTo>
                  <a:pt x="131" y="24"/>
                  <a:pt x="131" y="24"/>
                  <a:pt x="131" y="24"/>
                </a:cubicBezTo>
                <a:cubicBezTo>
                  <a:pt x="120" y="3"/>
                  <a:pt x="120" y="3"/>
                  <a:pt x="120" y="3"/>
                </a:cubicBezTo>
                <a:cubicBezTo>
                  <a:pt x="114" y="6"/>
                  <a:pt x="107" y="10"/>
                  <a:pt x="105" y="11"/>
                </a:cubicBezTo>
                <a:cubicBezTo>
                  <a:pt x="106" y="14"/>
                  <a:pt x="109" y="19"/>
                  <a:pt x="116" y="31"/>
                </a:cubicBezTo>
                <a:lnTo>
                  <a:pt x="116" y="32"/>
                </a:lnTo>
                <a:close/>
                <a:moveTo>
                  <a:pt x="103" y="40"/>
                </a:moveTo>
                <a:cubicBezTo>
                  <a:pt x="104" y="38"/>
                  <a:pt x="105" y="37"/>
                  <a:pt x="105" y="37"/>
                </a:cubicBezTo>
                <a:cubicBezTo>
                  <a:pt x="106" y="36"/>
                  <a:pt x="110" y="34"/>
                  <a:pt x="112" y="33"/>
                </a:cubicBezTo>
                <a:cubicBezTo>
                  <a:pt x="110" y="29"/>
                  <a:pt x="103" y="17"/>
                  <a:pt x="100" y="13"/>
                </a:cubicBezTo>
                <a:cubicBezTo>
                  <a:pt x="88" y="8"/>
                  <a:pt x="77" y="7"/>
                  <a:pt x="70" y="7"/>
                </a:cubicBezTo>
                <a:cubicBezTo>
                  <a:pt x="68" y="7"/>
                  <a:pt x="66" y="8"/>
                  <a:pt x="63" y="8"/>
                </a:cubicBezTo>
                <a:cubicBezTo>
                  <a:pt x="63" y="8"/>
                  <a:pt x="63" y="8"/>
                  <a:pt x="63" y="8"/>
                </a:cubicBezTo>
                <a:cubicBezTo>
                  <a:pt x="63" y="8"/>
                  <a:pt x="62" y="8"/>
                  <a:pt x="62" y="8"/>
                </a:cubicBezTo>
                <a:cubicBezTo>
                  <a:pt x="41" y="18"/>
                  <a:pt x="41" y="18"/>
                  <a:pt x="41" y="18"/>
                </a:cubicBezTo>
                <a:cubicBezTo>
                  <a:pt x="40" y="19"/>
                  <a:pt x="40" y="19"/>
                  <a:pt x="40" y="20"/>
                </a:cubicBezTo>
                <a:cubicBezTo>
                  <a:pt x="39" y="21"/>
                  <a:pt x="39" y="22"/>
                  <a:pt x="40" y="23"/>
                </a:cubicBezTo>
                <a:cubicBezTo>
                  <a:pt x="40" y="24"/>
                  <a:pt x="42" y="25"/>
                  <a:pt x="43" y="25"/>
                </a:cubicBezTo>
                <a:cubicBezTo>
                  <a:pt x="43" y="25"/>
                  <a:pt x="44" y="25"/>
                  <a:pt x="44" y="25"/>
                </a:cubicBezTo>
                <a:cubicBezTo>
                  <a:pt x="65" y="14"/>
                  <a:pt x="65" y="14"/>
                  <a:pt x="65" y="14"/>
                </a:cubicBezTo>
                <a:cubicBezTo>
                  <a:pt x="66" y="14"/>
                  <a:pt x="66" y="14"/>
                  <a:pt x="66" y="14"/>
                </a:cubicBezTo>
                <a:cubicBezTo>
                  <a:pt x="66" y="14"/>
                  <a:pt x="66" y="14"/>
                  <a:pt x="66" y="14"/>
                </a:cubicBezTo>
                <a:cubicBezTo>
                  <a:pt x="79" y="23"/>
                  <a:pt x="96" y="41"/>
                  <a:pt x="100" y="45"/>
                </a:cubicBezTo>
                <a:cubicBezTo>
                  <a:pt x="101" y="44"/>
                  <a:pt x="102" y="41"/>
                  <a:pt x="103" y="40"/>
                </a:cubicBezTo>
                <a:close/>
                <a:moveTo>
                  <a:pt x="69" y="76"/>
                </a:moveTo>
                <a:cubicBezTo>
                  <a:pt x="71" y="75"/>
                  <a:pt x="71" y="73"/>
                  <a:pt x="71" y="72"/>
                </a:cubicBezTo>
                <a:cubicBezTo>
                  <a:pt x="68" y="69"/>
                  <a:pt x="68" y="69"/>
                  <a:pt x="68" y="69"/>
                </a:cubicBezTo>
                <a:cubicBezTo>
                  <a:pt x="68" y="71"/>
                  <a:pt x="67" y="73"/>
                  <a:pt x="65" y="75"/>
                </a:cubicBezTo>
                <a:cubicBezTo>
                  <a:pt x="65" y="75"/>
                  <a:pt x="65" y="75"/>
                  <a:pt x="65" y="75"/>
                </a:cubicBezTo>
                <a:cubicBezTo>
                  <a:pt x="66" y="76"/>
                  <a:pt x="67" y="77"/>
                  <a:pt x="67" y="77"/>
                </a:cubicBezTo>
                <a:cubicBezTo>
                  <a:pt x="68" y="77"/>
                  <a:pt x="69" y="77"/>
                  <a:pt x="69" y="76"/>
                </a:cubicBezTo>
                <a:close/>
                <a:moveTo>
                  <a:pt x="80" y="71"/>
                </a:moveTo>
                <a:cubicBezTo>
                  <a:pt x="82" y="70"/>
                  <a:pt x="82" y="68"/>
                  <a:pt x="82" y="67"/>
                </a:cubicBezTo>
                <a:cubicBezTo>
                  <a:pt x="82" y="66"/>
                  <a:pt x="82" y="66"/>
                  <a:pt x="81" y="66"/>
                </a:cubicBezTo>
                <a:cubicBezTo>
                  <a:pt x="73" y="58"/>
                  <a:pt x="73" y="58"/>
                  <a:pt x="73" y="58"/>
                </a:cubicBezTo>
                <a:cubicBezTo>
                  <a:pt x="77" y="55"/>
                  <a:pt x="77" y="55"/>
                  <a:pt x="77" y="55"/>
                </a:cubicBezTo>
                <a:cubicBezTo>
                  <a:pt x="86" y="64"/>
                  <a:pt x="86" y="64"/>
                  <a:pt x="86" y="64"/>
                </a:cubicBezTo>
                <a:cubicBezTo>
                  <a:pt x="87" y="65"/>
                  <a:pt x="87" y="65"/>
                  <a:pt x="87" y="65"/>
                </a:cubicBezTo>
                <a:cubicBezTo>
                  <a:pt x="88" y="66"/>
                  <a:pt x="89" y="66"/>
                  <a:pt x="90" y="66"/>
                </a:cubicBezTo>
                <a:cubicBezTo>
                  <a:pt x="90" y="66"/>
                  <a:pt x="91" y="66"/>
                  <a:pt x="91" y="66"/>
                </a:cubicBezTo>
                <a:cubicBezTo>
                  <a:pt x="92" y="65"/>
                  <a:pt x="93" y="64"/>
                  <a:pt x="93" y="63"/>
                </a:cubicBezTo>
                <a:cubicBezTo>
                  <a:pt x="93" y="62"/>
                  <a:pt x="93" y="61"/>
                  <a:pt x="92" y="61"/>
                </a:cubicBezTo>
                <a:cubicBezTo>
                  <a:pt x="83" y="51"/>
                  <a:pt x="83" y="51"/>
                  <a:pt x="83" y="51"/>
                </a:cubicBezTo>
                <a:cubicBezTo>
                  <a:pt x="87" y="48"/>
                  <a:pt x="87" y="48"/>
                  <a:pt x="87" y="48"/>
                </a:cubicBezTo>
                <a:cubicBezTo>
                  <a:pt x="96" y="58"/>
                  <a:pt x="96" y="58"/>
                  <a:pt x="96" y="58"/>
                </a:cubicBezTo>
                <a:cubicBezTo>
                  <a:pt x="97" y="58"/>
                  <a:pt x="97" y="58"/>
                  <a:pt x="97" y="58"/>
                </a:cubicBezTo>
                <a:cubicBezTo>
                  <a:pt x="98" y="59"/>
                  <a:pt x="99" y="60"/>
                  <a:pt x="100" y="60"/>
                </a:cubicBezTo>
                <a:cubicBezTo>
                  <a:pt x="100" y="60"/>
                  <a:pt x="101" y="60"/>
                  <a:pt x="101" y="59"/>
                </a:cubicBezTo>
                <a:cubicBezTo>
                  <a:pt x="103" y="59"/>
                  <a:pt x="104" y="57"/>
                  <a:pt x="103" y="55"/>
                </a:cubicBezTo>
                <a:cubicBezTo>
                  <a:pt x="94" y="46"/>
                  <a:pt x="94" y="46"/>
                  <a:pt x="94" y="46"/>
                </a:cubicBezTo>
                <a:cubicBezTo>
                  <a:pt x="89" y="40"/>
                  <a:pt x="76" y="27"/>
                  <a:pt x="65" y="19"/>
                </a:cubicBezTo>
                <a:cubicBezTo>
                  <a:pt x="47" y="29"/>
                  <a:pt x="47" y="29"/>
                  <a:pt x="47" y="29"/>
                </a:cubicBezTo>
                <a:cubicBezTo>
                  <a:pt x="45" y="29"/>
                  <a:pt x="44" y="29"/>
                  <a:pt x="43" y="29"/>
                </a:cubicBezTo>
                <a:cubicBezTo>
                  <a:pt x="40" y="29"/>
                  <a:pt x="38" y="28"/>
                  <a:pt x="36" y="26"/>
                </a:cubicBezTo>
                <a:cubicBezTo>
                  <a:pt x="35" y="24"/>
                  <a:pt x="35" y="22"/>
                  <a:pt x="35" y="19"/>
                </a:cubicBezTo>
                <a:cubicBezTo>
                  <a:pt x="36" y="17"/>
                  <a:pt x="37" y="15"/>
                  <a:pt x="39" y="14"/>
                </a:cubicBezTo>
                <a:cubicBezTo>
                  <a:pt x="41" y="13"/>
                  <a:pt x="41" y="13"/>
                  <a:pt x="41" y="13"/>
                </a:cubicBezTo>
                <a:cubicBezTo>
                  <a:pt x="32" y="14"/>
                  <a:pt x="32" y="14"/>
                  <a:pt x="32" y="14"/>
                </a:cubicBezTo>
                <a:cubicBezTo>
                  <a:pt x="16" y="31"/>
                  <a:pt x="16" y="31"/>
                  <a:pt x="16" y="31"/>
                </a:cubicBezTo>
                <a:cubicBezTo>
                  <a:pt x="25" y="41"/>
                  <a:pt x="25" y="41"/>
                  <a:pt x="25" y="41"/>
                </a:cubicBezTo>
                <a:cubicBezTo>
                  <a:pt x="26" y="41"/>
                  <a:pt x="37" y="32"/>
                  <a:pt x="37" y="32"/>
                </a:cubicBezTo>
                <a:cubicBezTo>
                  <a:pt x="39" y="30"/>
                  <a:pt x="41" y="30"/>
                  <a:pt x="42" y="30"/>
                </a:cubicBezTo>
                <a:cubicBezTo>
                  <a:pt x="45" y="30"/>
                  <a:pt x="47" y="31"/>
                  <a:pt x="49" y="33"/>
                </a:cubicBezTo>
                <a:cubicBezTo>
                  <a:pt x="50" y="34"/>
                  <a:pt x="50" y="35"/>
                  <a:pt x="50" y="37"/>
                </a:cubicBezTo>
                <a:cubicBezTo>
                  <a:pt x="51" y="37"/>
                  <a:pt x="52" y="37"/>
                  <a:pt x="52" y="37"/>
                </a:cubicBezTo>
                <a:cubicBezTo>
                  <a:pt x="55" y="37"/>
                  <a:pt x="57" y="38"/>
                  <a:pt x="59" y="40"/>
                </a:cubicBezTo>
                <a:cubicBezTo>
                  <a:pt x="61" y="42"/>
                  <a:pt x="61" y="46"/>
                  <a:pt x="59" y="49"/>
                </a:cubicBezTo>
                <a:cubicBezTo>
                  <a:pt x="61" y="49"/>
                  <a:pt x="62" y="50"/>
                  <a:pt x="63" y="51"/>
                </a:cubicBezTo>
                <a:cubicBezTo>
                  <a:pt x="65" y="54"/>
                  <a:pt x="65" y="58"/>
                  <a:pt x="63" y="61"/>
                </a:cubicBezTo>
                <a:cubicBezTo>
                  <a:pt x="64" y="62"/>
                  <a:pt x="65" y="62"/>
                  <a:pt x="66" y="63"/>
                </a:cubicBezTo>
                <a:cubicBezTo>
                  <a:pt x="68" y="62"/>
                  <a:pt x="68" y="62"/>
                  <a:pt x="68" y="62"/>
                </a:cubicBezTo>
                <a:cubicBezTo>
                  <a:pt x="75" y="69"/>
                  <a:pt x="75" y="69"/>
                  <a:pt x="75" y="69"/>
                </a:cubicBezTo>
                <a:cubicBezTo>
                  <a:pt x="75" y="69"/>
                  <a:pt x="76" y="70"/>
                  <a:pt x="76" y="70"/>
                </a:cubicBezTo>
                <a:cubicBezTo>
                  <a:pt x="77" y="71"/>
                  <a:pt x="78" y="71"/>
                  <a:pt x="78" y="71"/>
                </a:cubicBezTo>
                <a:cubicBezTo>
                  <a:pt x="79" y="71"/>
                  <a:pt x="80" y="71"/>
                  <a:pt x="80" y="71"/>
                </a:cubicBezTo>
                <a:close/>
                <a:moveTo>
                  <a:pt x="12" y="28"/>
                </a:moveTo>
                <a:cubicBezTo>
                  <a:pt x="28" y="11"/>
                  <a:pt x="28" y="11"/>
                  <a:pt x="28" y="11"/>
                </a:cubicBezTo>
                <a:cubicBezTo>
                  <a:pt x="17" y="0"/>
                  <a:pt x="17" y="0"/>
                  <a:pt x="17" y="0"/>
                </a:cubicBezTo>
                <a:cubicBezTo>
                  <a:pt x="0" y="17"/>
                  <a:pt x="0" y="17"/>
                  <a:pt x="0" y="17"/>
                </a:cubicBezTo>
                <a:lnTo>
                  <a:pt x="12" y="28"/>
                </a:lnTo>
                <a:close/>
              </a:path>
            </a:pathLst>
          </a:custGeom>
          <a:solidFill>
            <a:srgbClr val="1A2F64"/>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UA" sz="1800" b="0" i="0" u="none" strike="noStrike" kern="0" cap="none" spc="0" normalizeH="0" baseline="0" noProof="0">
              <a:ln>
                <a:noFill/>
              </a:ln>
              <a:solidFill>
                <a:srgbClr val="999999"/>
              </a:solidFill>
              <a:effectLst/>
              <a:uLnTx/>
              <a:uFillTx/>
              <a:cs typeface="+mn-ea"/>
              <a:sym typeface="+mn-lt"/>
            </a:endParaRPr>
          </a:p>
        </p:txBody>
      </p:sp>
      <p:sp>
        <p:nvSpPr>
          <p:cNvPr id="12" name="文本框 11"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a:extLst>
              <a:ext uri="{FF2B5EF4-FFF2-40B4-BE49-F238E27FC236}">
                <a16:creationId xmlns:a16="http://schemas.microsoft.com/office/drawing/2014/main" id="{D25A9E05-0C55-F47B-A551-036C790F015F}"/>
              </a:ext>
            </a:extLst>
          </p:cNvPr>
          <p:cNvSpPr txBox="1"/>
          <p:nvPr/>
        </p:nvSpPr>
        <p:spPr>
          <a:xfrm>
            <a:off x="1947764" y="5743231"/>
            <a:ext cx="1894693" cy="520784"/>
          </a:xfrm>
          <a:prstGeom prst="rect">
            <a:avLst/>
          </a:prstGeom>
          <a:noFill/>
          <a:effectLst/>
        </p:spPr>
        <p:txBody>
          <a:bodyPr wrap="square" rtlCol="0">
            <a:spAutoFit/>
          </a:bodyPr>
          <a:lstStyle/>
          <a:p>
            <a:pPr algn="ctr">
              <a:lnSpc>
                <a:spcPct val="120000"/>
              </a:lnSpc>
            </a:pPr>
            <a:r>
              <a:rPr lang="en-US" altLang="zh-CN" sz="1200" dirty="0">
                <a:solidFill>
                  <a:prstClr val="white">
                    <a:lumMod val="50000"/>
                  </a:prstClr>
                </a:solidFill>
                <a:cs typeface="+mn-ea"/>
                <a:sym typeface="+mn-lt"/>
              </a:rPr>
              <a:t>Click here to add content, content to match the title. </a:t>
            </a:r>
          </a:p>
        </p:txBody>
      </p:sp>
      <p:sp>
        <p:nvSpPr>
          <p:cNvPr id="13" name="矩形 12">
            <a:extLst>
              <a:ext uri="{FF2B5EF4-FFF2-40B4-BE49-F238E27FC236}">
                <a16:creationId xmlns:a16="http://schemas.microsoft.com/office/drawing/2014/main" id="{9E374F46-5E40-847F-6A77-F455B9436775}"/>
              </a:ext>
            </a:extLst>
          </p:cNvPr>
          <p:cNvSpPr/>
          <p:nvPr/>
        </p:nvSpPr>
        <p:spPr>
          <a:xfrm>
            <a:off x="2242528" y="5404677"/>
            <a:ext cx="1305165" cy="338554"/>
          </a:xfrm>
          <a:prstGeom prst="rect">
            <a:avLst/>
          </a:prstGeom>
        </p:spPr>
        <p:txBody>
          <a:bodyPr wrap="none">
            <a:spAutoFit/>
          </a:bodyPr>
          <a:lstStyle/>
          <a:p>
            <a:pPr algn="ctr">
              <a:defRPr/>
            </a:pPr>
            <a:r>
              <a:rPr lang="en-US" altLang="zh-CN" sz="1600" b="1" kern="0" dirty="0">
                <a:solidFill>
                  <a:srgbClr val="1A2F64"/>
                </a:solidFill>
                <a:cs typeface="+mn-ea"/>
                <a:sym typeface="+mn-lt"/>
              </a:rPr>
              <a:t>Add title text</a:t>
            </a:r>
            <a:endParaRPr lang="zh-CN" altLang="en-US" sz="1600" b="1" kern="0" dirty="0">
              <a:solidFill>
                <a:srgbClr val="1A2F64"/>
              </a:solidFill>
              <a:cs typeface="+mn-ea"/>
              <a:sym typeface="+mn-lt"/>
            </a:endParaRPr>
          </a:p>
        </p:txBody>
      </p:sp>
      <p:sp>
        <p:nvSpPr>
          <p:cNvPr id="14" name="文本框 13"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a:extLst>
              <a:ext uri="{FF2B5EF4-FFF2-40B4-BE49-F238E27FC236}">
                <a16:creationId xmlns:a16="http://schemas.microsoft.com/office/drawing/2014/main" id="{A94E1C5F-60AE-01DD-6B1F-11618BD7EAAD}"/>
              </a:ext>
            </a:extLst>
          </p:cNvPr>
          <p:cNvSpPr txBox="1"/>
          <p:nvPr/>
        </p:nvSpPr>
        <p:spPr>
          <a:xfrm>
            <a:off x="3552629" y="1395165"/>
            <a:ext cx="1894693" cy="520784"/>
          </a:xfrm>
          <a:prstGeom prst="rect">
            <a:avLst/>
          </a:prstGeom>
          <a:noFill/>
          <a:effectLst/>
        </p:spPr>
        <p:txBody>
          <a:bodyPr wrap="square" rtlCol="0">
            <a:spAutoFit/>
          </a:bodyPr>
          <a:lstStyle/>
          <a:p>
            <a:pPr algn="ctr">
              <a:lnSpc>
                <a:spcPct val="120000"/>
              </a:lnSpc>
            </a:pPr>
            <a:r>
              <a:rPr lang="en-US" altLang="zh-CN" sz="1200" dirty="0">
                <a:solidFill>
                  <a:prstClr val="white">
                    <a:lumMod val="50000"/>
                  </a:prstClr>
                </a:solidFill>
                <a:cs typeface="+mn-ea"/>
                <a:sym typeface="+mn-lt"/>
              </a:rPr>
              <a:t>Click here to add content, content to match the title. </a:t>
            </a:r>
          </a:p>
        </p:txBody>
      </p:sp>
      <p:sp>
        <p:nvSpPr>
          <p:cNvPr id="15" name="矩形 14">
            <a:extLst>
              <a:ext uri="{FF2B5EF4-FFF2-40B4-BE49-F238E27FC236}">
                <a16:creationId xmlns:a16="http://schemas.microsoft.com/office/drawing/2014/main" id="{1A58D43F-ACEF-B605-F83F-A1257476352D}"/>
              </a:ext>
            </a:extLst>
          </p:cNvPr>
          <p:cNvSpPr/>
          <p:nvPr/>
        </p:nvSpPr>
        <p:spPr>
          <a:xfrm>
            <a:off x="3847393" y="1056611"/>
            <a:ext cx="1305165" cy="338554"/>
          </a:xfrm>
          <a:prstGeom prst="rect">
            <a:avLst/>
          </a:prstGeom>
        </p:spPr>
        <p:txBody>
          <a:bodyPr wrap="none">
            <a:spAutoFit/>
          </a:bodyPr>
          <a:lstStyle/>
          <a:p>
            <a:pPr algn="ctr">
              <a:defRPr/>
            </a:pPr>
            <a:r>
              <a:rPr lang="en-US" altLang="zh-CN" sz="1600" b="1" kern="0" dirty="0">
                <a:solidFill>
                  <a:srgbClr val="1A2F64"/>
                </a:solidFill>
                <a:cs typeface="+mn-ea"/>
                <a:sym typeface="+mn-lt"/>
              </a:rPr>
              <a:t>Add title text</a:t>
            </a:r>
            <a:endParaRPr lang="zh-CN" altLang="en-US" sz="1600" b="1" kern="0" dirty="0">
              <a:solidFill>
                <a:srgbClr val="1A2F64"/>
              </a:solidFill>
              <a:cs typeface="+mn-ea"/>
              <a:sym typeface="+mn-lt"/>
            </a:endParaRPr>
          </a:p>
        </p:txBody>
      </p:sp>
      <p:sp>
        <p:nvSpPr>
          <p:cNvPr id="26" name="文本框 2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a:extLst>
              <a:ext uri="{FF2B5EF4-FFF2-40B4-BE49-F238E27FC236}">
                <a16:creationId xmlns:a16="http://schemas.microsoft.com/office/drawing/2014/main" id="{B04A0762-AE36-3C8C-D6D1-CE264495C9B2}"/>
              </a:ext>
            </a:extLst>
          </p:cNvPr>
          <p:cNvSpPr txBox="1"/>
          <p:nvPr/>
        </p:nvSpPr>
        <p:spPr>
          <a:xfrm>
            <a:off x="5089071" y="5743231"/>
            <a:ext cx="1894693" cy="520784"/>
          </a:xfrm>
          <a:prstGeom prst="rect">
            <a:avLst/>
          </a:prstGeom>
          <a:noFill/>
          <a:effectLst/>
        </p:spPr>
        <p:txBody>
          <a:bodyPr wrap="square" rtlCol="0">
            <a:spAutoFit/>
          </a:bodyPr>
          <a:lstStyle/>
          <a:p>
            <a:pPr algn="ctr">
              <a:lnSpc>
                <a:spcPct val="120000"/>
              </a:lnSpc>
            </a:pPr>
            <a:r>
              <a:rPr lang="en-US" altLang="zh-CN" sz="1200" dirty="0">
                <a:solidFill>
                  <a:prstClr val="white">
                    <a:lumMod val="50000"/>
                  </a:prstClr>
                </a:solidFill>
                <a:cs typeface="+mn-ea"/>
                <a:sym typeface="+mn-lt"/>
              </a:rPr>
              <a:t>Click here to add content, content to match the title. </a:t>
            </a:r>
          </a:p>
        </p:txBody>
      </p:sp>
      <p:sp>
        <p:nvSpPr>
          <p:cNvPr id="27" name="矩形 26">
            <a:extLst>
              <a:ext uri="{FF2B5EF4-FFF2-40B4-BE49-F238E27FC236}">
                <a16:creationId xmlns:a16="http://schemas.microsoft.com/office/drawing/2014/main" id="{C3460B87-2BAF-7441-C6F3-467E166CCA82}"/>
              </a:ext>
            </a:extLst>
          </p:cNvPr>
          <p:cNvSpPr/>
          <p:nvPr/>
        </p:nvSpPr>
        <p:spPr>
          <a:xfrm>
            <a:off x="5383835" y="5404677"/>
            <a:ext cx="1305165" cy="338554"/>
          </a:xfrm>
          <a:prstGeom prst="rect">
            <a:avLst/>
          </a:prstGeom>
        </p:spPr>
        <p:txBody>
          <a:bodyPr wrap="none">
            <a:spAutoFit/>
          </a:bodyPr>
          <a:lstStyle/>
          <a:p>
            <a:pPr algn="ctr">
              <a:defRPr/>
            </a:pPr>
            <a:r>
              <a:rPr lang="en-US" altLang="zh-CN" sz="1600" b="1" kern="0" dirty="0">
                <a:solidFill>
                  <a:srgbClr val="1A2F64"/>
                </a:solidFill>
                <a:cs typeface="+mn-ea"/>
                <a:sym typeface="+mn-lt"/>
              </a:rPr>
              <a:t>Add title text</a:t>
            </a:r>
            <a:endParaRPr lang="zh-CN" altLang="en-US" sz="1600" b="1" kern="0" dirty="0">
              <a:solidFill>
                <a:srgbClr val="1A2F64"/>
              </a:solidFill>
              <a:cs typeface="+mn-ea"/>
              <a:sym typeface="+mn-lt"/>
            </a:endParaRPr>
          </a:p>
        </p:txBody>
      </p:sp>
      <p:sp>
        <p:nvSpPr>
          <p:cNvPr id="28" name="文本框 27"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a:extLst>
              <a:ext uri="{FF2B5EF4-FFF2-40B4-BE49-F238E27FC236}">
                <a16:creationId xmlns:a16="http://schemas.microsoft.com/office/drawing/2014/main" id="{418BDD68-22A2-7929-440D-5665F3BE85BE}"/>
              </a:ext>
            </a:extLst>
          </p:cNvPr>
          <p:cNvSpPr txBox="1"/>
          <p:nvPr/>
        </p:nvSpPr>
        <p:spPr>
          <a:xfrm>
            <a:off x="6538425" y="1395166"/>
            <a:ext cx="1894693" cy="520784"/>
          </a:xfrm>
          <a:prstGeom prst="rect">
            <a:avLst/>
          </a:prstGeom>
          <a:noFill/>
          <a:effectLst/>
        </p:spPr>
        <p:txBody>
          <a:bodyPr wrap="square" rtlCol="0">
            <a:spAutoFit/>
          </a:bodyPr>
          <a:lstStyle/>
          <a:p>
            <a:pPr algn="ctr">
              <a:lnSpc>
                <a:spcPct val="120000"/>
              </a:lnSpc>
            </a:pPr>
            <a:r>
              <a:rPr lang="en-US" altLang="zh-CN" sz="1200" dirty="0">
                <a:solidFill>
                  <a:prstClr val="white">
                    <a:lumMod val="50000"/>
                  </a:prstClr>
                </a:solidFill>
                <a:cs typeface="+mn-ea"/>
                <a:sym typeface="+mn-lt"/>
              </a:rPr>
              <a:t>Click here to add content, content to match the title. </a:t>
            </a:r>
          </a:p>
        </p:txBody>
      </p:sp>
      <p:sp>
        <p:nvSpPr>
          <p:cNvPr id="29" name="矩形 28">
            <a:extLst>
              <a:ext uri="{FF2B5EF4-FFF2-40B4-BE49-F238E27FC236}">
                <a16:creationId xmlns:a16="http://schemas.microsoft.com/office/drawing/2014/main" id="{C4A3CD3C-8B83-3001-EDF5-F0F42B86D7A2}"/>
              </a:ext>
            </a:extLst>
          </p:cNvPr>
          <p:cNvSpPr/>
          <p:nvPr/>
        </p:nvSpPr>
        <p:spPr>
          <a:xfrm>
            <a:off x="6833189" y="1056611"/>
            <a:ext cx="1305165" cy="338554"/>
          </a:xfrm>
          <a:prstGeom prst="rect">
            <a:avLst/>
          </a:prstGeom>
        </p:spPr>
        <p:txBody>
          <a:bodyPr wrap="none">
            <a:spAutoFit/>
          </a:bodyPr>
          <a:lstStyle/>
          <a:p>
            <a:pPr algn="ctr">
              <a:defRPr/>
            </a:pPr>
            <a:r>
              <a:rPr lang="en-US" altLang="zh-CN" sz="1600" b="1" kern="0" dirty="0">
                <a:solidFill>
                  <a:srgbClr val="1A2F64"/>
                </a:solidFill>
                <a:cs typeface="+mn-ea"/>
                <a:sym typeface="+mn-lt"/>
              </a:rPr>
              <a:t>Add title text</a:t>
            </a:r>
            <a:endParaRPr lang="zh-CN" altLang="en-US" sz="1600" b="1" kern="0" dirty="0">
              <a:solidFill>
                <a:srgbClr val="1A2F64"/>
              </a:solidFill>
              <a:cs typeface="+mn-ea"/>
              <a:sym typeface="+mn-lt"/>
            </a:endParaRPr>
          </a:p>
        </p:txBody>
      </p:sp>
      <p:sp>
        <p:nvSpPr>
          <p:cNvPr id="30" name="文本框 29"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a:extLst>
              <a:ext uri="{FF2B5EF4-FFF2-40B4-BE49-F238E27FC236}">
                <a16:creationId xmlns:a16="http://schemas.microsoft.com/office/drawing/2014/main" id="{48BFFCFB-20B4-DBD7-5184-63EC3DAF2B60}"/>
              </a:ext>
            </a:extLst>
          </p:cNvPr>
          <p:cNvSpPr txBox="1"/>
          <p:nvPr/>
        </p:nvSpPr>
        <p:spPr>
          <a:xfrm>
            <a:off x="8230377" y="5743231"/>
            <a:ext cx="1894693" cy="520784"/>
          </a:xfrm>
          <a:prstGeom prst="rect">
            <a:avLst/>
          </a:prstGeom>
          <a:noFill/>
          <a:effectLst/>
        </p:spPr>
        <p:txBody>
          <a:bodyPr wrap="square" rtlCol="0">
            <a:spAutoFit/>
          </a:bodyPr>
          <a:lstStyle/>
          <a:p>
            <a:pPr algn="ctr">
              <a:lnSpc>
                <a:spcPct val="120000"/>
              </a:lnSpc>
            </a:pPr>
            <a:r>
              <a:rPr lang="en-US" altLang="zh-CN" sz="1200" dirty="0">
                <a:solidFill>
                  <a:prstClr val="white">
                    <a:lumMod val="50000"/>
                  </a:prstClr>
                </a:solidFill>
                <a:cs typeface="+mn-ea"/>
                <a:sym typeface="+mn-lt"/>
              </a:rPr>
              <a:t>Click here to add content, content to match the title. </a:t>
            </a:r>
          </a:p>
        </p:txBody>
      </p:sp>
      <p:sp>
        <p:nvSpPr>
          <p:cNvPr id="31" name="矩形 30">
            <a:extLst>
              <a:ext uri="{FF2B5EF4-FFF2-40B4-BE49-F238E27FC236}">
                <a16:creationId xmlns:a16="http://schemas.microsoft.com/office/drawing/2014/main" id="{806AC10E-65BD-9592-635A-4B17E6A36A5C}"/>
              </a:ext>
            </a:extLst>
          </p:cNvPr>
          <p:cNvSpPr/>
          <p:nvPr/>
        </p:nvSpPr>
        <p:spPr>
          <a:xfrm>
            <a:off x="8525141" y="5404677"/>
            <a:ext cx="1305165" cy="338554"/>
          </a:xfrm>
          <a:prstGeom prst="rect">
            <a:avLst/>
          </a:prstGeom>
        </p:spPr>
        <p:txBody>
          <a:bodyPr wrap="none">
            <a:spAutoFit/>
          </a:bodyPr>
          <a:lstStyle/>
          <a:p>
            <a:pPr algn="ctr">
              <a:defRPr/>
            </a:pPr>
            <a:r>
              <a:rPr lang="en-US" altLang="zh-CN" sz="1600" b="1" kern="0" dirty="0">
                <a:solidFill>
                  <a:srgbClr val="1A2F64"/>
                </a:solidFill>
                <a:cs typeface="+mn-ea"/>
                <a:sym typeface="+mn-lt"/>
              </a:rPr>
              <a:t>Add title text</a:t>
            </a:r>
            <a:endParaRPr lang="zh-CN" altLang="en-US" sz="1600" b="1" kern="0" dirty="0">
              <a:solidFill>
                <a:srgbClr val="1A2F64"/>
              </a:solidFill>
              <a:cs typeface="+mn-ea"/>
              <a:sym typeface="+mn-lt"/>
            </a:endParaRPr>
          </a:p>
        </p:txBody>
      </p:sp>
    </p:spTree>
    <p:extLst>
      <p:ext uri="{BB962C8B-B14F-4D97-AF65-F5344CB8AC3E}">
        <p14:creationId xmlns:p14="http://schemas.microsoft.com/office/powerpoint/2010/main" val="212688601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xmlns:a16="http://schemas.microsoft.com/office/drawing/2014/main"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ppt_x"/>
                                          </p:val>
                                        </p:tav>
                                        <p:tav tm="100000">
                                          <p:val>
                                            <p:strVal val="#ppt_x"/>
                                          </p:val>
                                        </p:tav>
                                      </p:tavLst>
                                    </p:anim>
                                    <p:anim calcmode="lin" valueType="num">
                                      <p:cBhvr additive="base">
                                        <p:cTn id="16" dur="1000" fill="hold"/>
                                        <p:tgtEl>
                                          <p:spTgt spid="5"/>
                                        </p:tgtEl>
                                        <p:attrNameLst>
                                          <p:attrName>ppt_y</p:attrName>
                                        </p:attrNameLst>
                                      </p:cBhvr>
                                      <p:tavLst>
                                        <p:tav tm="0">
                                          <p:val>
                                            <p:strVal val="0-#ppt_h/2"/>
                                          </p:val>
                                        </p:tav>
                                        <p:tav tm="100000">
                                          <p:val>
                                            <p:strVal val="#ppt_y"/>
                                          </p:val>
                                        </p:tav>
                                      </p:tavLst>
                                    </p:anim>
                                  </p:childTnLst>
                                </p:cTn>
                              </p:par>
                              <p:par>
                                <p:cTn id="17" presetID="2" presetClass="entr" presetSubtype="4" decel="100000" fill="hold" grpId="0" nodeType="withEffect">
                                  <p:stCondLst>
                                    <p:cond delay="50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ppt_x"/>
                                          </p:val>
                                        </p:tav>
                                        <p:tav tm="100000">
                                          <p:val>
                                            <p:strVal val="#ppt_x"/>
                                          </p:val>
                                        </p:tav>
                                      </p:tavLst>
                                    </p:anim>
                                    <p:anim calcmode="lin" valueType="num">
                                      <p:cBhvr additive="base">
                                        <p:cTn id="20" dur="10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1" decel="100000" fill="hold" grpId="0" nodeType="withEffect">
                                  <p:stCondLst>
                                    <p:cond delay="75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1000" fill="hold"/>
                                        <p:tgtEl>
                                          <p:spTgt spid="3"/>
                                        </p:tgtEl>
                                        <p:attrNameLst>
                                          <p:attrName>ppt_x</p:attrName>
                                        </p:attrNameLst>
                                      </p:cBhvr>
                                      <p:tavLst>
                                        <p:tav tm="0">
                                          <p:val>
                                            <p:strVal val="#ppt_x"/>
                                          </p:val>
                                        </p:tav>
                                        <p:tav tm="100000">
                                          <p:val>
                                            <p:strVal val="#ppt_x"/>
                                          </p:val>
                                        </p:tav>
                                      </p:tavLst>
                                    </p:anim>
                                    <p:anim calcmode="lin" valueType="num">
                                      <p:cBhvr additive="base">
                                        <p:cTn id="24" dur="1000" fill="hold"/>
                                        <p:tgtEl>
                                          <p:spTgt spid="3"/>
                                        </p:tgtEl>
                                        <p:attrNameLst>
                                          <p:attrName>ppt_y</p:attrName>
                                        </p:attrNameLst>
                                      </p:cBhvr>
                                      <p:tavLst>
                                        <p:tav tm="0">
                                          <p:val>
                                            <p:strVal val="0-#ppt_h/2"/>
                                          </p:val>
                                        </p:tav>
                                        <p:tav tm="100000">
                                          <p:val>
                                            <p:strVal val="#ppt_y"/>
                                          </p:val>
                                        </p:tav>
                                      </p:tavLst>
                                    </p:anim>
                                  </p:childTnLst>
                                </p:cTn>
                              </p:par>
                              <p:par>
                                <p:cTn id="25" presetID="2" presetClass="entr" presetSubtype="4" decel="100000" fill="hold" grpId="0" nodeType="withEffect">
                                  <p:stCondLst>
                                    <p:cond delay="100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1000" fill="hold"/>
                                        <p:tgtEl>
                                          <p:spTgt spid="2"/>
                                        </p:tgtEl>
                                        <p:attrNameLst>
                                          <p:attrName>ppt_x</p:attrName>
                                        </p:attrNameLst>
                                      </p:cBhvr>
                                      <p:tavLst>
                                        <p:tav tm="0">
                                          <p:val>
                                            <p:strVal val="#ppt_x"/>
                                          </p:val>
                                        </p:tav>
                                        <p:tav tm="100000">
                                          <p:val>
                                            <p:strVal val="#ppt_x"/>
                                          </p:val>
                                        </p:tav>
                                      </p:tavLst>
                                    </p:anim>
                                    <p:anim calcmode="lin" valueType="num">
                                      <p:cBhvr additive="base">
                                        <p:cTn id="28" dur="1000" fill="hold"/>
                                        <p:tgtEl>
                                          <p:spTgt spid="2"/>
                                        </p:tgtEl>
                                        <p:attrNameLst>
                                          <p:attrName>ppt_y</p:attrName>
                                        </p:attrNameLst>
                                      </p:cBhvr>
                                      <p:tavLst>
                                        <p:tav tm="0">
                                          <p:val>
                                            <p:strVal val="1+#ppt_h/2"/>
                                          </p:val>
                                        </p:tav>
                                        <p:tav tm="100000">
                                          <p:val>
                                            <p:strVal val="#ppt_y"/>
                                          </p:val>
                                        </p:tav>
                                      </p:tavLst>
                                    </p:anim>
                                  </p:childTnLst>
                                </p:cTn>
                              </p:par>
                              <p:par>
                                <p:cTn id="29" presetID="10" presetClass="entr" presetSubtype="0" fill="hold" grpId="0" nodeType="withEffect">
                                  <p:stCondLst>
                                    <p:cond delay="50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grpId="0" nodeType="withEffect">
                                  <p:stCondLst>
                                    <p:cond delay="75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par>
                                <p:cTn id="35" presetID="10" presetClass="entr" presetSubtype="0" fill="hold" grpId="0" nodeType="withEffect">
                                  <p:stCondLst>
                                    <p:cond delay="100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grpId="0" nodeType="withEffect">
                                  <p:stCondLst>
                                    <p:cond delay="125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par>
                                <p:cTn id="41" presetID="10" presetClass="entr" presetSubtype="0" fill="hold" grpId="0" nodeType="withEffect">
                                  <p:stCondLst>
                                    <p:cond delay="150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500"/>
                                        <p:tgtEl>
                                          <p:spTgt spid="12"/>
                                        </p:tgtEl>
                                      </p:cBhvr>
                                    </p:animEffect>
                                  </p:childTnLst>
                                </p:cTn>
                              </p:par>
                              <p:par>
                                <p:cTn id="48" presetID="23" presetClass="entr" presetSubtype="288" decel="100000" fill="hold" grpId="0" nodeType="withEffect">
                                  <p:stCondLst>
                                    <p:cond delay="0"/>
                                  </p:stCondLst>
                                  <p:iterate type="lt">
                                    <p:tmPct val="15000"/>
                                  </p:iterate>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strVal val="8/3*#ppt_w"/>
                                          </p:val>
                                        </p:tav>
                                        <p:tav tm="100000">
                                          <p:val>
                                            <p:strVal val="#ppt_w"/>
                                          </p:val>
                                        </p:tav>
                                      </p:tavLst>
                                    </p:anim>
                                    <p:anim calcmode="lin" valueType="num">
                                      <p:cBhvr>
                                        <p:cTn id="51" dur="500" fill="hold"/>
                                        <p:tgtEl>
                                          <p:spTgt spid="13"/>
                                        </p:tgtEl>
                                        <p:attrNameLst>
                                          <p:attrName>ppt_h</p:attrName>
                                        </p:attrNameLst>
                                      </p:cBhvr>
                                      <p:tavLst>
                                        <p:tav tm="0">
                                          <p:val>
                                            <p:strVal val="12/3*#ppt_h"/>
                                          </p:val>
                                        </p:tav>
                                        <p:tav tm="100000">
                                          <p:val>
                                            <p:strVal val="#ppt_h"/>
                                          </p:val>
                                        </p:tav>
                                      </p:tavLst>
                                    </p:anim>
                                  </p:childTnLst>
                                </p:cTn>
                              </p:par>
                              <p:par>
                                <p:cTn id="52" presetID="10" presetClass="entr" presetSubtype="0" fill="hold" grpId="1" nodeType="withEffect">
                                  <p:stCondLst>
                                    <p:cond delay="0"/>
                                  </p:stCondLst>
                                  <p:iterate type="lt">
                                    <p:tmPct val="15000"/>
                                  </p:iterate>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childTnLst>
                          </p:cTn>
                        </p:par>
                        <p:par>
                          <p:cTn id="55" fill="hold">
                            <p:stCondLst>
                              <p:cond delay="3825"/>
                            </p:stCondLst>
                            <p:childTnLst>
                              <p:par>
                                <p:cTn id="56" presetID="22" presetClass="entr" presetSubtype="1"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up)">
                                      <p:cBhvr>
                                        <p:cTn id="58" dur="500"/>
                                        <p:tgtEl>
                                          <p:spTgt spid="14"/>
                                        </p:tgtEl>
                                      </p:cBhvr>
                                    </p:animEffect>
                                  </p:childTnLst>
                                </p:cTn>
                              </p:par>
                              <p:par>
                                <p:cTn id="59" presetID="23" presetClass="entr" presetSubtype="288" decel="100000" fill="hold" grpId="0" nodeType="withEffect">
                                  <p:stCondLst>
                                    <p:cond delay="0"/>
                                  </p:stCondLst>
                                  <p:iterate type="lt">
                                    <p:tmPct val="15000"/>
                                  </p:iterate>
                                  <p:childTnLst>
                                    <p:set>
                                      <p:cBhvr>
                                        <p:cTn id="60" dur="1" fill="hold">
                                          <p:stCondLst>
                                            <p:cond delay="0"/>
                                          </p:stCondLst>
                                        </p:cTn>
                                        <p:tgtEl>
                                          <p:spTgt spid="15"/>
                                        </p:tgtEl>
                                        <p:attrNameLst>
                                          <p:attrName>style.visibility</p:attrName>
                                        </p:attrNameLst>
                                      </p:cBhvr>
                                      <p:to>
                                        <p:strVal val="visible"/>
                                      </p:to>
                                    </p:set>
                                    <p:anim calcmode="lin" valueType="num">
                                      <p:cBhvr>
                                        <p:cTn id="61" dur="500" fill="hold"/>
                                        <p:tgtEl>
                                          <p:spTgt spid="15"/>
                                        </p:tgtEl>
                                        <p:attrNameLst>
                                          <p:attrName>ppt_w</p:attrName>
                                        </p:attrNameLst>
                                      </p:cBhvr>
                                      <p:tavLst>
                                        <p:tav tm="0">
                                          <p:val>
                                            <p:strVal val="8/3*#ppt_w"/>
                                          </p:val>
                                        </p:tav>
                                        <p:tav tm="100000">
                                          <p:val>
                                            <p:strVal val="#ppt_w"/>
                                          </p:val>
                                        </p:tav>
                                      </p:tavLst>
                                    </p:anim>
                                    <p:anim calcmode="lin" valueType="num">
                                      <p:cBhvr>
                                        <p:cTn id="62" dur="500" fill="hold"/>
                                        <p:tgtEl>
                                          <p:spTgt spid="15"/>
                                        </p:tgtEl>
                                        <p:attrNameLst>
                                          <p:attrName>ppt_h</p:attrName>
                                        </p:attrNameLst>
                                      </p:cBhvr>
                                      <p:tavLst>
                                        <p:tav tm="0">
                                          <p:val>
                                            <p:strVal val="12/3*#ppt_h"/>
                                          </p:val>
                                        </p:tav>
                                        <p:tav tm="100000">
                                          <p:val>
                                            <p:strVal val="#ppt_h"/>
                                          </p:val>
                                        </p:tav>
                                      </p:tavLst>
                                    </p:anim>
                                  </p:childTnLst>
                                </p:cTn>
                              </p:par>
                              <p:par>
                                <p:cTn id="63" presetID="10" presetClass="entr" presetSubtype="0" fill="hold" grpId="1" nodeType="withEffect">
                                  <p:stCondLst>
                                    <p:cond delay="0"/>
                                  </p:stCondLst>
                                  <p:iterate type="lt">
                                    <p:tmPct val="15000"/>
                                  </p:iterate>
                                  <p:childTnLst>
                                    <p:set>
                                      <p:cBhvr>
                                        <p:cTn id="64" dur="1" fill="hold">
                                          <p:stCondLst>
                                            <p:cond delay="0"/>
                                          </p:stCondLst>
                                        </p:cTn>
                                        <p:tgtEl>
                                          <p:spTgt spid="15"/>
                                        </p:tgtEl>
                                        <p:attrNameLst>
                                          <p:attrName>style.visibility</p:attrName>
                                        </p:attrNameLst>
                                      </p:cBhvr>
                                      <p:to>
                                        <p:strVal val="visible"/>
                                      </p:to>
                                    </p:set>
                                    <p:animEffect transition="in" filter="fade">
                                      <p:cBhvr>
                                        <p:cTn id="65" dur="500"/>
                                        <p:tgtEl>
                                          <p:spTgt spid="15"/>
                                        </p:tgtEl>
                                      </p:cBhvr>
                                    </p:animEffect>
                                  </p:childTnLst>
                                </p:cTn>
                              </p:par>
                            </p:childTnLst>
                          </p:cTn>
                        </p:par>
                        <p:par>
                          <p:cTn id="66" fill="hold">
                            <p:stCondLst>
                              <p:cond delay="515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par>
                                <p:cTn id="70" presetID="23" presetClass="entr" presetSubtype="288" decel="100000" fill="hold" grpId="0" nodeType="withEffect">
                                  <p:stCondLst>
                                    <p:cond delay="0"/>
                                  </p:stCondLst>
                                  <p:iterate type="lt">
                                    <p:tmPct val="15000"/>
                                  </p:iterate>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strVal val="8/3*#ppt_w"/>
                                          </p:val>
                                        </p:tav>
                                        <p:tav tm="100000">
                                          <p:val>
                                            <p:strVal val="#ppt_w"/>
                                          </p:val>
                                        </p:tav>
                                      </p:tavLst>
                                    </p:anim>
                                    <p:anim calcmode="lin" valueType="num">
                                      <p:cBhvr>
                                        <p:cTn id="73" dur="500" fill="hold"/>
                                        <p:tgtEl>
                                          <p:spTgt spid="27"/>
                                        </p:tgtEl>
                                        <p:attrNameLst>
                                          <p:attrName>ppt_h</p:attrName>
                                        </p:attrNameLst>
                                      </p:cBhvr>
                                      <p:tavLst>
                                        <p:tav tm="0">
                                          <p:val>
                                            <p:strVal val="12/3*#ppt_h"/>
                                          </p:val>
                                        </p:tav>
                                        <p:tav tm="100000">
                                          <p:val>
                                            <p:strVal val="#ppt_h"/>
                                          </p:val>
                                        </p:tav>
                                      </p:tavLst>
                                    </p:anim>
                                  </p:childTnLst>
                                </p:cTn>
                              </p:par>
                              <p:par>
                                <p:cTn id="74" presetID="10" presetClass="entr" presetSubtype="0" fill="hold" grpId="1" nodeType="withEffect">
                                  <p:stCondLst>
                                    <p:cond delay="0"/>
                                  </p:stCondLst>
                                  <p:iterate type="lt">
                                    <p:tmPct val="15000"/>
                                  </p:iterate>
                                  <p:childTnLst>
                                    <p:set>
                                      <p:cBhvr>
                                        <p:cTn id="75" dur="1" fill="hold">
                                          <p:stCondLst>
                                            <p:cond delay="0"/>
                                          </p:stCondLst>
                                        </p:cTn>
                                        <p:tgtEl>
                                          <p:spTgt spid="27"/>
                                        </p:tgtEl>
                                        <p:attrNameLst>
                                          <p:attrName>style.visibility</p:attrName>
                                        </p:attrNameLst>
                                      </p:cBhvr>
                                      <p:to>
                                        <p:strVal val="visible"/>
                                      </p:to>
                                    </p:set>
                                    <p:animEffect transition="in" filter="fade">
                                      <p:cBhvr>
                                        <p:cTn id="76" dur="500"/>
                                        <p:tgtEl>
                                          <p:spTgt spid="27"/>
                                        </p:tgtEl>
                                      </p:cBhvr>
                                    </p:animEffect>
                                  </p:childTnLst>
                                </p:cTn>
                              </p:par>
                            </p:childTnLst>
                          </p:cTn>
                        </p:par>
                        <p:par>
                          <p:cTn id="77" fill="hold">
                            <p:stCondLst>
                              <p:cond delay="6475"/>
                            </p:stCondLst>
                            <p:childTnLst>
                              <p:par>
                                <p:cTn id="78" presetID="22" presetClass="entr" presetSubtype="1"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wipe(up)">
                                      <p:cBhvr>
                                        <p:cTn id="80" dur="500"/>
                                        <p:tgtEl>
                                          <p:spTgt spid="28"/>
                                        </p:tgtEl>
                                      </p:cBhvr>
                                    </p:animEffect>
                                  </p:childTnLst>
                                </p:cTn>
                              </p:par>
                              <p:par>
                                <p:cTn id="81" presetID="23" presetClass="entr" presetSubtype="288" decel="100000" fill="hold" grpId="0" nodeType="withEffect">
                                  <p:stCondLst>
                                    <p:cond delay="0"/>
                                  </p:stCondLst>
                                  <p:iterate type="lt">
                                    <p:tmPct val="15000"/>
                                  </p:iterate>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strVal val="8/3*#ppt_w"/>
                                          </p:val>
                                        </p:tav>
                                        <p:tav tm="100000">
                                          <p:val>
                                            <p:strVal val="#ppt_w"/>
                                          </p:val>
                                        </p:tav>
                                      </p:tavLst>
                                    </p:anim>
                                    <p:anim calcmode="lin" valueType="num">
                                      <p:cBhvr>
                                        <p:cTn id="84" dur="500" fill="hold"/>
                                        <p:tgtEl>
                                          <p:spTgt spid="29"/>
                                        </p:tgtEl>
                                        <p:attrNameLst>
                                          <p:attrName>ppt_h</p:attrName>
                                        </p:attrNameLst>
                                      </p:cBhvr>
                                      <p:tavLst>
                                        <p:tav tm="0">
                                          <p:val>
                                            <p:strVal val="12/3*#ppt_h"/>
                                          </p:val>
                                        </p:tav>
                                        <p:tav tm="100000">
                                          <p:val>
                                            <p:strVal val="#ppt_h"/>
                                          </p:val>
                                        </p:tav>
                                      </p:tavLst>
                                    </p:anim>
                                  </p:childTnLst>
                                </p:cTn>
                              </p:par>
                              <p:par>
                                <p:cTn id="85" presetID="10" presetClass="entr" presetSubtype="0" fill="hold" grpId="1" nodeType="withEffect">
                                  <p:stCondLst>
                                    <p:cond delay="0"/>
                                  </p:stCondLst>
                                  <p:iterate type="lt">
                                    <p:tmPct val="15000"/>
                                  </p:iterate>
                                  <p:childTnLst>
                                    <p:set>
                                      <p:cBhvr>
                                        <p:cTn id="86" dur="1" fill="hold">
                                          <p:stCondLst>
                                            <p:cond delay="0"/>
                                          </p:stCondLst>
                                        </p:cTn>
                                        <p:tgtEl>
                                          <p:spTgt spid="29"/>
                                        </p:tgtEl>
                                        <p:attrNameLst>
                                          <p:attrName>style.visibility</p:attrName>
                                        </p:attrNameLst>
                                      </p:cBhvr>
                                      <p:to>
                                        <p:strVal val="visible"/>
                                      </p:to>
                                    </p:set>
                                    <p:animEffect transition="in" filter="fade">
                                      <p:cBhvr>
                                        <p:cTn id="87" dur="500"/>
                                        <p:tgtEl>
                                          <p:spTgt spid="29"/>
                                        </p:tgtEl>
                                      </p:cBhvr>
                                    </p:animEffect>
                                  </p:childTnLst>
                                </p:cTn>
                              </p:par>
                            </p:childTnLst>
                          </p:cTn>
                        </p:par>
                        <p:par>
                          <p:cTn id="88" fill="hold">
                            <p:stCondLst>
                              <p:cond delay="780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par>
                                <p:cTn id="92" presetID="23" presetClass="entr" presetSubtype="288" decel="100000" fill="hold" grpId="0" nodeType="withEffect">
                                  <p:stCondLst>
                                    <p:cond delay="0"/>
                                  </p:stCondLst>
                                  <p:iterate type="lt">
                                    <p:tmPct val="15000"/>
                                  </p:iterate>
                                  <p:childTnLst>
                                    <p:set>
                                      <p:cBhvr>
                                        <p:cTn id="93" dur="1" fill="hold">
                                          <p:stCondLst>
                                            <p:cond delay="0"/>
                                          </p:stCondLst>
                                        </p:cTn>
                                        <p:tgtEl>
                                          <p:spTgt spid="31"/>
                                        </p:tgtEl>
                                        <p:attrNameLst>
                                          <p:attrName>style.visibility</p:attrName>
                                        </p:attrNameLst>
                                      </p:cBhvr>
                                      <p:to>
                                        <p:strVal val="visible"/>
                                      </p:to>
                                    </p:set>
                                    <p:anim calcmode="lin" valueType="num">
                                      <p:cBhvr>
                                        <p:cTn id="94" dur="500" fill="hold"/>
                                        <p:tgtEl>
                                          <p:spTgt spid="31"/>
                                        </p:tgtEl>
                                        <p:attrNameLst>
                                          <p:attrName>ppt_w</p:attrName>
                                        </p:attrNameLst>
                                      </p:cBhvr>
                                      <p:tavLst>
                                        <p:tav tm="0">
                                          <p:val>
                                            <p:strVal val="8/3*#ppt_w"/>
                                          </p:val>
                                        </p:tav>
                                        <p:tav tm="100000">
                                          <p:val>
                                            <p:strVal val="#ppt_w"/>
                                          </p:val>
                                        </p:tav>
                                      </p:tavLst>
                                    </p:anim>
                                    <p:anim calcmode="lin" valueType="num">
                                      <p:cBhvr>
                                        <p:cTn id="95" dur="500" fill="hold"/>
                                        <p:tgtEl>
                                          <p:spTgt spid="31"/>
                                        </p:tgtEl>
                                        <p:attrNameLst>
                                          <p:attrName>ppt_h</p:attrName>
                                        </p:attrNameLst>
                                      </p:cBhvr>
                                      <p:tavLst>
                                        <p:tav tm="0">
                                          <p:val>
                                            <p:strVal val="12/3*#ppt_h"/>
                                          </p:val>
                                        </p:tav>
                                        <p:tav tm="100000">
                                          <p:val>
                                            <p:strVal val="#ppt_h"/>
                                          </p:val>
                                        </p:tav>
                                      </p:tavLst>
                                    </p:anim>
                                  </p:childTnLst>
                                </p:cTn>
                              </p:par>
                              <p:par>
                                <p:cTn id="96" presetID="10" presetClass="entr" presetSubtype="0" fill="hold" grpId="1" nodeType="withEffect">
                                  <p:stCondLst>
                                    <p:cond delay="0"/>
                                  </p:stCondLst>
                                  <p:iterate type="lt">
                                    <p:tmPct val="15000"/>
                                  </p:iterate>
                                  <p:childTnLst>
                                    <p:set>
                                      <p:cBhvr>
                                        <p:cTn id="97" dur="1" fill="hold">
                                          <p:stCondLst>
                                            <p:cond delay="0"/>
                                          </p:stCondLst>
                                        </p:cTn>
                                        <p:tgtEl>
                                          <p:spTgt spid="31"/>
                                        </p:tgtEl>
                                        <p:attrNameLst>
                                          <p:attrName>style.visibility</p:attrName>
                                        </p:attrNameLst>
                                      </p:cBhvr>
                                      <p:to>
                                        <p:strVal val="visible"/>
                                      </p:to>
                                    </p:set>
                                    <p:animEffect transition="in" filter="fade">
                                      <p:cBhvr>
                                        <p:cTn id="9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p:bldP spid="13" grpId="0"/>
      <p:bldP spid="13" grpId="1"/>
      <p:bldP spid="14" grpId="0"/>
      <p:bldP spid="15" grpId="0"/>
      <p:bldP spid="15" grpId="1"/>
      <p:bldP spid="26" grpId="0"/>
      <p:bldP spid="27" grpId="0"/>
      <p:bldP spid="27" grpId="1"/>
      <p:bldP spid="28" grpId="0"/>
      <p:bldP spid="29" grpId="0"/>
      <p:bldP spid="29" grpId="1"/>
      <p:bldP spid="30" grpId="0"/>
      <p:bldP spid="31" grpId="0"/>
      <p:bldP spid="31"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E49FCFC8-4D2C-FBDD-5919-04990A0851B3}"/>
              </a:ext>
            </a:extLst>
          </p:cNvPr>
          <p:cNvGrpSpPr/>
          <p:nvPr/>
        </p:nvGrpSpPr>
        <p:grpSpPr>
          <a:xfrm rot="5400000" flipH="1" flipV="1">
            <a:off x="6601606" y="593107"/>
            <a:ext cx="6674708" cy="7796752"/>
            <a:chOff x="-904028" y="1803732"/>
            <a:chExt cx="5286037" cy="6527260"/>
          </a:xfrm>
        </p:grpSpPr>
        <p:pic>
          <p:nvPicPr>
            <p:cNvPr id="10" name="图片 9" descr="e7d195523061f1c0deeec63e560781cfd59afb0ea006f2a87ABB68BF51EA6619813959095094C18C62A12F549504892A4AAA8C1554C6663626E05CA27F281A14E6983772AFC3FB97135759321DEA3D705820548C6D5B558CA8F362B18D312C152407D21FB34EF0A1D1B21F91EF7E1DCDE529C869E8F5A9E23DB214A825789D83372F841262D649B4">
              <a:extLst>
                <a:ext uri="{FF2B5EF4-FFF2-40B4-BE49-F238E27FC236}">
                  <a16:creationId xmlns:a16="http://schemas.microsoft.com/office/drawing/2014/main" id="{6F6944CC-F6B0-85BE-A84A-772F7DABCBBA}"/>
                </a:ext>
              </a:extLst>
            </p:cNvPr>
            <p:cNvPicPr>
              <a:picLocks noChangeAspect="1"/>
            </p:cNvPicPr>
            <p:nvPr/>
          </p:nvPicPr>
          <p:blipFill rotWithShape="1">
            <a:blip r:embed="rId2">
              <a:biLevel thresh="75000"/>
              <a:extLst>
                <a:ext uri="{BEBA8EAE-BF5A-486C-A8C5-ECC9F3942E4B}">
                  <a14:imgProps xmlns:a14="http://schemas.microsoft.com/office/drawing/2010/main">
                    <a14:imgLayer r:embed="rId3">
                      <a14:imgEffect>
                        <a14:saturation sat="66000"/>
                      </a14:imgEffect>
                    </a14:imgLayer>
                  </a14:imgProps>
                </a:ext>
              </a:extLst>
            </a:blip>
            <a:srcRect t="76775"/>
            <a:stretch/>
          </p:blipFill>
          <p:spPr>
            <a:xfrm rot="13482563" flipH="1">
              <a:off x="-545055" y="2638956"/>
              <a:ext cx="4033552" cy="675328"/>
            </a:xfrm>
            <a:prstGeom prst="rect">
              <a:avLst/>
            </a:prstGeom>
            <a:noFill/>
            <a:ln>
              <a:noFill/>
            </a:ln>
            <a:effectLst>
              <a:outerShdw blurRad="50800" dist="38100" dir="8100000" algn="tr" rotWithShape="0">
                <a:prstClr val="black">
                  <a:alpha val="40000"/>
                </a:prstClr>
              </a:outerShdw>
            </a:effectLst>
          </p:spPr>
        </p:pic>
        <p:sp>
          <p:nvSpPr>
            <p:cNvPr id="8" name="直角三角形 7">
              <a:extLst>
                <a:ext uri="{FF2B5EF4-FFF2-40B4-BE49-F238E27FC236}">
                  <a16:creationId xmlns:a16="http://schemas.microsoft.com/office/drawing/2014/main" id="{DC11F142-74C2-DE16-75EB-183E2868A73C}"/>
                </a:ext>
              </a:extLst>
            </p:cNvPr>
            <p:cNvSpPr/>
            <p:nvPr/>
          </p:nvSpPr>
          <p:spPr>
            <a:xfrm rot="13504804">
              <a:off x="-939757" y="2138189"/>
              <a:ext cx="1609168" cy="1537710"/>
            </a:xfrm>
            <a:prstGeom prst="rtTriangle">
              <a:avLst/>
            </a:prstGeom>
            <a:solidFill>
              <a:srgbClr val="1A2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1" name="直角三角形 10">
              <a:extLst>
                <a:ext uri="{FF2B5EF4-FFF2-40B4-BE49-F238E27FC236}">
                  <a16:creationId xmlns:a16="http://schemas.microsoft.com/office/drawing/2014/main" id="{AA0A82BD-E8C6-1E5F-7625-1A4B119B6F77}"/>
                </a:ext>
              </a:extLst>
            </p:cNvPr>
            <p:cNvSpPr/>
            <p:nvPr/>
          </p:nvSpPr>
          <p:spPr>
            <a:xfrm rot="8007907">
              <a:off x="1623498" y="5572481"/>
              <a:ext cx="2758511" cy="2758511"/>
            </a:xfrm>
            <a:prstGeom prst="rtTriangle">
              <a:avLst/>
            </a:prstGeom>
            <a:solidFill>
              <a:srgbClr val="1A2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12" name="图片 11" descr="e7d195523061f1c0deeec63e560781cfd59afb0ea006f2a87ABB68BF51EA6619813959095094C18C62A12F549504892A4AAA8C1554C6663626E05CA27F281A14E6983772AFC3FB97135759321DEA3D705820548C6D5B558CA8F362B18D312C152407D21FB34EF0A1D1B21F91EF7E1DCDE529C869E8F5A9E23DB214A825789D83372F841262D649B4">
              <a:extLst>
                <a:ext uri="{FF2B5EF4-FFF2-40B4-BE49-F238E27FC236}">
                  <a16:creationId xmlns:a16="http://schemas.microsoft.com/office/drawing/2014/main" id="{8B517D2B-5361-0827-6F63-07AA4A82433F}"/>
                </a:ext>
              </a:extLst>
            </p:cNvPr>
            <p:cNvPicPr>
              <a:picLocks noChangeAspect="1"/>
            </p:cNvPicPr>
            <p:nvPr/>
          </p:nvPicPr>
          <p:blipFill rotWithShape="1">
            <a:blip r:embed="rId2">
              <a:biLevel thresh="75000"/>
              <a:extLst>
                <a:ext uri="{BEBA8EAE-BF5A-486C-A8C5-ECC9F3942E4B}">
                  <a14:imgProps xmlns:a14="http://schemas.microsoft.com/office/drawing/2010/main">
                    <a14:imgLayer r:embed="rId3">
                      <a14:imgEffect>
                        <a14:saturation sat="66000"/>
                      </a14:imgEffect>
                    </a14:imgLayer>
                  </a14:imgProps>
                </a:ext>
              </a:extLst>
            </a:blip>
            <a:srcRect t="76775"/>
            <a:stretch/>
          </p:blipFill>
          <p:spPr>
            <a:xfrm rot="18807531" flipH="1">
              <a:off x="116785" y="4664470"/>
              <a:ext cx="6396804" cy="675328"/>
            </a:xfrm>
            <a:prstGeom prst="rect">
              <a:avLst/>
            </a:prstGeom>
            <a:noFill/>
            <a:ln>
              <a:noFill/>
            </a:ln>
            <a:effectLst>
              <a:outerShdw blurRad="50800" dist="38100" dir="8100000" algn="tr" rotWithShape="0">
                <a:prstClr val="black">
                  <a:alpha val="40000"/>
                </a:prstClr>
              </a:outerShdw>
            </a:effectLst>
          </p:spPr>
        </p:pic>
      </p:grpSp>
      <p:sp>
        <p:nvSpPr>
          <p:cNvPr id="3" name="文本框 2">
            <a:extLst>
              <a:ext uri="{FF2B5EF4-FFF2-40B4-BE49-F238E27FC236}">
                <a16:creationId xmlns:a16="http://schemas.microsoft.com/office/drawing/2014/main" id="{C6E801D8-3AE7-B5ED-ACEC-6166DE92CEF0}"/>
              </a:ext>
            </a:extLst>
          </p:cNvPr>
          <p:cNvSpPr txBox="1"/>
          <p:nvPr/>
        </p:nvSpPr>
        <p:spPr>
          <a:xfrm>
            <a:off x="2102098" y="2601225"/>
            <a:ext cx="4254626" cy="1015663"/>
          </a:xfrm>
          <a:prstGeom prst="rect">
            <a:avLst/>
          </a:prstGeom>
          <a:noFill/>
        </p:spPr>
        <p:txBody>
          <a:bodyPr wrap="none" rtlCol="0">
            <a:spAutoFit/>
          </a:bodyPr>
          <a:lstStyle/>
          <a:p>
            <a:pPr algn="ctr"/>
            <a:r>
              <a:rPr lang="en-US" altLang="zh-CN" sz="6000" dirty="0">
                <a:gradFill>
                  <a:gsLst>
                    <a:gs pos="24000">
                      <a:srgbClr val="BF9645"/>
                    </a:gs>
                    <a:gs pos="50000">
                      <a:srgbClr val="F2DD9C"/>
                    </a:gs>
                    <a:gs pos="87000">
                      <a:srgbClr val="E5BA7C"/>
                    </a:gs>
                  </a:gsLst>
                  <a:lin ang="13500000" scaled="1"/>
                </a:gradFill>
                <a:cs typeface="+mn-ea"/>
                <a:sym typeface="+mn-lt"/>
              </a:rPr>
              <a:t>Add title text</a:t>
            </a:r>
            <a:endParaRPr lang="zh-CN" altLang="en-US" sz="6000" dirty="0">
              <a:gradFill>
                <a:gsLst>
                  <a:gs pos="24000">
                    <a:srgbClr val="BF9645"/>
                  </a:gs>
                  <a:gs pos="50000">
                    <a:srgbClr val="F2DD9C"/>
                  </a:gs>
                  <a:gs pos="87000">
                    <a:srgbClr val="E5BA7C"/>
                  </a:gs>
                </a:gsLst>
                <a:lin ang="13500000" scaled="1"/>
              </a:gradFill>
              <a:cs typeface="+mn-ea"/>
              <a:sym typeface="+mn-lt"/>
            </a:endParaRPr>
          </a:p>
        </p:txBody>
      </p:sp>
      <p:sp>
        <p:nvSpPr>
          <p:cNvPr id="6" name="矩形 5">
            <a:extLst>
              <a:ext uri="{FF2B5EF4-FFF2-40B4-BE49-F238E27FC236}">
                <a16:creationId xmlns:a16="http://schemas.microsoft.com/office/drawing/2014/main" id="{3EDA8AEF-FFFB-680D-5C39-41AB29F86225}"/>
              </a:ext>
            </a:extLst>
          </p:cNvPr>
          <p:cNvSpPr/>
          <p:nvPr/>
        </p:nvSpPr>
        <p:spPr>
          <a:xfrm>
            <a:off x="3543968" y="1193364"/>
            <a:ext cx="1370888" cy="1446550"/>
          </a:xfrm>
          <a:prstGeom prst="rect">
            <a:avLst/>
          </a:prstGeom>
        </p:spPr>
        <p:txBody>
          <a:bodyPr wrap="none">
            <a:spAutoFit/>
          </a:bodyPr>
          <a:lstStyle/>
          <a:p>
            <a:pPr algn="ctr"/>
            <a:r>
              <a:rPr lang="en-US" altLang="zh-CN" sz="8800" dirty="0">
                <a:solidFill>
                  <a:srgbClr val="1A2F64"/>
                </a:solidFill>
                <a:cs typeface="+mn-ea"/>
                <a:sym typeface="+mn-lt"/>
              </a:rPr>
              <a:t>03</a:t>
            </a:r>
          </a:p>
        </p:txBody>
      </p:sp>
      <p:grpSp>
        <p:nvGrpSpPr>
          <p:cNvPr id="19" name="组合 18">
            <a:extLst>
              <a:ext uri="{FF2B5EF4-FFF2-40B4-BE49-F238E27FC236}">
                <a16:creationId xmlns:a16="http://schemas.microsoft.com/office/drawing/2014/main" id="{D1ACB9E8-9449-4869-D66C-10152F3D15F3}"/>
              </a:ext>
            </a:extLst>
          </p:cNvPr>
          <p:cNvGrpSpPr/>
          <p:nvPr/>
        </p:nvGrpSpPr>
        <p:grpSpPr>
          <a:xfrm>
            <a:off x="2890565" y="4886731"/>
            <a:ext cx="2608714" cy="711634"/>
            <a:chOff x="8652327" y="4110737"/>
            <a:chExt cx="2262453" cy="617177"/>
          </a:xfrm>
        </p:grpSpPr>
        <p:sp>
          <p:nvSpPr>
            <p:cNvPr id="20" name="Rectangle 13">
              <a:extLst>
                <a:ext uri="{FF2B5EF4-FFF2-40B4-BE49-F238E27FC236}">
                  <a16:creationId xmlns:a16="http://schemas.microsoft.com/office/drawing/2014/main" id="{8FFE9825-4801-E150-CD16-BB43F181B0C3}"/>
                </a:ext>
              </a:extLst>
            </p:cNvPr>
            <p:cNvSpPr/>
            <p:nvPr/>
          </p:nvSpPr>
          <p:spPr>
            <a:xfrm>
              <a:off x="9124950" y="4250747"/>
              <a:ext cx="1789830" cy="293617"/>
            </a:xfrm>
            <a:prstGeom prst="rect">
              <a:avLst/>
            </a:prstGeom>
            <a:solidFill>
              <a:srgbClr val="1A2F64"/>
            </a:solidFill>
          </p:spPr>
          <p:txBody>
            <a:bodyPr wrap="square">
              <a:spAutoFit/>
            </a:bodyPr>
            <a:lstStyle/>
            <a:p>
              <a:pPr marL="0" marR="0" lvl="0" indent="0" algn="ctr" defTabSz="914354" eaLnBrk="1" fontAlgn="auto" latinLnBrk="0" hangingPunct="1">
                <a:lnSpc>
                  <a:spcPct val="100000"/>
                </a:lnSpc>
                <a:spcBef>
                  <a:spcPts val="600"/>
                </a:spcBef>
                <a:spcAft>
                  <a:spcPts val="0"/>
                </a:spcAft>
                <a:buClr>
                  <a:srgbClr val="E24848"/>
                </a:buClr>
                <a:buSzTx/>
                <a:buFontTx/>
                <a:buNone/>
                <a:tabLst/>
                <a:defRPr/>
              </a:pPr>
              <a:r>
                <a:rPr kumimoji="0" lang="en-US" altLang="zh-CN" sz="1600" b="0" i="0" u="none" strike="noStrike" kern="0" cap="none" spc="300" normalizeH="0" baseline="0" noProof="1">
                  <a:ln>
                    <a:noFill/>
                  </a:ln>
                  <a:solidFill>
                    <a:prstClr val="white"/>
                  </a:solidFill>
                  <a:effectLst/>
                  <a:uLnTx/>
                  <a:uFillTx/>
                  <a:cs typeface="+mn-ea"/>
                  <a:sym typeface="+mn-lt"/>
                </a:rPr>
                <a:t>The part three</a:t>
              </a:r>
              <a:endParaRPr kumimoji="0" lang="zh-CN" altLang="en-US" sz="1600" b="0" i="0" u="none" strike="noStrike" kern="0" cap="none" spc="300" normalizeH="0" baseline="0" noProof="1">
                <a:ln>
                  <a:noFill/>
                </a:ln>
                <a:solidFill>
                  <a:prstClr val="white"/>
                </a:solidFill>
                <a:effectLst/>
                <a:uLnTx/>
                <a:uFillTx/>
                <a:cs typeface="+mn-ea"/>
                <a:sym typeface="+mn-lt"/>
              </a:endParaRPr>
            </a:p>
          </p:txBody>
        </p:sp>
        <p:cxnSp>
          <p:nvCxnSpPr>
            <p:cNvPr id="21" name="Straight Connector 35">
              <a:extLst>
                <a:ext uri="{FF2B5EF4-FFF2-40B4-BE49-F238E27FC236}">
                  <a16:creationId xmlns:a16="http://schemas.microsoft.com/office/drawing/2014/main" id="{A4D7A924-56AB-AF75-CA98-0ACF44DDAC44}"/>
                </a:ext>
              </a:extLst>
            </p:cNvPr>
            <p:cNvCxnSpPr>
              <a:cxnSpLocks/>
            </p:cNvCxnSpPr>
            <p:nvPr/>
          </p:nvCxnSpPr>
          <p:spPr>
            <a:xfrm>
              <a:off x="9125126" y="4110737"/>
              <a:ext cx="0" cy="617177"/>
            </a:xfrm>
            <a:prstGeom prst="line">
              <a:avLst/>
            </a:prstGeom>
            <a:noFill/>
            <a:ln w="6350" cap="flat" cmpd="sng" algn="ctr">
              <a:solidFill>
                <a:srgbClr val="1A2F64"/>
              </a:solidFill>
              <a:prstDash val="solid"/>
              <a:miter lim="800000"/>
            </a:ln>
            <a:effectLst/>
          </p:spPr>
        </p:cxnSp>
        <p:grpSp>
          <p:nvGrpSpPr>
            <p:cNvPr id="22" name="Group 45">
              <a:extLst>
                <a:ext uri="{FF2B5EF4-FFF2-40B4-BE49-F238E27FC236}">
                  <a16:creationId xmlns:a16="http://schemas.microsoft.com/office/drawing/2014/main" id="{D89FC28A-7DF4-CF8F-E944-89A9BA01DBF9}"/>
                </a:ext>
              </a:extLst>
            </p:cNvPr>
            <p:cNvGrpSpPr/>
            <p:nvPr/>
          </p:nvGrpSpPr>
          <p:grpSpPr>
            <a:xfrm>
              <a:off x="8652327" y="4272458"/>
              <a:ext cx="385349" cy="332427"/>
              <a:chOff x="7587897" y="3110308"/>
              <a:chExt cx="287090" cy="247662"/>
            </a:xfrm>
            <a:solidFill>
              <a:sysClr val="windowText" lastClr="000000">
                <a:lumMod val="65000"/>
                <a:lumOff val="35000"/>
              </a:sysClr>
            </a:solidFill>
          </p:grpSpPr>
          <p:sp>
            <p:nvSpPr>
              <p:cNvPr id="23" name="Freeform 352">
                <a:extLst>
                  <a:ext uri="{FF2B5EF4-FFF2-40B4-BE49-F238E27FC236}">
                    <a16:creationId xmlns:a16="http://schemas.microsoft.com/office/drawing/2014/main" id="{7AADD671-B3DF-035C-23A5-BFCFDC1A3256}"/>
                  </a:ext>
                </a:extLst>
              </p:cNvPr>
              <p:cNvSpPr>
                <a:spLocks/>
              </p:cNvSpPr>
              <p:nvPr/>
            </p:nvSpPr>
            <p:spPr bwMode="auto">
              <a:xfrm>
                <a:off x="7823237" y="3133719"/>
                <a:ext cx="51750" cy="202073"/>
              </a:xfrm>
              <a:custGeom>
                <a:avLst/>
                <a:gdLst>
                  <a:gd name="T0" fmla="*/ 23 w 169"/>
                  <a:gd name="T1" fmla="*/ 2 h 658"/>
                  <a:gd name="T2" fmla="*/ 18 w 169"/>
                  <a:gd name="T3" fmla="*/ 0 h 658"/>
                  <a:gd name="T4" fmla="*/ 11 w 169"/>
                  <a:gd name="T5" fmla="*/ 0 h 658"/>
                  <a:gd name="T6" fmla="*/ 7 w 169"/>
                  <a:gd name="T7" fmla="*/ 3 h 658"/>
                  <a:gd name="T8" fmla="*/ 2 w 169"/>
                  <a:gd name="T9" fmla="*/ 8 h 658"/>
                  <a:gd name="T10" fmla="*/ 0 w 169"/>
                  <a:gd name="T11" fmla="*/ 13 h 658"/>
                  <a:gd name="T12" fmla="*/ 1 w 169"/>
                  <a:gd name="T13" fmla="*/ 20 h 658"/>
                  <a:gd name="T14" fmla="*/ 3 w 169"/>
                  <a:gd name="T15" fmla="*/ 24 h 658"/>
                  <a:gd name="T16" fmla="*/ 21 w 169"/>
                  <a:gd name="T17" fmla="*/ 41 h 658"/>
                  <a:gd name="T18" fmla="*/ 49 w 169"/>
                  <a:gd name="T19" fmla="*/ 72 h 658"/>
                  <a:gd name="T20" fmla="*/ 73 w 169"/>
                  <a:gd name="T21" fmla="*/ 106 h 658"/>
                  <a:gd name="T22" fmla="*/ 93 w 169"/>
                  <a:gd name="T23" fmla="*/ 142 h 658"/>
                  <a:gd name="T24" fmla="*/ 111 w 169"/>
                  <a:gd name="T25" fmla="*/ 181 h 658"/>
                  <a:gd name="T26" fmla="*/ 123 w 169"/>
                  <a:gd name="T27" fmla="*/ 221 h 658"/>
                  <a:gd name="T28" fmla="*/ 132 w 169"/>
                  <a:gd name="T29" fmla="*/ 263 h 658"/>
                  <a:gd name="T30" fmla="*/ 137 w 169"/>
                  <a:gd name="T31" fmla="*/ 307 h 658"/>
                  <a:gd name="T32" fmla="*/ 137 w 169"/>
                  <a:gd name="T33" fmla="*/ 351 h 658"/>
                  <a:gd name="T34" fmla="*/ 132 w 169"/>
                  <a:gd name="T35" fmla="*/ 394 h 658"/>
                  <a:gd name="T36" fmla="*/ 123 w 169"/>
                  <a:gd name="T37" fmla="*/ 437 h 658"/>
                  <a:gd name="T38" fmla="*/ 111 w 169"/>
                  <a:gd name="T39" fmla="*/ 478 h 658"/>
                  <a:gd name="T40" fmla="*/ 93 w 169"/>
                  <a:gd name="T41" fmla="*/ 516 h 658"/>
                  <a:gd name="T42" fmla="*/ 73 w 169"/>
                  <a:gd name="T43" fmla="*/ 552 h 658"/>
                  <a:gd name="T44" fmla="*/ 49 w 169"/>
                  <a:gd name="T45" fmla="*/ 586 h 658"/>
                  <a:gd name="T46" fmla="*/ 21 w 169"/>
                  <a:gd name="T47" fmla="*/ 617 h 658"/>
                  <a:gd name="T48" fmla="*/ 3 w 169"/>
                  <a:gd name="T49" fmla="*/ 633 h 658"/>
                  <a:gd name="T50" fmla="*/ 1 w 169"/>
                  <a:gd name="T51" fmla="*/ 639 h 658"/>
                  <a:gd name="T52" fmla="*/ 0 w 169"/>
                  <a:gd name="T53" fmla="*/ 644 h 658"/>
                  <a:gd name="T54" fmla="*/ 2 w 169"/>
                  <a:gd name="T55" fmla="*/ 650 h 658"/>
                  <a:gd name="T56" fmla="*/ 7 w 169"/>
                  <a:gd name="T57" fmla="*/ 656 h 658"/>
                  <a:gd name="T58" fmla="*/ 12 w 169"/>
                  <a:gd name="T59" fmla="*/ 658 h 658"/>
                  <a:gd name="T60" fmla="*/ 21 w 169"/>
                  <a:gd name="T61" fmla="*/ 658 h 658"/>
                  <a:gd name="T62" fmla="*/ 42 w 169"/>
                  <a:gd name="T63" fmla="*/ 639 h 658"/>
                  <a:gd name="T64" fmla="*/ 72 w 169"/>
                  <a:gd name="T65" fmla="*/ 606 h 658"/>
                  <a:gd name="T66" fmla="*/ 99 w 169"/>
                  <a:gd name="T67" fmla="*/ 570 h 658"/>
                  <a:gd name="T68" fmla="*/ 121 w 169"/>
                  <a:gd name="T69" fmla="*/ 530 h 658"/>
                  <a:gd name="T70" fmla="*/ 140 w 169"/>
                  <a:gd name="T71" fmla="*/ 489 h 658"/>
                  <a:gd name="T72" fmla="*/ 153 w 169"/>
                  <a:gd name="T73" fmla="*/ 446 h 658"/>
                  <a:gd name="T74" fmla="*/ 163 w 169"/>
                  <a:gd name="T75" fmla="*/ 400 h 658"/>
                  <a:gd name="T76" fmla="*/ 168 w 169"/>
                  <a:gd name="T77" fmla="*/ 353 h 658"/>
                  <a:gd name="T78" fmla="*/ 168 w 169"/>
                  <a:gd name="T79" fmla="*/ 306 h 658"/>
                  <a:gd name="T80" fmla="*/ 163 w 169"/>
                  <a:gd name="T81" fmla="*/ 259 h 658"/>
                  <a:gd name="T82" fmla="*/ 153 w 169"/>
                  <a:gd name="T83" fmla="*/ 213 h 658"/>
                  <a:gd name="T84" fmla="*/ 140 w 169"/>
                  <a:gd name="T85" fmla="*/ 170 h 658"/>
                  <a:gd name="T86" fmla="*/ 121 w 169"/>
                  <a:gd name="T87" fmla="*/ 128 h 658"/>
                  <a:gd name="T88" fmla="*/ 99 w 169"/>
                  <a:gd name="T89" fmla="*/ 89 h 658"/>
                  <a:gd name="T90" fmla="*/ 72 w 169"/>
                  <a:gd name="T91" fmla="*/ 52 h 658"/>
                  <a:gd name="T92" fmla="*/ 42 w 169"/>
                  <a:gd name="T93" fmla="*/ 19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9" h="658">
                    <a:moveTo>
                      <a:pt x="25" y="4"/>
                    </a:moveTo>
                    <a:lnTo>
                      <a:pt x="23" y="2"/>
                    </a:lnTo>
                    <a:lnTo>
                      <a:pt x="20" y="1"/>
                    </a:lnTo>
                    <a:lnTo>
                      <a:pt x="18" y="0"/>
                    </a:lnTo>
                    <a:lnTo>
                      <a:pt x="14" y="0"/>
                    </a:lnTo>
                    <a:lnTo>
                      <a:pt x="11" y="0"/>
                    </a:lnTo>
                    <a:lnTo>
                      <a:pt x="9" y="1"/>
                    </a:lnTo>
                    <a:lnTo>
                      <a:pt x="7" y="3"/>
                    </a:lnTo>
                    <a:lnTo>
                      <a:pt x="4" y="6"/>
                    </a:lnTo>
                    <a:lnTo>
                      <a:pt x="2" y="8"/>
                    </a:lnTo>
                    <a:lnTo>
                      <a:pt x="1" y="11"/>
                    </a:lnTo>
                    <a:lnTo>
                      <a:pt x="0" y="13"/>
                    </a:lnTo>
                    <a:lnTo>
                      <a:pt x="0" y="17"/>
                    </a:lnTo>
                    <a:lnTo>
                      <a:pt x="1" y="20"/>
                    </a:lnTo>
                    <a:lnTo>
                      <a:pt x="2" y="22"/>
                    </a:lnTo>
                    <a:lnTo>
                      <a:pt x="3" y="24"/>
                    </a:lnTo>
                    <a:lnTo>
                      <a:pt x="5" y="28"/>
                    </a:lnTo>
                    <a:lnTo>
                      <a:pt x="21" y="41"/>
                    </a:lnTo>
                    <a:lnTo>
                      <a:pt x="35" y="57"/>
                    </a:lnTo>
                    <a:lnTo>
                      <a:pt x="49" y="72"/>
                    </a:lnTo>
                    <a:lnTo>
                      <a:pt x="61" y="89"/>
                    </a:lnTo>
                    <a:lnTo>
                      <a:pt x="73" y="106"/>
                    </a:lnTo>
                    <a:lnTo>
                      <a:pt x="84" y="123"/>
                    </a:lnTo>
                    <a:lnTo>
                      <a:pt x="93" y="142"/>
                    </a:lnTo>
                    <a:lnTo>
                      <a:pt x="103" y="161"/>
                    </a:lnTo>
                    <a:lnTo>
                      <a:pt x="111" y="181"/>
                    </a:lnTo>
                    <a:lnTo>
                      <a:pt x="118" y="201"/>
                    </a:lnTo>
                    <a:lnTo>
                      <a:pt x="123" y="221"/>
                    </a:lnTo>
                    <a:lnTo>
                      <a:pt x="129" y="242"/>
                    </a:lnTo>
                    <a:lnTo>
                      <a:pt x="132" y="263"/>
                    </a:lnTo>
                    <a:lnTo>
                      <a:pt x="135" y="286"/>
                    </a:lnTo>
                    <a:lnTo>
                      <a:pt x="137" y="307"/>
                    </a:lnTo>
                    <a:lnTo>
                      <a:pt x="138" y="329"/>
                    </a:lnTo>
                    <a:lnTo>
                      <a:pt x="137" y="351"/>
                    </a:lnTo>
                    <a:lnTo>
                      <a:pt x="135" y="373"/>
                    </a:lnTo>
                    <a:lnTo>
                      <a:pt x="132" y="394"/>
                    </a:lnTo>
                    <a:lnTo>
                      <a:pt x="129" y="416"/>
                    </a:lnTo>
                    <a:lnTo>
                      <a:pt x="123" y="437"/>
                    </a:lnTo>
                    <a:lnTo>
                      <a:pt x="118" y="458"/>
                    </a:lnTo>
                    <a:lnTo>
                      <a:pt x="111" y="478"/>
                    </a:lnTo>
                    <a:lnTo>
                      <a:pt x="103" y="497"/>
                    </a:lnTo>
                    <a:lnTo>
                      <a:pt x="93" y="516"/>
                    </a:lnTo>
                    <a:lnTo>
                      <a:pt x="84" y="534"/>
                    </a:lnTo>
                    <a:lnTo>
                      <a:pt x="73" y="552"/>
                    </a:lnTo>
                    <a:lnTo>
                      <a:pt x="61" y="570"/>
                    </a:lnTo>
                    <a:lnTo>
                      <a:pt x="49" y="586"/>
                    </a:lnTo>
                    <a:lnTo>
                      <a:pt x="35" y="602"/>
                    </a:lnTo>
                    <a:lnTo>
                      <a:pt x="21" y="617"/>
                    </a:lnTo>
                    <a:lnTo>
                      <a:pt x="5" y="631"/>
                    </a:lnTo>
                    <a:lnTo>
                      <a:pt x="3" y="633"/>
                    </a:lnTo>
                    <a:lnTo>
                      <a:pt x="2" y="636"/>
                    </a:lnTo>
                    <a:lnTo>
                      <a:pt x="1" y="639"/>
                    </a:lnTo>
                    <a:lnTo>
                      <a:pt x="0" y="641"/>
                    </a:lnTo>
                    <a:lnTo>
                      <a:pt x="0" y="644"/>
                    </a:lnTo>
                    <a:lnTo>
                      <a:pt x="1" y="648"/>
                    </a:lnTo>
                    <a:lnTo>
                      <a:pt x="2" y="650"/>
                    </a:lnTo>
                    <a:lnTo>
                      <a:pt x="4" y="653"/>
                    </a:lnTo>
                    <a:lnTo>
                      <a:pt x="7" y="656"/>
                    </a:lnTo>
                    <a:lnTo>
                      <a:pt x="9" y="657"/>
                    </a:lnTo>
                    <a:lnTo>
                      <a:pt x="12" y="658"/>
                    </a:lnTo>
                    <a:lnTo>
                      <a:pt x="15" y="658"/>
                    </a:lnTo>
                    <a:lnTo>
                      <a:pt x="21" y="658"/>
                    </a:lnTo>
                    <a:lnTo>
                      <a:pt x="25" y="654"/>
                    </a:lnTo>
                    <a:lnTo>
                      <a:pt x="42" y="639"/>
                    </a:lnTo>
                    <a:lnTo>
                      <a:pt x="58" y="623"/>
                    </a:lnTo>
                    <a:lnTo>
                      <a:pt x="72" y="606"/>
                    </a:lnTo>
                    <a:lnTo>
                      <a:pt x="87" y="588"/>
                    </a:lnTo>
                    <a:lnTo>
                      <a:pt x="99" y="570"/>
                    </a:lnTo>
                    <a:lnTo>
                      <a:pt x="111" y="550"/>
                    </a:lnTo>
                    <a:lnTo>
                      <a:pt x="121" y="530"/>
                    </a:lnTo>
                    <a:lnTo>
                      <a:pt x="131" y="510"/>
                    </a:lnTo>
                    <a:lnTo>
                      <a:pt x="140" y="489"/>
                    </a:lnTo>
                    <a:lnTo>
                      <a:pt x="147" y="467"/>
                    </a:lnTo>
                    <a:lnTo>
                      <a:pt x="153" y="446"/>
                    </a:lnTo>
                    <a:lnTo>
                      <a:pt x="159" y="422"/>
                    </a:lnTo>
                    <a:lnTo>
                      <a:pt x="163" y="400"/>
                    </a:lnTo>
                    <a:lnTo>
                      <a:pt x="165" y="377"/>
                    </a:lnTo>
                    <a:lnTo>
                      <a:pt x="168" y="353"/>
                    </a:lnTo>
                    <a:lnTo>
                      <a:pt x="169" y="329"/>
                    </a:lnTo>
                    <a:lnTo>
                      <a:pt x="168" y="306"/>
                    </a:lnTo>
                    <a:lnTo>
                      <a:pt x="165" y="282"/>
                    </a:lnTo>
                    <a:lnTo>
                      <a:pt x="163" y="259"/>
                    </a:lnTo>
                    <a:lnTo>
                      <a:pt x="159" y="236"/>
                    </a:lnTo>
                    <a:lnTo>
                      <a:pt x="153" y="213"/>
                    </a:lnTo>
                    <a:lnTo>
                      <a:pt x="147" y="191"/>
                    </a:lnTo>
                    <a:lnTo>
                      <a:pt x="140" y="170"/>
                    </a:lnTo>
                    <a:lnTo>
                      <a:pt x="131" y="149"/>
                    </a:lnTo>
                    <a:lnTo>
                      <a:pt x="121" y="128"/>
                    </a:lnTo>
                    <a:lnTo>
                      <a:pt x="111" y="108"/>
                    </a:lnTo>
                    <a:lnTo>
                      <a:pt x="99" y="89"/>
                    </a:lnTo>
                    <a:lnTo>
                      <a:pt x="87" y="70"/>
                    </a:lnTo>
                    <a:lnTo>
                      <a:pt x="72" y="52"/>
                    </a:lnTo>
                    <a:lnTo>
                      <a:pt x="58" y="36"/>
                    </a:lnTo>
                    <a:lnTo>
                      <a:pt x="42" y="19"/>
                    </a:lnTo>
                    <a:lnTo>
                      <a:pt x="25" y="4"/>
                    </a:lnTo>
                    <a:close/>
                  </a:path>
                </a:pathLst>
              </a:custGeom>
              <a:solidFill>
                <a:srgbClr val="1A2F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solidFill>
                  <a:effectLst/>
                  <a:uLnTx/>
                  <a:uFillTx/>
                  <a:cs typeface="+mn-ea"/>
                  <a:sym typeface="+mn-lt"/>
                </a:endParaRPr>
              </a:p>
            </p:txBody>
          </p:sp>
          <p:sp>
            <p:nvSpPr>
              <p:cNvPr id="24" name="Freeform 353">
                <a:extLst>
                  <a:ext uri="{FF2B5EF4-FFF2-40B4-BE49-F238E27FC236}">
                    <a16:creationId xmlns:a16="http://schemas.microsoft.com/office/drawing/2014/main" id="{C8498FA0-5272-94F5-5E41-213614602CF2}"/>
                  </a:ext>
                </a:extLst>
              </p:cNvPr>
              <p:cNvSpPr>
                <a:spLocks/>
              </p:cNvSpPr>
              <p:nvPr/>
            </p:nvSpPr>
            <p:spPr bwMode="auto">
              <a:xfrm>
                <a:off x="7793666" y="3158362"/>
                <a:ext cx="45590" cy="154019"/>
              </a:xfrm>
              <a:custGeom>
                <a:avLst/>
                <a:gdLst>
                  <a:gd name="T0" fmla="*/ 22 w 149"/>
                  <a:gd name="T1" fmla="*/ 1 h 501"/>
                  <a:gd name="T2" fmla="*/ 17 w 149"/>
                  <a:gd name="T3" fmla="*/ 0 h 501"/>
                  <a:gd name="T4" fmla="*/ 11 w 149"/>
                  <a:gd name="T5" fmla="*/ 0 h 501"/>
                  <a:gd name="T6" fmla="*/ 6 w 149"/>
                  <a:gd name="T7" fmla="*/ 3 h 501"/>
                  <a:gd name="T8" fmla="*/ 2 w 149"/>
                  <a:gd name="T9" fmla="*/ 8 h 501"/>
                  <a:gd name="T10" fmla="*/ 0 w 149"/>
                  <a:gd name="T11" fmla="*/ 13 h 501"/>
                  <a:gd name="T12" fmla="*/ 0 w 149"/>
                  <a:gd name="T13" fmla="*/ 19 h 501"/>
                  <a:gd name="T14" fmla="*/ 3 w 149"/>
                  <a:gd name="T15" fmla="*/ 24 h 501"/>
                  <a:gd name="T16" fmla="*/ 18 w 149"/>
                  <a:gd name="T17" fmla="*/ 38 h 501"/>
                  <a:gd name="T18" fmla="*/ 41 w 149"/>
                  <a:gd name="T19" fmla="*/ 61 h 501"/>
                  <a:gd name="T20" fmla="*/ 61 w 149"/>
                  <a:gd name="T21" fmla="*/ 88 h 501"/>
                  <a:gd name="T22" fmla="*/ 79 w 149"/>
                  <a:gd name="T23" fmla="*/ 115 h 501"/>
                  <a:gd name="T24" fmla="*/ 95 w 149"/>
                  <a:gd name="T25" fmla="*/ 144 h 501"/>
                  <a:gd name="T26" fmla="*/ 106 w 149"/>
                  <a:gd name="T27" fmla="*/ 174 h 501"/>
                  <a:gd name="T28" fmla="*/ 113 w 149"/>
                  <a:gd name="T29" fmla="*/ 204 h 501"/>
                  <a:gd name="T30" fmla="*/ 117 w 149"/>
                  <a:gd name="T31" fmla="*/ 235 h 501"/>
                  <a:gd name="T32" fmla="*/ 117 w 149"/>
                  <a:gd name="T33" fmla="*/ 265 h 501"/>
                  <a:gd name="T34" fmla="*/ 113 w 149"/>
                  <a:gd name="T35" fmla="*/ 295 h 501"/>
                  <a:gd name="T36" fmla="*/ 106 w 149"/>
                  <a:gd name="T37" fmla="*/ 325 h 501"/>
                  <a:gd name="T38" fmla="*/ 95 w 149"/>
                  <a:gd name="T39" fmla="*/ 355 h 501"/>
                  <a:gd name="T40" fmla="*/ 79 w 149"/>
                  <a:gd name="T41" fmla="*/ 384 h 501"/>
                  <a:gd name="T42" fmla="*/ 61 w 149"/>
                  <a:gd name="T43" fmla="*/ 412 h 501"/>
                  <a:gd name="T44" fmla="*/ 41 w 149"/>
                  <a:gd name="T45" fmla="*/ 439 h 501"/>
                  <a:gd name="T46" fmla="*/ 18 w 149"/>
                  <a:gd name="T47" fmla="*/ 462 h 501"/>
                  <a:gd name="T48" fmla="*/ 3 w 149"/>
                  <a:gd name="T49" fmla="*/ 475 h 501"/>
                  <a:gd name="T50" fmla="*/ 0 w 149"/>
                  <a:gd name="T51" fmla="*/ 481 h 501"/>
                  <a:gd name="T52" fmla="*/ 0 w 149"/>
                  <a:gd name="T53" fmla="*/ 487 h 501"/>
                  <a:gd name="T54" fmla="*/ 2 w 149"/>
                  <a:gd name="T55" fmla="*/ 492 h 501"/>
                  <a:gd name="T56" fmla="*/ 6 w 149"/>
                  <a:gd name="T57" fmla="*/ 498 h 501"/>
                  <a:gd name="T58" fmla="*/ 12 w 149"/>
                  <a:gd name="T59" fmla="*/ 500 h 501"/>
                  <a:gd name="T60" fmla="*/ 21 w 149"/>
                  <a:gd name="T61" fmla="*/ 500 h 501"/>
                  <a:gd name="T62" fmla="*/ 39 w 149"/>
                  <a:gd name="T63" fmla="*/ 485 h 501"/>
                  <a:gd name="T64" fmla="*/ 65 w 149"/>
                  <a:gd name="T65" fmla="*/ 459 h 501"/>
                  <a:gd name="T66" fmla="*/ 87 w 149"/>
                  <a:gd name="T67" fmla="*/ 430 h 501"/>
                  <a:gd name="T68" fmla="*/ 107 w 149"/>
                  <a:gd name="T69" fmla="*/ 400 h 501"/>
                  <a:gd name="T70" fmla="*/ 122 w 149"/>
                  <a:gd name="T71" fmla="*/ 368 h 501"/>
                  <a:gd name="T72" fmla="*/ 136 w 149"/>
                  <a:gd name="T73" fmla="*/ 334 h 501"/>
                  <a:gd name="T74" fmla="*/ 143 w 149"/>
                  <a:gd name="T75" fmla="*/ 300 h 501"/>
                  <a:gd name="T76" fmla="*/ 148 w 149"/>
                  <a:gd name="T77" fmla="*/ 267 h 501"/>
                  <a:gd name="T78" fmla="*/ 148 w 149"/>
                  <a:gd name="T79" fmla="*/ 233 h 501"/>
                  <a:gd name="T80" fmla="*/ 143 w 149"/>
                  <a:gd name="T81" fmla="*/ 200 h 501"/>
                  <a:gd name="T82" fmla="*/ 136 w 149"/>
                  <a:gd name="T83" fmla="*/ 167 h 501"/>
                  <a:gd name="T84" fmla="*/ 122 w 149"/>
                  <a:gd name="T85" fmla="*/ 133 h 501"/>
                  <a:gd name="T86" fmla="*/ 107 w 149"/>
                  <a:gd name="T87" fmla="*/ 101 h 501"/>
                  <a:gd name="T88" fmla="*/ 87 w 149"/>
                  <a:gd name="T89" fmla="*/ 70 h 501"/>
                  <a:gd name="T90" fmla="*/ 65 w 149"/>
                  <a:gd name="T91" fmla="*/ 41 h 501"/>
                  <a:gd name="T92" fmla="*/ 39 w 149"/>
                  <a:gd name="T93" fmla="*/ 15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9" h="501">
                    <a:moveTo>
                      <a:pt x="26" y="3"/>
                    </a:moveTo>
                    <a:lnTo>
                      <a:pt x="22" y="1"/>
                    </a:lnTo>
                    <a:lnTo>
                      <a:pt x="20" y="0"/>
                    </a:lnTo>
                    <a:lnTo>
                      <a:pt x="17" y="0"/>
                    </a:lnTo>
                    <a:lnTo>
                      <a:pt x="15" y="0"/>
                    </a:lnTo>
                    <a:lnTo>
                      <a:pt x="11" y="0"/>
                    </a:lnTo>
                    <a:lnTo>
                      <a:pt x="8" y="1"/>
                    </a:lnTo>
                    <a:lnTo>
                      <a:pt x="6" y="3"/>
                    </a:lnTo>
                    <a:lnTo>
                      <a:pt x="3" y="5"/>
                    </a:lnTo>
                    <a:lnTo>
                      <a:pt x="2" y="8"/>
                    </a:lnTo>
                    <a:lnTo>
                      <a:pt x="0" y="11"/>
                    </a:lnTo>
                    <a:lnTo>
                      <a:pt x="0" y="13"/>
                    </a:lnTo>
                    <a:lnTo>
                      <a:pt x="0" y="17"/>
                    </a:lnTo>
                    <a:lnTo>
                      <a:pt x="0" y="19"/>
                    </a:lnTo>
                    <a:lnTo>
                      <a:pt x="1" y="22"/>
                    </a:lnTo>
                    <a:lnTo>
                      <a:pt x="3" y="24"/>
                    </a:lnTo>
                    <a:lnTo>
                      <a:pt x="6" y="27"/>
                    </a:lnTo>
                    <a:lnTo>
                      <a:pt x="18" y="38"/>
                    </a:lnTo>
                    <a:lnTo>
                      <a:pt x="30" y="49"/>
                    </a:lnTo>
                    <a:lnTo>
                      <a:pt x="41" y="61"/>
                    </a:lnTo>
                    <a:lnTo>
                      <a:pt x="52" y="74"/>
                    </a:lnTo>
                    <a:lnTo>
                      <a:pt x="61" y="88"/>
                    </a:lnTo>
                    <a:lnTo>
                      <a:pt x="71" y="101"/>
                    </a:lnTo>
                    <a:lnTo>
                      <a:pt x="79" y="115"/>
                    </a:lnTo>
                    <a:lnTo>
                      <a:pt x="87" y="130"/>
                    </a:lnTo>
                    <a:lnTo>
                      <a:pt x="95" y="144"/>
                    </a:lnTo>
                    <a:lnTo>
                      <a:pt x="100" y="160"/>
                    </a:lnTo>
                    <a:lnTo>
                      <a:pt x="106" y="174"/>
                    </a:lnTo>
                    <a:lnTo>
                      <a:pt x="110" y="190"/>
                    </a:lnTo>
                    <a:lnTo>
                      <a:pt x="113" y="204"/>
                    </a:lnTo>
                    <a:lnTo>
                      <a:pt x="116" y="220"/>
                    </a:lnTo>
                    <a:lnTo>
                      <a:pt x="117" y="235"/>
                    </a:lnTo>
                    <a:lnTo>
                      <a:pt x="118" y="250"/>
                    </a:lnTo>
                    <a:lnTo>
                      <a:pt x="117" y="265"/>
                    </a:lnTo>
                    <a:lnTo>
                      <a:pt x="116" y="280"/>
                    </a:lnTo>
                    <a:lnTo>
                      <a:pt x="113" y="295"/>
                    </a:lnTo>
                    <a:lnTo>
                      <a:pt x="110" y="311"/>
                    </a:lnTo>
                    <a:lnTo>
                      <a:pt x="106" y="325"/>
                    </a:lnTo>
                    <a:lnTo>
                      <a:pt x="100" y="341"/>
                    </a:lnTo>
                    <a:lnTo>
                      <a:pt x="95" y="355"/>
                    </a:lnTo>
                    <a:lnTo>
                      <a:pt x="87" y="370"/>
                    </a:lnTo>
                    <a:lnTo>
                      <a:pt x="79" y="384"/>
                    </a:lnTo>
                    <a:lnTo>
                      <a:pt x="71" y="399"/>
                    </a:lnTo>
                    <a:lnTo>
                      <a:pt x="61" y="412"/>
                    </a:lnTo>
                    <a:lnTo>
                      <a:pt x="52" y="425"/>
                    </a:lnTo>
                    <a:lnTo>
                      <a:pt x="41" y="439"/>
                    </a:lnTo>
                    <a:lnTo>
                      <a:pt x="30" y="451"/>
                    </a:lnTo>
                    <a:lnTo>
                      <a:pt x="18" y="462"/>
                    </a:lnTo>
                    <a:lnTo>
                      <a:pt x="6" y="473"/>
                    </a:lnTo>
                    <a:lnTo>
                      <a:pt x="3" y="475"/>
                    </a:lnTo>
                    <a:lnTo>
                      <a:pt x="1" y="478"/>
                    </a:lnTo>
                    <a:lnTo>
                      <a:pt x="0" y="481"/>
                    </a:lnTo>
                    <a:lnTo>
                      <a:pt x="0" y="483"/>
                    </a:lnTo>
                    <a:lnTo>
                      <a:pt x="0" y="487"/>
                    </a:lnTo>
                    <a:lnTo>
                      <a:pt x="0" y="490"/>
                    </a:lnTo>
                    <a:lnTo>
                      <a:pt x="2" y="492"/>
                    </a:lnTo>
                    <a:lnTo>
                      <a:pt x="3" y="495"/>
                    </a:lnTo>
                    <a:lnTo>
                      <a:pt x="6" y="498"/>
                    </a:lnTo>
                    <a:lnTo>
                      <a:pt x="9" y="500"/>
                    </a:lnTo>
                    <a:lnTo>
                      <a:pt x="12" y="500"/>
                    </a:lnTo>
                    <a:lnTo>
                      <a:pt x="16" y="501"/>
                    </a:lnTo>
                    <a:lnTo>
                      <a:pt x="21" y="500"/>
                    </a:lnTo>
                    <a:lnTo>
                      <a:pt x="26" y="498"/>
                    </a:lnTo>
                    <a:lnTo>
                      <a:pt x="39" y="485"/>
                    </a:lnTo>
                    <a:lnTo>
                      <a:pt x="52" y="472"/>
                    </a:lnTo>
                    <a:lnTo>
                      <a:pt x="65" y="459"/>
                    </a:lnTo>
                    <a:lnTo>
                      <a:pt x="77" y="444"/>
                    </a:lnTo>
                    <a:lnTo>
                      <a:pt x="87" y="430"/>
                    </a:lnTo>
                    <a:lnTo>
                      <a:pt x="98" y="415"/>
                    </a:lnTo>
                    <a:lnTo>
                      <a:pt x="107" y="400"/>
                    </a:lnTo>
                    <a:lnTo>
                      <a:pt x="116" y="383"/>
                    </a:lnTo>
                    <a:lnTo>
                      <a:pt x="122" y="368"/>
                    </a:lnTo>
                    <a:lnTo>
                      <a:pt x="129" y="351"/>
                    </a:lnTo>
                    <a:lnTo>
                      <a:pt x="136" y="334"/>
                    </a:lnTo>
                    <a:lnTo>
                      <a:pt x="140" y="318"/>
                    </a:lnTo>
                    <a:lnTo>
                      <a:pt x="143" y="300"/>
                    </a:lnTo>
                    <a:lnTo>
                      <a:pt x="147" y="283"/>
                    </a:lnTo>
                    <a:lnTo>
                      <a:pt x="148" y="267"/>
                    </a:lnTo>
                    <a:lnTo>
                      <a:pt x="149" y="250"/>
                    </a:lnTo>
                    <a:lnTo>
                      <a:pt x="148" y="233"/>
                    </a:lnTo>
                    <a:lnTo>
                      <a:pt x="147" y="217"/>
                    </a:lnTo>
                    <a:lnTo>
                      <a:pt x="143" y="200"/>
                    </a:lnTo>
                    <a:lnTo>
                      <a:pt x="140" y="183"/>
                    </a:lnTo>
                    <a:lnTo>
                      <a:pt x="136" y="167"/>
                    </a:lnTo>
                    <a:lnTo>
                      <a:pt x="129" y="150"/>
                    </a:lnTo>
                    <a:lnTo>
                      <a:pt x="122" y="133"/>
                    </a:lnTo>
                    <a:lnTo>
                      <a:pt x="116" y="117"/>
                    </a:lnTo>
                    <a:lnTo>
                      <a:pt x="107" y="101"/>
                    </a:lnTo>
                    <a:lnTo>
                      <a:pt x="98" y="85"/>
                    </a:lnTo>
                    <a:lnTo>
                      <a:pt x="87" y="70"/>
                    </a:lnTo>
                    <a:lnTo>
                      <a:pt x="77" y="55"/>
                    </a:lnTo>
                    <a:lnTo>
                      <a:pt x="65" y="41"/>
                    </a:lnTo>
                    <a:lnTo>
                      <a:pt x="52" y="28"/>
                    </a:lnTo>
                    <a:lnTo>
                      <a:pt x="39" y="15"/>
                    </a:lnTo>
                    <a:lnTo>
                      <a:pt x="26" y="3"/>
                    </a:lnTo>
                    <a:close/>
                  </a:path>
                </a:pathLst>
              </a:custGeom>
              <a:solidFill>
                <a:srgbClr val="1A2F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cs typeface="+mn-ea"/>
                  <a:sym typeface="+mn-lt"/>
                </a:endParaRPr>
              </a:p>
            </p:txBody>
          </p:sp>
          <p:sp>
            <p:nvSpPr>
              <p:cNvPr id="35" name="Freeform 354">
                <a:extLst>
                  <a:ext uri="{FF2B5EF4-FFF2-40B4-BE49-F238E27FC236}">
                    <a16:creationId xmlns:a16="http://schemas.microsoft.com/office/drawing/2014/main" id="{D0AD0FCB-D4C8-4FEB-4DB5-AD7AC7887C82}"/>
                  </a:ext>
                </a:extLst>
              </p:cNvPr>
              <p:cNvSpPr>
                <a:spLocks/>
              </p:cNvSpPr>
              <p:nvPr/>
            </p:nvSpPr>
            <p:spPr bwMode="auto">
              <a:xfrm>
                <a:off x="7769023" y="3187934"/>
                <a:ext cx="34500" cy="94876"/>
              </a:xfrm>
              <a:custGeom>
                <a:avLst/>
                <a:gdLst>
                  <a:gd name="T0" fmla="*/ 22 w 110"/>
                  <a:gd name="T1" fmla="*/ 1 h 305"/>
                  <a:gd name="T2" fmla="*/ 17 w 110"/>
                  <a:gd name="T3" fmla="*/ 0 h 305"/>
                  <a:gd name="T4" fmla="*/ 11 w 110"/>
                  <a:gd name="T5" fmla="*/ 1 h 305"/>
                  <a:gd name="T6" fmla="*/ 6 w 110"/>
                  <a:gd name="T7" fmla="*/ 3 h 305"/>
                  <a:gd name="T8" fmla="*/ 2 w 110"/>
                  <a:gd name="T9" fmla="*/ 9 h 305"/>
                  <a:gd name="T10" fmla="*/ 0 w 110"/>
                  <a:gd name="T11" fmla="*/ 14 h 305"/>
                  <a:gd name="T12" fmla="*/ 1 w 110"/>
                  <a:gd name="T13" fmla="*/ 21 h 305"/>
                  <a:gd name="T14" fmla="*/ 5 w 110"/>
                  <a:gd name="T15" fmla="*/ 25 h 305"/>
                  <a:gd name="T16" fmla="*/ 19 w 110"/>
                  <a:gd name="T17" fmla="*/ 37 h 305"/>
                  <a:gd name="T18" fmla="*/ 45 w 110"/>
                  <a:gd name="T19" fmla="*/ 62 h 305"/>
                  <a:gd name="T20" fmla="*/ 60 w 110"/>
                  <a:gd name="T21" fmla="*/ 84 h 305"/>
                  <a:gd name="T22" fmla="*/ 69 w 110"/>
                  <a:gd name="T23" fmla="*/ 102 h 305"/>
                  <a:gd name="T24" fmla="*/ 75 w 110"/>
                  <a:gd name="T25" fmla="*/ 121 h 305"/>
                  <a:gd name="T26" fmla="*/ 79 w 110"/>
                  <a:gd name="T27" fmla="*/ 141 h 305"/>
                  <a:gd name="T28" fmla="*/ 79 w 110"/>
                  <a:gd name="T29" fmla="*/ 163 h 305"/>
                  <a:gd name="T30" fmla="*/ 75 w 110"/>
                  <a:gd name="T31" fmla="*/ 184 h 305"/>
                  <a:gd name="T32" fmla="*/ 69 w 110"/>
                  <a:gd name="T33" fmla="*/ 203 h 305"/>
                  <a:gd name="T34" fmla="*/ 60 w 110"/>
                  <a:gd name="T35" fmla="*/ 220 h 305"/>
                  <a:gd name="T36" fmla="*/ 45 w 110"/>
                  <a:gd name="T37" fmla="*/ 243 h 305"/>
                  <a:gd name="T38" fmla="*/ 19 w 110"/>
                  <a:gd name="T39" fmla="*/ 267 h 305"/>
                  <a:gd name="T40" fmla="*/ 5 w 110"/>
                  <a:gd name="T41" fmla="*/ 279 h 305"/>
                  <a:gd name="T42" fmla="*/ 1 w 110"/>
                  <a:gd name="T43" fmla="*/ 284 h 305"/>
                  <a:gd name="T44" fmla="*/ 0 w 110"/>
                  <a:gd name="T45" fmla="*/ 290 h 305"/>
                  <a:gd name="T46" fmla="*/ 2 w 110"/>
                  <a:gd name="T47" fmla="*/ 295 h 305"/>
                  <a:gd name="T48" fmla="*/ 6 w 110"/>
                  <a:gd name="T49" fmla="*/ 301 h 305"/>
                  <a:gd name="T50" fmla="*/ 12 w 110"/>
                  <a:gd name="T51" fmla="*/ 304 h 305"/>
                  <a:gd name="T52" fmla="*/ 21 w 110"/>
                  <a:gd name="T53" fmla="*/ 304 h 305"/>
                  <a:gd name="T54" fmla="*/ 36 w 110"/>
                  <a:gd name="T55" fmla="*/ 294 h 305"/>
                  <a:gd name="T56" fmla="*/ 54 w 110"/>
                  <a:gd name="T57" fmla="*/ 279 h 305"/>
                  <a:gd name="T58" fmla="*/ 69 w 110"/>
                  <a:gd name="T59" fmla="*/ 261 h 305"/>
                  <a:gd name="T60" fmla="*/ 82 w 110"/>
                  <a:gd name="T61" fmla="*/ 243 h 305"/>
                  <a:gd name="T62" fmla="*/ 94 w 110"/>
                  <a:gd name="T63" fmla="*/ 224 h 305"/>
                  <a:gd name="T64" fmla="*/ 101 w 110"/>
                  <a:gd name="T65" fmla="*/ 204 h 305"/>
                  <a:gd name="T66" fmla="*/ 107 w 110"/>
                  <a:gd name="T67" fmla="*/ 184 h 305"/>
                  <a:gd name="T68" fmla="*/ 110 w 110"/>
                  <a:gd name="T69" fmla="*/ 163 h 305"/>
                  <a:gd name="T70" fmla="*/ 110 w 110"/>
                  <a:gd name="T71" fmla="*/ 142 h 305"/>
                  <a:gd name="T72" fmla="*/ 107 w 110"/>
                  <a:gd name="T73" fmla="*/ 121 h 305"/>
                  <a:gd name="T74" fmla="*/ 101 w 110"/>
                  <a:gd name="T75" fmla="*/ 101 h 305"/>
                  <a:gd name="T76" fmla="*/ 94 w 110"/>
                  <a:gd name="T77" fmla="*/ 81 h 305"/>
                  <a:gd name="T78" fmla="*/ 82 w 110"/>
                  <a:gd name="T79" fmla="*/ 62 h 305"/>
                  <a:gd name="T80" fmla="*/ 69 w 110"/>
                  <a:gd name="T81" fmla="*/ 43 h 305"/>
                  <a:gd name="T82" fmla="*/ 54 w 110"/>
                  <a:gd name="T83" fmla="*/ 26 h 305"/>
                  <a:gd name="T84" fmla="*/ 36 w 110"/>
                  <a:gd name="T85" fmla="*/ 1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0" h="305">
                    <a:moveTo>
                      <a:pt x="26" y="2"/>
                    </a:moveTo>
                    <a:lnTo>
                      <a:pt x="22" y="1"/>
                    </a:lnTo>
                    <a:lnTo>
                      <a:pt x="20" y="0"/>
                    </a:lnTo>
                    <a:lnTo>
                      <a:pt x="17" y="0"/>
                    </a:lnTo>
                    <a:lnTo>
                      <a:pt x="14" y="0"/>
                    </a:lnTo>
                    <a:lnTo>
                      <a:pt x="11" y="1"/>
                    </a:lnTo>
                    <a:lnTo>
                      <a:pt x="8" y="2"/>
                    </a:lnTo>
                    <a:lnTo>
                      <a:pt x="6" y="3"/>
                    </a:lnTo>
                    <a:lnTo>
                      <a:pt x="4" y="6"/>
                    </a:lnTo>
                    <a:lnTo>
                      <a:pt x="2" y="9"/>
                    </a:lnTo>
                    <a:lnTo>
                      <a:pt x="1" y="12"/>
                    </a:lnTo>
                    <a:lnTo>
                      <a:pt x="0" y="14"/>
                    </a:lnTo>
                    <a:lnTo>
                      <a:pt x="1" y="17"/>
                    </a:lnTo>
                    <a:lnTo>
                      <a:pt x="1" y="21"/>
                    </a:lnTo>
                    <a:lnTo>
                      <a:pt x="2" y="23"/>
                    </a:lnTo>
                    <a:lnTo>
                      <a:pt x="5" y="25"/>
                    </a:lnTo>
                    <a:lnTo>
                      <a:pt x="7" y="27"/>
                    </a:lnTo>
                    <a:lnTo>
                      <a:pt x="19" y="37"/>
                    </a:lnTo>
                    <a:lnTo>
                      <a:pt x="32" y="49"/>
                    </a:lnTo>
                    <a:lnTo>
                      <a:pt x="45" y="62"/>
                    </a:lnTo>
                    <a:lnTo>
                      <a:pt x="56" y="76"/>
                    </a:lnTo>
                    <a:lnTo>
                      <a:pt x="60" y="84"/>
                    </a:lnTo>
                    <a:lnTo>
                      <a:pt x="65" y="93"/>
                    </a:lnTo>
                    <a:lnTo>
                      <a:pt x="69" y="102"/>
                    </a:lnTo>
                    <a:lnTo>
                      <a:pt x="72" y="111"/>
                    </a:lnTo>
                    <a:lnTo>
                      <a:pt x="75" y="121"/>
                    </a:lnTo>
                    <a:lnTo>
                      <a:pt x="77" y="131"/>
                    </a:lnTo>
                    <a:lnTo>
                      <a:pt x="79" y="141"/>
                    </a:lnTo>
                    <a:lnTo>
                      <a:pt x="79" y="152"/>
                    </a:lnTo>
                    <a:lnTo>
                      <a:pt x="79" y="163"/>
                    </a:lnTo>
                    <a:lnTo>
                      <a:pt x="77" y="174"/>
                    </a:lnTo>
                    <a:lnTo>
                      <a:pt x="75" y="184"/>
                    </a:lnTo>
                    <a:lnTo>
                      <a:pt x="72" y="193"/>
                    </a:lnTo>
                    <a:lnTo>
                      <a:pt x="69" y="203"/>
                    </a:lnTo>
                    <a:lnTo>
                      <a:pt x="65" y="212"/>
                    </a:lnTo>
                    <a:lnTo>
                      <a:pt x="60" y="220"/>
                    </a:lnTo>
                    <a:lnTo>
                      <a:pt x="56" y="227"/>
                    </a:lnTo>
                    <a:lnTo>
                      <a:pt x="45" y="243"/>
                    </a:lnTo>
                    <a:lnTo>
                      <a:pt x="32" y="255"/>
                    </a:lnTo>
                    <a:lnTo>
                      <a:pt x="19" y="267"/>
                    </a:lnTo>
                    <a:lnTo>
                      <a:pt x="7" y="276"/>
                    </a:lnTo>
                    <a:lnTo>
                      <a:pt x="5" y="279"/>
                    </a:lnTo>
                    <a:lnTo>
                      <a:pt x="2" y="281"/>
                    </a:lnTo>
                    <a:lnTo>
                      <a:pt x="1" y="284"/>
                    </a:lnTo>
                    <a:lnTo>
                      <a:pt x="1" y="286"/>
                    </a:lnTo>
                    <a:lnTo>
                      <a:pt x="0" y="290"/>
                    </a:lnTo>
                    <a:lnTo>
                      <a:pt x="1" y="293"/>
                    </a:lnTo>
                    <a:lnTo>
                      <a:pt x="2" y="295"/>
                    </a:lnTo>
                    <a:lnTo>
                      <a:pt x="4" y="299"/>
                    </a:lnTo>
                    <a:lnTo>
                      <a:pt x="6" y="301"/>
                    </a:lnTo>
                    <a:lnTo>
                      <a:pt x="9" y="303"/>
                    </a:lnTo>
                    <a:lnTo>
                      <a:pt x="12" y="304"/>
                    </a:lnTo>
                    <a:lnTo>
                      <a:pt x="16" y="305"/>
                    </a:lnTo>
                    <a:lnTo>
                      <a:pt x="21" y="304"/>
                    </a:lnTo>
                    <a:lnTo>
                      <a:pt x="26" y="302"/>
                    </a:lnTo>
                    <a:lnTo>
                      <a:pt x="36" y="294"/>
                    </a:lnTo>
                    <a:lnTo>
                      <a:pt x="45" y="286"/>
                    </a:lnTo>
                    <a:lnTo>
                      <a:pt x="54" y="279"/>
                    </a:lnTo>
                    <a:lnTo>
                      <a:pt x="61" y="270"/>
                    </a:lnTo>
                    <a:lnTo>
                      <a:pt x="69" y="261"/>
                    </a:lnTo>
                    <a:lnTo>
                      <a:pt x="76" y="252"/>
                    </a:lnTo>
                    <a:lnTo>
                      <a:pt x="82" y="243"/>
                    </a:lnTo>
                    <a:lnTo>
                      <a:pt x="88" y="233"/>
                    </a:lnTo>
                    <a:lnTo>
                      <a:pt x="94" y="224"/>
                    </a:lnTo>
                    <a:lnTo>
                      <a:pt x="98" y="214"/>
                    </a:lnTo>
                    <a:lnTo>
                      <a:pt x="101" y="204"/>
                    </a:lnTo>
                    <a:lnTo>
                      <a:pt x="105" y="194"/>
                    </a:lnTo>
                    <a:lnTo>
                      <a:pt x="107" y="184"/>
                    </a:lnTo>
                    <a:lnTo>
                      <a:pt x="109" y="173"/>
                    </a:lnTo>
                    <a:lnTo>
                      <a:pt x="110" y="163"/>
                    </a:lnTo>
                    <a:lnTo>
                      <a:pt x="110" y="152"/>
                    </a:lnTo>
                    <a:lnTo>
                      <a:pt x="110" y="142"/>
                    </a:lnTo>
                    <a:lnTo>
                      <a:pt x="109" y="131"/>
                    </a:lnTo>
                    <a:lnTo>
                      <a:pt x="107" y="121"/>
                    </a:lnTo>
                    <a:lnTo>
                      <a:pt x="105" y="111"/>
                    </a:lnTo>
                    <a:lnTo>
                      <a:pt x="101" y="101"/>
                    </a:lnTo>
                    <a:lnTo>
                      <a:pt x="98" y="91"/>
                    </a:lnTo>
                    <a:lnTo>
                      <a:pt x="94" y="81"/>
                    </a:lnTo>
                    <a:lnTo>
                      <a:pt x="88" y="71"/>
                    </a:lnTo>
                    <a:lnTo>
                      <a:pt x="82" y="62"/>
                    </a:lnTo>
                    <a:lnTo>
                      <a:pt x="76" y="52"/>
                    </a:lnTo>
                    <a:lnTo>
                      <a:pt x="69" y="43"/>
                    </a:lnTo>
                    <a:lnTo>
                      <a:pt x="61" y="34"/>
                    </a:lnTo>
                    <a:lnTo>
                      <a:pt x="54" y="26"/>
                    </a:lnTo>
                    <a:lnTo>
                      <a:pt x="45" y="17"/>
                    </a:lnTo>
                    <a:lnTo>
                      <a:pt x="36" y="10"/>
                    </a:lnTo>
                    <a:lnTo>
                      <a:pt x="26"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cs typeface="+mn-ea"/>
                  <a:sym typeface="+mn-lt"/>
                </a:endParaRPr>
              </a:p>
            </p:txBody>
          </p:sp>
          <p:sp>
            <p:nvSpPr>
              <p:cNvPr id="36" name="Freeform 355">
                <a:extLst>
                  <a:ext uri="{FF2B5EF4-FFF2-40B4-BE49-F238E27FC236}">
                    <a16:creationId xmlns:a16="http://schemas.microsoft.com/office/drawing/2014/main" id="{786F1468-868B-D6C1-5213-D59DC8AF47CC}"/>
                  </a:ext>
                </a:extLst>
              </p:cNvPr>
              <p:cNvSpPr>
                <a:spLocks noEditPoints="1"/>
              </p:cNvSpPr>
              <p:nvPr/>
            </p:nvSpPr>
            <p:spPr bwMode="auto">
              <a:xfrm>
                <a:off x="7587897" y="3110308"/>
                <a:ext cx="154019" cy="247662"/>
              </a:xfrm>
              <a:custGeom>
                <a:avLst/>
                <a:gdLst>
                  <a:gd name="T0" fmla="*/ 224 w 497"/>
                  <a:gd name="T1" fmla="*/ 531 h 807"/>
                  <a:gd name="T2" fmla="*/ 213 w 497"/>
                  <a:gd name="T3" fmla="*/ 527 h 807"/>
                  <a:gd name="T4" fmla="*/ 67 w 497"/>
                  <a:gd name="T5" fmla="*/ 526 h 807"/>
                  <a:gd name="T6" fmla="*/ 52 w 497"/>
                  <a:gd name="T7" fmla="*/ 519 h 807"/>
                  <a:gd name="T8" fmla="*/ 41 w 497"/>
                  <a:gd name="T9" fmla="*/ 508 h 807"/>
                  <a:gd name="T10" fmla="*/ 34 w 497"/>
                  <a:gd name="T11" fmla="*/ 492 h 807"/>
                  <a:gd name="T12" fmla="*/ 31 w 497"/>
                  <a:gd name="T13" fmla="*/ 356 h 807"/>
                  <a:gd name="T14" fmla="*/ 33 w 497"/>
                  <a:gd name="T15" fmla="*/ 341 h 807"/>
                  <a:gd name="T16" fmla="*/ 37 w 497"/>
                  <a:gd name="T17" fmla="*/ 326 h 807"/>
                  <a:gd name="T18" fmla="*/ 48 w 497"/>
                  <a:gd name="T19" fmla="*/ 314 h 807"/>
                  <a:gd name="T20" fmla="*/ 55 w 497"/>
                  <a:gd name="T21" fmla="*/ 310 h 807"/>
                  <a:gd name="T22" fmla="*/ 65 w 497"/>
                  <a:gd name="T23" fmla="*/ 309 h 807"/>
                  <a:gd name="T24" fmla="*/ 205 w 497"/>
                  <a:gd name="T25" fmla="*/ 309 h 807"/>
                  <a:gd name="T26" fmla="*/ 211 w 497"/>
                  <a:gd name="T27" fmla="*/ 307 h 807"/>
                  <a:gd name="T28" fmla="*/ 466 w 497"/>
                  <a:gd name="T29" fmla="*/ 52 h 807"/>
                  <a:gd name="T30" fmla="*/ 487 w 497"/>
                  <a:gd name="T31" fmla="*/ 0 h 807"/>
                  <a:gd name="T32" fmla="*/ 478 w 497"/>
                  <a:gd name="T33" fmla="*/ 0 h 807"/>
                  <a:gd name="T34" fmla="*/ 471 w 497"/>
                  <a:gd name="T35" fmla="*/ 5 h 807"/>
                  <a:gd name="T36" fmla="*/ 65 w 497"/>
                  <a:gd name="T37" fmla="*/ 278 h 807"/>
                  <a:gd name="T38" fmla="*/ 51 w 497"/>
                  <a:gd name="T39" fmla="*/ 279 h 807"/>
                  <a:gd name="T40" fmla="*/ 38 w 497"/>
                  <a:gd name="T41" fmla="*/ 284 h 807"/>
                  <a:gd name="T42" fmla="*/ 27 w 497"/>
                  <a:gd name="T43" fmla="*/ 290 h 807"/>
                  <a:gd name="T44" fmla="*/ 18 w 497"/>
                  <a:gd name="T45" fmla="*/ 300 h 807"/>
                  <a:gd name="T46" fmla="*/ 11 w 497"/>
                  <a:gd name="T47" fmla="*/ 311 h 807"/>
                  <a:gd name="T48" fmla="*/ 5 w 497"/>
                  <a:gd name="T49" fmla="*/ 325 h 807"/>
                  <a:gd name="T50" fmla="*/ 1 w 497"/>
                  <a:gd name="T51" fmla="*/ 339 h 807"/>
                  <a:gd name="T52" fmla="*/ 0 w 497"/>
                  <a:gd name="T53" fmla="*/ 356 h 807"/>
                  <a:gd name="T54" fmla="*/ 2 w 497"/>
                  <a:gd name="T55" fmla="*/ 491 h 807"/>
                  <a:gd name="T56" fmla="*/ 5 w 497"/>
                  <a:gd name="T57" fmla="*/ 506 h 807"/>
                  <a:gd name="T58" fmla="*/ 11 w 497"/>
                  <a:gd name="T59" fmla="*/ 519 h 807"/>
                  <a:gd name="T60" fmla="*/ 18 w 497"/>
                  <a:gd name="T61" fmla="*/ 530 h 807"/>
                  <a:gd name="T62" fmla="*/ 28 w 497"/>
                  <a:gd name="T63" fmla="*/ 541 h 807"/>
                  <a:gd name="T64" fmla="*/ 41 w 497"/>
                  <a:gd name="T65" fmla="*/ 549 h 807"/>
                  <a:gd name="T66" fmla="*/ 54 w 497"/>
                  <a:gd name="T67" fmla="*/ 555 h 807"/>
                  <a:gd name="T68" fmla="*/ 68 w 497"/>
                  <a:gd name="T69" fmla="*/ 558 h 807"/>
                  <a:gd name="T70" fmla="*/ 207 w 497"/>
                  <a:gd name="T71" fmla="*/ 558 h 807"/>
                  <a:gd name="T72" fmla="*/ 476 w 497"/>
                  <a:gd name="T73" fmla="*/ 806 h 807"/>
                  <a:gd name="T74" fmla="*/ 485 w 497"/>
                  <a:gd name="T75" fmla="*/ 806 h 807"/>
                  <a:gd name="T76" fmla="*/ 492 w 497"/>
                  <a:gd name="T77" fmla="*/ 802 h 807"/>
                  <a:gd name="T78" fmla="*/ 496 w 497"/>
                  <a:gd name="T79" fmla="*/ 796 h 807"/>
                  <a:gd name="T80" fmla="*/ 497 w 497"/>
                  <a:gd name="T81" fmla="*/ 16 h 807"/>
                  <a:gd name="T82" fmla="*/ 495 w 497"/>
                  <a:gd name="T83" fmla="*/ 7 h 807"/>
                  <a:gd name="T84" fmla="*/ 487 w 497"/>
                  <a:gd name="T85" fmla="*/ 0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7" h="807">
                    <a:moveTo>
                      <a:pt x="466" y="756"/>
                    </a:moveTo>
                    <a:lnTo>
                      <a:pt x="224" y="531"/>
                    </a:lnTo>
                    <a:lnTo>
                      <a:pt x="219" y="528"/>
                    </a:lnTo>
                    <a:lnTo>
                      <a:pt x="213" y="527"/>
                    </a:lnTo>
                    <a:lnTo>
                      <a:pt x="76" y="527"/>
                    </a:lnTo>
                    <a:lnTo>
                      <a:pt x="67" y="526"/>
                    </a:lnTo>
                    <a:lnTo>
                      <a:pt x="60" y="524"/>
                    </a:lnTo>
                    <a:lnTo>
                      <a:pt x="52" y="519"/>
                    </a:lnTo>
                    <a:lnTo>
                      <a:pt x="45" y="514"/>
                    </a:lnTo>
                    <a:lnTo>
                      <a:pt x="41" y="508"/>
                    </a:lnTo>
                    <a:lnTo>
                      <a:pt x="36" y="500"/>
                    </a:lnTo>
                    <a:lnTo>
                      <a:pt x="34" y="492"/>
                    </a:lnTo>
                    <a:lnTo>
                      <a:pt x="33" y="484"/>
                    </a:lnTo>
                    <a:lnTo>
                      <a:pt x="31" y="356"/>
                    </a:lnTo>
                    <a:lnTo>
                      <a:pt x="32" y="349"/>
                    </a:lnTo>
                    <a:lnTo>
                      <a:pt x="33" y="341"/>
                    </a:lnTo>
                    <a:lnTo>
                      <a:pt x="34" y="334"/>
                    </a:lnTo>
                    <a:lnTo>
                      <a:pt x="37" y="326"/>
                    </a:lnTo>
                    <a:lnTo>
                      <a:pt x="42" y="319"/>
                    </a:lnTo>
                    <a:lnTo>
                      <a:pt x="48" y="314"/>
                    </a:lnTo>
                    <a:lnTo>
                      <a:pt x="52" y="312"/>
                    </a:lnTo>
                    <a:lnTo>
                      <a:pt x="55" y="310"/>
                    </a:lnTo>
                    <a:lnTo>
                      <a:pt x="60" y="309"/>
                    </a:lnTo>
                    <a:lnTo>
                      <a:pt x="65" y="309"/>
                    </a:lnTo>
                    <a:lnTo>
                      <a:pt x="202" y="309"/>
                    </a:lnTo>
                    <a:lnTo>
                      <a:pt x="205" y="309"/>
                    </a:lnTo>
                    <a:lnTo>
                      <a:pt x="207" y="308"/>
                    </a:lnTo>
                    <a:lnTo>
                      <a:pt x="211" y="307"/>
                    </a:lnTo>
                    <a:lnTo>
                      <a:pt x="213" y="305"/>
                    </a:lnTo>
                    <a:lnTo>
                      <a:pt x="466" y="52"/>
                    </a:lnTo>
                    <a:lnTo>
                      <a:pt x="466" y="756"/>
                    </a:lnTo>
                    <a:close/>
                    <a:moveTo>
                      <a:pt x="487" y="0"/>
                    </a:moveTo>
                    <a:lnTo>
                      <a:pt x="483" y="0"/>
                    </a:lnTo>
                    <a:lnTo>
                      <a:pt x="478" y="0"/>
                    </a:lnTo>
                    <a:lnTo>
                      <a:pt x="474" y="1"/>
                    </a:lnTo>
                    <a:lnTo>
                      <a:pt x="471" y="5"/>
                    </a:lnTo>
                    <a:lnTo>
                      <a:pt x="195" y="278"/>
                    </a:lnTo>
                    <a:lnTo>
                      <a:pt x="65" y="278"/>
                    </a:lnTo>
                    <a:lnTo>
                      <a:pt x="57" y="278"/>
                    </a:lnTo>
                    <a:lnTo>
                      <a:pt x="51" y="279"/>
                    </a:lnTo>
                    <a:lnTo>
                      <a:pt x="44" y="281"/>
                    </a:lnTo>
                    <a:lnTo>
                      <a:pt x="38" y="284"/>
                    </a:lnTo>
                    <a:lnTo>
                      <a:pt x="33" y="287"/>
                    </a:lnTo>
                    <a:lnTo>
                      <a:pt x="27" y="290"/>
                    </a:lnTo>
                    <a:lnTo>
                      <a:pt x="23" y="295"/>
                    </a:lnTo>
                    <a:lnTo>
                      <a:pt x="18" y="300"/>
                    </a:lnTo>
                    <a:lnTo>
                      <a:pt x="14" y="305"/>
                    </a:lnTo>
                    <a:lnTo>
                      <a:pt x="11" y="311"/>
                    </a:lnTo>
                    <a:lnTo>
                      <a:pt x="7" y="318"/>
                    </a:lnTo>
                    <a:lnTo>
                      <a:pt x="5" y="325"/>
                    </a:lnTo>
                    <a:lnTo>
                      <a:pt x="3" y="331"/>
                    </a:lnTo>
                    <a:lnTo>
                      <a:pt x="1" y="339"/>
                    </a:lnTo>
                    <a:lnTo>
                      <a:pt x="0" y="348"/>
                    </a:lnTo>
                    <a:lnTo>
                      <a:pt x="0" y="356"/>
                    </a:lnTo>
                    <a:lnTo>
                      <a:pt x="2" y="484"/>
                    </a:lnTo>
                    <a:lnTo>
                      <a:pt x="2" y="491"/>
                    </a:lnTo>
                    <a:lnTo>
                      <a:pt x="3" y="498"/>
                    </a:lnTo>
                    <a:lnTo>
                      <a:pt x="5" y="506"/>
                    </a:lnTo>
                    <a:lnTo>
                      <a:pt x="7" y="512"/>
                    </a:lnTo>
                    <a:lnTo>
                      <a:pt x="11" y="519"/>
                    </a:lnTo>
                    <a:lnTo>
                      <a:pt x="14" y="525"/>
                    </a:lnTo>
                    <a:lnTo>
                      <a:pt x="18" y="530"/>
                    </a:lnTo>
                    <a:lnTo>
                      <a:pt x="24" y="536"/>
                    </a:lnTo>
                    <a:lnTo>
                      <a:pt x="28" y="541"/>
                    </a:lnTo>
                    <a:lnTo>
                      <a:pt x="35" y="545"/>
                    </a:lnTo>
                    <a:lnTo>
                      <a:pt x="41" y="549"/>
                    </a:lnTo>
                    <a:lnTo>
                      <a:pt x="47" y="552"/>
                    </a:lnTo>
                    <a:lnTo>
                      <a:pt x="54" y="555"/>
                    </a:lnTo>
                    <a:lnTo>
                      <a:pt x="61" y="556"/>
                    </a:lnTo>
                    <a:lnTo>
                      <a:pt x="68" y="558"/>
                    </a:lnTo>
                    <a:lnTo>
                      <a:pt x="76" y="558"/>
                    </a:lnTo>
                    <a:lnTo>
                      <a:pt x="207" y="558"/>
                    </a:lnTo>
                    <a:lnTo>
                      <a:pt x="471" y="802"/>
                    </a:lnTo>
                    <a:lnTo>
                      <a:pt x="476" y="806"/>
                    </a:lnTo>
                    <a:lnTo>
                      <a:pt x="482" y="807"/>
                    </a:lnTo>
                    <a:lnTo>
                      <a:pt x="485" y="806"/>
                    </a:lnTo>
                    <a:lnTo>
                      <a:pt x="487" y="805"/>
                    </a:lnTo>
                    <a:lnTo>
                      <a:pt x="492" y="802"/>
                    </a:lnTo>
                    <a:lnTo>
                      <a:pt x="495" y="799"/>
                    </a:lnTo>
                    <a:lnTo>
                      <a:pt x="496" y="796"/>
                    </a:lnTo>
                    <a:lnTo>
                      <a:pt x="497" y="791"/>
                    </a:lnTo>
                    <a:lnTo>
                      <a:pt x="497" y="16"/>
                    </a:lnTo>
                    <a:lnTo>
                      <a:pt x="496" y="10"/>
                    </a:lnTo>
                    <a:lnTo>
                      <a:pt x="495" y="7"/>
                    </a:lnTo>
                    <a:lnTo>
                      <a:pt x="492" y="4"/>
                    </a:lnTo>
                    <a:lnTo>
                      <a:pt x="487" y="0"/>
                    </a:lnTo>
                    <a:close/>
                  </a:path>
                </a:pathLst>
              </a:custGeom>
              <a:solidFill>
                <a:srgbClr val="1A2F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cs typeface="+mn-ea"/>
                  <a:sym typeface="+mn-lt"/>
                </a:endParaRPr>
              </a:p>
            </p:txBody>
          </p:sp>
        </p:grpSp>
      </p:grpSp>
      <p:grpSp>
        <p:nvGrpSpPr>
          <p:cNvPr id="2" name="组合 1">
            <a:extLst>
              <a:ext uri="{FF2B5EF4-FFF2-40B4-BE49-F238E27FC236}">
                <a16:creationId xmlns:a16="http://schemas.microsoft.com/office/drawing/2014/main" id="{BF228078-9065-BE2C-913D-3BAFF25DDACB}"/>
              </a:ext>
            </a:extLst>
          </p:cNvPr>
          <p:cNvGrpSpPr/>
          <p:nvPr/>
        </p:nvGrpSpPr>
        <p:grpSpPr>
          <a:xfrm>
            <a:off x="288925" y="299720"/>
            <a:ext cx="1247140" cy="390525"/>
            <a:chOff x="455" y="472"/>
            <a:chExt cx="1964" cy="615"/>
          </a:xfrm>
        </p:grpSpPr>
        <p:grpSp>
          <p:nvGrpSpPr>
            <p:cNvPr id="4" name="组合 3">
              <a:extLst>
                <a:ext uri="{FF2B5EF4-FFF2-40B4-BE49-F238E27FC236}">
                  <a16:creationId xmlns:a16="http://schemas.microsoft.com/office/drawing/2014/main" id="{6660A3A7-57E7-108B-E228-337C07DAC00C}"/>
                </a:ext>
              </a:extLst>
            </p:cNvPr>
            <p:cNvGrpSpPr/>
            <p:nvPr/>
          </p:nvGrpSpPr>
          <p:grpSpPr>
            <a:xfrm>
              <a:off x="455" y="472"/>
              <a:ext cx="808" cy="607"/>
              <a:chOff x="579" y="476"/>
              <a:chExt cx="994" cy="746"/>
            </a:xfrm>
          </p:grpSpPr>
          <p:sp>
            <p:nvSpPr>
              <p:cNvPr id="9" name="Freeform 5">
                <a:extLst>
                  <a:ext uri="{FF2B5EF4-FFF2-40B4-BE49-F238E27FC236}">
                    <a16:creationId xmlns:a16="http://schemas.microsoft.com/office/drawing/2014/main" id="{42D18E38-0760-804A-1050-9C9688B97BBF}"/>
                  </a:ext>
                </a:extLst>
              </p:cNvPr>
              <p:cNvSpPr/>
              <p:nvPr/>
            </p:nvSpPr>
            <p:spPr bwMode="auto">
              <a:xfrm rot="5400000">
                <a:off x="902" y="560"/>
                <a:ext cx="694" cy="5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25400">
                <a:solidFill>
                  <a:schemeClr val="accent1">
                    <a:lumMod val="60000"/>
                    <a:lumOff val="40000"/>
                  </a:schemeClr>
                </a:solidFill>
              </a:ln>
              <a:effectLst/>
              <a:extLst>
                <a:ext uri="{909E8E84-426E-40DD-AFC4-6F175D3DCCD1}">
                  <a14:hiddenFill xmlns:a14="http://schemas.microsoft.com/office/drawing/2010/main">
                    <a:gradFill>
                      <a:gsLst>
                        <a:gs pos="0">
                          <a:srgbClr val="A3E2FA"/>
                        </a:gs>
                        <a:gs pos="100000">
                          <a:srgbClr val="0466C1"/>
                        </a:gs>
                      </a:gsLst>
                      <a:lin scaled="1"/>
                    </a:gradFill>
                  </a14:hiddenFill>
                </a:ext>
              </a:extLst>
            </p:spPr>
            <p:txBody>
              <a:bodyPr vert="horz" wrap="square" lIns="68562" tIns="34281" rIns="68562" bIns="34281" numCol="1" anchor="t" anchorCtr="0" compatLnSpc="1"/>
              <a:lstStyle/>
              <a:p>
                <a:endParaRPr lang="zh-CN" altLang="en-US" sz="1200" b="1" dirty="0">
                  <a:cs typeface="+mn-ea"/>
                  <a:sym typeface="+mn-lt"/>
                </a:endParaRPr>
              </a:p>
            </p:txBody>
          </p:sp>
          <p:sp>
            <p:nvSpPr>
              <p:cNvPr id="14" name="Freeform 5">
                <a:extLst>
                  <a:ext uri="{FF2B5EF4-FFF2-40B4-BE49-F238E27FC236}">
                    <a16:creationId xmlns:a16="http://schemas.microsoft.com/office/drawing/2014/main" id="{75C0B7BC-990B-3E16-DE4E-FA75081DAC35}"/>
                  </a:ext>
                </a:extLst>
              </p:cNvPr>
              <p:cNvSpPr/>
              <p:nvPr/>
            </p:nvSpPr>
            <p:spPr bwMode="auto">
              <a:xfrm rot="5400000">
                <a:off x="514" y="549"/>
                <a:ext cx="733" cy="60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83A4D4"/>
                  </a:gs>
                  <a:gs pos="99000">
                    <a:srgbClr val="B2F4FC"/>
                  </a:gs>
                </a:gsLst>
                <a:lin scaled="1"/>
              </a:gradFill>
              <a:ln w="25400">
                <a:noFill/>
              </a:ln>
              <a:effectLst/>
            </p:spPr>
            <p:txBody>
              <a:bodyPr vert="horz" wrap="square" lIns="68562" tIns="34281" rIns="68562" bIns="34281" numCol="1" anchor="t" anchorCtr="0" compatLnSpc="1"/>
              <a:lstStyle/>
              <a:p>
                <a:endParaRPr lang="zh-CN" altLang="en-US" sz="1200" b="1" dirty="0">
                  <a:cs typeface="+mn-ea"/>
                  <a:sym typeface="+mn-lt"/>
                </a:endParaRPr>
              </a:p>
            </p:txBody>
          </p:sp>
          <p:sp>
            <p:nvSpPr>
              <p:cNvPr id="15" name="Freeform 5">
                <a:extLst>
                  <a:ext uri="{FF2B5EF4-FFF2-40B4-BE49-F238E27FC236}">
                    <a16:creationId xmlns:a16="http://schemas.microsoft.com/office/drawing/2014/main" id="{338DC7AC-CD49-3C8F-EB4B-95D31CFC4EDE}"/>
                  </a:ext>
                </a:extLst>
              </p:cNvPr>
              <p:cNvSpPr/>
              <p:nvPr/>
            </p:nvSpPr>
            <p:spPr bwMode="auto">
              <a:xfrm rot="5400000">
                <a:off x="893" y="542"/>
                <a:ext cx="747" cy="61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25400">
                <a:solidFill>
                  <a:schemeClr val="bg1"/>
                </a:solidFill>
              </a:ln>
              <a:effectLst/>
              <a:extLst>
                <a:ext uri="{909E8E84-426E-40DD-AFC4-6F175D3DCCD1}">
                  <a14:hiddenFill xmlns:a14="http://schemas.microsoft.com/office/drawing/2010/main">
                    <a:gradFill>
                      <a:gsLst>
                        <a:gs pos="0">
                          <a:srgbClr val="A3E2FA"/>
                        </a:gs>
                        <a:gs pos="100000">
                          <a:srgbClr val="0466C1"/>
                        </a:gs>
                      </a:gsLst>
                      <a:lin scaled="1"/>
                    </a:gradFill>
                  </a14:hiddenFill>
                </a:ext>
              </a:extLst>
            </p:spPr>
            <p:txBody>
              <a:bodyPr vert="horz" wrap="square" lIns="68562" tIns="34281" rIns="68562" bIns="34281" numCol="1" anchor="t" anchorCtr="0" compatLnSpc="1"/>
              <a:lstStyle/>
              <a:p>
                <a:endParaRPr lang="zh-CN" altLang="en-US" sz="1200" b="1" dirty="0">
                  <a:cs typeface="+mn-ea"/>
                  <a:sym typeface="+mn-lt"/>
                </a:endParaRPr>
              </a:p>
            </p:txBody>
          </p:sp>
        </p:grpSp>
        <p:sp>
          <p:nvSpPr>
            <p:cNvPr id="7" name="文本框 6">
              <a:extLst>
                <a:ext uri="{FF2B5EF4-FFF2-40B4-BE49-F238E27FC236}">
                  <a16:creationId xmlns:a16="http://schemas.microsoft.com/office/drawing/2014/main" id="{34BFDE92-DC51-8E01-B381-946E212AC504}"/>
                </a:ext>
              </a:extLst>
            </p:cNvPr>
            <p:cNvSpPr txBox="1"/>
            <p:nvPr/>
          </p:nvSpPr>
          <p:spPr>
            <a:xfrm>
              <a:off x="1273" y="505"/>
              <a:ext cx="1146" cy="582"/>
            </a:xfrm>
            <a:prstGeom prst="rect">
              <a:avLst/>
            </a:prstGeom>
            <a:noFill/>
          </p:spPr>
          <p:txBody>
            <a:bodyPr wrap="none" rtlCol="0" anchor="t">
              <a:spAutoFit/>
            </a:bodyPr>
            <a:lstStyle/>
            <a:p>
              <a:r>
                <a:rPr lang="en-US" altLang="zh-CN" dirty="0">
                  <a:solidFill>
                    <a:srgbClr val="1A2F64"/>
                  </a:solidFill>
                  <a:cs typeface="+mn-ea"/>
                  <a:sym typeface="+mn-lt"/>
                </a:rPr>
                <a:t>LOGO</a:t>
              </a:r>
            </a:p>
          </p:txBody>
        </p:sp>
      </p:grpSp>
      <p:sp>
        <p:nvSpPr>
          <p:cNvPr id="16" name="矩形 15">
            <a:extLst>
              <a:ext uri="{FF2B5EF4-FFF2-40B4-BE49-F238E27FC236}">
                <a16:creationId xmlns:a16="http://schemas.microsoft.com/office/drawing/2014/main" id="{90B6924D-16D5-6C98-3FC3-774F7CEEFB04}"/>
              </a:ext>
            </a:extLst>
          </p:cNvPr>
          <p:cNvSpPr/>
          <p:nvPr/>
        </p:nvSpPr>
        <p:spPr>
          <a:xfrm>
            <a:off x="1751390" y="3652106"/>
            <a:ext cx="4956042" cy="338554"/>
          </a:xfrm>
          <a:prstGeom prst="rect">
            <a:avLst/>
          </a:prstGeom>
        </p:spPr>
        <p:txBody>
          <a:bodyPr wrap="square">
            <a:spAutoFit/>
          </a:bodyPr>
          <a:lstStyle/>
          <a:p>
            <a:pPr algn="ctr"/>
            <a:r>
              <a:rPr lang="en-US" altLang="zh-CN" sz="1600" dirty="0">
                <a:solidFill>
                  <a:schemeClr val="bg1">
                    <a:lumMod val="50000"/>
                  </a:schemeClr>
                </a:solidFill>
                <a:cs typeface="+mn-ea"/>
                <a:sym typeface="+mn-lt"/>
              </a:rPr>
              <a:t>Click here to add content, content to match the title. </a:t>
            </a:r>
            <a:endParaRPr lang="zh-CN" altLang="en-US" sz="1600" dirty="0">
              <a:solidFill>
                <a:schemeClr val="bg1">
                  <a:lumMod val="50000"/>
                </a:schemeClr>
              </a:solidFill>
              <a:cs typeface="+mn-ea"/>
              <a:sym typeface="+mn-lt"/>
            </a:endParaRPr>
          </a:p>
        </p:txBody>
      </p:sp>
    </p:spTree>
    <p:extLst>
      <p:ext uri="{BB962C8B-B14F-4D97-AF65-F5344CB8AC3E}">
        <p14:creationId xmlns:p14="http://schemas.microsoft.com/office/powerpoint/2010/main" val="19484094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xmlns:a16="http://schemas.microsoft.com/office/drawing/2014/main" xmlns:a14="http://schemas.microsoft.com/office/drawing/2010/main" xmlns:p14="http://schemas.microsoft.com/office/powerpoint/2010/main">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500"/>
                                </p:stCondLst>
                                <p:childTnLst>
                                  <p:par>
                                    <p:cTn id="9" presetID="2" presetClass="entr" presetSubtype="1" fill="hold" grpId="0" nodeType="afterEffect" p14:presetBounceEnd="62000">
                                      <p:stCondLst>
                                        <p:cond delay="0"/>
                                      </p:stCondLst>
                                      <p:iterate type="lt">
                                        <p:tmPct val="5000"/>
                                      </p:iterate>
                                      <p:childTnLst>
                                        <p:set>
                                          <p:cBhvr>
                                            <p:cTn id="10" dur="1" fill="hold">
                                              <p:stCondLst>
                                                <p:cond delay="0"/>
                                              </p:stCondLst>
                                            </p:cTn>
                                            <p:tgtEl>
                                              <p:spTgt spid="6"/>
                                            </p:tgtEl>
                                            <p:attrNameLst>
                                              <p:attrName>style.visibility</p:attrName>
                                            </p:attrNameLst>
                                          </p:cBhvr>
                                          <p:to>
                                            <p:strVal val="visible"/>
                                          </p:to>
                                        </p:set>
                                        <p:anim calcmode="lin" valueType="num" p14:bounceEnd="62000">
                                          <p:cBhvr additive="base">
                                            <p:cTn id="11" dur="1500" fill="hold"/>
                                            <p:tgtEl>
                                              <p:spTgt spid="6"/>
                                            </p:tgtEl>
                                            <p:attrNameLst>
                                              <p:attrName>ppt_x</p:attrName>
                                            </p:attrNameLst>
                                          </p:cBhvr>
                                          <p:tavLst>
                                            <p:tav tm="0">
                                              <p:val>
                                                <p:strVal val="#ppt_x"/>
                                              </p:val>
                                            </p:tav>
                                            <p:tav tm="100000">
                                              <p:val>
                                                <p:strVal val="#ppt_x"/>
                                              </p:val>
                                            </p:tav>
                                          </p:tavLst>
                                        </p:anim>
                                        <p:anim calcmode="lin" valueType="num" p14:bounceEnd="62000">
                                          <p:cBhvr additive="base">
                                            <p:cTn id="12" dur="1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2075"/>
                                </p:stCondLst>
                                <p:childTnLst>
                                  <p:par>
                                    <p:cTn id="14" presetID="2" presetClass="entr" presetSubtype="4" fill="hold" grpId="0" nodeType="after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par>
                                    <p:cTn id="18" presetID="26" presetClass="emph" presetSubtype="0" fill="hold" grpId="1" nodeType="withEffect">
                                      <p:stCondLst>
                                        <p:cond delay="500"/>
                                      </p:stCondLst>
                                      <p:iterate type="lt">
                                        <p:tmPct val="10000"/>
                                      </p:iterate>
                                      <p:childTnLst>
                                        <p:animEffect transition="out" filter="fade">
                                          <p:cBhvr>
                                            <p:cTn id="19" dur="500" tmFilter="0, 0; .2, .5; .8, .5; 1, 0"/>
                                            <p:tgtEl>
                                              <p:spTgt spid="3"/>
                                            </p:tgtEl>
                                          </p:cBhvr>
                                        </p:animEffect>
                                        <p:animScale>
                                          <p:cBhvr>
                                            <p:cTn id="20" dur="250" autoRev="1" fill="hold"/>
                                            <p:tgtEl>
                                              <p:spTgt spid="3"/>
                                            </p:tgtEl>
                                          </p:cBhvr>
                                          <p:by x="105000" y="105000"/>
                                        </p:animScale>
                                      </p:childTnLst>
                                    </p:cTn>
                                  </p:par>
                                  <p:par>
                                    <p:cTn id="21" presetID="2" presetClass="entr" presetSubtype="4" decel="100000" fill="hold" nodeType="withEffect">
                                      <p:stCondLst>
                                        <p:cond delay="100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1500" fill="hold"/>
                                            <p:tgtEl>
                                              <p:spTgt spid="19"/>
                                            </p:tgtEl>
                                            <p:attrNameLst>
                                              <p:attrName>ppt_x</p:attrName>
                                            </p:attrNameLst>
                                          </p:cBhvr>
                                          <p:tavLst>
                                            <p:tav tm="0">
                                              <p:val>
                                                <p:strVal val="#ppt_x"/>
                                              </p:val>
                                            </p:tav>
                                            <p:tav tm="100000">
                                              <p:val>
                                                <p:strVal val="#ppt_x"/>
                                              </p:val>
                                            </p:tav>
                                          </p:tavLst>
                                        </p:anim>
                                        <p:anim calcmode="lin" valueType="num">
                                          <p:cBhvr additive="base">
                                            <p:cTn id="24" dur="1500" fill="hold"/>
                                            <p:tgtEl>
                                              <p:spTgt spid="19"/>
                                            </p:tgtEl>
                                            <p:attrNameLst>
                                              <p:attrName>ppt_y</p:attrName>
                                            </p:attrNameLst>
                                          </p:cBhvr>
                                          <p:tavLst>
                                            <p:tav tm="0">
                                              <p:val>
                                                <p:strVal val="1+#ppt_h/2"/>
                                              </p:val>
                                            </p:tav>
                                            <p:tav tm="100000">
                                              <p:val>
                                                <p:strVal val="#ppt_y"/>
                                              </p:val>
                                            </p:tav>
                                          </p:tavLst>
                                        </p:anim>
                                      </p:childTnLst>
                                    </p:cTn>
                                  </p:par>
                                </p:childTnLst>
                              </p:cTn>
                            </p:par>
                            <p:par>
                              <p:cTn id="25" fill="hold">
                                <p:stCondLst>
                                  <p:cond delay="4575"/>
                                </p:stCondLst>
                                <p:childTnLst>
                                  <p:par>
                                    <p:cTn id="26" presetID="16" presetClass="entr" presetSubtype="21"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childTnLst>
                              </p:cTn>
                            </p:par>
                            <p:par>
                              <p:cTn id="29" fill="hold">
                                <p:stCondLst>
                                  <p:cond delay="5075"/>
                                </p:stCondLst>
                                <p:childTnLst>
                                  <p:par>
                                    <p:cTn id="30" presetID="14" presetClass="entr" presetSubtype="1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randombar(horizontal)">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6" grpId="0"/>
          <p:bldP spid="1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500"/>
                                </p:stCondLst>
                                <p:childTnLst>
                                  <p:par>
                                    <p:cTn id="9" presetID="2" presetClass="entr" presetSubtype="1" fill="hold" grpId="0" nodeType="afterEffect">
                                      <p:stCondLst>
                                        <p:cond delay="0"/>
                                      </p:stCondLst>
                                      <p:iterate type="lt">
                                        <p:tmPct val="5000"/>
                                      </p:iterate>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500" fill="hold"/>
                                            <p:tgtEl>
                                              <p:spTgt spid="6"/>
                                            </p:tgtEl>
                                            <p:attrNameLst>
                                              <p:attrName>ppt_x</p:attrName>
                                            </p:attrNameLst>
                                          </p:cBhvr>
                                          <p:tavLst>
                                            <p:tav tm="0">
                                              <p:val>
                                                <p:strVal val="#ppt_x"/>
                                              </p:val>
                                            </p:tav>
                                            <p:tav tm="100000">
                                              <p:val>
                                                <p:strVal val="#ppt_x"/>
                                              </p:val>
                                            </p:tav>
                                          </p:tavLst>
                                        </p:anim>
                                        <p:anim calcmode="lin" valueType="num">
                                          <p:cBhvr additive="base">
                                            <p:cTn id="12" dur="1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2075"/>
                                </p:stCondLst>
                                <p:childTnLst>
                                  <p:par>
                                    <p:cTn id="14" presetID="2" presetClass="entr" presetSubtype="4" fill="hold" grpId="0" nodeType="after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par>
                                    <p:cTn id="18" presetID="26" presetClass="emph" presetSubtype="0" fill="hold" grpId="1" nodeType="withEffect">
                                      <p:stCondLst>
                                        <p:cond delay="500"/>
                                      </p:stCondLst>
                                      <p:iterate type="lt">
                                        <p:tmPct val="10000"/>
                                      </p:iterate>
                                      <p:childTnLst>
                                        <p:animEffect transition="out" filter="fade">
                                          <p:cBhvr>
                                            <p:cTn id="19" dur="500" tmFilter="0, 0; .2, .5; .8, .5; 1, 0"/>
                                            <p:tgtEl>
                                              <p:spTgt spid="3"/>
                                            </p:tgtEl>
                                          </p:cBhvr>
                                        </p:animEffect>
                                        <p:animScale>
                                          <p:cBhvr>
                                            <p:cTn id="20" dur="250" autoRev="1" fill="hold"/>
                                            <p:tgtEl>
                                              <p:spTgt spid="3"/>
                                            </p:tgtEl>
                                          </p:cBhvr>
                                          <p:by x="105000" y="105000"/>
                                        </p:animScale>
                                      </p:childTnLst>
                                    </p:cTn>
                                  </p:par>
                                  <p:par>
                                    <p:cTn id="21" presetID="2" presetClass="entr" presetSubtype="4" decel="100000" fill="hold" nodeType="withEffect">
                                      <p:stCondLst>
                                        <p:cond delay="100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1500" fill="hold"/>
                                            <p:tgtEl>
                                              <p:spTgt spid="19"/>
                                            </p:tgtEl>
                                            <p:attrNameLst>
                                              <p:attrName>ppt_x</p:attrName>
                                            </p:attrNameLst>
                                          </p:cBhvr>
                                          <p:tavLst>
                                            <p:tav tm="0">
                                              <p:val>
                                                <p:strVal val="#ppt_x"/>
                                              </p:val>
                                            </p:tav>
                                            <p:tav tm="100000">
                                              <p:val>
                                                <p:strVal val="#ppt_x"/>
                                              </p:val>
                                            </p:tav>
                                          </p:tavLst>
                                        </p:anim>
                                        <p:anim calcmode="lin" valueType="num">
                                          <p:cBhvr additive="base">
                                            <p:cTn id="24" dur="1500" fill="hold"/>
                                            <p:tgtEl>
                                              <p:spTgt spid="19"/>
                                            </p:tgtEl>
                                            <p:attrNameLst>
                                              <p:attrName>ppt_y</p:attrName>
                                            </p:attrNameLst>
                                          </p:cBhvr>
                                          <p:tavLst>
                                            <p:tav tm="0">
                                              <p:val>
                                                <p:strVal val="1+#ppt_h/2"/>
                                              </p:val>
                                            </p:tav>
                                            <p:tav tm="100000">
                                              <p:val>
                                                <p:strVal val="#ppt_y"/>
                                              </p:val>
                                            </p:tav>
                                          </p:tavLst>
                                        </p:anim>
                                      </p:childTnLst>
                                    </p:cTn>
                                  </p:par>
                                </p:childTnLst>
                              </p:cTn>
                            </p:par>
                            <p:par>
                              <p:cTn id="25" fill="hold">
                                <p:stCondLst>
                                  <p:cond delay="4575"/>
                                </p:stCondLst>
                                <p:childTnLst>
                                  <p:par>
                                    <p:cTn id="26" presetID="16" presetClass="entr" presetSubtype="21"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childTnLst>
                              </p:cTn>
                            </p:par>
                            <p:par>
                              <p:cTn id="29" fill="hold">
                                <p:stCondLst>
                                  <p:cond delay="5075"/>
                                </p:stCondLst>
                                <p:childTnLst>
                                  <p:par>
                                    <p:cTn id="30" presetID="14" presetClass="entr" presetSubtype="1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randombar(horizontal)">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6" grpId="0"/>
          <p:bldP spid="16"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a:extLst>
              <a:ext uri="{FF2B5EF4-FFF2-40B4-BE49-F238E27FC236}">
                <a16:creationId xmlns:a16="http://schemas.microsoft.com/office/drawing/2014/main" id="{26A001BB-E299-792B-6258-3910B4F0C33F}"/>
              </a:ext>
            </a:extLst>
          </p:cNvPr>
          <p:cNvGrpSpPr/>
          <p:nvPr/>
        </p:nvGrpSpPr>
        <p:grpSpPr>
          <a:xfrm>
            <a:off x="236697" y="246311"/>
            <a:ext cx="2495675" cy="711634"/>
            <a:chOff x="8652327" y="4110737"/>
            <a:chExt cx="2164418" cy="617177"/>
          </a:xfrm>
        </p:grpSpPr>
        <p:sp>
          <p:nvSpPr>
            <p:cNvPr id="15" name="Rectangle 13">
              <a:extLst>
                <a:ext uri="{FF2B5EF4-FFF2-40B4-BE49-F238E27FC236}">
                  <a16:creationId xmlns:a16="http://schemas.microsoft.com/office/drawing/2014/main" id="{EFDA2B77-E5C2-4417-080D-30D0CB28D863}"/>
                </a:ext>
              </a:extLst>
            </p:cNvPr>
            <p:cNvSpPr/>
            <p:nvPr/>
          </p:nvSpPr>
          <p:spPr>
            <a:xfrm>
              <a:off x="9124950" y="4250747"/>
              <a:ext cx="1691795" cy="320310"/>
            </a:xfrm>
            <a:prstGeom prst="rect">
              <a:avLst/>
            </a:prstGeom>
            <a:solidFill>
              <a:srgbClr val="1A2F64"/>
            </a:solidFill>
          </p:spPr>
          <p:txBody>
            <a:bodyPr wrap="square">
              <a:spAutoFit/>
            </a:bodyPr>
            <a:lstStyle/>
            <a:p>
              <a:pPr marL="0" marR="0" lvl="0" indent="0" defTabSz="914354" eaLnBrk="1" fontAlgn="auto" latinLnBrk="0" hangingPunct="1">
                <a:lnSpc>
                  <a:spcPct val="100000"/>
                </a:lnSpc>
                <a:spcBef>
                  <a:spcPts val="600"/>
                </a:spcBef>
                <a:spcAft>
                  <a:spcPts val="0"/>
                </a:spcAft>
                <a:buClr>
                  <a:srgbClr val="E24848"/>
                </a:buClr>
                <a:buSzTx/>
                <a:buFontTx/>
                <a:buNone/>
                <a:tabLst/>
                <a:defRPr/>
              </a:pPr>
              <a:r>
                <a:rPr kumimoji="0" lang="en-US" altLang="zh-CN" b="0" i="0" u="none" strike="noStrike" kern="0" cap="none" spc="0" normalizeH="0" baseline="0" noProof="1">
                  <a:ln>
                    <a:noFill/>
                  </a:ln>
                  <a:solidFill>
                    <a:prstClr val="white"/>
                  </a:solidFill>
                  <a:effectLst/>
                  <a:uLnTx/>
                  <a:uFillTx/>
                  <a:cs typeface="+mn-ea"/>
                  <a:sym typeface="+mn-lt"/>
                </a:rPr>
                <a:t>Add title text</a:t>
              </a:r>
              <a:endParaRPr kumimoji="0" lang="zh-CN" altLang="en-US" b="0" i="0" u="none" strike="noStrike" kern="0" cap="none" spc="0" normalizeH="0" baseline="0" noProof="1">
                <a:ln>
                  <a:noFill/>
                </a:ln>
                <a:solidFill>
                  <a:prstClr val="white"/>
                </a:solidFill>
                <a:effectLst/>
                <a:uLnTx/>
                <a:uFillTx/>
                <a:cs typeface="+mn-ea"/>
                <a:sym typeface="+mn-lt"/>
              </a:endParaRPr>
            </a:p>
          </p:txBody>
        </p:sp>
        <p:cxnSp>
          <p:nvCxnSpPr>
            <p:cNvPr id="16" name="Straight Connector 35">
              <a:extLst>
                <a:ext uri="{FF2B5EF4-FFF2-40B4-BE49-F238E27FC236}">
                  <a16:creationId xmlns:a16="http://schemas.microsoft.com/office/drawing/2014/main" id="{DFC00CD1-BBFD-5526-517E-7BD0F8A86093}"/>
                </a:ext>
              </a:extLst>
            </p:cNvPr>
            <p:cNvCxnSpPr>
              <a:cxnSpLocks/>
            </p:cNvCxnSpPr>
            <p:nvPr/>
          </p:nvCxnSpPr>
          <p:spPr>
            <a:xfrm>
              <a:off x="9125126" y="4110737"/>
              <a:ext cx="0" cy="617177"/>
            </a:xfrm>
            <a:prstGeom prst="line">
              <a:avLst/>
            </a:prstGeom>
            <a:noFill/>
            <a:ln w="6350" cap="flat" cmpd="sng" algn="ctr">
              <a:solidFill>
                <a:srgbClr val="1A2F64"/>
              </a:solidFill>
              <a:prstDash val="solid"/>
              <a:miter lim="800000"/>
            </a:ln>
            <a:effectLst/>
          </p:spPr>
        </p:cxnSp>
        <p:grpSp>
          <p:nvGrpSpPr>
            <p:cNvPr id="17" name="Group 45">
              <a:extLst>
                <a:ext uri="{FF2B5EF4-FFF2-40B4-BE49-F238E27FC236}">
                  <a16:creationId xmlns:a16="http://schemas.microsoft.com/office/drawing/2014/main" id="{34F2C583-0052-5F29-937C-D538BEAC0E28}"/>
                </a:ext>
              </a:extLst>
            </p:cNvPr>
            <p:cNvGrpSpPr/>
            <p:nvPr/>
          </p:nvGrpSpPr>
          <p:grpSpPr>
            <a:xfrm>
              <a:off x="8652327" y="4272458"/>
              <a:ext cx="385349" cy="332427"/>
              <a:chOff x="7587897" y="3110308"/>
              <a:chExt cx="287090" cy="247662"/>
            </a:xfrm>
            <a:solidFill>
              <a:sysClr val="windowText" lastClr="000000">
                <a:lumMod val="65000"/>
                <a:lumOff val="35000"/>
              </a:sysClr>
            </a:solidFill>
          </p:grpSpPr>
          <p:sp>
            <p:nvSpPr>
              <p:cNvPr id="18" name="Freeform 352">
                <a:extLst>
                  <a:ext uri="{FF2B5EF4-FFF2-40B4-BE49-F238E27FC236}">
                    <a16:creationId xmlns:a16="http://schemas.microsoft.com/office/drawing/2014/main" id="{C54BDE43-1856-64F3-6CC1-8AAB607E5A46}"/>
                  </a:ext>
                </a:extLst>
              </p:cNvPr>
              <p:cNvSpPr>
                <a:spLocks/>
              </p:cNvSpPr>
              <p:nvPr/>
            </p:nvSpPr>
            <p:spPr bwMode="auto">
              <a:xfrm>
                <a:off x="7823237" y="3133719"/>
                <a:ext cx="51750" cy="202073"/>
              </a:xfrm>
              <a:custGeom>
                <a:avLst/>
                <a:gdLst>
                  <a:gd name="T0" fmla="*/ 23 w 169"/>
                  <a:gd name="T1" fmla="*/ 2 h 658"/>
                  <a:gd name="T2" fmla="*/ 18 w 169"/>
                  <a:gd name="T3" fmla="*/ 0 h 658"/>
                  <a:gd name="T4" fmla="*/ 11 w 169"/>
                  <a:gd name="T5" fmla="*/ 0 h 658"/>
                  <a:gd name="T6" fmla="*/ 7 w 169"/>
                  <a:gd name="T7" fmla="*/ 3 h 658"/>
                  <a:gd name="T8" fmla="*/ 2 w 169"/>
                  <a:gd name="T9" fmla="*/ 8 h 658"/>
                  <a:gd name="T10" fmla="*/ 0 w 169"/>
                  <a:gd name="T11" fmla="*/ 13 h 658"/>
                  <a:gd name="T12" fmla="*/ 1 w 169"/>
                  <a:gd name="T13" fmla="*/ 20 h 658"/>
                  <a:gd name="T14" fmla="*/ 3 w 169"/>
                  <a:gd name="T15" fmla="*/ 24 h 658"/>
                  <a:gd name="T16" fmla="*/ 21 w 169"/>
                  <a:gd name="T17" fmla="*/ 41 h 658"/>
                  <a:gd name="T18" fmla="*/ 49 w 169"/>
                  <a:gd name="T19" fmla="*/ 72 h 658"/>
                  <a:gd name="T20" fmla="*/ 73 w 169"/>
                  <a:gd name="T21" fmla="*/ 106 h 658"/>
                  <a:gd name="T22" fmla="*/ 93 w 169"/>
                  <a:gd name="T23" fmla="*/ 142 h 658"/>
                  <a:gd name="T24" fmla="*/ 111 w 169"/>
                  <a:gd name="T25" fmla="*/ 181 h 658"/>
                  <a:gd name="T26" fmla="*/ 123 w 169"/>
                  <a:gd name="T27" fmla="*/ 221 h 658"/>
                  <a:gd name="T28" fmla="*/ 132 w 169"/>
                  <a:gd name="T29" fmla="*/ 263 h 658"/>
                  <a:gd name="T30" fmla="*/ 137 w 169"/>
                  <a:gd name="T31" fmla="*/ 307 h 658"/>
                  <a:gd name="T32" fmla="*/ 137 w 169"/>
                  <a:gd name="T33" fmla="*/ 351 h 658"/>
                  <a:gd name="T34" fmla="*/ 132 w 169"/>
                  <a:gd name="T35" fmla="*/ 394 h 658"/>
                  <a:gd name="T36" fmla="*/ 123 w 169"/>
                  <a:gd name="T37" fmla="*/ 437 h 658"/>
                  <a:gd name="T38" fmla="*/ 111 w 169"/>
                  <a:gd name="T39" fmla="*/ 478 h 658"/>
                  <a:gd name="T40" fmla="*/ 93 w 169"/>
                  <a:gd name="T41" fmla="*/ 516 h 658"/>
                  <a:gd name="T42" fmla="*/ 73 w 169"/>
                  <a:gd name="T43" fmla="*/ 552 h 658"/>
                  <a:gd name="T44" fmla="*/ 49 w 169"/>
                  <a:gd name="T45" fmla="*/ 586 h 658"/>
                  <a:gd name="T46" fmla="*/ 21 w 169"/>
                  <a:gd name="T47" fmla="*/ 617 h 658"/>
                  <a:gd name="T48" fmla="*/ 3 w 169"/>
                  <a:gd name="T49" fmla="*/ 633 h 658"/>
                  <a:gd name="T50" fmla="*/ 1 w 169"/>
                  <a:gd name="T51" fmla="*/ 639 h 658"/>
                  <a:gd name="T52" fmla="*/ 0 w 169"/>
                  <a:gd name="T53" fmla="*/ 644 h 658"/>
                  <a:gd name="T54" fmla="*/ 2 w 169"/>
                  <a:gd name="T55" fmla="*/ 650 h 658"/>
                  <a:gd name="T56" fmla="*/ 7 w 169"/>
                  <a:gd name="T57" fmla="*/ 656 h 658"/>
                  <a:gd name="T58" fmla="*/ 12 w 169"/>
                  <a:gd name="T59" fmla="*/ 658 h 658"/>
                  <a:gd name="T60" fmla="*/ 21 w 169"/>
                  <a:gd name="T61" fmla="*/ 658 h 658"/>
                  <a:gd name="T62" fmla="*/ 42 w 169"/>
                  <a:gd name="T63" fmla="*/ 639 h 658"/>
                  <a:gd name="T64" fmla="*/ 72 w 169"/>
                  <a:gd name="T65" fmla="*/ 606 h 658"/>
                  <a:gd name="T66" fmla="*/ 99 w 169"/>
                  <a:gd name="T67" fmla="*/ 570 h 658"/>
                  <a:gd name="T68" fmla="*/ 121 w 169"/>
                  <a:gd name="T69" fmla="*/ 530 h 658"/>
                  <a:gd name="T70" fmla="*/ 140 w 169"/>
                  <a:gd name="T71" fmla="*/ 489 h 658"/>
                  <a:gd name="T72" fmla="*/ 153 w 169"/>
                  <a:gd name="T73" fmla="*/ 446 h 658"/>
                  <a:gd name="T74" fmla="*/ 163 w 169"/>
                  <a:gd name="T75" fmla="*/ 400 h 658"/>
                  <a:gd name="T76" fmla="*/ 168 w 169"/>
                  <a:gd name="T77" fmla="*/ 353 h 658"/>
                  <a:gd name="T78" fmla="*/ 168 w 169"/>
                  <a:gd name="T79" fmla="*/ 306 h 658"/>
                  <a:gd name="T80" fmla="*/ 163 w 169"/>
                  <a:gd name="T81" fmla="*/ 259 h 658"/>
                  <a:gd name="T82" fmla="*/ 153 w 169"/>
                  <a:gd name="T83" fmla="*/ 213 h 658"/>
                  <a:gd name="T84" fmla="*/ 140 w 169"/>
                  <a:gd name="T85" fmla="*/ 170 h 658"/>
                  <a:gd name="T86" fmla="*/ 121 w 169"/>
                  <a:gd name="T87" fmla="*/ 128 h 658"/>
                  <a:gd name="T88" fmla="*/ 99 w 169"/>
                  <a:gd name="T89" fmla="*/ 89 h 658"/>
                  <a:gd name="T90" fmla="*/ 72 w 169"/>
                  <a:gd name="T91" fmla="*/ 52 h 658"/>
                  <a:gd name="T92" fmla="*/ 42 w 169"/>
                  <a:gd name="T93" fmla="*/ 19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9" h="658">
                    <a:moveTo>
                      <a:pt x="25" y="4"/>
                    </a:moveTo>
                    <a:lnTo>
                      <a:pt x="23" y="2"/>
                    </a:lnTo>
                    <a:lnTo>
                      <a:pt x="20" y="1"/>
                    </a:lnTo>
                    <a:lnTo>
                      <a:pt x="18" y="0"/>
                    </a:lnTo>
                    <a:lnTo>
                      <a:pt x="14" y="0"/>
                    </a:lnTo>
                    <a:lnTo>
                      <a:pt x="11" y="0"/>
                    </a:lnTo>
                    <a:lnTo>
                      <a:pt x="9" y="1"/>
                    </a:lnTo>
                    <a:lnTo>
                      <a:pt x="7" y="3"/>
                    </a:lnTo>
                    <a:lnTo>
                      <a:pt x="4" y="6"/>
                    </a:lnTo>
                    <a:lnTo>
                      <a:pt x="2" y="8"/>
                    </a:lnTo>
                    <a:lnTo>
                      <a:pt x="1" y="11"/>
                    </a:lnTo>
                    <a:lnTo>
                      <a:pt x="0" y="13"/>
                    </a:lnTo>
                    <a:lnTo>
                      <a:pt x="0" y="17"/>
                    </a:lnTo>
                    <a:lnTo>
                      <a:pt x="1" y="20"/>
                    </a:lnTo>
                    <a:lnTo>
                      <a:pt x="2" y="22"/>
                    </a:lnTo>
                    <a:lnTo>
                      <a:pt x="3" y="24"/>
                    </a:lnTo>
                    <a:lnTo>
                      <a:pt x="5" y="28"/>
                    </a:lnTo>
                    <a:lnTo>
                      <a:pt x="21" y="41"/>
                    </a:lnTo>
                    <a:lnTo>
                      <a:pt x="35" y="57"/>
                    </a:lnTo>
                    <a:lnTo>
                      <a:pt x="49" y="72"/>
                    </a:lnTo>
                    <a:lnTo>
                      <a:pt x="61" y="89"/>
                    </a:lnTo>
                    <a:lnTo>
                      <a:pt x="73" y="106"/>
                    </a:lnTo>
                    <a:lnTo>
                      <a:pt x="84" y="123"/>
                    </a:lnTo>
                    <a:lnTo>
                      <a:pt x="93" y="142"/>
                    </a:lnTo>
                    <a:lnTo>
                      <a:pt x="103" y="161"/>
                    </a:lnTo>
                    <a:lnTo>
                      <a:pt x="111" y="181"/>
                    </a:lnTo>
                    <a:lnTo>
                      <a:pt x="118" y="201"/>
                    </a:lnTo>
                    <a:lnTo>
                      <a:pt x="123" y="221"/>
                    </a:lnTo>
                    <a:lnTo>
                      <a:pt x="129" y="242"/>
                    </a:lnTo>
                    <a:lnTo>
                      <a:pt x="132" y="263"/>
                    </a:lnTo>
                    <a:lnTo>
                      <a:pt x="135" y="286"/>
                    </a:lnTo>
                    <a:lnTo>
                      <a:pt x="137" y="307"/>
                    </a:lnTo>
                    <a:lnTo>
                      <a:pt x="138" y="329"/>
                    </a:lnTo>
                    <a:lnTo>
                      <a:pt x="137" y="351"/>
                    </a:lnTo>
                    <a:lnTo>
                      <a:pt x="135" y="373"/>
                    </a:lnTo>
                    <a:lnTo>
                      <a:pt x="132" y="394"/>
                    </a:lnTo>
                    <a:lnTo>
                      <a:pt x="129" y="416"/>
                    </a:lnTo>
                    <a:lnTo>
                      <a:pt x="123" y="437"/>
                    </a:lnTo>
                    <a:lnTo>
                      <a:pt x="118" y="458"/>
                    </a:lnTo>
                    <a:lnTo>
                      <a:pt x="111" y="478"/>
                    </a:lnTo>
                    <a:lnTo>
                      <a:pt x="103" y="497"/>
                    </a:lnTo>
                    <a:lnTo>
                      <a:pt x="93" y="516"/>
                    </a:lnTo>
                    <a:lnTo>
                      <a:pt x="84" y="534"/>
                    </a:lnTo>
                    <a:lnTo>
                      <a:pt x="73" y="552"/>
                    </a:lnTo>
                    <a:lnTo>
                      <a:pt x="61" y="570"/>
                    </a:lnTo>
                    <a:lnTo>
                      <a:pt x="49" y="586"/>
                    </a:lnTo>
                    <a:lnTo>
                      <a:pt x="35" y="602"/>
                    </a:lnTo>
                    <a:lnTo>
                      <a:pt x="21" y="617"/>
                    </a:lnTo>
                    <a:lnTo>
                      <a:pt x="5" y="631"/>
                    </a:lnTo>
                    <a:lnTo>
                      <a:pt x="3" y="633"/>
                    </a:lnTo>
                    <a:lnTo>
                      <a:pt x="2" y="636"/>
                    </a:lnTo>
                    <a:lnTo>
                      <a:pt x="1" y="639"/>
                    </a:lnTo>
                    <a:lnTo>
                      <a:pt x="0" y="641"/>
                    </a:lnTo>
                    <a:lnTo>
                      <a:pt x="0" y="644"/>
                    </a:lnTo>
                    <a:lnTo>
                      <a:pt x="1" y="648"/>
                    </a:lnTo>
                    <a:lnTo>
                      <a:pt x="2" y="650"/>
                    </a:lnTo>
                    <a:lnTo>
                      <a:pt x="4" y="653"/>
                    </a:lnTo>
                    <a:lnTo>
                      <a:pt x="7" y="656"/>
                    </a:lnTo>
                    <a:lnTo>
                      <a:pt x="9" y="657"/>
                    </a:lnTo>
                    <a:lnTo>
                      <a:pt x="12" y="658"/>
                    </a:lnTo>
                    <a:lnTo>
                      <a:pt x="15" y="658"/>
                    </a:lnTo>
                    <a:lnTo>
                      <a:pt x="21" y="658"/>
                    </a:lnTo>
                    <a:lnTo>
                      <a:pt x="25" y="654"/>
                    </a:lnTo>
                    <a:lnTo>
                      <a:pt x="42" y="639"/>
                    </a:lnTo>
                    <a:lnTo>
                      <a:pt x="58" y="623"/>
                    </a:lnTo>
                    <a:lnTo>
                      <a:pt x="72" y="606"/>
                    </a:lnTo>
                    <a:lnTo>
                      <a:pt x="87" y="588"/>
                    </a:lnTo>
                    <a:lnTo>
                      <a:pt x="99" y="570"/>
                    </a:lnTo>
                    <a:lnTo>
                      <a:pt x="111" y="550"/>
                    </a:lnTo>
                    <a:lnTo>
                      <a:pt x="121" y="530"/>
                    </a:lnTo>
                    <a:lnTo>
                      <a:pt x="131" y="510"/>
                    </a:lnTo>
                    <a:lnTo>
                      <a:pt x="140" y="489"/>
                    </a:lnTo>
                    <a:lnTo>
                      <a:pt x="147" y="467"/>
                    </a:lnTo>
                    <a:lnTo>
                      <a:pt x="153" y="446"/>
                    </a:lnTo>
                    <a:lnTo>
                      <a:pt x="159" y="422"/>
                    </a:lnTo>
                    <a:lnTo>
                      <a:pt x="163" y="400"/>
                    </a:lnTo>
                    <a:lnTo>
                      <a:pt x="165" y="377"/>
                    </a:lnTo>
                    <a:lnTo>
                      <a:pt x="168" y="353"/>
                    </a:lnTo>
                    <a:lnTo>
                      <a:pt x="169" y="329"/>
                    </a:lnTo>
                    <a:lnTo>
                      <a:pt x="168" y="306"/>
                    </a:lnTo>
                    <a:lnTo>
                      <a:pt x="165" y="282"/>
                    </a:lnTo>
                    <a:lnTo>
                      <a:pt x="163" y="259"/>
                    </a:lnTo>
                    <a:lnTo>
                      <a:pt x="159" y="236"/>
                    </a:lnTo>
                    <a:lnTo>
                      <a:pt x="153" y="213"/>
                    </a:lnTo>
                    <a:lnTo>
                      <a:pt x="147" y="191"/>
                    </a:lnTo>
                    <a:lnTo>
                      <a:pt x="140" y="170"/>
                    </a:lnTo>
                    <a:lnTo>
                      <a:pt x="131" y="149"/>
                    </a:lnTo>
                    <a:lnTo>
                      <a:pt x="121" y="128"/>
                    </a:lnTo>
                    <a:lnTo>
                      <a:pt x="111" y="108"/>
                    </a:lnTo>
                    <a:lnTo>
                      <a:pt x="99" y="89"/>
                    </a:lnTo>
                    <a:lnTo>
                      <a:pt x="87" y="70"/>
                    </a:lnTo>
                    <a:lnTo>
                      <a:pt x="72" y="52"/>
                    </a:lnTo>
                    <a:lnTo>
                      <a:pt x="58" y="36"/>
                    </a:lnTo>
                    <a:lnTo>
                      <a:pt x="42" y="19"/>
                    </a:lnTo>
                    <a:lnTo>
                      <a:pt x="25" y="4"/>
                    </a:lnTo>
                    <a:close/>
                  </a:path>
                </a:pathLst>
              </a:custGeom>
              <a:solidFill>
                <a:srgbClr val="1A2F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black"/>
                  </a:solidFill>
                  <a:effectLst/>
                  <a:uLnTx/>
                  <a:uFillTx/>
                  <a:cs typeface="+mn-ea"/>
                  <a:sym typeface="+mn-lt"/>
                </a:endParaRPr>
              </a:p>
            </p:txBody>
          </p:sp>
          <p:sp>
            <p:nvSpPr>
              <p:cNvPr id="19" name="Freeform 353">
                <a:extLst>
                  <a:ext uri="{FF2B5EF4-FFF2-40B4-BE49-F238E27FC236}">
                    <a16:creationId xmlns:a16="http://schemas.microsoft.com/office/drawing/2014/main" id="{A2196027-C1AC-CC78-75FC-DFEE973ED896}"/>
                  </a:ext>
                </a:extLst>
              </p:cNvPr>
              <p:cNvSpPr>
                <a:spLocks/>
              </p:cNvSpPr>
              <p:nvPr/>
            </p:nvSpPr>
            <p:spPr bwMode="auto">
              <a:xfrm>
                <a:off x="7793666" y="3158362"/>
                <a:ext cx="45590" cy="154019"/>
              </a:xfrm>
              <a:custGeom>
                <a:avLst/>
                <a:gdLst>
                  <a:gd name="T0" fmla="*/ 22 w 149"/>
                  <a:gd name="T1" fmla="*/ 1 h 501"/>
                  <a:gd name="T2" fmla="*/ 17 w 149"/>
                  <a:gd name="T3" fmla="*/ 0 h 501"/>
                  <a:gd name="T4" fmla="*/ 11 w 149"/>
                  <a:gd name="T5" fmla="*/ 0 h 501"/>
                  <a:gd name="T6" fmla="*/ 6 w 149"/>
                  <a:gd name="T7" fmla="*/ 3 h 501"/>
                  <a:gd name="T8" fmla="*/ 2 w 149"/>
                  <a:gd name="T9" fmla="*/ 8 h 501"/>
                  <a:gd name="T10" fmla="*/ 0 w 149"/>
                  <a:gd name="T11" fmla="*/ 13 h 501"/>
                  <a:gd name="T12" fmla="*/ 0 w 149"/>
                  <a:gd name="T13" fmla="*/ 19 h 501"/>
                  <a:gd name="T14" fmla="*/ 3 w 149"/>
                  <a:gd name="T15" fmla="*/ 24 h 501"/>
                  <a:gd name="T16" fmla="*/ 18 w 149"/>
                  <a:gd name="T17" fmla="*/ 38 h 501"/>
                  <a:gd name="T18" fmla="*/ 41 w 149"/>
                  <a:gd name="T19" fmla="*/ 61 h 501"/>
                  <a:gd name="T20" fmla="*/ 61 w 149"/>
                  <a:gd name="T21" fmla="*/ 88 h 501"/>
                  <a:gd name="T22" fmla="*/ 79 w 149"/>
                  <a:gd name="T23" fmla="*/ 115 h 501"/>
                  <a:gd name="T24" fmla="*/ 95 w 149"/>
                  <a:gd name="T25" fmla="*/ 144 h 501"/>
                  <a:gd name="T26" fmla="*/ 106 w 149"/>
                  <a:gd name="T27" fmla="*/ 174 h 501"/>
                  <a:gd name="T28" fmla="*/ 113 w 149"/>
                  <a:gd name="T29" fmla="*/ 204 h 501"/>
                  <a:gd name="T30" fmla="*/ 117 w 149"/>
                  <a:gd name="T31" fmla="*/ 235 h 501"/>
                  <a:gd name="T32" fmla="*/ 117 w 149"/>
                  <a:gd name="T33" fmla="*/ 265 h 501"/>
                  <a:gd name="T34" fmla="*/ 113 w 149"/>
                  <a:gd name="T35" fmla="*/ 295 h 501"/>
                  <a:gd name="T36" fmla="*/ 106 w 149"/>
                  <a:gd name="T37" fmla="*/ 325 h 501"/>
                  <a:gd name="T38" fmla="*/ 95 w 149"/>
                  <a:gd name="T39" fmla="*/ 355 h 501"/>
                  <a:gd name="T40" fmla="*/ 79 w 149"/>
                  <a:gd name="T41" fmla="*/ 384 h 501"/>
                  <a:gd name="T42" fmla="*/ 61 w 149"/>
                  <a:gd name="T43" fmla="*/ 412 h 501"/>
                  <a:gd name="T44" fmla="*/ 41 w 149"/>
                  <a:gd name="T45" fmla="*/ 439 h 501"/>
                  <a:gd name="T46" fmla="*/ 18 w 149"/>
                  <a:gd name="T47" fmla="*/ 462 h 501"/>
                  <a:gd name="T48" fmla="*/ 3 w 149"/>
                  <a:gd name="T49" fmla="*/ 475 h 501"/>
                  <a:gd name="T50" fmla="*/ 0 w 149"/>
                  <a:gd name="T51" fmla="*/ 481 h 501"/>
                  <a:gd name="T52" fmla="*/ 0 w 149"/>
                  <a:gd name="T53" fmla="*/ 487 h 501"/>
                  <a:gd name="T54" fmla="*/ 2 w 149"/>
                  <a:gd name="T55" fmla="*/ 492 h 501"/>
                  <a:gd name="T56" fmla="*/ 6 w 149"/>
                  <a:gd name="T57" fmla="*/ 498 h 501"/>
                  <a:gd name="T58" fmla="*/ 12 w 149"/>
                  <a:gd name="T59" fmla="*/ 500 h 501"/>
                  <a:gd name="T60" fmla="*/ 21 w 149"/>
                  <a:gd name="T61" fmla="*/ 500 h 501"/>
                  <a:gd name="T62" fmla="*/ 39 w 149"/>
                  <a:gd name="T63" fmla="*/ 485 h 501"/>
                  <a:gd name="T64" fmla="*/ 65 w 149"/>
                  <a:gd name="T65" fmla="*/ 459 h 501"/>
                  <a:gd name="T66" fmla="*/ 87 w 149"/>
                  <a:gd name="T67" fmla="*/ 430 h 501"/>
                  <a:gd name="T68" fmla="*/ 107 w 149"/>
                  <a:gd name="T69" fmla="*/ 400 h 501"/>
                  <a:gd name="T70" fmla="*/ 122 w 149"/>
                  <a:gd name="T71" fmla="*/ 368 h 501"/>
                  <a:gd name="T72" fmla="*/ 136 w 149"/>
                  <a:gd name="T73" fmla="*/ 334 h 501"/>
                  <a:gd name="T74" fmla="*/ 143 w 149"/>
                  <a:gd name="T75" fmla="*/ 300 h 501"/>
                  <a:gd name="T76" fmla="*/ 148 w 149"/>
                  <a:gd name="T77" fmla="*/ 267 h 501"/>
                  <a:gd name="T78" fmla="*/ 148 w 149"/>
                  <a:gd name="T79" fmla="*/ 233 h 501"/>
                  <a:gd name="T80" fmla="*/ 143 w 149"/>
                  <a:gd name="T81" fmla="*/ 200 h 501"/>
                  <a:gd name="T82" fmla="*/ 136 w 149"/>
                  <a:gd name="T83" fmla="*/ 167 h 501"/>
                  <a:gd name="T84" fmla="*/ 122 w 149"/>
                  <a:gd name="T85" fmla="*/ 133 h 501"/>
                  <a:gd name="T86" fmla="*/ 107 w 149"/>
                  <a:gd name="T87" fmla="*/ 101 h 501"/>
                  <a:gd name="T88" fmla="*/ 87 w 149"/>
                  <a:gd name="T89" fmla="*/ 70 h 501"/>
                  <a:gd name="T90" fmla="*/ 65 w 149"/>
                  <a:gd name="T91" fmla="*/ 41 h 501"/>
                  <a:gd name="T92" fmla="*/ 39 w 149"/>
                  <a:gd name="T93" fmla="*/ 15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9" h="501">
                    <a:moveTo>
                      <a:pt x="26" y="3"/>
                    </a:moveTo>
                    <a:lnTo>
                      <a:pt x="22" y="1"/>
                    </a:lnTo>
                    <a:lnTo>
                      <a:pt x="20" y="0"/>
                    </a:lnTo>
                    <a:lnTo>
                      <a:pt x="17" y="0"/>
                    </a:lnTo>
                    <a:lnTo>
                      <a:pt x="15" y="0"/>
                    </a:lnTo>
                    <a:lnTo>
                      <a:pt x="11" y="0"/>
                    </a:lnTo>
                    <a:lnTo>
                      <a:pt x="8" y="1"/>
                    </a:lnTo>
                    <a:lnTo>
                      <a:pt x="6" y="3"/>
                    </a:lnTo>
                    <a:lnTo>
                      <a:pt x="3" y="5"/>
                    </a:lnTo>
                    <a:lnTo>
                      <a:pt x="2" y="8"/>
                    </a:lnTo>
                    <a:lnTo>
                      <a:pt x="0" y="11"/>
                    </a:lnTo>
                    <a:lnTo>
                      <a:pt x="0" y="13"/>
                    </a:lnTo>
                    <a:lnTo>
                      <a:pt x="0" y="17"/>
                    </a:lnTo>
                    <a:lnTo>
                      <a:pt x="0" y="19"/>
                    </a:lnTo>
                    <a:lnTo>
                      <a:pt x="1" y="22"/>
                    </a:lnTo>
                    <a:lnTo>
                      <a:pt x="3" y="24"/>
                    </a:lnTo>
                    <a:lnTo>
                      <a:pt x="6" y="27"/>
                    </a:lnTo>
                    <a:lnTo>
                      <a:pt x="18" y="38"/>
                    </a:lnTo>
                    <a:lnTo>
                      <a:pt x="30" y="49"/>
                    </a:lnTo>
                    <a:lnTo>
                      <a:pt x="41" y="61"/>
                    </a:lnTo>
                    <a:lnTo>
                      <a:pt x="52" y="74"/>
                    </a:lnTo>
                    <a:lnTo>
                      <a:pt x="61" y="88"/>
                    </a:lnTo>
                    <a:lnTo>
                      <a:pt x="71" y="101"/>
                    </a:lnTo>
                    <a:lnTo>
                      <a:pt x="79" y="115"/>
                    </a:lnTo>
                    <a:lnTo>
                      <a:pt x="87" y="130"/>
                    </a:lnTo>
                    <a:lnTo>
                      <a:pt x="95" y="144"/>
                    </a:lnTo>
                    <a:lnTo>
                      <a:pt x="100" y="160"/>
                    </a:lnTo>
                    <a:lnTo>
                      <a:pt x="106" y="174"/>
                    </a:lnTo>
                    <a:lnTo>
                      <a:pt x="110" y="190"/>
                    </a:lnTo>
                    <a:lnTo>
                      <a:pt x="113" y="204"/>
                    </a:lnTo>
                    <a:lnTo>
                      <a:pt x="116" y="220"/>
                    </a:lnTo>
                    <a:lnTo>
                      <a:pt x="117" y="235"/>
                    </a:lnTo>
                    <a:lnTo>
                      <a:pt x="118" y="250"/>
                    </a:lnTo>
                    <a:lnTo>
                      <a:pt x="117" y="265"/>
                    </a:lnTo>
                    <a:lnTo>
                      <a:pt x="116" y="280"/>
                    </a:lnTo>
                    <a:lnTo>
                      <a:pt x="113" y="295"/>
                    </a:lnTo>
                    <a:lnTo>
                      <a:pt x="110" y="311"/>
                    </a:lnTo>
                    <a:lnTo>
                      <a:pt x="106" y="325"/>
                    </a:lnTo>
                    <a:lnTo>
                      <a:pt x="100" y="341"/>
                    </a:lnTo>
                    <a:lnTo>
                      <a:pt x="95" y="355"/>
                    </a:lnTo>
                    <a:lnTo>
                      <a:pt x="87" y="370"/>
                    </a:lnTo>
                    <a:lnTo>
                      <a:pt x="79" y="384"/>
                    </a:lnTo>
                    <a:lnTo>
                      <a:pt x="71" y="399"/>
                    </a:lnTo>
                    <a:lnTo>
                      <a:pt x="61" y="412"/>
                    </a:lnTo>
                    <a:lnTo>
                      <a:pt x="52" y="425"/>
                    </a:lnTo>
                    <a:lnTo>
                      <a:pt x="41" y="439"/>
                    </a:lnTo>
                    <a:lnTo>
                      <a:pt x="30" y="451"/>
                    </a:lnTo>
                    <a:lnTo>
                      <a:pt x="18" y="462"/>
                    </a:lnTo>
                    <a:lnTo>
                      <a:pt x="6" y="473"/>
                    </a:lnTo>
                    <a:lnTo>
                      <a:pt x="3" y="475"/>
                    </a:lnTo>
                    <a:lnTo>
                      <a:pt x="1" y="478"/>
                    </a:lnTo>
                    <a:lnTo>
                      <a:pt x="0" y="481"/>
                    </a:lnTo>
                    <a:lnTo>
                      <a:pt x="0" y="483"/>
                    </a:lnTo>
                    <a:lnTo>
                      <a:pt x="0" y="487"/>
                    </a:lnTo>
                    <a:lnTo>
                      <a:pt x="0" y="490"/>
                    </a:lnTo>
                    <a:lnTo>
                      <a:pt x="2" y="492"/>
                    </a:lnTo>
                    <a:lnTo>
                      <a:pt x="3" y="495"/>
                    </a:lnTo>
                    <a:lnTo>
                      <a:pt x="6" y="498"/>
                    </a:lnTo>
                    <a:lnTo>
                      <a:pt x="9" y="500"/>
                    </a:lnTo>
                    <a:lnTo>
                      <a:pt x="12" y="500"/>
                    </a:lnTo>
                    <a:lnTo>
                      <a:pt x="16" y="501"/>
                    </a:lnTo>
                    <a:lnTo>
                      <a:pt x="21" y="500"/>
                    </a:lnTo>
                    <a:lnTo>
                      <a:pt x="26" y="498"/>
                    </a:lnTo>
                    <a:lnTo>
                      <a:pt x="39" y="485"/>
                    </a:lnTo>
                    <a:lnTo>
                      <a:pt x="52" y="472"/>
                    </a:lnTo>
                    <a:lnTo>
                      <a:pt x="65" y="459"/>
                    </a:lnTo>
                    <a:lnTo>
                      <a:pt x="77" y="444"/>
                    </a:lnTo>
                    <a:lnTo>
                      <a:pt x="87" y="430"/>
                    </a:lnTo>
                    <a:lnTo>
                      <a:pt x="98" y="415"/>
                    </a:lnTo>
                    <a:lnTo>
                      <a:pt x="107" y="400"/>
                    </a:lnTo>
                    <a:lnTo>
                      <a:pt x="116" y="383"/>
                    </a:lnTo>
                    <a:lnTo>
                      <a:pt x="122" y="368"/>
                    </a:lnTo>
                    <a:lnTo>
                      <a:pt x="129" y="351"/>
                    </a:lnTo>
                    <a:lnTo>
                      <a:pt x="136" y="334"/>
                    </a:lnTo>
                    <a:lnTo>
                      <a:pt x="140" y="318"/>
                    </a:lnTo>
                    <a:lnTo>
                      <a:pt x="143" y="300"/>
                    </a:lnTo>
                    <a:lnTo>
                      <a:pt x="147" y="283"/>
                    </a:lnTo>
                    <a:lnTo>
                      <a:pt x="148" y="267"/>
                    </a:lnTo>
                    <a:lnTo>
                      <a:pt x="149" y="250"/>
                    </a:lnTo>
                    <a:lnTo>
                      <a:pt x="148" y="233"/>
                    </a:lnTo>
                    <a:lnTo>
                      <a:pt x="147" y="217"/>
                    </a:lnTo>
                    <a:lnTo>
                      <a:pt x="143" y="200"/>
                    </a:lnTo>
                    <a:lnTo>
                      <a:pt x="140" y="183"/>
                    </a:lnTo>
                    <a:lnTo>
                      <a:pt x="136" y="167"/>
                    </a:lnTo>
                    <a:lnTo>
                      <a:pt x="129" y="150"/>
                    </a:lnTo>
                    <a:lnTo>
                      <a:pt x="122" y="133"/>
                    </a:lnTo>
                    <a:lnTo>
                      <a:pt x="116" y="117"/>
                    </a:lnTo>
                    <a:lnTo>
                      <a:pt x="107" y="101"/>
                    </a:lnTo>
                    <a:lnTo>
                      <a:pt x="98" y="85"/>
                    </a:lnTo>
                    <a:lnTo>
                      <a:pt x="87" y="70"/>
                    </a:lnTo>
                    <a:lnTo>
                      <a:pt x="77" y="55"/>
                    </a:lnTo>
                    <a:lnTo>
                      <a:pt x="65" y="41"/>
                    </a:lnTo>
                    <a:lnTo>
                      <a:pt x="52" y="28"/>
                    </a:lnTo>
                    <a:lnTo>
                      <a:pt x="39" y="15"/>
                    </a:lnTo>
                    <a:lnTo>
                      <a:pt x="26" y="3"/>
                    </a:lnTo>
                    <a:close/>
                  </a:path>
                </a:pathLst>
              </a:custGeom>
              <a:solidFill>
                <a:srgbClr val="1A2F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cs typeface="+mn-ea"/>
                  <a:sym typeface="+mn-lt"/>
                </a:endParaRPr>
              </a:p>
            </p:txBody>
          </p:sp>
          <p:sp>
            <p:nvSpPr>
              <p:cNvPr id="20" name="Freeform 354">
                <a:extLst>
                  <a:ext uri="{FF2B5EF4-FFF2-40B4-BE49-F238E27FC236}">
                    <a16:creationId xmlns:a16="http://schemas.microsoft.com/office/drawing/2014/main" id="{8ADDBEFE-910F-B81F-A310-7016AD548A1A}"/>
                  </a:ext>
                </a:extLst>
              </p:cNvPr>
              <p:cNvSpPr>
                <a:spLocks/>
              </p:cNvSpPr>
              <p:nvPr/>
            </p:nvSpPr>
            <p:spPr bwMode="auto">
              <a:xfrm>
                <a:off x="7769023" y="3187934"/>
                <a:ext cx="34500" cy="94876"/>
              </a:xfrm>
              <a:custGeom>
                <a:avLst/>
                <a:gdLst>
                  <a:gd name="T0" fmla="*/ 22 w 110"/>
                  <a:gd name="T1" fmla="*/ 1 h 305"/>
                  <a:gd name="T2" fmla="*/ 17 w 110"/>
                  <a:gd name="T3" fmla="*/ 0 h 305"/>
                  <a:gd name="T4" fmla="*/ 11 w 110"/>
                  <a:gd name="T5" fmla="*/ 1 h 305"/>
                  <a:gd name="T6" fmla="*/ 6 w 110"/>
                  <a:gd name="T7" fmla="*/ 3 h 305"/>
                  <a:gd name="T8" fmla="*/ 2 w 110"/>
                  <a:gd name="T9" fmla="*/ 9 h 305"/>
                  <a:gd name="T10" fmla="*/ 0 w 110"/>
                  <a:gd name="T11" fmla="*/ 14 h 305"/>
                  <a:gd name="T12" fmla="*/ 1 w 110"/>
                  <a:gd name="T13" fmla="*/ 21 h 305"/>
                  <a:gd name="T14" fmla="*/ 5 w 110"/>
                  <a:gd name="T15" fmla="*/ 25 h 305"/>
                  <a:gd name="T16" fmla="*/ 19 w 110"/>
                  <a:gd name="T17" fmla="*/ 37 h 305"/>
                  <a:gd name="T18" fmla="*/ 45 w 110"/>
                  <a:gd name="T19" fmla="*/ 62 h 305"/>
                  <a:gd name="T20" fmla="*/ 60 w 110"/>
                  <a:gd name="T21" fmla="*/ 84 h 305"/>
                  <a:gd name="T22" fmla="*/ 69 w 110"/>
                  <a:gd name="T23" fmla="*/ 102 h 305"/>
                  <a:gd name="T24" fmla="*/ 75 w 110"/>
                  <a:gd name="T25" fmla="*/ 121 h 305"/>
                  <a:gd name="T26" fmla="*/ 79 w 110"/>
                  <a:gd name="T27" fmla="*/ 141 h 305"/>
                  <a:gd name="T28" fmla="*/ 79 w 110"/>
                  <a:gd name="T29" fmla="*/ 163 h 305"/>
                  <a:gd name="T30" fmla="*/ 75 w 110"/>
                  <a:gd name="T31" fmla="*/ 184 h 305"/>
                  <a:gd name="T32" fmla="*/ 69 w 110"/>
                  <a:gd name="T33" fmla="*/ 203 h 305"/>
                  <a:gd name="T34" fmla="*/ 60 w 110"/>
                  <a:gd name="T35" fmla="*/ 220 h 305"/>
                  <a:gd name="T36" fmla="*/ 45 w 110"/>
                  <a:gd name="T37" fmla="*/ 243 h 305"/>
                  <a:gd name="T38" fmla="*/ 19 w 110"/>
                  <a:gd name="T39" fmla="*/ 267 h 305"/>
                  <a:gd name="T40" fmla="*/ 5 w 110"/>
                  <a:gd name="T41" fmla="*/ 279 h 305"/>
                  <a:gd name="T42" fmla="*/ 1 w 110"/>
                  <a:gd name="T43" fmla="*/ 284 h 305"/>
                  <a:gd name="T44" fmla="*/ 0 w 110"/>
                  <a:gd name="T45" fmla="*/ 290 h 305"/>
                  <a:gd name="T46" fmla="*/ 2 w 110"/>
                  <a:gd name="T47" fmla="*/ 295 h 305"/>
                  <a:gd name="T48" fmla="*/ 6 w 110"/>
                  <a:gd name="T49" fmla="*/ 301 h 305"/>
                  <a:gd name="T50" fmla="*/ 12 w 110"/>
                  <a:gd name="T51" fmla="*/ 304 h 305"/>
                  <a:gd name="T52" fmla="*/ 21 w 110"/>
                  <a:gd name="T53" fmla="*/ 304 h 305"/>
                  <a:gd name="T54" fmla="*/ 36 w 110"/>
                  <a:gd name="T55" fmla="*/ 294 h 305"/>
                  <a:gd name="T56" fmla="*/ 54 w 110"/>
                  <a:gd name="T57" fmla="*/ 279 h 305"/>
                  <a:gd name="T58" fmla="*/ 69 w 110"/>
                  <a:gd name="T59" fmla="*/ 261 h 305"/>
                  <a:gd name="T60" fmla="*/ 82 w 110"/>
                  <a:gd name="T61" fmla="*/ 243 h 305"/>
                  <a:gd name="T62" fmla="*/ 94 w 110"/>
                  <a:gd name="T63" fmla="*/ 224 h 305"/>
                  <a:gd name="T64" fmla="*/ 101 w 110"/>
                  <a:gd name="T65" fmla="*/ 204 h 305"/>
                  <a:gd name="T66" fmla="*/ 107 w 110"/>
                  <a:gd name="T67" fmla="*/ 184 h 305"/>
                  <a:gd name="T68" fmla="*/ 110 w 110"/>
                  <a:gd name="T69" fmla="*/ 163 h 305"/>
                  <a:gd name="T70" fmla="*/ 110 w 110"/>
                  <a:gd name="T71" fmla="*/ 142 h 305"/>
                  <a:gd name="T72" fmla="*/ 107 w 110"/>
                  <a:gd name="T73" fmla="*/ 121 h 305"/>
                  <a:gd name="T74" fmla="*/ 101 w 110"/>
                  <a:gd name="T75" fmla="*/ 101 h 305"/>
                  <a:gd name="T76" fmla="*/ 94 w 110"/>
                  <a:gd name="T77" fmla="*/ 81 h 305"/>
                  <a:gd name="T78" fmla="*/ 82 w 110"/>
                  <a:gd name="T79" fmla="*/ 62 h 305"/>
                  <a:gd name="T80" fmla="*/ 69 w 110"/>
                  <a:gd name="T81" fmla="*/ 43 h 305"/>
                  <a:gd name="T82" fmla="*/ 54 w 110"/>
                  <a:gd name="T83" fmla="*/ 26 h 305"/>
                  <a:gd name="T84" fmla="*/ 36 w 110"/>
                  <a:gd name="T85" fmla="*/ 1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0" h="305">
                    <a:moveTo>
                      <a:pt x="26" y="2"/>
                    </a:moveTo>
                    <a:lnTo>
                      <a:pt x="22" y="1"/>
                    </a:lnTo>
                    <a:lnTo>
                      <a:pt x="20" y="0"/>
                    </a:lnTo>
                    <a:lnTo>
                      <a:pt x="17" y="0"/>
                    </a:lnTo>
                    <a:lnTo>
                      <a:pt x="14" y="0"/>
                    </a:lnTo>
                    <a:lnTo>
                      <a:pt x="11" y="1"/>
                    </a:lnTo>
                    <a:lnTo>
                      <a:pt x="8" y="2"/>
                    </a:lnTo>
                    <a:lnTo>
                      <a:pt x="6" y="3"/>
                    </a:lnTo>
                    <a:lnTo>
                      <a:pt x="4" y="6"/>
                    </a:lnTo>
                    <a:lnTo>
                      <a:pt x="2" y="9"/>
                    </a:lnTo>
                    <a:lnTo>
                      <a:pt x="1" y="12"/>
                    </a:lnTo>
                    <a:lnTo>
                      <a:pt x="0" y="14"/>
                    </a:lnTo>
                    <a:lnTo>
                      <a:pt x="1" y="17"/>
                    </a:lnTo>
                    <a:lnTo>
                      <a:pt x="1" y="21"/>
                    </a:lnTo>
                    <a:lnTo>
                      <a:pt x="2" y="23"/>
                    </a:lnTo>
                    <a:lnTo>
                      <a:pt x="5" y="25"/>
                    </a:lnTo>
                    <a:lnTo>
                      <a:pt x="7" y="27"/>
                    </a:lnTo>
                    <a:lnTo>
                      <a:pt x="19" y="37"/>
                    </a:lnTo>
                    <a:lnTo>
                      <a:pt x="32" y="49"/>
                    </a:lnTo>
                    <a:lnTo>
                      <a:pt x="45" y="62"/>
                    </a:lnTo>
                    <a:lnTo>
                      <a:pt x="56" y="76"/>
                    </a:lnTo>
                    <a:lnTo>
                      <a:pt x="60" y="84"/>
                    </a:lnTo>
                    <a:lnTo>
                      <a:pt x="65" y="93"/>
                    </a:lnTo>
                    <a:lnTo>
                      <a:pt x="69" y="102"/>
                    </a:lnTo>
                    <a:lnTo>
                      <a:pt x="72" y="111"/>
                    </a:lnTo>
                    <a:lnTo>
                      <a:pt x="75" y="121"/>
                    </a:lnTo>
                    <a:lnTo>
                      <a:pt x="77" y="131"/>
                    </a:lnTo>
                    <a:lnTo>
                      <a:pt x="79" y="141"/>
                    </a:lnTo>
                    <a:lnTo>
                      <a:pt x="79" y="152"/>
                    </a:lnTo>
                    <a:lnTo>
                      <a:pt x="79" y="163"/>
                    </a:lnTo>
                    <a:lnTo>
                      <a:pt x="77" y="174"/>
                    </a:lnTo>
                    <a:lnTo>
                      <a:pt x="75" y="184"/>
                    </a:lnTo>
                    <a:lnTo>
                      <a:pt x="72" y="193"/>
                    </a:lnTo>
                    <a:lnTo>
                      <a:pt x="69" y="203"/>
                    </a:lnTo>
                    <a:lnTo>
                      <a:pt x="65" y="212"/>
                    </a:lnTo>
                    <a:lnTo>
                      <a:pt x="60" y="220"/>
                    </a:lnTo>
                    <a:lnTo>
                      <a:pt x="56" y="227"/>
                    </a:lnTo>
                    <a:lnTo>
                      <a:pt x="45" y="243"/>
                    </a:lnTo>
                    <a:lnTo>
                      <a:pt x="32" y="255"/>
                    </a:lnTo>
                    <a:lnTo>
                      <a:pt x="19" y="267"/>
                    </a:lnTo>
                    <a:lnTo>
                      <a:pt x="7" y="276"/>
                    </a:lnTo>
                    <a:lnTo>
                      <a:pt x="5" y="279"/>
                    </a:lnTo>
                    <a:lnTo>
                      <a:pt x="2" y="281"/>
                    </a:lnTo>
                    <a:lnTo>
                      <a:pt x="1" y="284"/>
                    </a:lnTo>
                    <a:lnTo>
                      <a:pt x="1" y="286"/>
                    </a:lnTo>
                    <a:lnTo>
                      <a:pt x="0" y="290"/>
                    </a:lnTo>
                    <a:lnTo>
                      <a:pt x="1" y="293"/>
                    </a:lnTo>
                    <a:lnTo>
                      <a:pt x="2" y="295"/>
                    </a:lnTo>
                    <a:lnTo>
                      <a:pt x="4" y="299"/>
                    </a:lnTo>
                    <a:lnTo>
                      <a:pt x="6" y="301"/>
                    </a:lnTo>
                    <a:lnTo>
                      <a:pt x="9" y="303"/>
                    </a:lnTo>
                    <a:lnTo>
                      <a:pt x="12" y="304"/>
                    </a:lnTo>
                    <a:lnTo>
                      <a:pt x="16" y="305"/>
                    </a:lnTo>
                    <a:lnTo>
                      <a:pt x="21" y="304"/>
                    </a:lnTo>
                    <a:lnTo>
                      <a:pt x="26" y="302"/>
                    </a:lnTo>
                    <a:lnTo>
                      <a:pt x="36" y="294"/>
                    </a:lnTo>
                    <a:lnTo>
                      <a:pt x="45" y="286"/>
                    </a:lnTo>
                    <a:lnTo>
                      <a:pt x="54" y="279"/>
                    </a:lnTo>
                    <a:lnTo>
                      <a:pt x="61" y="270"/>
                    </a:lnTo>
                    <a:lnTo>
                      <a:pt x="69" y="261"/>
                    </a:lnTo>
                    <a:lnTo>
                      <a:pt x="76" y="252"/>
                    </a:lnTo>
                    <a:lnTo>
                      <a:pt x="82" y="243"/>
                    </a:lnTo>
                    <a:lnTo>
                      <a:pt x="88" y="233"/>
                    </a:lnTo>
                    <a:lnTo>
                      <a:pt x="94" y="224"/>
                    </a:lnTo>
                    <a:lnTo>
                      <a:pt x="98" y="214"/>
                    </a:lnTo>
                    <a:lnTo>
                      <a:pt x="101" y="204"/>
                    </a:lnTo>
                    <a:lnTo>
                      <a:pt x="105" y="194"/>
                    </a:lnTo>
                    <a:lnTo>
                      <a:pt x="107" y="184"/>
                    </a:lnTo>
                    <a:lnTo>
                      <a:pt x="109" y="173"/>
                    </a:lnTo>
                    <a:lnTo>
                      <a:pt x="110" y="163"/>
                    </a:lnTo>
                    <a:lnTo>
                      <a:pt x="110" y="152"/>
                    </a:lnTo>
                    <a:lnTo>
                      <a:pt x="110" y="142"/>
                    </a:lnTo>
                    <a:lnTo>
                      <a:pt x="109" y="131"/>
                    </a:lnTo>
                    <a:lnTo>
                      <a:pt x="107" y="121"/>
                    </a:lnTo>
                    <a:lnTo>
                      <a:pt x="105" y="111"/>
                    </a:lnTo>
                    <a:lnTo>
                      <a:pt x="101" y="101"/>
                    </a:lnTo>
                    <a:lnTo>
                      <a:pt x="98" y="91"/>
                    </a:lnTo>
                    <a:lnTo>
                      <a:pt x="94" y="81"/>
                    </a:lnTo>
                    <a:lnTo>
                      <a:pt x="88" y="71"/>
                    </a:lnTo>
                    <a:lnTo>
                      <a:pt x="82" y="62"/>
                    </a:lnTo>
                    <a:lnTo>
                      <a:pt x="76" y="52"/>
                    </a:lnTo>
                    <a:lnTo>
                      <a:pt x="69" y="43"/>
                    </a:lnTo>
                    <a:lnTo>
                      <a:pt x="61" y="34"/>
                    </a:lnTo>
                    <a:lnTo>
                      <a:pt x="54" y="26"/>
                    </a:lnTo>
                    <a:lnTo>
                      <a:pt x="45" y="17"/>
                    </a:lnTo>
                    <a:lnTo>
                      <a:pt x="36" y="10"/>
                    </a:lnTo>
                    <a:lnTo>
                      <a:pt x="26"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cs typeface="+mn-ea"/>
                  <a:sym typeface="+mn-lt"/>
                </a:endParaRPr>
              </a:p>
            </p:txBody>
          </p:sp>
          <p:sp>
            <p:nvSpPr>
              <p:cNvPr id="21" name="Freeform 355">
                <a:extLst>
                  <a:ext uri="{FF2B5EF4-FFF2-40B4-BE49-F238E27FC236}">
                    <a16:creationId xmlns:a16="http://schemas.microsoft.com/office/drawing/2014/main" id="{39BCF7A8-6285-1A37-A6E3-1457761DFE11}"/>
                  </a:ext>
                </a:extLst>
              </p:cNvPr>
              <p:cNvSpPr>
                <a:spLocks noEditPoints="1"/>
              </p:cNvSpPr>
              <p:nvPr/>
            </p:nvSpPr>
            <p:spPr bwMode="auto">
              <a:xfrm>
                <a:off x="7587897" y="3110308"/>
                <a:ext cx="154019" cy="247662"/>
              </a:xfrm>
              <a:custGeom>
                <a:avLst/>
                <a:gdLst>
                  <a:gd name="T0" fmla="*/ 224 w 497"/>
                  <a:gd name="T1" fmla="*/ 531 h 807"/>
                  <a:gd name="T2" fmla="*/ 213 w 497"/>
                  <a:gd name="T3" fmla="*/ 527 h 807"/>
                  <a:gd name="T4" fmla="*/ 67 w 497"/>
                  <a:gd name="T5" fmla="*/ 526 h 807"/>
                  <a:gd name="T6" fmla="*/ 52 w 497"/>
                  <a:gd name="T7" fmla="*/ 519 h 807"/>
                  <a:gd name="T8" fmla="*/ 41 w 497"/>
                  <a:gd name="T9" fmla="*/ 508 h 807"/>
                  <a:gd name="T10" fmla="*/ 34 w 497"/>
                  <a:gd name="T11" fmla="*/ 492 h 807"/>
                  <a:gd name="T12" fmla="*/ 31 w 497"/>
                  <a:gd name="T13" fmla="*/ 356 h 807"/>
                  <a:gd name="T14" fmla="*/ 33 w 497"/>
                  <a:gd name="T15" fmla="*/ 341 h 807"/>
                  <a:gd name="T16" fmla="*/ 37 w 497"/>
                  <a:gd name="T17" fmla="*/ 326 h 807"/>
                  <a:gd name="T18" fmla="*/ 48 w 497"/>
                  <a:gd name="T19" fmla="*/ 314 h 807"/>
                  <a:gd name="T20" fmla="*/ 55 w 497"/>
                  <a:gd name="T21" fmla="*/ 310 h 807"/>
                  <a:gd name="T22" fmla="*/ 65 w 497"/>
                  <a:gd name="T23" fmla="*/ 309 h 807"/>
                  <a:gd name="T24" fmla="*/ 205 w 497"/>
                  <a:gd name="T25" fmla="*/ 309 h 807"/>
                  <a:gd name="T26" fmla="*/ 211 w 497"/>
                  <a:gd name="T27" fmla="*/ 307 h 807"/>
                  <a:gd name="T28" fmla="*/ 466 w 497"/>
                  <a:gd name="T29" fmla="*/ 52 h 807"/>
                  <a:gd name="T30" fmla="*/ 487 w 497"/>
                  <a:gd name="T31" fmla="*/ 0 h 807"/>
                  <a:gd name="T32" fmla="*/ 478 w 497"/>
                  <a:gd name="T33" fmla="*/ 0 h 807"/>
                  <a:gd name="T34" fmla="*/ 471 w 497"/>
                  <a:gd name="T35" fmla="*/ 5 h 807"/>
                  <a:gd name="T36" fmla="*/ 65 w 497"/>
                  <a:gd name="T37" fmla="*/ 278 h 807"/>
                  <a:gd name="T38" fmla="*/ 51 w 497"/>
                  <a:gd name="T39" fmla="*/ 279 h 807"/>
                  <a:gd name="T40" fmla="*/ 38 w 497"/>
                  <a:gd name="T41" fmla="*/ 284 h 807"/>
                  <a:gd name="T42" fmla="*/ 27 w 497"/>
                  <a:gd name="T43" fmla="*/ 290 h 807"/>
                  <a:gd name="T44" fmla="*/ 18 w 497"/>
                  <a:gd name="T45" fmla="*/ 300 h 807"/>
                  <a:gd name="T46" fmla="*/ 11 w 497"/>
                  <a:gd name="T47" fmla="*/ 311 h 807"/>
                  <a:gd name="T48" fmla="*/ 5 w 497"/>
                  <a:gd name="T49" fmla="*/ 325 h 807"/>
                  <a:gd name="T50" fmla="*/ 1 w 497"/>
                  <a:gd name="T51" fmla="*/ 339 h 807"/>
                  <a:gd name="T52" fmla="*/ 0 w 497"/>
                  <a:gd name="T53" fmla="*/ 356 h 807"/>
                  <a:gd name="T54" fmla="*/ 2 w 497"/>
                  <a:gd name="T55" fmla="*/ 491 h 807"/>
                  <a:gd name="T56" fmla="*/ 5 w 497"/>
                  <a:gd name="T57" fmla="*/ 506 h 807"/>
                  <a:gd name="T58" fmla="*/ 11 w 497"/>
                  <a:gd name="T59" fmla="*/ 519 h 807"/>
                  <a:gd name="T60" fmla="*/ 18 w 497"/>
                  <a:gd name="T61" fmla="*/ 530 h 807"/>
                  <a:gd name="T62" fmla="*/ 28 w 497"/>
                  <a:gd name="T63" fmla="*/ 541 h 807"/>
                  <a:gd name="T64" fmla="*/ 41 w 497"/>
                  <a:gd name="T65" fmla="*/ 549 h 807"/>
                  <a:gd name="T66" fmla="*/ 54 w 497"/>
                  <a:gd name="T67" fmla="*/ 555 h 807"/>
                  <a:gd name="T68" fmla="*/ 68 w 497"/>
                  <a:gd name="T69" fmla="*/ 558 h 807"/>
                  <a:gd name="T70" fmla="*/ 207 w 497"/>
                  <a:gd name="T71" fmla="*/ 558 h 807"/>
                  <a:gd name="T72" fmla="*/ 476 w 497"/>
                  <a:gd name="T73" fmla="*/ 806 h 807"/>
                  <a:gd name="T74" fmla="*/ 485 w 497"/>
                  <a:gd name="T75" fmla="*/ 806 h 807"/>
                  <a:gd name="T76" fmla="*/ 492 w 497"/>
                  <a:gd name="T77" fmla="*/ 802 h 807"/>
                  <a:gd name="T78" fmla="*/ 496 w 497"/>
                  <a:gd name="T79" fmla="*/ 796 h 807"/>
                  <a:gd name="T80" fmla="*/ 497 w 497"/>
                  <a:gd name="T81" fmla="*/ 16 h 807"/>
                  <a:gd name="T82" fmla="*/ 495 w 497"/>
                  <a:gd name="T83" fmla="*/ 7 h 807"/>
                  <a:gd name="T84" fmla="*/ 487 w 497"/>
                  <a:gd name="T85" fmla="*/ 0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7" h="807">
                    <a:moveTo>
                      <a:pt x="466" y="756"/>
                    </a:moveTo>
                    <a:lnTo>
                      <a:pt x="224" y="531"/>
                    </a:lnTo>
                    <a:lnTo>
                      <a:pt x="219" y="528"/>
                    </a:lnTo>
                    <a:lnTo>
                      <a:pt x="213" y="527"/>
                    </a:lnTo>
                    <a:lnTo>
                      <a:pt x="76" y="527"/>
                    </a:lnTo>
                    <a:lnTo>
                      <a:pt x="67" y="526"/>
                    </a:lnTo>
                    <a:lnTo>
                      <a:pt x="60" y="524"/>
                    </a:lnTo>
                    <a:lnTo>
                      <a:pt x="52" y="519"/>
                    </a:lnTo>
                    <a:lnTo>
                      <a:pt x="45" y="514"/>
                    </a:lnTo>
                    <a:lnTo>
                      <a:pt x="41" y="508"/>
                    </a:lnTo>
                    <a:lnTo>
                      <a:pt x="36" y="500"/>
                    </a:lnTo>
                    <a:lnTo>
                      <a:pt x="34" y="492"/>
                    </a:lnTo>
                    <a:lnTo>
                      <a:pt x="33" y="484"/>
                    </a:lnTo>
                    <a:lnTo>
                      <a:pt x="31" y="356"/>
                    </a:lnTo>
                    <a:lnTo>
                      <a:pt x="32" y="349"/>
                    </a:lnTo>
                    <a:lnTo>
                      <a:pt x="33" y="341"/>
                    </a:lnTo>
                    <a:lnTo>
                      <a:pt x="34" y="334"/>
                    </a:lnTo>
                    <a:lnTo>
                      <a:pt x="37" y="326"/>
                    </a:lnTo>
                    <a:lnTo>
                      <a:pt x="42" y="319"/>
                    </a:lnTo>
                    <a:lnTo>
                      <a:pt x="48" y="314"/>
                    </a:lnTo>
                    <a:lnTo>
                      <a:pt x="52" y="312"/>
                    </a:lnTo>
                    <a:lnTo>
                      <a:pt x="55" y="310"/>
                    </a:lnTo>
                    <a:lnTo>
                      <a:pt x="60" y="309"/>
                    </a:lnTo>
                    <a:lnTo>
                      <a:pt x="65" y="309"/>
                    </a:lnTo>
                    <a:lnTo>
                      <a:pt x="202" y="309"/>
                    </a:lnTo>
                    <a:lnTo>
                      <a:pt x="205" y="309"/>
                    </a:lnTo>
                    <a:lnTo>
                      <a:pt x="207" y="308"/>
                    </a:lnTo>
                    <a:lnTo>
                      <a:pt x="211" y="307"/>
                    </a:lnTo>
                    <a:lnTo>
                      <a:pt x="213" y="305"/>
                    </a:lnTo>
                    <a:lnTo>
                      <a:pt x="466" y="52"/>
                    </a:lnTo>
                    <a:lnTo>
                      <a:pt x="466" y="756"/>
                    </a:lnTo>
                    <a:close/>
                    <a:moveTo>
                      <a:pt x="487" y="0"/>
                    </a:moveTo>
                    <a:lnTo>
                      <a:pt x="483" y="0"/>
                    </a:lnTo>
                    <a:lnTo>
                      <a:pt x="478" y="0"/>
                    </a:lnTo>
                    <a:lnTo>
                      <a:pt x="474" y="1"/>
                    </a:lnTo>
                    <a:lnTo>
                      <a:pt x="471" y="5"/>
                    </a:lnTo>
                    <a:lnTo>
                      <a:pt x="195" y="278"/>
                    </a:lnTo>
                    <a:lnTo>
                      <a:pt x="65" y="278"/>
                    </a:lnTo>
                    <a:lnTo>
                      <a:pt x="57" y="278"/>
                    </a:lnTo>
                    <a:lnTo>
                      <a:pt x="51" y="279"/>
                    </a:lnTo>
                    <a:lnTo>
                      <a:pt x="44" y="281"/>
                    </a:lnTo>
                    <a:lnTo>
                      <a:pt x="38" y="284"/>
                    </a:lnTo>
                    <a:lnTo>
                      <a:pt x="33" y="287"/>
                    </a:lnTo>
                    <a:lnTo>
                      <a:pt x="27" y="290"/>
                    </a:lnTo>
                    <a:lnTo>
                      <a:pt x="23" y="295"/>
                    </a:lnTo>
                    <a:lnTo>
                      <a:pt x="18" y="300"/>
                    </a:lnTo>
                    <a:lnTo>
                      <a:pt x="14" y="305"/>
                    </a:lnTo>
                    <a:lnTo>
                      <a:pt x="11" y="311"/>
                    </a:lnTo>
                    <a:lnTo>
                      <a:pt x="7" y="318"/>
                    </a:lnTo>
                    <a:lnTo>
                      <a:pt x="5" y="325"/>
                    </a:lnTo>
                    <a:lnTo>
                      <a:pt x="3" y="331"/>
                    </a:lnTo>
                    <a:lnTo>
                      <a:pt x="1" y="339"/>
                    </a:lnTo>
                    <a:lnTo>
                      <a:pt x="0" y="348"/>
                    </a:lnTo>
                    <a:lnTo>
                      <a:pt x="0" y="356"/>
                    </a:lnTo>
                    <a:lnTo>
                      <a:pt x="2" y="484"/>
                    </a:lnTo>
                    <a:lnTo>
                      <a:pt x="2" y="491"/>
                    </a:lnTo>
                    <a:lnTo>
                      <a:pt x="3" y="498"/>
                    </a:lnTo>
                    <a:lnTo>
                      <a:pt x="5" y="506"/>
                    </a:lnTo>
                    <a:lnTo>
                      <a:pt x="7" y="512"/>
                    </a:lnTo>
                    <a:lnTo>
                      <a:pt x="11" y="519"/>
                    </a:lnTo>
                    <a:lnTo>
                      <a:pt x="14" y="525"/>
                    </a:lnTo>
                    <a:lnTo>
                      <a:pt x="18" y="530"/>
                    </a:lnTo>
                    <a:lnTo>
                      <a:pt x="24" y="536"/>
                    </a:lnTo>
                    <a:lnTo>
                      <a:pt x="28" y="541"/>
                    </a:lnTo>
                    <a:lnTo>
                      <a:pt x="35" y="545"/>
                    </a:lnTo>
                    <a:lnTo>
                      <a:pt x="41" y="549"/>
                    </a:lnTo>
                    <a:lnTo>
                      <a:pt x="47" y="552"/>
                    </a:lnTo>
                    <a:lnTo>
                      <a:pt x="54" y="555"/>
                    </a:lnTo>
                    <a:lnTo>
                      <a:pt x="61" y="556"/>
                    </a:lnTo>
                    <a:lnTo>
                      <a:pt x="68" y="558"/>
                    </a:lnTo>
                    <a:lnTo>
                      <a:pt x="76" y="558"/>
                    </a:lnTo>
                    <a:lnTo>
                      <a:pt x="207" y="558"/>
                    </a:lnTo>
                    <a:lnTo>
                      <a:pt x="471" y="802"/>
                    </a:lnTo>
                    <a:lnTo>
                      <a:pt x="476" y="806"/>
                    </a:lnTo>
                    <a:lnTo>
                      <a:pt x="482" y="807"/>
                    </a:lnTo>
                    <a:lnTo>
                      <a:pt x="485" y="806"/>
                    </a:lnTo>
                    <a:lnTo>
                      <a:pt x="487" y="805"/>
                    </a:lnTo>
                    <a:lnTo>
                      <a:pt x="492" y="802"/>
                    </a:lnTo>
                    <a:lnTo>
                      <a:pt x="495" y="799"/>
                    </a:lnTo>
                    <a:lnTo>
                      <a:pt x="496" y="796"/>
                    </a:lnTo>
                    <a:lnTo>
                      <a:pt x="497" y="791"/>
                    </a:lnTo>
                    <a:lnTo>
                      <a:pt x="497" y="16"/>
                    </a:lnTo>
                    <a:lnTo>
                      <a:pt x="496" y="10"/>
                    </a:lnTo>
                    <a:lnTo>
                      <a:pt x="495" y="7"/>
                    </a:lnTo>
                    <a:lnTo>
                      <a:pt x="492" y="4"/>
                    </a:lnTo>
                    <a:lnTo>
                      <a:pt x="487" y="0"/>
                    </a:lnTo>
                    <a:close/>
                  </a:path>
                </a:pathLst>
              </a:custGeom>
              <a:solidFill>
                <a:srgbClr val="1A2F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cs typeface="+mn-ea"/>
                  <a:sym typeface="+mn-lt"/>
                </a:endParaRPr>
              </a:p>
            </p:txBody>
          </p:sp>
        </p:grpSp>
      </p:grpSp>
      <p:pic>
        <p:nvPicPr>
          <p:cNvPr id="2" name="图片占位符 8">
            <a:extLst>
              <a:ext uri="{FF2B5EF4-FFF2-40B4-BE49-F238E27FC236}">
                <a16:creationId xmlns:a16="http://schemas.microsoft.com/office/drawing/2014/main" id="{ED719D8E-9959-3CF8-EE45-0879903AADFD}"/>
              </a:ext>
            </a:extLst>
          </p:cNvPr>
          <p:cNvPicPr>
            <a:picLocks noChangeAspect="1"/>
          </p:cNvPicPr>
          <p:nvPr/>
        </p:nvPicPr>
        <p:blipFill>
          <a:blip r:embed="rId2">
            <a:extLst>
              <a:ext uri="{28A0092B-C50C-407E-A947-70E740481C1C}">
                <a14:useLocalDpi xmlns:a14="http://schemas.microsoft.com/office/drawing/2010/main" val="0"/>
              </a:ext>
            </a:extLst>
          </a:blip>
          <a:srcRect l="12114" r="12114"/>
          <a:stretch/>
        </p:blipFill>
        <p:spPr>
          <a:xfrm flipH="1">
            <a:off x="4422862" y="0"/>
            <a:ext cx="7794625" cy="6858000"/>
          </a:xfrm>
          <a:prstGeom prst="diagStripe">
            <a:avLst>
              <a:gd name="adj" fmla="val 41500"/>
            </a:avLst>
          </a:prstGeom>
          <a:solidFill>
            <a:sysClr val="window" lastClr="FFFFFF">
              <a:lumMod val="95000"/>
            </a:sysClr>
          </a:solidFill>
        </p:spPr>
      </p:pic>
      <p:sp>
        <p:nvSpPr>
          <p:cNvPr id="3" name="Parallelogram 3">
            <a:extLst>
              <a:ext uri="{FF2B5EF4-FFF2-40B4-BE49-F238E27FC236}">
                <a16:creationId xmlns:a16="http://schemas.microsoft.com/office/drawing/2014/main" id="{F56A2516-0CB4-1607-B28D-71E689C920D2}"/>
              </a:ext>
            </a:extLst>
          </p:cNvPr>
          <p:cNvSpPr/>
          <p:nvPr/>
        </p:nvSpPr>
        <p:spPr>
          <a:xfrm flipH="1">
            <a:off x="4023397" y="0"/>
            <a:ext cx="6764784" cy="5611606"/>
          </a:xfrm>
          <a:prstGeom prst="parallelogram">
            <a:avLst>
              <a:gd name="adj" fmla="val 113593"/>
            </a:avLst>
          </a:prstGeom>
          <a:gradFill>
            <a:gsLst>
              <a:gs pos="24000">
                <a:srgbClr val="BF9645"/>
              </a:gs>
              <a:gs pos="87000">
                <a:srgbClr val="E5BA7C"/>
              </a:gs>
            </a:gsLst>
            <a:lin ang="13500000" scaled="1"/>
          </a:gradFill>
          <a:ln w="12700" cap="flat" cmpd="sng" algn="ctr">
            <a:noFill/>
            <a:prstDash val="solid"/>
            <a:miter lim="800000"/>
          </a:ln>
          <a:effectLst/>
        </p:spPr>
        <p:txBody>
          <a:bodyPr rtlCol="0" anchor="ctr"/>
          <a:lstStyle/>
          <a:p>
            <a:pPr algn="ctr">
              <a:defRPr/>
            </a:pPr>
            <a:endParaRPr lang="en-ID" kern="0">
              <a:solidFill>
                <a:prstClr val="white"/>
              </a:solidFill>
              <a:cs typeface="+mn-ea"/>
              <a:sym typeface="+mn-lt"/>
            </a:endParaRPr>
          </a:p>
        </p:txBody>
      </p:sp>
      <p:sp>
        <p:nvSpPr>
          <p:cNvPr id="4" name="Parallelogram 16">
            <a:extLst>
              <a:ext uri="{FF2B5EF4-FFF2-40B4-BE49-F238E27FC236}">
                <a16:creationId xmlns:a16="http://schemas.microsoft.com/office/drawing/2014/main" id="{EB6D9FD0-AB97-790D-A720-62C8B9484614}"/>
              </a:ext>
            </a:extLst>
          </p:cNvPr>
          <p:cNvSpPr/>
          <p:nvPr/>
        </p:nvSpPr>
        <p:spPr>
          <a:xfrm flipH="1">
            <a:off x="5719033" y="1246394"/>
            <a:ext cx="6764784" cy="5611606"/>
          </a:xfrm>
          <a:prstGeom prst="parallelogram">
            <a:avLst>
              <a:gd name="adj" fmla="val 113593"/>
            </a:avLst>
          </a:prstGeom>
          <a:solidFill>
            <a:srgbClr val="1A2F64"/>
          </a:solidFill>
          <a:ln w="12700" cap="flat" cmpd="sng" algn="ctr">
            <a:noFill/>
            <a:prstDash val="solid"/>
            <a:miter lim="800000"/>
          </a:ln>
          <a:effectLst/>
        </p:spPr>
        <p:txBody>
          <a:bodyPr rtlCol="0" anchor="ctr"/>
          <a:lstStyle/>
          <a:p>
            <a:pPr algn="ctr">
              <a:defRPr/>
            </a:pPr>
            <a:endParaRPr lang="en-ID" kern="0">
              <a:solidFill>
                <a:prstClr val="white"/>
              </a:solidFill>
              <a:cs typeface="+mn-ea"/>
              <a:sym typeface="+mn-lt"/>
            </a:endParaRPr>
          </a:p>
        </p:txBody>
      </p:sp>
      <p:sp>
        <p:nvSpPr>
          <p:cNvPr id="5" name="文本框 4">
            <a:extLst>
              <a:ext uri="{FF2B5EF4-FFF2-40B4-BE49-F238E27FC236}">
                <a16:creationId xmlns:a16="http://schemas.microsoft.com/office/drawing/2014/main" id="{F5424335-937E-B604-D0E1-DF59C58AFF73}"/>
              </a:ext>
            </a:extLst>
          </p:cNvPr>
          <p:cNvSpPr txBox="1"/>
          <p:nvPr/>
        </p:nvSpPr>
        <p:spPr>
          <a:xfrm>
            <a:off x="922239" y="1730352"/>
            <a:ext cx="2710838" cy="461665"/>
          </a:xfrm>
          <a:prstGeom prst="rect">
            <a:avLst/>
          </a:prstGeom>
          <a:noFill/>
        </p:spPr>
        <p:txBody>
          <a:bodyPr wrap="square" rtlCol="0">
            <a:spAutoFit/>
          </a:bodyPr>
          <a:lstStyle/>
          <a:p>
            <a:pPr>
              <a:defRPr/>
            </a:pPr>
            <a:r>
              <a:rPr lang="en-US" altLang="zh-CN" sz="2400" b="1" dirty="0">
                <a:solidFill>
                  <a:srgbClr val="1A2F64"/>
                </a:solidFill>
                <a:cs typeface="+mn-ea"/>
                <a:sym typeface="+mn-lt"/>
              </a:rPr>
              <a:t>Add title text</a:t>
            </a:r>
            <a:endParaRPr lang="zh-CN" altLang="en-US" sz="2400" b="1" dirty="0">
              <a:solidFill>
                <a:srgbClr val="1A2F64"/>
              </a:solidFill>
              <a:cs typeface="+mn-ea"/>
              <a:sym typeface="+mn-lt"/>
            </a:endParaRPr>
          </a:p>
        </p:txBody>
      </p:sp>
      <p:sp>
        <p:nvSpPr>
          <p:cNvPr id="6" name="TextBox 27">
            <a:extLst>
              <a:ext uri="{FF2B5EF4-FFF2-40B4-BE49-F238E27FC236}">
                <a16:creationId xmlns:a16="http://schemas.microsoft.com/office/drawing/2014/main" id="{80E15F90-4472-5EF0-E820-AF94067A434B}"/>
              </a:ext>
            </a:extLst>
          </p:cNvPr>
          <p:cNvSpPr txBox="1"/>
          <p:nvPr/>
        </p:nvSpPr>
        <p:spPr>
          <a:xfrm>
            <a:off x="899907" y="2200817"/>
            <a:ext cx="4630035" cy="1028423"/>
          </a:xfrm>
          <a:prstGeom prst="rect">
            <a:avLst/>
          </a:prstGeom>
          <a:noFill/>
        </p:spPr>
        <p:txBody>
          <a:bodyPr wrap="square" rtlCol="0">
            <a:spAutoFit/>
          </a:bodyPr>
          <a:lstStyle/>
          <a:p>
            <a:pPr>
              <a:lnSpc>
                <a:spcPct val="150000"/>
              </a:lnSpc>
            </a:pPr>
            <a:r>
              <a:rPr lang="en-US" altLang="zh-CN" sz="1400" dirty="0">
                <a:solidFill>
                  <a:schemeClr val="bg1">
                    <a:lumMod val="50000"/>
                  </a:schemeClr>
                </a:solidFill>
                <a:cs typeface="+mn-ea"/>
                <a:sym typeface="+mn-lt"/>
              </a:rPr>
              <a:t>Click here to add text content, such as keywords, some brief introductions, </a:t>
            </a:r>
            <a:r>
              <a:rPr lang="en-US" altLang="zh-CN" sz="1400" dirty="0" err="1">
                <a:solidFill>
                  <a:schemeClr val="bg1">
                    <a:lumMod val="50000"/>
                  </a:schemeClr>
                </a:solidFill>
                <a:cs typeface="+mn-ea"/>
                <a:sym typeface="+mn-lt"/>
              </a:rPr>
              <a:t>etc.Click</a:t>
            </a:r>
            <a:r>
              <a:rPr lang="en-US" altLang="zh-CN" sz="1400" dirty="0">
                <a:solidFill>
                  <a:schemeClr val="bg1">
                    <a:lumMod val="50000"/>
                  </a:schemeClr>
                </a:solidFill>
                <a:cs typeface="+mn-ea"/>
                <a:sym typeface="+mn-lt"/>
              </a:rPr>
              <a:t> here to add text content, such as keywords, some brief introductions, etc.</a:t>
            </a:r>
            <a:endParaRPr lang="zh-CN" altLang="en-US" sz="1400" dirty="0">
              <a:solidFill>
                <a:schemeClr val="bg1">
                  <a:lumMod val="50000"/>
                </a:schemeClr>
              </a:solidFill>
              <a:cs typeface="+mn-ea"/>
              <a:sym typeface="+mn-lt"/>
            </a:endParaRPr>
          </a:p>
        </p:txBody>
      </p:sp>
      <p:grpSp>
        <p:nvGrpSpPr>
          <p:cNvPr id="7" name="Group 1">
            <a:extLst>
              <a:ext uri="{FF2B5EF4-FFF2-40B4-BE49-F238E27FC236}">
                <a16:creationId xmlns:a16="http://schemas.microsoft.com/office/drawing/2014/main" id="{52F6CB62-8C40-4DAA-D400-F78B7DAD1854}"/>
              </a:ext>
            </a:extLst>
          </p:cNvPr>
          <p:cNvGrpSpPr/>
          <p:nvPr/>
        </p:nvGrpSpPr>
        <p:grpSpPr>
          <a:xfrm>
            <a:off x="1007639" y="3735211"/>
            <a:ext cx="3088614" cy="1102672"/>
            <a:chOff x="5454975" y="2338112"/>
            <a:chExt cx="3088614" cy="1102672"/>
          </a:xfrm>
        </p:grpSpPr>
        <p:grpSp>
          <p:nvGrpSpPr>
            <p:cNvPr id="8" name="Group 118">
              <a:extLst>
                <a:ext uri="{FF2B5EF4-FFF2-40B4-BE49-F238E27FC236}">
                  <a16:creationId xmlns:a16="http://schemas.microsoft.com/office/drawing/2014/main" id="{9F05E9E6-1062-0D24-54AA-70B95FCA592D}"/>
                </a:ext>
              </a:extLst>
            </p:cNvPr>
            <p:cNvGrpSpPr/>
            <p:nvPr/>
          </p:nvGrpSpPr>
          <p:grpSpPr>
            <a:xfrm>
              <a:off x="5454975" y="2338112"/>
              <a:ext cx="3088614" cy="1102672"/>
              <a:chOff x="2717800" y="3771900"/>
              <a:chExt cx="3088614" cy="1102672"/>
            </a:xfrm>
          </p:grpSpPr>
          <p:sp>
            <p:nvSpPr>
              <p:cNvPr id="12" name="Rectangle: Rounded Corners 121">
                <a:extLst>
                  <a:ext uri="{FF2B5EF4-FFF2-40B4-BE49-F238E27FC236}">
                    <a16:creationId xmlns:a16="http://schemas.microsoft.com/office/drawing/2014/main" id="{52641522-85BC-EFAF-9138-3D00158A872F}"/>
                  </a:ext>
                </a:extLst>
              </p:cNvPr>
              <p:cNvSpPr/>
              <p:nvPr/>
            </p:nvSpPr>
            <p:spPr>
              <a:xfrm>
                <a:off x="2717801" y="3771900"/>
                <a:ext cx="3088613" cy="1102672"/>
              </a:xfrm>
              <a:prstGeom prst="roundRect">
                <a:avLst>
                  <a:gd name="adj" fmla="val 22587"/>
                </a:avLst>
              </a:prstGeom>
              <a:solidFill>
                <a:srgbClr val="FFFFFF"/>
              </a:solidFill>
              <a:ln w="12700" cap="flat" cmpd="sng" algn="ctr">
                <a:noFill/>
                <a:prstDash val="solid"/>
                <a:miter lim="800000"/>
              </a:ln>
              <a:effectLst>
                <a:outerShdw blurRad="1016000" dist="889000" dir="8100000" sx="90000" sy="90000" algn="tr" rotWithShape="0">
                  <a:prstClr val="black">
                    <a:alpha val="1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cs typeface="+mn-ea"/>
                  <a:sym typeface="+mn-lt"/>
                </a:endParaRPr>
              </a:p>
            </p:txBody>
          </p:sp>
          <p:sp>
            <p:nvSpPr>
              <p:cNvPr id="13" name="Rectangle: Rounded Corners 122">
                <a:extLst>
                  <a:ext uri="{FF2B5EF4-FFF2-40B4-BE49-F238E27FC236}">
                    <a16:creationId xmlns:a16="http://schemas.microsoft.com/office/drawing/2014/main" id="{BFE082B0-63C9-C3BF-467F-4961A48BCF43}"/>
                  </a:ext>
                </a:extLst>
              </p:cNvPr>
              <p:cNvSpPr/>
              <p:nvPr/>
            </p:nvSpPr>
            <p:spPr>
              <a:xfrm>
                <a:off x="2717800" y="4135060"/>
                <a:ext cx="45719" cy="376353"/>
              </a:xfrm>
              <a:prstGeom prst="roundRect">
                <a:avLst>
                  <a:gd name="adj" fmla="val 50000"/>
                </a:avLst>
              </a:prstGeom>
              <a:solidFill>
                <a:srgbClr val="1A2F6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uLnTx/>
                  <a:uFillTx/>
                  <a:cs typeface="+mn-ea"/>
                  <a:sym typeface="+mn-lt"/>
                </a:endParaRPr>
              </a:p>
            </p:txBody>
          </p:sp>
        </p:grpSp>
        <p:grpSp>
          <p:nvGrpSpPr>
            <p:cNvPr id="9" name="Group 131">
              <a:extLst>
                <a:ext uri="{FF2B5EF4-FFF2-40B4-BE49-F238E27FC236}">
                  <a16:creationId xmlns:a16="http://schemas.microsoft.com/office/drawing/2014/main" id="{47643EA2-887E-CBB8-4A07-08D107DE5F00}"/>
                </a:ext>
              </a:extLst>
            </p:cNvPr>
            <p:cNvGrpSpPr/>
            <p:nvPr/>
          </p:nvGrpSpPr>
          <p:grpSpPr>
            <a:xfrm>
              <a:off x="5684248" y="2481973"/>
              <a:ext cx="2700591" cy="874399"/>
              <a:chOff x="5684248" y="2481973"/>
              <a:chExt cx="2700591" cy="874399"/>
            </a:xfrm>
          </p:grpSpPr>
          <p:sp>
            <p:nvSpPr>
              <p:cNvPr id="10" name="TextBox 119">
                <a:extLst>
                  <a:ext uri="{FF2B5EF4-FFF2-40B4-BE49-F238E27FC236}">
                    <a16:creationId xmlns:a16="http://schemas.microsoft.com/office/drawing/2014/main" id="{527480A0-6E89-0409-7E77-2E677A2D0704}"/>
                  </a:ext>
                </a:extLst>
              </p:cNvPr>
              <p:cNvSpPr txBox="1"/>
              <p:nvPr/>
            </p:nvSpPr>
            <p:spPr>
              <a:xfrm>
                <a:off x="5684248" y="2481973"/>
                <a:ext cx="2383091"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b="1" i="0" u="none" strike="noStrike" kern="0" cap="none" spc="0" normalizeH="0" baseline="0" noProof="0" dirty="0">
                    <a:ln>
                      <a:noFill/>
                    </a:ln>
                    <a:solidFill>
                      <a:srgbClr val="1A2F64"/>
                    </a:solidFill>
                    <a:effectLst/>
                    <a:uLnTx/>
                    <a:uFillTx/>
                    <a:cs typeface="+mn-ea"/>
                    <a:sym typeface="+mn-lt"/>
                  </a:rPr>
                  <a:t>Add title text</a:t>
                </a:r>
                <a:endParaRPr kumimoji="0" lang="zh-CN" altLang="en-US" b="1" i="0" u="none" strike="noStrike" kern="0" cap="none" spc="0" normalizeH="0" baseline="0" noProof="0" dirty="0">
                  <a:ln>
                    <a:noFill/>
                  </a:ln>
                  <a:solidFill>
                    <a:srgbClr val="1A2F64"/>
                  </a:solidFill>
                  <a:effectLst/>
                  <a:uLnTx/>
                  <a:uFillTx/>
                  <a:cs typeface="+mn-ea"/>
                  <a:sym typeface="+mn-lt"/>
                </a:endParaRPr>
              </a:p>
            </p:txBody>
          </p:sp>
          <p:sp>
            <p:nvSpPr>
              <p:cNvPr id="11" name="Rectangle 120">
                <a:extLst>
                  <a:ext uri="{FF2B5EF4-FFF2-40B4-BE49-F238E27FC236}">
                    <a16:creationId xmlns:a16="http://schemas.microsoft.com/office/drawing/2014/main" id="{FB1B4967-9165-5D5D-116B-13BEEB8745D1}"/>
                  </a:ext>
                </a:extLst>
              </p:cNvPr>
              <p:cNvSpPr/>
              <p:nvPr/>
            </p:nvSpPr>
            <p:spPr>
              <a:xfrm>
                <a:off x="5684248" y="2803272"/>
                <a:ext cx="2700591" cy="553100"/>
              </a:xfrm>
              <a:prstGeom prst="rect">
                <a:avLst/>
              </a:prstGeom>
            </p:spPr>
            <p:txBody>
              <a:bodyPr wrap="square">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schemeClr val="bg1">
                        <a:lumMod val="50000"/>
                      </a:schemeClr>
                    </a:solidFill>
                    <a:effectLst/>
                    <a:uLnTx/>
                    <a:uFillTx/>
                    <a:cs typeface="+mn-ea"/>
                    <a:sym typeface="+mn-lt"/>
                  </a:rPr>
                  <a:t>Click here to add content, content to match the title. </a:t>
                </a:r>
                <a:endParaRPr kumimoji="0" lang="zh-CN" altLang="en-US" sz="1200" b="0" i="0" u="none" strike="noStrike" kern="0" cap="none" spc="0" normalizeH="0" baseline="0" noProof="0" dirty="0">
                  <a:ln>
                    <a:noFill/>
                  </a:ln>
                  <a:solidFill>
                    <a:schemeClr val="bg1">
                      <a:lumMod val="50000"/>
                    </a:schemeClr>
                  </a:solidFill>
                  <a:effectLst/>
                  <a:uLnTx/>
                  <a:uFillTx/>
                  <a:cs typeface="+mn-ea"/>
                  <a:sym typeface="+mn-lt"/>
                </a:endParaRPr>
              </a:p>
            </p:txBody>
          </p:sp>
        </p:grpSp>
      </p:grpSp>
      <p:grpSp>
        <p:nvGrpSpPr>
          <p:cNvPr id="22" name="Group 1">
            <a:extLst>
              <a:ext uri="{FF2B5EF4-FFF2-40B4-BE49-F238E27FC236}">
                <a16:creationId xmlns:a16="http://schemas.microsoft.com/office/drawing/2014/main" id="{803DAA27-DECB-284D-BE0C-0D0E41EF1C5B}"/>
              </a:ext>
            </a:extLst>
          </p:cNvPr>
          <p:cNvGrpSpPr/>
          <p:nvPr/>
        </p:nvGrpSpPr>
        <p:grpSpPr>
          <a:xfrm>
            <a:off x="912389" y="5068711"/>
            <a:ext cx="3088614" cy="1102672"/>
            <a:chOff x="5454975" y="2338112"/>
            <a:chExt cx="3088614" cy="1102672"/>
          </a:xfrm>
        </p:grpSpPr>
        <p:grpSp>
          <p:nvGrpSpPr>
            <p:cNvPr id="23" name="Group 118">
              <a:extLst>
                <a:ext uri="{FF2B5EF4-FFF2-40B4-BE49-F238E27FC236}">
                  <a16:creationId xmlns:a16="http://schemas.microsoft.com/office/drawing/2014/main" id="{76056125-B95B-AF3F-C5BE-C7EA9CE8745D}"/>
                </a:ext>
              </a:extLst>
            </p:cNvPr>
            <p:cNvGrpSpPr/>
            <p:nvPr/>
          </p:nvGrpSpPr>
          <p:grpSpPr>
            <a:xfrm>
              <a:off x="5454975" y="2338112"/>
              <a:ext cx="3088614" cy="1102672"/>
              <a:chOff x="2717800" y="3771900"/>
              <a:chExt cx="3088614" cy="1102672"/>
            </a:xfrm>
          </p:grpSpPr>
          <p:sp>
            <p:nvSpPr>
              <p:cNvPr id="27" name="Rectangle: Rounded Corners 121">
                <a:extLst>
                  <a:ext uri="{FF2B5EF4-FFF2-40B4-BE49-F238E27FC236}">
                    <a16:creationId xmlns:a16="http://schemas.microsoft.com/office/drawing/2014/main" id="{544BAEA7-0830-A82D-C915-7A95D9082066}"/>
                  </a:ext>
                </a:extLst>
              </p:cNvPr>
              <p:cNvSpPr/>
              <p:nvPr/>
            </p:nvSpPr>
            <p:spPr>
              <a:xfrm>
                <a:off x="2717801" y="3771900"/>
                <a:ext cx="3088613" cy="1102672"/>
              </a:xfrm>
              <a:prstGeom prst="roundRect">
                <a:avLst>
                  <a:gd name="adj" fmla="val 22587"/>
                </a:avLst>
              </a:prstGeom>
              <a:solidFill>
                <a:srgbClr val="FFFFFF"/>
              </a:solidFill>
              <a:ln w="12700" cap="flat" cmpd="sng" algn="ctr">
                <a:noFill/>
                <a:prstDash val="solid"/>
                <a:miter lim="800000"/>
              </a:ln>
              <a:effectLst>
                <a:outerShdw blurRad="1016000" dist="889000" dir="8100000" sx="90000" sy="90000" algn="tr" rotWithShape="0">
                  <a:prstClr val="black">
                    <a:alpha val="1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cs typeface="+mn-ea"/>
                  <a:sym typeface="+mn-lt"/>
                </a:endParaRPr>
              </a:p>
            </p:txBody>
          </p:sp>
          <p:sp>
            <p:nvSpPr>
              <p:cNvPr id="28" name="Rectangle: Rounded Corners 122">
                <a:extLst>
                  <a:ext uri="{FF2B5EF4-FFF2-40B4-BE49-F238E27FC236}">
                    <a16:creationId xmlns:a16="http://schemas.microsoft.com/office/drawing/2014/main" id="{984BEF62-68BF-8C94-4C44-AB9579B5E293}"/>
                  </a:ext>
                </a:extLst>
              </p:cNvPr>
              <p:cNvSpPr/>
              <p:nvPr/>
            </p:nvSpPr>
            <p:spPr>
              <a:xfrm>
                <a:off x="2717800" y="4135060"/>
                <a:ext cx="45719" cy="376353"/>
              </a:xfrm>
              <a:prstGeom prst="roundRect">
                <a:avLst>
                  <a:gd name="adj" fmla="val 50000"/>
                </a:avLst>
              </a:prstGeom>
              <a:solidFill>
                <a:srgbClr val="BF964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uLnTx/>
                  <a:uFillTx/>
                  <a:cs typeface="+mn-ea"/>
                  <a:sym typeface="+mn-lt"/>
                </a:endParaRPr>
              </a:p>
            </p:txBody>
          </p:sp>
        </p:grpSp>
        <p:grpSp>
          <p:nvGrpSpPr>
            <p:cNvPr id="24" name="Group 131">
              <a:extLst>
                <a:ext uri="{FF2B5EF4-FFF2-40B4-BE49-F238E27FC236}">
                  <a16:creationId xmlns:a16="http://schemas.microsoft.com/office/drawing/2014/main" id="{E2F82DFC-2973-B11D-7762-0E6CBCF22153}"/>
                </a:ext>
              </a:extLst>
            </p:cNvPr>
            <p:cNvGrpSpPr/>
            <p:nvPr/>
          </p:nvGrpSpPr>
          <p:grpSpPr>
            <a:xfrm>
              <a:off x="5684248" y="2481973"/>
              <a:ext cx="2700591" cy="874399"/>
              <a:chOff x="5684248" y="2481973"/>
              <a:chExt cx="2700591" cy="874399"/>
            </a:xfrm>
          </p:grpSpPr>
          <p:sp>
            <p:nvSpPr>
              <p:cNvPr id="25" name="TextBox 119">
                <a:extLst>
                  <a:ext uri="{FF2B5EF4-FFF2-40B4-BE49-F238E27FC236}">
                    <a16:creationId xmlns:a16="http://schemas.microsoft.com/office/drawing/2014/main" id="{78CCF8DA-59AE-491F-9B36-6C5DEFD5C7E6}"/>
                  </a:ext>
                </a:extLst>
              </p:cNvPr>
              <p:cNvSpPr txBox="1"/>
              <p:nvPr/>
            </p:nvSpPr>
            <p:spPr>
              <a:xfrm>
                <a:off x="5684248" y="2481973"/>
                <a:ext cx="2383091"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b="1" i="0" u="none" strike="noStrike" kern="0" cap="none" spc="0" normalizeH="0" baseline="0" noProof="0" dirty="0">
                    <a:ln>
                      <a:noFill/>
                    </a:ln>
                    <a:solidFill>
                      <a:srgbClr val="1A2F64"/>
                    </a:solidFill>
                    <a:effectLst/>
                    <a:uLnTx/>
                    <a:uFillTx/>
                    <a:cs typeface="+mn-ea"/>
                    <a:sym typeface="+mn-lt"/>
                  </a:rPr>
                  <a:t>Add title text</a:t>
                </a:r>
                <a:endParaRPr kumimoji="0" lang="zh-CN" altLang="en-US" b="1" i="0" u="none" strike="noStrike" kern="0" cap="none" spc="0" normalizeH="0" baseline="0" noProof="0" dirty="0">
                  <a:ln>
                    <a:noFill/>
                  </a:ln>
                  <a:solidFill>
                    <a:srgbClr val="1A2F64"/>
                  </a:solidFill>
                  <a:effectLst/>
                  <a:uLnTx/>
                  <a:uFillTx/>
                  <a:cs typeface="+mn-ea"/>
                  <a:sym typeface="+mn-lt"/>
                </a:endParaRPr>
              </a:p>
            </p:txBody>
          </p:sp>
          <p:sp>
            <p:nvSpPr>
              <p:cNvPr id="26" name="Rectangle 120">
                <a:extLst>
                  <a:ext uri="{FF2B5EF4-FFF2-40B4-BE49-F238E27FC236}">
                    <a16:creationId xmlns:a16="http://schemas.microsoft.com/office/drawing/2014/main" id="{EFDD1ACA-FE80-508E-25BB-1131DA58C4D4}"/>
                  </a:ext>
                </a:extLst>
              </p:cNvPr>
              <p:cNvSpPr/>
              <p:nvPr/>
            </p:nvSpPr>
            <p:spPr>
              <a:xfrm>
                <a:off x="5684248" y="2803272"/>
                <a:ext cx="2700591" cy="553100"/>
              </a:xfrm>
              <a:prstGeom prst="rect">
                <a:avLst/>
              </a:prstGeom>
            </p:spPr>
            <p:txBody>
              <a:bodyPr wrap="square">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schemeClr val="bg1">
                        <a:lumMod val="50000"/>
                      </a:schemeClr>
                    </a:solidFill>
                    <a:effectLst/>
                    <a:uLnTx/>
                    <a:uFillTx/>
                    <a:cs typeface="+mn-ea"/>
                    <a:sym typeface="+mn-lt"/>
                  </a:rPr>
                  <a:t>Click here to add content, content to match the title. </a:t>
                </a:r>
                <a:endParaRPr kumimoji="0" lang="zh-CN" altLang="en-US" sz="1200" b="0" i="0" u="none" strike="noStrike" kern="0" cap="none" spc="0" normalizeH="0" baseline="0" noProof="0" dirty="0">
                  <a:ln>
                    <a:noFill/>
                  </a:ln>
                  <a:solidFill>
                    <a:schemeClr val="bg1">
                      <a:lumMod val="50000"/>
                    </a:schemeClr>
                  </a:solidFill>
                  <a:effectLst/>
                  <a:uLnTx/>
                  <a:uFillTx/>
                  <a:cs typeface="+mn-ea"/>
                  <a:sym typeface="+mn-lt"/>
                </a:endParaRPr>
              </a:p>
            </p:txBody>
          </p:sp>
        </p:grpSp>
      </p:grpSp>
      <p:grpSp>
        <p:nvGrpSpPr>
          <p:cNvPr id="29" name="Group 1">
            <a:extLst>
              <a:ext uri="{FF2B5EF4-FFF2-40B4-BE49-F238E27FC236}">
                <a16:creationId xmlns:a16="http://schemas.microsoft.com/office/drawing/2014/main" id="{68A6903E-BD40-CC37-F044-48518FDC1C95}"/>
              </a:ext>
            </a:extLst>
          </p:cNvPr>
          <p:cNvGrpSpPr/>
          <p:nvPr/>
        </p:nvGrpSpPr>
        <p:grpSpPr>
          <a:xfrm>
            <a:off x="4925216" y="3735211"/>
            <a:ext cx="3088614" cy="1102672"/>
            <a:chOff x="5454975" y="2338112"/>
            <a:chExt cx="3088614" cy="1102672"/>
          </a:xfrm>
        </p:grpSpPr>
        <p:grpSp>
          <p:nvGrpSpPr>
            <p:cNvPr id="30" name="Group 118">
              <a:extLst>
                <a:ext uri="{FF2B5EF4-FFF2-40B4-BE49-F238E27FC236}">
                  <a16:creationId xmlns:a16="http://schemas.microsoft.com/office/drawing/2014/main" id="{461B4C89-6ABA-5B48-F2AC-C912CDEA14BA}"/>
                </a:ext>
              </a:extLst>
            </p:cNvPr>
            <p:cNvGrpSpPr/>
            <p:nvPr/>
          </p:nvGrpSpPr>
          <p:grpSpPr>
            <a:xfrm>
              <a:off x="5454975" y="2338112"/>
              <a:ext cx="3088614" cy="1102672"/>
              <a:chOff x="2717800" y="3771900"/>
              <a:chExt cx="3088614" cy="1102672"/>
            </a:xfrm>
          </p:grpSpPr>
          <p:sp>
            <p:nvSpPr>
              <p:cNvPr id="34" name="Rectangle: Rounded Corners 121">
                <a:extLst>
                  <a:ext uri="{FF2B5EF4-FFF2-40B4-BE49-F238E27FC236}">
                    <a16:creationId xmlns:a16="http://schemas.microsoft.com/office/drawing/2014/main" id="{2890096B-E831-E406-8A36-AF8087C2CF92}"/>
                  </a:ext>
                </a:extLst>
              </p:cNvPr>
              <p:cNvSpPr/>
              <p:nvPr/>
            </p:nvSpPr>
            <p:spPr>
              <a:xfrm>
                <a:off x="2717801" y="3771900"/>
                <a:ext cx="3088613" cy="1102672"/>
              </a:xfrm>
              <a:prstGeom prst="roundRect">
                <a:avLst>
                  <a:gd name="adj" fmla="val 22587"/>
                </a:avLst>
              </a:prstGeom>
              <a:solidFill>
                <a:srgbClr val="FFFFFF"/>
              </a:solidFill>
              <a:ln w="12700" cap="flat" cmpd="sng" algn="ctr">
                <a:noFill/>
                <a:prstDash val="solid"/>
                <a:miter lim="800000"/>
              </a:ln>
              <a:effectLst>
                <a:outerShdw blurRad="1016000" dist="889000" dir="8100000" sx="90000" sy="90000" algn="tr" rotWithShape="0">
                  <a:prstClr val="black">
                    <a:alpha val="1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cs typeface="+mn-ea"/>
                  <a:sym typeface="+mn-lt"/>
                </a:endParaRPr>
              </a:p>
            </p:txBody>
          </p:sp>
          <p:sp>
            <p:nvSpPr>
              <p:cNvPr id="35" name="Rectangle: Rounded Corners 122">
                <a:extLst>
                  <a:ext uri="{FF2B5EF4-FFF2-40B4-BE49-F238E27FC236}">
                    <a16:creationId xmlns:a16="http://schemas.microsoft.com/office/drawing/2014/main" id="{9CF64F78-494C-F17E-B286-8CB88056C5C7}"/>
                  </a:ext>
                </a:extLst>
              </p:cNvPr>
              <p:cNvSpPr/>
              <p:nvPr/>
            </p:nvSpPr>
            <p:spPr>
              <a:xfrm>
                <a:off x="2717800" y="4135060"/>
                <a:ext cx="45719" cy="376353"/>
              </a:xfrm>
              <a:prstGeom prst="roundRect">
                <a:avLst>
                  <a:gd name="adj" fmla="val 50000"/>
                </a:avLst>
              </a:prstGeom>
              <a:solidFill>
                <a:srgbClr val="BF964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uLnTx/>
                  <a:uFillTx/>
                  <a:cs typeface="+mn-ea"/>
                  <a:sym typeface="+mn-lt"/>
                </a:endParaRPr>
              </a:p>
            </p:txBody>
          </p:sp>
        </p:grpSp>
        <p:grpSp>
          <p:nvGrpSpPr>
            <p:cNvPr id="31" name="Group 131">
              <a:extLst>
                <a:ext uri="{FF2B5EF4-FFF2-40B4-BE49-F238E27FC236}">
                  <a16:creationId xmlns:a16="http://schemas.microsoft.com/office/drawing/2014/main" id="{6ADE75BD-27D4-4EEA-9190-C15FC6340FDD}"/>
                </a:ext>
              </a:extLst>
            </p:cNvPr>
            <p:cNvGrpSpPr/>
            <p:nvPr/>
          </p:nvGrpSpPr>
          <p:grpSpPr>
            <a:xfrm>
              <a:off x="5684248" y="2481973"/>
              <a:ext cx="2700591" cy="874399"/>
              <a:chOff x="5684248" y="2481973"/>
              <a:chExt cx="2700591" cy="874399"/>
            </a:xfrm>
          </p:grpSpPr>
          <p:sp>
            <p:nvSpPr>
              <p:cNvPr id="32" name="TextBox 119">
                <a:extLst>
                  <a:ext uri="{FF2B5EF4-FFF2-40B4-BE49-F238E27FC236}">
                    <a16:creationId xmlns:a16="http://schemas.microsoft.com/office/drawing/2014/main" id="{65DD0400-6121-B536-18D3-E58AC1F3BB69}"/>
                  </a:ext>
                </a:extLst>
              </p:cNvPr>
              <p:cNvSpPr txBox="1"/>
              <p:nvPr/>
            </p:nvSpPr>
            <p:spPr>
              <a:xfrm>
                <a:off x="5684248" y="2481973"/>
                <a:ext cx="2383091"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b="1" i="0" u="none" strike="noStrike" kern="0" cap="none" spc="0" normalizeH="0" baseline="0" noProof="0" dirty="0">
                    <a:ln>
                      <a:noFill/>
                    </a:ln>
                    <a:solidFill>
                      <a:srgbClr val="1A2F64"/>
                    </a:solidFill>
                    <a:effectLst/>
                    <a:uLnTx/>
                    <a:uFillTx/>
                    <a:cs typeface="+mn-ea"/>
                    <a:sym typeface="+mn-lt"/>
                  </a:rPr>
                  <a:t>Add title text</a:t>
                </a:r>
                <a:endParaRPr kumimoji="0" lang="zh-CN" altLang="en-US" b="1" i="0" u="none" strike="noStrike" kern="0" cap="none" spc="0" normalizeH="0" baseline="0" noProof="0" dirty="0">
                  <a:ln>
                    <a:noFill/>
                  </a:ln>
                  <a:solidFill>
                    <a:srgbClr val="1A2F64"/>
                  </a:solidFill>
                  <a:effectLst/>
                  <a:uLnTx/>
                  <a:uFillTx/>
                  <a:cs typeface="+mn-ea"/>
                  <a:sym typeface="+mn-lt"/>
                </a:endParaRPr>
              </a:p>
            </p:txBody>
          </p:sp>
          <p:sp>
            <p:nvSpPr>
              <p:cNvPr id="33" name="Rectangle 120">
                <a:extLst>
                  <a:ext uri="{FF2B5EF4-FFF2-40B4-BE49-F238E27FC236}">
                    <a16:creationId xmlns:a16="http://schemas.microsoft.com/office/drawing/2014/main" id="{520CA470-17BC-9296-210B-C515D1CD54A5}"/>
                  </a:ext>
                </a:extLst>
              </p:cNvPr>
              <p:cNvSpPr/>
              <p:nvPr/>
            </p:nvSpPr>
            <p:spPr>
              <a:xfrm>
                <a:off x="5684248" y="2803272"/>
                <a:ext cx="2700591" cy="553100"/>
              </a:xfrm>
              <a:prstGeom prst="rect">
                <a:avLst/>
              </a:prstGeom>
            </p:spPr>
            <p:txBody>
              <a:bodyPr wrap="square">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schemeClr val="bg1">
                        <a:lumMod val="50000"/>
                      </a:schemeClr>
                    </a:solidFill>
                    <a:effectLst/>
                    <a:uLnTx/>
                    <a:uFillTx/>
                    <a:cs typeface="+mn-ea"/>
                    <a:sym typeface="+mn-lt"/>
                  </a:rPr>
                  <a:t>Click here to add content, content to match the title. </a:t>
                </a:r>
                <a:endParaRPr kumimoji="0" lang="zh-CN" altLang="en-US" sz="1200" b="0" i="0" u="none" strike="noStrike" kern="0" cap="none" spc="0" normalizeH="0" baseline="0" noProof="0" dirty="0">
                  <a:ln>
                    <a:noFill/>
                  </a:ln>
                  <a:solidFill>
                    <a:schemeClr val="bg1">
                      <a:lumMod val="50000"/>
                    </a:schemeClr>
                  </a:solidFill>
                  <a:effectLst/>
                  <a:uLnTx/>
                  <a:uFillTx/>
                  <a:cs typeface="+mn-ea"/>
                  <a:sym typeface="+mn-lt"/>
                </a:endParaRPr>
              </a:p>
            </p:txBody>
          </p:sp>
        </p:grpSp>
      </p:grpSp>
      <p:grpSp>
        <p:nvGrpSpPr>
          <p:cNvPr id="36" name="Group 1">
            <a:extLst>
              <a:ext uri="{FF2B5EF4-FFF2-40B4-BE49-F238E27FC236}">
                <a16:creationId xmlns:a16="http://schemas.microsoft.com/office/drawing/2014/main" id="{527E180A-3F9C-165B-5B07-2439091C94EE}"/>
              </a:ext>
            </a:extLst>
          </p:cNvPr>
          <p:cNvGrpSpPr/>
          <p:nvPr/>
        </p:nvGrpSpPr>
        <p:grpSpPr>
          <a:xfrm>
            <a:off x="4829966" y="5050050"/>
            <a:ext cx="3088614" cy="1102672"/>
            <a:chOff x="5454975" y="2319451"/>
            <a:chExt cx="3088614" cy="1102672"/>
          </a:xfrm>
        </p:grpSpPr>
        <p:grpSp>
          <p:nvGrpSpPr>
            <p:cNvPr id="37" name="Group 118">
              <a:extLst>
                <a:ext uri="{FF2B5EF4-FFF2-40B4-BE49-F238E27FC236}">
                  <a16:creationId xmlns:a16="http://schemas.microsoft.com/office/drawing/2014/main" id="{B9C3508F-04E2-BDFC-1A0D-3F7B31A2F997}"/>
                </a:ext>
              </a:extLst>
            </p:cNvPr>
            <p:cNvGrpSpPr/>
            <p:nvPr/>
          </p:nvGrpSpPr>
          <p:grpSpPr>
            <a:xfrm>
              <a:off x="5454975" y="2319451"/>
              <a:ext cx="3088614" cy="1102672"/>
              <a:chOff x="2717800" y="3753239"/>
              <a:chExt cx="3088614" cy="1102672"/>
            </a:xfrm>
          </p:grpSpPr>
          <p:sp>
            <p:nvSpPr>
              <p:cNvPr id="41" name="Rectangle: Rounded Corners 121">
                <a:extLst>
                  <a:ext uri="{FF2B5EF4-FFF2-40B4-BE49-F238E27FC236}">
                    <a16:creationId xmlns:a16="http://schemas.microsoft.com/office/drawing/2014/main" id="{75BA4C86-4F10-526C-C469-DA0C54C5DC82}"/>
                  </a:ext>
                </a:extLst>
              </p:cNvPr>
              <p:cNvSpPr/>
              <p:nvPr/>
            </p:nvSpPr>
            <p:spPr>
              <a:xfrm>
                <a:off x="2717801" y="3753239"/>
                <a:ext cx="3088613" cy="1102672"/>
              </a:xfrm>
              <a:prstGeom prst="roundRect">
                <a:avLst>
                  <a:gd name="adj" fmla="val 22587"/>
                </a:avLst>
              </a:prstGeom>
              <a:solidFill>
                <a:srgbClr val="FFFFFF"/>
              </a:solidFill>
              <a:ln w="12700" cap="flat" cmpd="sng" algn="ctr">
                <a:noFill/>
                <a:prstDash val="solid"/>
                <a:miter lim="800000"/>
              </a:ln>
              <a:effectLst>
                <a:outerShdw blurRad="1016000" dist="889000" dir="8100000" sx="90000" sy="90000" algn="tr" rotWithShape="0">
                  <a:prstClr val="black">
                    <a:alpha val="1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uLnTx/>
                  <a:uFillTx/>
                  <a:cs typeface="+mn-ea"/>
                  <a:sym typeface="+mn-lt"/>
                </a:endParaRPr>
              </a:p>
            </p:txBody>
          </p:sp>
          <p:sp>
            <p:nvSpPr>
              <p:cNvPr id="42" name="Rectangle: Rounded Corners 122">
                <a:extLst>
                  <a:ext uri="{FF2B5EF4-FFF2-40B4-BE49-F238E27FC236}">
                    <a16:creationId xmlns:a16="http://schemas.microsoft.com/office/drawing/2014/main" id="{AB2A84A5-25F3-67E3-8200-8E77BF063DEC}"/>
                  </a:ext>
                </a:extLst>
              </p:cNvPr>
              <p:cNvSpPr/>
              <p:nvPr/>
            </p:nvSpPr>
            <p:spPr>
              <a:xfrm>
                <a:off x="2717800" y="4135060"/>
                <a:ext cx="45719" cy="376353"/>
              </a:xfrm>
              <a:prstGeom prst="roundRect">
                <a:avLst>
                  <a:gd name="adj" fmla="val 50000"/>
                </a:avLst>
              </a:prstGeom>
              <a:solidFill>
                <a:srgbClr val="1A2F6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cs typeface="+mn-ea"/>
                  <a:sym typeface="+mn-lt"/>
                </a:endParaRPr>
              </a:p>
            </p:txBody>
          </p:sp>
        </p:grpSp>
        <p:grpSp>
          <p:nvGrpSpPr>
            <p:cNvPr id="38" name="Group 131">
              <a:extLst>
                <a:ext uri="{FF2B5EF4-FFF2-40B4-BE49-F238E27FC236}">
                  <a16:creationId xmlns:a16="http://schemas.microsoft.com/office/drawing/2014/main" id="{B8364F62-E668-7CCF-817A-B35097598B6F}"/>
                </a:ext>
              </a:extLst>
            </p:cNvPr>
            <p:cNvGrpSpPr/>
            <p:nvPr/>
          </p:nvGrpSpPr>
          <p:grpSpPr>
            <a:xfrm>
              <a:off x="5684248" y="2481973"/>
              <a:ext cx="2700591" cy="874399"/>
              <a:chOff x="5684248" y="2481973"/>
              <a:chExt cx="2700591" cy="874399"/>
            </a:xfrm>
          </p:grpSpPr>
          <p:sp>
            <p:nvSpPr>
              <p:cNvPr id="39" name="TextBox 119">
                <a:extLst>
                  <a:ext uri="{FF2B5EF4-FFF2-40B4-BE49-F238E27FC236}">
                    <a16:creationId xmlns:a16="http://schemas.microsoft.com/office/drawing/2014/main" id="{C1D49323-0C9D-084A-C4BD-351025ECBCAF}"/>
                  </a:ext>
                </a:extLst>
              </p:cNvPr>
              <p:cNvSpPr txBox="1"/>
              <p:nvPr/>
            </p:nvSpPr>
            <p:spPr>
              <a:xfrm>
                <a:off x="5684248" y="2481973"/>
                <a:ext cx="2383091"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b="1" i="0" u="none" strike="noStrike" kern="0" cap="none" spc="0" normalizeH="0" baseline="0" noProof="0" dirty="0">
                    <a:ln>
                      <a:noFill/>
                    </a:ln>
                    <a:solidFill>
                      <a:srgbClr val="1A2F64"/>
                    </a:solidFill>
                    <a:effectLst/>
                    <a:uLnTx/>
                    <a:uFillTx/>
                    <a:cs typeface="+mn-ea"/>
                    <a:sym typeface="+mn-lt"/>
                  </a:rPr>
                  <a:t>Add title text</a:t>
                </a:r>
                <a:endParaRPr kumimoji="0" lang="zh-CN" altLang="en-US" b="1" i="0" u="none" strike="noStrike" kern="0" cap="none" spc="0" normalizeH="0" baseline="0" noProof="0" dirty="0">
                  <a:ln>
                    <a:noFill/>
                  </a:ln>
                  <a:solidFill>
                    <a:srgbClr val="1A2F64"/>
                  </a:solidFill>
                  <a:effectLst/>
                  <a:uLnTx/>
                  <a:uFillTx/>
                  <a:cs typeface="+mn-ea"/>
                  <a:sym typeface="+mn-lt"/>
                </a:endParaRPr>
              </a:p>
            </p:txBody>
          </p:sp>
          <p:sp>
            <p:nvSpPr>
              <p:cNvPr id="40" name="Rectangle 120">
                <a:extLst>
                  <a:ext uri="{FF2B5EF4-FFF2-40B4-BE49-F238E27FC236}">
                    <a16:creationId xmlns:a16="http://schemas.microsoft.com/office/drawing/2014/main" id="{7C62D9E5-35BF-7ECC-5AEF-76EE370D4F13}"/>
                  </a:ext>
                </a:extLst>
              </p:cNvPr>
              <p:cNvSpPr/>
              <p:nvPr/>
            </p:nvSpPr>
            <p:spPr>
              <a:xfrm>
                <a:off x="5684248" y="2803272"/>
                <a:ext cx="2700591" cy="553100"/>
              </a:xfrm>
              <a:prstGeom prst="rect">
                <a:avLst/>
              </a:prstGeom>
            </p:spPr>
            <p:txBody>
              <a:bodyPr wrap="square">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schemeClr val="bg1">
                        <a:lumMod val="50000"/>
                      </a:schemeClr>
                    </a:solidFill>
                    <a:effectLst/>
                    <a:uLnTx/>
                    <a:uFillTx/>
                    <a:cs typeface="+mn-ea"/>
                    <a:sym typeface="+mn-lt"/>
                  </a:rPr>
                  <a:t>Click here to add content, content to match the title. </a:t>
                </a:r>
                <a:endParaRPr kumimoji="0" lang="zh-CN" altLang="en-US" sz="1200" b="0" i="0" u="none" strike="noStrike" kern="0" cap="none" spc="0" normalizeH="0" baseline="0" noProof="0" dirty="0">
                  <a:ln>
                    <a:noFill/>
                  </a:ln>
                  <a:solidFill>
                    <a:schemeClr val="bg1">
                      <a:lumMod val="50000"/>
                    </a:schemeClr>
                  </a:solidFill>
                  <a:effectLst/>
                  <a:uLnTx/>
                  <a:uFillTx/>
                  <a:cs typeface="+mn-ea"/>
                  <a:sym typeface="+mn-lt"/>
                </a:endParaRPr>
              </a:p>
            </p:txBody>
          </p:sp>
        </p:grpSp>
      </p:grpSp>
      <p:sp>
        <p:nvSpPr>
          <p:cNvPr id="43" name="Freeform 12">
            <a:extLst>
              <a:ext uri="{FF2B5EF4-FFF2-40B4-BE49-F238E27FC236}">
                <a16:creationId xmlns:a16="http://schemas.microsoft.com/office/drawing/2014/main" id="{BCAAA111-530A-F8B0-3E9E-35A2802B5BDB}"/>
              </a:ext>
            </a:extLst>
          </p:cNvPr>
          <p:cNvSpPr>
            <a:spLocks noEditPoints="1"/>
          </p:cNvSpPr>
          <p:nvPr/>
        </p:nvSpPr>
        <p:spPr bwMode="auto">
          <a:xfrm>
            <a:off x="10938674" y="589508"/>
            <a:ext cx="637506" cy="489425"/>
          </a:xfrm>
          <a:custGeom>
            <a:avLst/>
            <a:gdLst>
              <a:gd name="T0" fmla="*/ 75 w 106"/>
              <a:gd name="T1" fmla="*/ 38 h 81"/>
              <a:gd name="T2" fmla="*/ 93 w 106"/>
              <a:gd name="T3" fmla="*/ 22 h 81"/>
              <a:gd name="T4" fmla="*/ 93 w 106"/>
              <a:gd name="T5" fmla="*/ 81 h 81"/>
              <a:gd name="T6" fmla="*/ 75 w 106"/>
              <a:gd name="T7" fmla="*/ 81 h 81"/>
              <a:gd name="T8" fmla="*/ 75 w 106"/>
              <a:gd name="T9" fmla="*/ 38 h 81"/>
              <a:gd name="T10" fmla="*/ 53 w 106"/>
              <a:gd name="T11" fmla="*/ 81 h 81"/>
              <a:gd name="T12" fmla="*/ 71 w 106"/>
              <a:gd name="T13" fmla="*/ 81 h 81"/>
              <a:gd name="T14" fmla="*/ 71 w 106"/>
              <a:gd name="T15" fmla="*/ 42 h 81"/>
              <a:gd name="T16" fmla="*/ 53 w 106"/>
              <a:gd name="T17" fmla="*/ 57 h 81"/>
              <a:gd name="T18" fmla="*/ 53 w 106"/>
              <a:gd name="T19" fmla="*/ 81 h 81"/>
              <a:gd name="T20" fmla="*/ 31 w 106"/>
              <a:gd name="T21" fmla="*/ 81 h 81"/>
              <a:gd name="T22" fmla="*/ 48 w 106"/>
              <a:gd name="T23" fmla="*/ 81 h 81"/>
              <a:gd name="T24" fmla="*/ 48 w 106"/>
              <a:gd name="T25" fmla="*/ 57 h 81"/>
              <a:gd name="T26" fmla="*/ 31 w 106"/>
              <a:gd name="T27" fmla="*/ 38 h 81"/>
              <a:gd name="T28" fmla="*/ 31 w 106"/>
              <a:gd name="T29" fmla="*/ 81 h 81"/>
              <a:gd name="T30" fmla="*/ 8 w 106"/>
              <a:gd name="T31" fmla="*/ 81 h 81"/>
              <a:gd name="T32" fmla="*/ 26 w 106"/>
              <a:gd name="T33" fmla="*/ 81 h 81"/>
              <a:gd name="T34" fmla="*/ 26 w 106"/>
              <a:gd name="T35" fmla="*/ 36 h 81"/>
              <a:gd name="T36" fmla="*/ 8 w 106"/>
              <a:gd name="T37" fmla="*/ 51 h 81"/>
              <a:gd name="T38" fmla="*/ 8 w 106"/>
              <a:gd name="T39" fmla="*/ 81 h 81"/>
              <a:gd name="T40" fmla="*/ 104 w 106"/>
              <a:gd name="T41" fmla="*/ 0 h 81"/>
              <a:gd name="T42" fmla="*/ 87 w 106"/>
              <a:gd name="T43" fmla="*/ 0 h 81"/>
              <a:gd name="T44" fmla="*/ 85 w 106"/>
              <a:gd name="T45" fmla="*/ 3 h 81"/>
              <a:gd name="T46" fmla="*/ 91 w 106"/>
              <a:gd name="T47" fmla="*/ 9 h 81"/>
              <a:gd name="T48" fmla="*/ 51 w 106"/>
              <a:gd name="T49" fmla="*/ 43 h 81"/>
              <a:gd name="T50" fmla="*/ 30 w 106"/>
              <a:gd name="T51" fmla="*/ 21 h 81"/>
              <a:gd name="T52" fmla="*/ 25 w 106"/>
              <a:gd name="T53" fmla="*/ 21 h 81"/>
              <a:gd name="T54" fmla="*/ 2 w 106"/>
              <a:gd name="T55" fmla="*/ 40 h 81"/>
              <a:gd name="T56" fmla="*/ 2 w 106"/>
              <a:gd name="T57" fmla="*/ 44 h 81"/>
              <a:gd name="T58" fmla="*/ 6 w 106"/>
              <a:gd name="T59" fmla="*/ 45 h 81"/>
              <a:gd name="T60" fmla="*/ 27 w 106"/>
              <a:gd name="T61" fmla="*/ 28 h 81"/>
              <a:gd name="T62" fmla="*/ 48 w 106"/>
              <a:gd name="T63" fmla="*/ 50 h 81"/>
              <a:gd name="T64" fmla="*/ 51 w 106"/>
              <a:gd name="T65" fmla="*/ 51 h 81"/>
              <a:gd name="T66" fmla="*/ 53 w 106"/>
              <a:gd name="T67" fmla="*/ 50 h 81"/>
              <a:gd name="T68" fmla="*/ 95 w 106"/>
              <a:gd name="T69" fmla="*/ 14 h 81"/>
              <a:gd name="T70" fmla="*/ 100 w 106"/>
              <a:gd name="T71" fmla="*/ 20 h 81"/>
              <a:gd name="T72" fmla="*/ 103 w 106"/>
              <a:gd name="T73" fmla="*/ 19 h 81"/>
              <a:gd name="T74" fmla="*/ 106 w 106"/>
              <a:gd name="T75" fmla="*/ 2 h 81"/>
              <a:gd name="T76" fmla="*/ 104 w 106"/>
              <a:gd name="T77"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81">
                <a:moveTo>
                  <a:pt x="75" y="38"/>
                </a:moveTo>
                <a:cubicBezTo>
                  <a:pt x="93" y="22"/>
                  <a:pt x="93" y="22"/>
                  <a:pt x="93" y="22"/>
                </a:cubicBezTo>
                <a:cubicBezTo>
                  <a:pt x="93" y="81"/>
                  <a:pt x="93" y="81"/>
                  <a:pt x="93" y="81"/>
                </a:cubicBezTo>
                <a:cubicBezTo>
                  <a:pt x="75" y="81"/>
                  <a:pt x="75" y="81"/>
                  <a:pt x="75" y="81"/>
                </a:cubicBezTo>
                <a:lnTo>
                  <a:pt x="75" y="38"/>
                </a:lnTo>
                <a:close/>
                <a:moveTo>
                  <a:pt x="53" y="81"/>
                </a:moveTo>
                <a:cubicBezTo>
                  <a:pt x="71" y="81"/>
                  <a:pt x="71" y="81"/>
                  <a:pt x="71" y="81"/>
                </a:cubicBezTo>
                <a:cubicBezTo>
                  <a:pt x="71" y="42"/>
                  <a:pt x="71" y="42"/>
                  <a:pt x="71" y="42"/>
                </a:cubicBezTo>
                <a:cubicBezTo>
                  <a:pt x="53" y="57"/>
                  <a:pt x="53" y="57"/>
                  <a:pt x="53" y="57"/>
                </a:cubicBezTo>
                <a:lnTo>
                  <a:pt x="53" y="81"/>
                </a:lnTo>
                <a:close/>
                <a:moveTo>
                  <a:pt x="31" y="81"/>
                </a:moveTo>
                <a:cubicBezTo>
                  <a:pt x="48" y="81"/>
                  <a:pt x="48" y="81"/>
                  <a:pt x="48" y="81"/>
                </a:cubicBezTo>
                <a:cubicBezTo>
                  <a:pt x="48" y="57"/>
                  <a:pt x="48" y="57"/>
                  <a:pt x="48" y="57"/>
                </a:cubicBezTo>
                <a:cubicBezTo>
                  <a:pt x="31" y="38"/>
                  <a:pt x="31" y="38"/>
                  <a:pt x="31" y="38"/>
                </a:cubicBezTo>
                <a:lnTo>
                  <a:pt x="31" y="81"/>
                </a:lnTo>
                <a:close/>
                <a:moveTo>
                  <a:pt x="8" y="81"/>
                </a:moveTo>
                <a:cubicBezTo>
                  <a:pt x="26" y="81"/>
                  <a:pt x="26" y="81"/>
                  <a:pt x="26" y="81"/>
                </a:cubicBezTo>
                <a:cubicBezTo>
                  <a:pt x="26" y="36"/>
                  <a:pt x="26" y="36"/>
                  <a:pt x="26" y="36"/>
                </a:cubicBezTo>
                <a:cubicBezTo>
                  <a:pt x="8" y="51"/>
                  <a:pt x="8" y="51"/>
                  <a:pt x="8" y="51"/>
                </a:cubicBezTo>
                <a:lnTo>
                  <a:pt x="8" y="81"/>
                </a:lnTo>
                <a:close/>
                <a:moveTo>
                  <a:pt x="104" y="0"/>
                </a:moveTo>
                <a:cubicBezTo>
                  <a:pt x="87" y="0"/>
                  <a:pt x="87" y="0"/>
                  <a:pt x="87" y="0"/>
                </a:cubicBezTo>
                <a:cubicBezTo>
                  <a:pt x="85" y="0"/>
                  <a:pt x="84" y="2"/>
                  <a:pt x="85" y="3"/>
                </a:cubicBezTo>
                <a:cubicBezTo>
                  <a:pt x="91" y="9"/>
                  <a:pt x="91" y="9"/>
                  <a:pt x="91" y="9"/>
                </a:cubicBezTo>
                <a:cubicBezTo>
                  <a:pt x="51" y="43"/>
                  <a:pt x="51" y="43"/>
                  <a:pt x="51" y="43"/>
                </a:cubicBezTo>
                <a:cubicBezTo>
                  <a:pt x="30" y="21"/>
                  <a:pt x="30" y="21"/>
                  <a:pt x="30" y="21"/>
                </a:cubicBezTo>
                <a:cubicBezTo>
                  <a:pt x="29" y="20"/>
                  <a:pt x="27" y="20"/>
                  <a:pt x="25" y="21"/>
                </a:cubicBezTo>
                <a:cubicBezTo>
                  <a:pt x="2" y="40"/>
                  <a:pt x="2" y="40"/>
                  <a:pt x="2" y="40"/>
                </a:cubicBezTo>
                <a:cubicBezTo>
                  <a:pt x="1" y="41"/>
                  <a:pt x="0" y="43"/>
                  <a:pt x="2" y="44"/>
                </a:cubicBezTo>
                <a:cubicBezTo>
                  <a:pt x="3" y="46"/>
                  <a:pt x="5" y="46"/>
                  <a:pt x="6" y="45"/>
                </a:cubicBezTo>
                <a:cubicBezTo>
                  <a:pt x="27" y="28"/>
                  <a:pt x="27" y="28"/>
                  <a:pt x="27" y="28"/>
                </a:cubicBezTo>
                <a:cubicBezTo>
                  <a:pt x="48" y="50"/>
                  <a:pt x="48" y="50"/>
                  <a:pt x="48" y="50"/>
                </a:cubicBezTo>
                <a:cubicBezTo>
                  <a:pt x="49" y="51"/>
                  <a:pt x="50" y="51"/>
                  <a:pt x="51" y="51"/>
                </a:cubicBezTo>
                <a:cubicBezTo>
                  <a:pt x="51" y="51"/>
                  <a:pt x="52" y="51"/>
                  <a:pt x="53" y="50"/>
                </a:cubicBezTo>
                <a:cubicBezTo>
                  <a:pt x="95" y="14"/>
                  <a:pt x="95" y="14"/>
                  <a:pt x="95" y="14"/>
                </a:cubicBezTo>
                <a:cubicBezTo>
                  <a:pt x="100" y="20"/>
                  <a:pt x="100" y="20"/>
                  <a:pt x="100" y="20"/>
                </a:cubicBezTo>
                <a:cubicBezTo>
                  <a:pt x="101" y="21"/>
                  <a:pt x="103" y="20"/>
                  <a:pt x="103" y="19"/>
                </a:cubicBezTo>
                <a:cubicBezTo>
                  <a:pt x="106" y="2"/>
                  <a:pt x="106" y="2"/>
                  <a:pt x="106" y="2"/>
                </a:cubicBezTo>
                <a:cubicBezTo>
                  <a:pt x="106" y="1"/>
                  <a:pt x="105" y="0"/>
                  <a:pt x="104" y="0"/>
                </a:cubicBezTo>
                <a:close/>
              </a:path>
            </a:pathLst>
          </a:custGeom>
          <a:solidFill>
            <a:srgbClr val="1A2F64"/>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UA" sz="1800" b="0" i="0" u="none" strike="noStrike" kern="0" cap="none" spc="0" normalizeH="0" baseline="0" noProof="0">
              <a:ln>
                <a:noFill/>
              </a:ln>
              <a:solidFill>
                <a:srgbClr val="999999"/>
              </a:solidFill>
              <a:effectLst/>
              <a:uLnTx/>
              <a:uFillTx/>
              <a:cs typeface="+mn-ea"/>
              <a:sym typeface="+mn-lt"/>
            </a:endParaRPr>
          </a:p>
        </p:txBody>
      </p:sp>
    </p:spTree>
    <p:extLst>
      <p:ext uri="{BB962C8B-B14F-4D97-AF65-F5344CB8AC3E}">
        <p14:creationId xmlns:p14="http://schemas.microsoft.com/office/powerpoint/2010/main" val="7931190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xmlns:a16="http://schemas.microsoft.com/office/drawing/2014/main" xmlns:a14="http://schemas.microsoft.com/office/drawing/2010/main" xmlns:p14="http://schemas.microsoft.com/office/powerpoint/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 presetClass="entr" presetSubtype="2" decel="10000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2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500" fill="hold"/>
                                        <p:tgtEl>
                                          <p:spTgt spid="4"/>
                                        </p:tgtEl>
                                        <p:attrNameLst>
                                          <p:attrName>ppt_x</p:attrName>
                                        </p:attrNameLst>
                                      </p:cBhvr>
                                      <p:tavLst>
                                        <p:tav tm="0">
                                          <p:val>
                                            <p:strVal val="1+#ppt_w/2"/>
                                          </p:val>
                                        </p:tav>
                                        <p:tav tm="100000">
                                          <p:val>
                                            <p:strVal val="#ppt_x"/>
                                          </p:val>
                                        </p:tav>
                                      </p:tavLst>
                                    </p:anim>
                                    <p:anim calcmode="lin" valueType="num">
                                      <p:cBhvr additive="base">
                                        <p:cTn id="16" dur="15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20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1500" fill="hold"/>
                                        <p:tgtEl>
                                          <p:spTgt spid="2"/>
                                        </p:tgtEl>
                                        <p:attrNameLst>
                                          <p:attrName>ppt_x</p:attrName>
                                        </p:attrNameLst>
                                      </p:cBhvr>
                                      <p:tavLst>
                                        <p:tav tm="0">
                                          <p:val>
                                            <p:strVal val="1+#ppt_w/2"/>
                                          </p:val>
                                        </p:tav>
                                        <p:tav tm="100000">
                                          <p:val>
                                            <p:strVal val="#ppt_x"/>
                                          </p:val>
                                        </p:tav>
                                      </p:tavLst>
                                    </p:anim>
                                    <p:anim calcmode="lin" valueType="num">
                                      <p:cBhvr additive="base">
                                        <p:cTn id="20" dur="1500" fill="hold"/>
                                        <p:tgtEl>
                                          <p:spTgt spid="2"/>
                                        </p:tgtEl>
                                        <p:attrNameLst>
                                          <p:attrName>ppt_y</p:attrName>
                                        </p:attrNameLst>
                                      </p:cBhvr>
                                      <p:tavLst>
                                        <p:tav tm="0">
                                          <p:val>
                                            <p:strVal val="#ppt_y"/>
                                          </p:val>
                                        </p:tav>
                                        <p:tav tm="100000">
                                          <p:val>
                                            <p:strVal val="#ppt_y"/>
                                          </p:val>
                                        </p:tav>
                                      </p:tavLst>
                                    </p:anim>
                                  </p:childTnLst>
                                </p:cTn>
                              </p:par>
                            </p:childTnLst>
                          </p:cTn>
                        </p:par>
                        <p:par>
                          <p:cTn id="21" fill="hold">
                            <p:stCondLst>
                              <p:cond delay="2200"/>
                            </p:stCondLst>
                            <p:childTnLst>
                              <p:par>
                                <p:cTn id="22" presetID="2" presetClass="entr" presetSubtype="4"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par>
                          <p:cTn id="26" fill="hold">
                            <p:stCondLst>
                              <p:cond delay="3250"/>
                            </p:stCondLst>
                            <p:childTnLst>
                              <p:par>
                                <p:cTn id="27" presetID="14" presetClass="entr" presetSubtype="1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500"/>
                                        <p:tgtEl>
                                          <p:spTgt spid="6"/>
                                        </p:tgtEl>
                                      </p:cBhvr>
                                    </p:animEffect>
                                  </p:childTnLst>
                                </p:cTn>
                              </p:par>
                            </p:childTnLst>
                          </p:cTn>
                        </p:par>
                        <p:par>
                          <p:cTn id="30" fill="hold">
                            <p:stCondLst>
                              <p:cond delay="3750"/>
                            </p:stCondLst>
                            <p:childTnLst>
                              <p:par>
                                <p:cTn id="31" presetID="2" presetClass="entr" presetSubtype="4" decel="100000"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1000" fill="hold"/>
                                        <p:tgtEl>
                                          <p:spTgt spid="7"/>
                                        </p:tgtEl>
                                        <p:attrNameLst>
                                          <p:attrName>ppt_x</p:attrName>
                                        </p:attrNameLst>
                                      </p:cBhvr>
                                      <p:tavLst>
                                        <p:tav tm="0">
                                          <p:val>
                                            <p:strVal val="#ppt_x"/>
                                          </p:val>
                                        </p:tav>
                                        <p:tav tm="100000">
                                          <p:val>
                                            <p:strVal val="#ppt_x"/>
                                          </p:val>
                                        </p:tav>
                                      </p:tavLst>
                                    </p:anim>
                                    <p:anim calcmode="lin" valueType="num">
                                      <p:cBhvr additive="base">
                                        <p:cTn id="34" dur="1000" fill="hold"/>
                                        <p:tgtEl>
                                          <p:spTgt spid="7"/>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20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1000" fill="hold"/>
                                        <p:tgtEl>
                                          <p:spTgt spid="22"/>
                                        </p:tgtEl>
                                        <p:attrNameLst>
                                          <p:attrName>ppt_x</p:attrName>
                                        </p:attrNameLst>
                                      </p:cBhvr>
                                      <p:tavLst>
                                        <p:tav tm="0">
                                          <p:val>
                                            <p:strVal val="#ppt_x"/>
                                          </p:val>
                                        </p:tav>
                                        <p:tav tm="100000">
                                          <p:val>
                                            <p:strVal val="#ppt_x"/>
                                          </p:val>
                                        </p:tav>
                                      </p:tavLst>
                                    </p:anim>
                                    <p:anim calcmode="lin" valueType="num">
                                      <p:cBhvr additive="base">
                                        <p:cTn id="38" dur="1000" fill="hold"/>
                                        <p:tgtEl>
                                          <p:spTgt spid="22"/>
                                        </p:tgtEl>
                                        <p:attrNameLst>
                                          <p:attrName>ppt_y</p:attrName>
                                        </p:attrNameLst>
                                      </p:cBhvr>
                                      <p:tavLst>
                                        <p:tav tm="0">
                                          <p:val>
                                            <p:strVal val="1+#ppt_h/2"/>
                                          </p:val>
                                        </p:tav>
                                        <p:tav tm="100000">
                                          <p:val>
                                            <p:strVal val="#ppt_y"/>
                                          </p:val>
                                        </p:tav>
                                      </p:tavLst>
                                    </p:anim>
                                  </p:childTnLst>
                                </p:cTn>
                              </p:par>
                            </p:childTnLst>
                          </p:cTn>
                        </p:par>
                        <p:par>
                          <p:cTn id="39" fill="hold">
                            <p:stCondLst>
                              <p:cond delay="4950"/>
                            </p:stCondLst>
                            <p:childTnLst>
                              <p:par>
                                <p:cTn id="40" presetID="2" presetClass="entr" presetSubtype="4" decel="100000" fill="hold"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additive="base">
                                        <p:cTn id="42" dur="1000" fill="hold"/>
                                        <p:tgtEl>
                                          <p:spTgt spid="29"/>
                                        </p:tgtEl>
                                        <p:attrNameLst>
                                          <p:attrName>ppt_x</p:attrName>
                                        </p:attrNameLst>
                                      </p:cBhvr>
                                      <p:tavLst>
                                        <p:tav tm="0">
                                          <p:val>
                                            <p:strVal val="#ppt_x"/>
                                          </p:val>
                                        </p:tav>
                                        <p:tav tm="100000">
                                          <p:val>
                                            <p:strVal val="#ppt_x"/>
                                          </p:val>
                                        </p:tav>
                                      </p:tavLst>
                                    </p:anim>
                                    <p:anim calcmode="lin" valueType="num">
                                      <p:cBhvr additive="base">
                                        <p:cTn id="43" dur="1000" fill="hold"/>
                                        <p:tgtEl>
                                          <p:spTgt spid="29"/>
                                        </p:tgtEl>
                                        <p:attrNameLst>
                                          <p:attrName>ppt_y</p:attrName>
                                        </p:attrNameLst>
                                      </p:cBhvr>
                                      <p:tavLst>
                                        <p:tav tm="0">
                                          <p:val>
                                            <p:strVal val="1+#ppt_h/2"/>
                                          </p:val>
                                        </p:tav>
                                        <p:tav tm="100000">
                                          <p:val>
                                            <p:strVal val="#ppt_y"/>
                                          </p:val>
                                        </p:tav>
                                      </p:tavLst>
                                    </p:anim>
                                  </p:childTnLst>
                                </p:cTn>
                              </p:par>
                              <p:par>
                                <p:cTn id="44" presetID="2" presetClass="entr" presetSubtype="4" decel="100000" fill="hold" nodeType="withEffect">
                                  <p:stCondLst>
                                    <p:cond delay="200"/>
                                  </p:stCondLst>
                                  <p:childTnLst>
                                    <p:set>
                                      <p:cBhvr>
                                        <p:cTn id="45" dur="1" fill="hold">
                                          <p:stCondLst>
                                            <p:cond delay="0"/>
                                          </p:stCondLst>
                                        </p:cTn>
                                        <p:tgtEl>
                                          <p:spTgt spid="36"/>
                                        </p:tgtEl>
                                        <p:attrNameLst>
                                          <p:attrName>style.visibility</p:attrName>
                                        </p:attrNameLst>
                                      </p:cBhvr>
                                      <p:to>
                                        <p:strVal val="visible"/>
                                      </p:to>
                                    </p:set>
                                    <p:anim calcmode="lin" valueType="num">
                                      <p:cBhvr additive="base">
                                        <p:cTn id="46" dur="1000" fill="hold"/>
                                        <p:tgtEl>
                                          <p:spTgt spid="36"/>
                                        </p:tgtEl>
                                        <p:attrNameLst>
                                          <p:attrName>ppt_x</p:attrName>
                                        </p:attrNameLst>
                                      </p:cBhvr>
                                      <p:tavLst>
                                        <p:tav tm="0">
                                          <p:val>
                                            <p:strVal val="#ppt_x"/>
                                          </p:val>
                                        </p:tav>
                                        <p:tav tm="100000">
                                          <p:val>
                                            <p:strVal val="#ppt_x"/>
                                          </p:val>
                                        </p:tav>
                                      </p:tavLst>
                                    </p:anim>
                                    <p:anim calcmode="lin" valueType="num">
                                      <p:cBhvr additive="base">
                                        <p:cTn id="47" dur="1000" fill="hold"/>
                                        <p:tgtEl>
                                          <p:spTgt spid="36"/>
                                        </p:tgtEl>
                                        <p:attrNameLst>
                                          <p:attrName>ppt_y</p:attrName>
                                        </p:attrNameLst>
                                      </p:cBhvr>
                                      <p:tavLst>
                                        <p:tav tm="0">
                                          <p:val>
                                            <p:strVal val="1+#ppt_h/2"/>
                                          </p:val>
                                        </p:tav>
                                        <p:tav tm="100000">
                                          <p:val>
                                            <p:strVal val="#ppt_y"/>
                                          </p:val>
                                        </p:tav>
                                      </p:tavLst>
                                    </p:anim>
                                  </p:childTnLst>
                                </p:cTn>
                              </p:par>
                            </p:childTnLst>
                          </p:cTn>
                        </p:par>
                        <p:par>
                          <p:cTn id="48" fill="hold">
                            <p:stCondLst>
                              <p:cond delay="6150"/>
                            </p:stCondLst>
                            <p:childTnLst>
                              <p:par>
                                <p:cTn id="49" presetID="42" presetClass="entr" presetSubtype="0" fill="hold" grpId="0" nodeType="afterEffect">
                                  <p:stCondLst>
                                    <p:cond delay="0"/>
                                  </p:stCondLst>
                                  <p:iterate type="lt">
                                    <p:tmPct val="1786"/>
                                  </p:iterate>
                                  <p:childTnLst>
                                    <p:set>
                                      <p:cBhvr>
                                        <p:cTn id="50" dur="1" fill="hold">
                                          <p:stCondLst>
                                            <p:cond delay="0"/>
                                          </p:stCondLst>
                                        </p:cTn>
                                        <p:tgtEl>
                                          <p:spTgt spid="43"/>
                                        </p:tgtEl>
                                        <p:attrNameLst>
                                          <p:attrName>style.visibility</p:attrName>
                                        </p:attrNameLst>
                                      </p:cBhvr>
                                      <p:to>
                                        <p:strVal val="visible"/>
                                      </p:to>
                                    </p:set>
                                    <p:anim to="" calcmode="lin" valueType="num">
                                      <p:cBhvr>
                                        <p:cTn id="51" dur="700" fill="hold">
                                          <p:stCondLst>
                                            <p:cond delay="0"/>
                                          </p:stCondLst>
                                        </p:cTn>
                                        <p:tgtEl>
                                          <p:spTgt spid="43"/>
                                        </p:tgtEl>
                                        <p:attrNameLst>
                                          <p:attrName>ppt_y</p:attrName>
                                        </p:attrNameLst>
                                      </p:cBhvr>
                                      <p:tavLst>
                                        <p:tav tm="0" fmla="#ppt_y+(8/9)*(#ppt_y-(#ppt_y+0.1))*((1.5-1.5*$)^2-(1.5-1.5*$)^3)">
                                          <p:val>
                                            <p:strVal val="0"/>
                                          </p:val>
                                        </p:tav>
                                        <p:tav tm="100000">
                                          <p:val>
                                            <p:strVal val="1"/>
                                          </p:val>
                                        </p:tav>
                                      </p:tavLst>
                                    </p:anim>
                                    <p:anim to="" calcmode="lin" valueType="num">
                                      <p:cBhvr>
                                        <p:cTn id="52" dur="700" fill="hold">
                                          <p:stCondLst>
                                            <p:cond delay="0"/>
                                          </p:stCondLst>
                                        </p:cTn>
                                        <p:tgtEl>
                                          <p:spTgt spid="43"/>
                                        </p:tgtEl>
                                        <p:attrNameLst>
                                          <p:attrName>style.opacity</p:attrName>
                                        </p:attrNameLst>
                                      </p:cBhvr>
                                      <p:tavLst>
                                        <p:tav tm="0" fmla="1+(8/9)*(1-0)*((1.5-1.5*$)^2-(1.5-1.5*$)^3)">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4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直角三角形 21">
            <a:extLst>
              <a:ext uri="{FF2B5EF4-FFF2-40B4-BE49-F238E27FC236}">
                <a16:creationId xmlns:a16="http://schemas.microsoft.com/office/drawing/2014/main" id="{4662D404-4B4E-AE0B-0434-76913A3F3DE0}"/>
              </a:ext>
            </a:extLst>
          </p:cNvPr>
          <p:cNvSpPr/>
          <p:nvPr/>
        </p:nvSpPr>
        <p:spPr>
          <a:xfrm flipH="1" flipV="1">
            <a:off x="8515739" y="0"/>
            <a:ext cx="3676261" cy="3637152"/>
          </a:xfrm>
          <a:prstGeom prst="rtTriangle">
            <a:avLst/>
          </a:prstGeom>
          <a:solidFill>
            <a:srgbClr val="1A2F6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23" name="Rectangle: Single Corner Snipped 21">
            <a:extLst>
              <a:ext uri="{FF2B5EF4-FFF2-40B4-BE49-F238E27FC236}">
                <a16:creationId xmlns:a16="http://schemas.microsoft.com/office/drawing/2014/main" id="{DE7B8895-36D5-D77A-EDA5-01EB05976CBE}"/>
              </a:ext>
            </a:extLst>
          </p:cNvPr>
          <p:cNvSpPr/>
          <p:nvPr/>
        </p:nvSpPr>
        <p:spPr>
          <a:xfrm>
            <a:off x="3441697" y="2"/>
            <a:ext cx="6933461" cy="6857999"/>
          </a:xfrm>
          <a:prstGeom prst="snip1Rect">
            <a:avLst>
              <a:gd name="adj" fmla="val 50000"/>
            </a:avLst>
          </a:prstGeom>
          <a:solidFill>
            <a:sysClr val="window" lastClr="FFFFFF"/>
          </a:solidFill>
          <a:ln w="12700" cap="flat" cmpd="sng" algn="ctr">
            <a:noFill/>
            <a:prstDash val="solid"/>
            <a:miter lim="800000"/>
          </a:ln>
          <a:effectLst>
            <a:outerShdw blurRad="571500" dist="279400" dir="1500000" sx="98000" sy="98000" algn="ctr" rotWithShape="0">
              <a:sysClr val="windowText" lastClr="000000">
                <a:lumMod val="85000"/>
                <a:lumOff val="15000"/>
                <a:alpha val="17000"/>
              </a:sysClr>
            </a:outerShdw>
          </a:effectLst>
        </p:spPr>
        <p:txBody>
          <a:bodyPr rtlCol="0" anchor="ctr"/>
          <a:lstStyle/>
          <a:p>
            <a:pPr algn="ctr">
              <a:defRPr/>
            </a:pPr>
            <a:endParaRPr lang="en-ID" kern="0">
              <a:solidFill>
                <a:prstClr val="white"/>
              </a:solidFill>
              <a:cs typeface="+mn-ea"/>
              <a:sym typeface="+mn-lt"/>
            </a:endParaRPr>
          </a:p>
        </p:txBody>
      </p:sp>
      <p:sp>
        <p:nvSpPr>
          <p:cNvPr id="24" name="Rectangle: Top Corners One Rounded and One Snipped 16">
            <a:extLst>
              <a:ext uri="{FF2B5EF4-FFF2-40B4-BE49-F238E27FC236}">
                <a16:creationId xmlns:a16="http://schemas.microsoft.com/office/drawing/2014/main" id="{D84FA9BD-7A7B-CB42-61C3-505C32F9C538}"/>
              </a:ext>
            </a:extLst>
          </p:cNvPr>
          <p:cNvSpPr/>
          <p:nvPr/>
        </p:nvSpPr>
        <p:spPr>
          <a:xfrm>
            <a:off x="0" y="1"/>
            <a:ext cx="8584706" cy="6857999"/>
          </a:xfrm>
          <a:prstGeom prst="snipRoundRect">
            <a:avLst>
              <a:gd name="adj1" fmla="val 0"/>
              <a:gd name="adj2" fmla="val 50000"/>
            </a:avLst>
          </a:prstGeom>
          <a:solidFill>
            <a:sysClr val="window" lastClr="FFFFFF"/>
          </a:solidFill>
          <a:ln w="12700" cap="flat" cmpd="sng" algn="ctr">
            <a:noFill/>
            <a:prstDash val="solid"/>
            <a:miter lim="800000"/>
          </a:ln>
          <a:effectLst>
            <a:outerShdw blurRad="571500" dist="279400" dir="1500000" sx="98000" sy="98000" algn="ctr" rotWithShape="0">
              <a:sysClr val="windowText" lastClr="000000">
                <a:lumMod val="85000"/>
                <a:lumOff val="15000"/>
                <a:alpha val="17000"/>
              </a:sysClr>
            </a:outerShdw>
          </a:effectLst>
        </p:spPr>
        <p:txBody>
          <a:bodyPr rtlCol="0" anchor="ctr"/>
          <a:lstStyle/>
          <a:p>
            <a:pPr algn="ctr">
              <a:defRPr/>
            </a:pPr>
            <a:endParaRPr lang="en-ID" kern="0">
              <a:solidFill>
                <a:prstClr val="white"/>
              </a:solidFill>
              <a:cs typeface="+mn-ea"/>
              <a:sym typeface="+mn-lt"/>
            </a:endParaRPr>
          </a:p>
        </p:txBody>
      </p:sp>
      <p:sp>
        <p:nvSpPr>
          <p:cNvPr id="25" name="任意多边形: 形状 24">
            <a:extLst>
              <a:ext uri="{FF2B5EF4-FFF2-40B4-BE49-F238E27FC236}">
                <a16:creationId xmlns:a16="http://schemas.microsoft.com/office/drawing/2014/main" id="{70D18331-65BA-8B2A-2CE2-125D9617BC45}"/>
              </a:ext>
            </a:extLst>
          </p:cNvPr>
          <p:cNvSpPr/>
          <p:nvPr/>
        </p:nvSpPr>
        <p:spPr>
          <a:xfrm>
            <a:off x="7141773" y="1418253"/>
            <a:ext cx="4453068" cy="4323184"/>
          </a:xfrm>
          <a:custGeom>
            <a:avLst/>
            <a:gdLst>
              <a:gd name="connsiteX0" fmla="*/ 1200150 w 4453068"/>
              <a:gd name="connsiteY0" fmla="*/ 0 h 3429000"/>
              <a:gd name="connsiteX1" fmla="*/ 4453068 w 4453068"/>
              <a:gd name="connsiteY1" fmla="*/ 0 h 3429000"/>
              <a:gd name="connsiteX2" fmla="*/ 4453068 w 4453068"/>
              <a:gd name="connsiteY2" fmla="*/ 17772 h 3429000"/>
              <a:gd name="connsiteX3" fmla="*/ 3259138 w 4453068"/>
              <a:gd name="connsiteY3" fmla="*/ 3429000 h 3429000"/>
              <a:gd name="connsiteX4" fmla="*/ 0 w 4453068"/>
              <a:gd name="connsiteY4" fmla="*/ 342900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3068" h="3429000">
                <a:moveTo>
                  <a:pt x="1200150" y="0"/>
                </a:moveTo>
                <a:lnTo>
                  <a:pt x="4453068" y="0"/>
                </a:lnTo>
                <a:lnTo>
                  <a:pt x="4453068" y="17772"/>
                </a:lnTo>
                <a:lnTo>
                  <a:pt x="3259138" y="3429000"/>
                </a:lnTo>
                <a:lnTo>
                  <a:pt x="0" y="3429000"/>
                </a:lnTo>
                <a:close/>
              </a:path>
            </a:pathLst>
          </a:custGeom>
          <a:blipFill dpi="0" rotWithShape="1">
            <a:blip r:embed="rId2"/>
            <a:srcRect/>
            <a:stretch>
              <a:fillRect/>
            </a:stretch>
          </a:blip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nvGrpSpPr>
          <p:cNvPr id="14" name="组合 13">
            <a:extLst>
              <a:ext uri="{FF2B5EF4-FFF2-40B4-BE49-F238E27FC236}">
                <a16:creationId xmlns:a16="http://schemas.microsoft.com/office/drawing/2014/main" id="{26A001BB-E299-792B-6258-3910B4F0C33F}"/>
              </a:ext>
            </a:extLst>
          </p:cNvPr>
          <p:cNvGrpSpPr/>
          <p:nvPr/>
        </p:nvGrpSpPr>
        <p:grpSpPr>
          <a:xfrm>
            <a:off x="236697" y="246311"/>
            <a:ext cx="2495675" cy="711634"/>
            <a:chOff x="8652327" y="4110737"/>
            <a:chExt cx="2164418" cy="617177"/>
          </a:xfrm>
        </p:grpSpPr>
        <p:sp>
          <p:nvSpPr>
            <p:cNvPr id="15" name="Rectangle 13">
              <a:extLst>
                <a:ext uri="{FF2B5EF4-FFF2-40B4-BE49-F238E27FC236}">
                  <a16:creationId xmlns:a16="http://schemas.microsoft.com/office/drawing/2014/main" id="{EFDA2B77-E5C2-4417-080D-30D0CB28D863}"/>
                </a:ext>
              </a:extLst>
            </p:cNvPr>
            <p:cNvSpPr/>
            <p:nvPr/>
          </p:nvSpPr>
          <p:spPr>
            <a:xfrm>
              <a:off x="9124950" y="4250747"/>
              <a:ext cx="1691795" cy="320310"/>
            </a:xfrm>
            <a:prstGeom prst="rect">
              <a:avLst/>
            </a:prstGeom>
            <a:solidFill>
              <a:srgbClr val="1A2F64"/>
            </a:solidFill>
          </p:spPr>
          <p:txBody>
            <a:bodyPr wrap="square">
              <a:spAutoFit/>
            </a:bodyPr>
            <a:lstStyle/>
            <a:p>
              <a:pPr marL="0" marR="0" lvl="0" indent="0" defTabSz="914354" eaLnBrk="1" fontAlgn="auto" latinLnBrk="0" hangingPunct="1">
                <a:lnSpc>
                  <a:spcPct val="100000"/>
                </a:lnSpc>
                <a:spcBef>
                  <a:spcPts val="600"/>
                </a:spcBef>
                <a:spcAft>
                  <a:spcPts val="0"/>
                </a:spcAft>
                <a:buClr>
                  <a:srgbClr val="E24848"/>
                </a:buClr>
                <a:buSzTx/>
                <a:buFontTx/>
                <a:buNone/>
                <a:tabLst/>
                <a:defRPr/>
              </a:pPr>
              <a:r>
                <a:rPr kumimoji="0" lang="en-US" altLang="zh-CN" b="0" i="0" u="none" strike="noStrike" kern="0" cap="none" spc="0" normalizeH="0" baseline="0" noProof="1">
                  <a:ln>
                    <a:noFill/>
                  </a:ln>
                  <a:solidFill>
                    <a:prstClr val="white"/>
                  </a:solidFill>
                  <a:effectLst/>
                  <a:uLnTx/>
                  <a:uFillTx/>
                  <a:cs typeface="+mn-ea"/>
                  <a:sym typeface="+mn-lt"/>
                </a:rPr>
                <a:t>Add title text</a:t>
              </a:r>
              <a:endParaRPr kumimoji="0" lang="zh-CN" altLang="en-US" b="0" i="0" u="none" strike="noStrike" kern="0" cap="none" spc="0" normalizeH="0" baseline="0" noProof="1">
                <a:ln>
                  <a:noFill/>
                </a:ln>
                <a:solidFill>
                  <a:prstClr val="white"/>
                </a:solidFill>
                <a:effectLst/>
                <a:uLnTx/>
                <a:uFillTx/>
                <a:cs typeface="+mn-ea"/>
                <a:sym typeface="+mn-lt"/>
              </a:endParaRPr>
            </a:p>
          </p:txBody>
        </p:sp>
        <p:cxnSp>
          <p:nvCxnSpPr>
            <p:cNvPr id="16" name="Straight Connector 35">
              <a:extLst>
                <a:ext uri="{FF2B5EF4-FFF2-40B4-BE49-F238E27FC236}">
                  <a16:creationId xmlns:a16="http://schemas.microsoft.com/office/drawing/2014/main" id="{DFC00CD1-BBFD-5526-517E-7BD0F8A86093}"/>
                </a:ext>
              </a:extLst>
            </p:cNvPr>
            <p:cNvCxnSpPr>
              <a:cxnSpLocks/>
            </p:cNvCxnSpPr>
            <p:nvPr/>
          </p:nvCxnSpPr>
          <p:spPr>
            <a:xfrm>
              <a:off x="9125126" y="4110737"/>
              <a:ext cx="0" cy="617177"/>
            </a:xfrm>
            <a:prstGeom prst="line">
              <a:avLst/>
            </a:prstGeom>
            <a:noFill/>
            <a:ln w="6350" cap="flat" cmpd="sng" algn="ctr">
              <a:solidFill>
                <a:srgbClr val="1A2F64"/>
              </a:solidFill>
              <a:prstDash val="solid"/>
              <a:miter lim="800000"/>
            </a:ln>
            <a:effectLst/>
          </p:spPr>
        </p:cxnSp>
        <p:grpSp>
          <p:nvGrpSpPr>
            <p:cNvPr id="17" name="Group 45">
              <a:extLst>
                <a:ext uri="{FF2B5EF4-FFF2-40B4-BE49-F238E27FC236}">
                  <a16:creationId xmlns:a16="http://schemas.microsoft.com/office/drawing/2014/main" id="{34F2C583-0052-5F29-937C-D538BEAC0E28}"/>
                </a:ext>
              </a:extLst>
            </p:cNvPr>
            <p:cNvGrpSpPr/>
            <p:nvPr/>
          </p:nvGrpSpPr>
          <p:grpSpPr>
            <a:xfrm>
              <a:off x="8652327" y="4272458"/>
              <a:ext cx="385349" cy="332427"/>
              <a:chOff x="7587897" y="3110308"/>
              <a:chExt cx="287090" cy="247662"/>
            </a:xfrm>
            <a:solidFill>
              <a:sysClr val="windowText" lastClr="000000">
                <a:lumMod val="65000"/>
                <a:lumOff val="35000"/>
              </a:sysClr>
            </a:solidFill>
          </p:grpSpPr>
          <p:sp>
            <p:nvSpPr>
              <p:cNvPr id="18" name="Freeform 352">
                <a:extLst>
                  <a:ext uri="{FF2B5EF4-FFF2-40B4-BE49-F238E27FC236}">
                    <a16:creationId xmlns:a16="http://schemas.microsoft.com/office/drawing/2014/main" id="{C54BDE43-1856-64F3-6CC1-8AAB607E5A46}"/>
                  </a:ext>
                </a:extLst>
              </p:cNvPr>
              <p:cNvSpPr>
                <a:spLocks/>
              </p:cNvSpPr>
              <p:nvPr/>
            </p:nvSpPr>
            <p:spPr bwMode="auto">
              <a:xfrm>
                <a:off x="7823237" y="3133719"/>
                <a:ext cx="51750" cy="202073"/>
              </a:xfrm>
              <a:custGeom>
                <a:avLst/>
                <a:gdLst>
                  <a:gd name="T0" fmla="*/ 23 w 169"/>
                  <a:gd name="T1" fmla="*/ 2 h 658"/>
                  <a:gd name="T2" fmla="*/ 18 w 169"/>
                  <a:gd name="T3" fmla="*/ 0 h 658"/>
                  <a:gd name="T4" fmla="*/ 11 w 169"/>
                  <a:gd name="T5" fmla="*/ 0 h 658"/>
                  <a:gd name="T6" fmla="*/ 7 w 169"/>
                  <a:gd name="T7" fmla="*/ 3 h 658"/>
                  <a:gd name="T8" fmla="*/ 2 w 169"/>
                  <a:gd name="T9" fmla="*/ 8 h 658"/>
                  <a:gd name="T10" fmla="*/ 0 w 169"/>
                  <a:gd name="T11" fmla="*/ 13 h 658"/>
                  <a:gd name="T12" fmla="*/ 1 w 169"/>
                  <a:gd name="T13" fmla="*/ 20 h 658"/>
                  <a:gd name="T14" fmla="*/ 3 w 169"/>
                  <a:gd name="T15" fmla="*/ 24 h 658"/>
                  <a:gd name="T16" fmla="*/ 21 w 169"/>
                  <a:gd name="T17" fmla="*/ 41 h 658"/>
                  <a:gd name="T18" fmla="*/ 49 w 169"/>
                  <a:gd name="T19" fmla="*/ 72 h 658"/>
                  <a:gd name="T20" fmla="*/ 73 w 169"/>
                  <a:gd name="T21" fmla="*/ 106 h 658"/>
                  <a:gd name="T22" fmla="*/ 93 w 169"/>
                  <a:gd name="T23" fmla="*/ 142 h 658"/>
                  <a:gd name="T24" fmla="*/ 111 w 169"/>
                  <a:gd name="T25" fmla="*/ 181 h 658"/>
                  <a:gd name="T26" fmla="*/ 123 w 169"/>
                  <a:gd name="T27" fmla="*/ 221 h 658"/>
                  <a:gd name="T28" fmla="*/ 132 w 169"/>
                  <a:gd name="T29" fmla="*/ 263 h 658"/>
                  <a:gd name="T30" fmla="*/ 137 w 169"/>
                  <a:gd name="T31" fmla="*/ 307 h 658"/>
                  <a:gd name="T32" fmla="*/ 137 w 169"/>
                  <a:gd name="T33" fmla="*/ 351 h 658"/>
                  <a:gd name="T34" fmla="*/ 132 w 169"/>
                  <a:gd name="T35" fmla="*/ 394 h 658"/>
                  <a:gd name="T36" fmla="*/ 123 w 169"/>
                  <a:gd name="T37" fmla="*/ 437 h 658"/>
                  <a:gd name="T38" fmla="*/ 111 w 169"/>
                  <a:gd name="T39" fmla="*/ 478 h 658"/>
                  <a:gd name="T40" fmla="*/ 93 w 169"/>
                  <a:gd name="T41" fmla="*/ 516 h 658"/>
                  <a:gd name="T42" fmla="*/ 73 w 169"/>
                  <a:gd name="T43" fmla="*/ 552 h 658"/>
                  <a:gd name="T44" fmla="*/ 49 w 169"/>
                  <a:gd name="T45" fmla="*/ 586 h 658"/>
                  <a:gd name="T46" fmla="*/ 21 w 169"/>
                  <a:gd name="T47" fmla="*/ 617 h 658"/>
                  <a:gd name="T48" fmla="*/ 3 w 169"/>
                  <a:gd name="T49" fmla="*/ 633 h 658"/>
                  <a:gd name="T50" fmla="*/ 1 w 169"/>
                  <a:gd name="T51" fmla="*/ 639 h 658"/>
                  <a:gd name="T52" fmla="*/ 0 w 169"/>
                  <a:gd name="T53" fmla="*/ 644 h 658"/>
                  <a:gd name="T54" fmla="*/ 2 w 169"/>
                  <a:gd name="T55" fmla="*/ 650 h 658"/>
                  <a:gd name="T56" fmla="*/ 7 w 169"/>
                  <a:gd name="T57" fmla="*/ 656 h 658"/>
                  <a:gd name="T58" fmla="*/ 12 w 169"/>
                  <a:gd name="T59" fmla="*/ 658 h 658"/>
                  <a:gd name="T60" fmla="*/ 21 w 169"/>
                  <a:gd name="T61" fmla="*/ 658 h 658"/>
                  <a:gd name="T62" fmla="*/ 42 w 169"/>
                  <a:gd name="T63" fmla="*/ 639 h 658"/>
                  <a:gd name="T64" fmla="*/ 72 w 169"/>
                  <a:gd name="T65" fmla="*/ 606 h 658"/>
                  <a:gd name="T66" fmla="*/ 99 w 169"/>
                  <a:gd name="T67" fmla="*/ 570 h 658"/>
                  <a:gd name="T68" fmla="*/ 121 w 169"/>
                  <a:gd name="T69" fmla="*/ 530 h 658"/>
                  <a:gd name="T70" fmla="*/ 140 w 169"/>
                  <a:gd name="T71" fmla="*/ 489 h 658"/>
                  <a:gd name="T72" fmla="*/ 153 w 169"/>
                  <a:gd name="T73" fmla="*/ 446 h 658"/>
                  <a:gd name="T74" fmla="*/ 163 w 169"/>
                  <a:gd name="T75" fmla="*/ 400 h 658"/>
                  <a:gd name="T76" fmla="*/ 168 w 169"/>
                  <a:gd name="T77" fmla="*/ 353 h 658"/>
                  <a:gd name="T78" fmla="*/ 168 w 169"/>
                  <a:gd name="T79" fmla="*/ 306 h 658"/>
                  <a:gd name="T80" fmla="*/ 163 w 169"/>
                  <a:gd name="T81" fmla="*/ 259 h 658"/>
                  <a:gd name="T82" fmla="*/ 153 w 169"/>
                  <a:gd name="T83" fmla="*/ 213 h 658"/>
                  <a:gd name="T84" fmla="*/ 140 w 169"/>
                  <a:gd name="T85" fmla="*/ 170 h 658"/>
                  <a:gd name="T86" fmla="*/ 121 w 169"/>
                  <a:gd name="T87" fmla="*/ 128 h 658"/>
                  <a:gd name="T88" fmla="*/ 99 w 169"/>
                  <a:gd name="T89" fmla="*/ 89 h 658"/>
                  <a:gd name="T90" fmla="*/ 72 w 169"/>
                  <a:gd name="T91" fmla="*/ 52 h 658"/>
                  <a:gd name="T92" fmla="*/ 42 w 169"/>
                  <a:gd name="T93" fmla="*/ 19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9" h="658">
                    <a:moveTo>
                      <a:pt x="25" y="4"/>
                    </a:moveTo>
                    <a:lnTo>
                      <a:pt x="23" y="2"/>
                    </a:lnTo>
                    <a:lnTo>
                      <a:pt x="20" y="1"/>
                    </a:lnTo>
                    <a:lnTo>
                      <a:pt x="18" y="0"/>
                    </a:lnTo>
                    <a:lnTo>
                      <a:pt x="14" y="0"/>
                    </a:lnTo>
                    <a:lnTo>
                      <a:pt x="11" y="0"/>
                    </a:lnTo>
                    <a:lnTo>
                      <a:pt x="9" y="1"/>
                    </a:lnTo>
                    <a:lnTo>
                      <a:pt x="7" y="3"/>
                    </a:lnTo>
                    <a:lnTo>
                      <a:pt x="4" y="6"/>
                    </a:lnTo>
                    <a:lnTo>
                      <a:pt x="2" y="8"/>
                    </a:lnTo>
                    <a:lnTo>
                      <a:pt x="1" y="11"/>
                    </a:lnTo>
                    <a:lnTo>
                      <a:pt x="0" y="13"/>
                    </a:lnTo>
                    <a:lnTo>
                      <a:pt x="0" y="17"/>
                    </a:lnTo>
                    <a:lnTo>
                      <a:pt x="1" y="20"/>
                    </a:lnTo>
                    <a:lnTo>
                      <a:pt x="2" y="22"/>
                    </a:lnTo>
                    <a:lnTo>
                      <a:pt x="3" y="24"/>
                    </a:lnTo>
                    <a:lnTo>
                      <a:pt x="5" y="28"/>
                    </a:lnTo>
                    <a:lnTo>
                      <a:pt x="21" y="41"/>
                    </a:lnTo>
                    <a:lnTo>
                      <a:pt x="35" y="57"/>
                    </a:lnTo>
                    <a:lnTo>
                      <a:pt x="49" y="72"/>
                    </a:lnTo>
                    <a:lnTo>
                      <a:pt x="61" y="89"/>
                    </a:lnTo>
                    <a:lnTo>
                      <a:pt x="73" y="106"/>
                    </a:lnTo>
                    <a:lnTo>
                      <a:pt x="84" y="123"/>
                    </a:lnTo>
                    <a:lnTo>
                      <a:pt x="93" y="142"/>
                    </a:lnTo>
                    <a:lnTo>
                      <a:pt x="103" y="161"/>
                    </a:lnTo>
                    <a:lnTo>
                      <a:pt x="111" y="181"/>
                    </a:lnTo>
                    <a:lnTo>
                      <a:pt x="118" y="201"/>
                    </a:lnTo>
                    <a:lnTo>
                      <a:pt x="123" y="221"/>
                    </a:lnTo>
                    <a:lnTo>
                      <a:pt x="129" y="242"/>
                    </a:lnTo>
                    <a:lnTo>
                      <a:pt x="132" y="263"/>
                    </a:lnTo>
                    <a:lnTo>
                      <a:pt x="135" y="286"/>
                    </a:lnTo>
                    <a:lnTo>
                      <a:pt x="137" y="307"/>
                    </a:lnTo>
                    <a:lnTo>
                      <a:pt x="138" y="329"/>
                    </a:lnTo>
                    <a:lnTo>
                      <a:pt x="137" y="351"/>
                    </a:lnTo>
                    <a:lnTo>
                      <a:pt x="135" y="373"/>
                    </a:lnTo>
                    <a:lnTo>
                      <a:pt x="132" y="394"/>
                    </a:lnTo>
                    <a:lnTo>
                      <a:pt x="129" y="416"/>
                    </a:lnTo>
                    <a:lnTo>
                      <a:pt x="123" y="437"/>
                    </a:lnTo>
                    <a:lnTo>
                      <a:pt x="118" y="458"/>
                    </a:lnTo>
                    <a:lnTo>
                      <a:pt x="111" y="478"/>
                    </a:lnTo>
                    <a:lnTo>
                      <a:pt x="103" y="497"/>
                    </a:lnTo>
                    <a:lnTo>
                      <a:pt x="93" y="516"/>
                    </a:lnTo>
                    <a:lnTo>
                      <a:pt x="84" y="534"/>
                    </a:lnTo>
                    <a:lnTo>
                      <a:pt x="73" y="552"/>
                    </a:lnTo>
                    <a:lnTo>
                      <a:pt x="61" y="570"/>
                    </a:lnTo>
                    <a:lnTo>
                      <a:pt x="49" y="586"/>
                    </a:lnTo>
                    <a:lnTo>
                      <a:pt x="35" y="602"/>
                    </a:lnTo>
                    <a:lnTo>
                      <a:pt x="21" y="617"/>
                    </a:lnTo>
                    <a:lnTo>
                      <a:pt x="5" y="631"/>
                    </a:lnTo>
                    <a:lnTo>
                      <a:pt x="3" y="633"/>
                    </a:lnTo>
                    <a:lnTo>
                      <a:pt x="2" y="636"/>
                    </a:lnTo>
                    <a:lnTo>
                      <a:pt x="1" y="639"/>
                    </a:lnTo>
                    <a:lnTo>
                      <a:pt x="0" y="641"/>
                    </a:lnTo>
                    <a:lnTo>
                      <a:pt x="0" y="644"/>
                    </a:lnTo>
                    <a:lnTo>
                      <a:pt x="1" y="648"/>
                    </a:lnTo>
                    <a:lnTo>
                      <a:pt x="2" y="650"/>
                    </a:lnTo>
                    <a:lnTo>
                      <a:pt x="4" y="653"/>
                    </a:lnTo>
                    <a:lnTo>
                      <a:pt x="7" y="656"/>
                    </a:lnTo>
                    <a:lnTo>
                      <a:pt x="9" y="657"/>
                    </a:lnTo>
                    <a:lnTo>
                      <a:pt x="12" y="658"/>
                    </a:lnTo>
                    <a:lnTo>
                      <a:pt x="15" y="658"/>
                    </a:lnTo>
                    <a:lnTo>
                      <a:pt x="21" y="658"/>
                    </a:lnTo>
                    <a:lnTo>
                      <a:pt x="25" y="654"/>
                    </a:lnTo>
                    <a:lnTo>
                      <a:pt x="42" y="639"/>
                    </a:lnTo>
                    <a:lnTo>
                      <a:pt x="58" y="623"/>
                    </a:lnTo>
                    <a:lnTo>
                      <a:pt x="72" y="606"/>
                    </a:lnTo>
                    <a:lnTo>
                      <a:pt x="87" y="588"/>
                    </a:lnTo>
                    <a:lnTo>
                      <a:pt x="99" y="570"/>
                    </a:lnTo>
                    <a:lnTo>
                      <a:pt x="111" y="550"/>
                    </a:lnTo>
                    <a:lnTo>
                      <a:pt x="121" y="530"/>
                    </a:lnTo>
                    <a:lnTo>
                      <a:pt x="131" y="510"/>
                    </a:lnTo>
                    <a:lnTo>
                      <a:pt x="140" y="489"/>
                    </a:lnTo>
                    <a:lnTo>
                      <a:pt x="147" y="467"/>
                    </a:lnTo>
                    <a:lnTo>
                      <a:pt x="153" y="446"/>
                    </a:lnTo>
                    <a:lnTo>
                      <a:pt x="159" y="422"/>
                    </a:lnTo>
                    <a:lnTo>
                      <a:pt x="163" y="400"/>
                    </a:lnTo>
                    <a:lnTo>
                      <a:pt x="165" y="377"/>
                    </a:lnTo>
                    <a:lnTo>
                      <a:pt x="168" y="353"/>
                    </a:lnTo>
                    <a:lnTo>
                      <a:pt x="169" y="329"/>
                    </a:lnTo>
                    <a:lnTo>
                      <a:pt x="168" y="306"/>
                    </a:lnTo>
                    <a:lnTo>
                      <a:pt x="165" y="282"/>
                    </a:lnTo>
                    <a:lnTo>
                      <a:pt x="163" y="259"/>
                    </a:lnTo>
                    <a:lnTo>
                      <a:pt x="159" y="236"/>
                    </a:lnTo>
                    <a:lnTo>
                      <a:pt x="153" y="213"/>
                    </a:lnTo>
                    <a:lnTo>
                      <a:pt x="147" y="191"/>
                    </a:lnTo>
                    <a:lnTo>
                      <a:pt x="140" y="170"/>
                    </a:lnTo>
                    <a:lnTo>
                      <a:pt x="131" y="149"/>
                    </a:lnTo>
                    <a:lnTo>
                      <a:pt x="121" y="128"/>
                    </a:lnTo>
                    <a:lnTo>
                      <a:pt x="111" y="108"/>
                    </a:lnTo>
                    <a:lnTo>
                      <a:pt x="99" y="89"/>
                    </a:lnTo>
                    <a:lnTo>
                      <a:pt x="87" y="70"/>
                    </a:lnTo>
                    <a:lnTo>
                      <a:pt x="72" y="52"/>
                    </a:lnTo>
                    <a:lnTo>
                      <a:pt x="58" y="36"/>
                    </a:lnTo>
                    <a:lnTo>
                      <a:pt x="42" y="19"/>
                    </a:lnTo>
                    <a:lnTo>
                      <a:pt x="25" y="4"/>
                    </a:lnTo>
                    <a:close/>
                  </a:path>
                </a:pathLst>
              </a:custGeom>
              <a:solidFill>
                <a:srgbClr val="1A2F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black"/>
                  </a:solidFill>
                  <a:effectLst/>
                  <a:uLnTx/>
                  <a:uFillTx/>
                  <a:cs typeface="+mn-ea"/>
                  <a:sym typeface="+mn-lt"/>
                </a:endParaRPr>
              </a:p>
            </p:txBody>
          </p:sp>
          <p:sp>
            <p:nvSpPr>
              <p:cNvPr id="19" name="Freeform 353">
                <a:extLst>
                  <a:ext uri="{FF2B5EF4-FFF2-40B4-BE49-F238E27FC236}">
                    <a16:creationId xmlns:a16="http://schemas.microsoft.com/office/drawing/2014/main" id="{A2196027-C1AC-CC78-75FC-DFEE973ED896}"/>
                  </a:ext>
                </a:extLst>
              </p:cNvPr>
              <p:cNvSpPr>
                <a:spLocks/>
              </p:cNvSpPr>
              <p:nvPr/>
            </p:nvSpPr>
            <p:spPr bwMode="auto">
              <a:xfrm>
                <a:off x="7793666" y="3158362"/>
                <a:ext cx="45590" cy="154019"/>
              </a:xfrm>
              <a:custGeom>
                <a:avLst/>
                <a:gdLst>
                  <a:gd name="T0" fmla="*/ 22 w 149"/>
                  <a:gd name="T1" fmla="*/ 1 h 501"/>
                  <a:gd name="T2" fmla="*/ 17 w 149"/>
                  <a:gd name="T3" fmla="*/ 0 h 501"/>
                  <a:gd name="T4" fmla="*/ 11 w 149"/>
                  <a:gd name="T5" fmla="*/ 0 h 501"/>
                  <a:gd name="T6" fmla="*/ 6 w 149"/>
                  <a:gd name="T7" fmla="*/ 3 h 501"/>
                  <a:gd name="T8" fmla="*/ 2 w 149"/>
                  <a:gd name="T9" fmla="*/ 8 h 501"/>
                  <a:gd name="T10" fmla="*/ 0 w 149"/>
                  <a:gd name="T11" fmla="*/ 13 h 501"/>
                  <a:gd name="T12" fmla="*/ 0 w 149"/>
                  <a:gd name="T13" fmla="*/ 19 h 501"/>
                  <a:gd name="T14" fmla="*/ 3 w 149"/>
                  <a:gd name="T15" fmla="*/ 24 h 501"/>
                  <a:gd name="T16" fmla="*/ 18 w 149"/>
                  <a:gd name="T17" fmla="*/ 38 h 501"/>
                  <a:gd name="T18" fmla="*/ 41 w 149"/>
                  <a:gd name="T19" fmla="*/ 61 h 501"/>
                  <a:gd name="T20" fmla="*/ 61 w 149"/>
                  <a:gd name="T21" fmla="*/ 88 h 501"/>
                  <a:gd name="T22" fmla="*/ 79 w 149"/>
                  <a:gd name="T23" fmla="*/ 115 h 501"/>
                  <a:gd name="T24" fmla="*/ 95 w 149"/>
                  <a:gd name="T25" fmla="*/ 144 h 501"/>
                  <a:gd name="T26" fmla="*/ 106 w 149"/>
                  <a:gd name="T27" fmla="*/ 174 h 501"/>
                  <a:gd name="T28" fmla="*/ 113 w 149"/>
                  <a:gd name="T29" fmla="*/ 204 h 501"/>
                  <a:gd name="T30" fmla="*/ 117 w 149"/>
                  <a:gd name="T31" fmla="*/ 235 h 501"/>
                  <a:gd name="T32" fmla="*/ 117 w 149"/>
                  <a:gd name="T33" fmla="*/ 265 h 501"/>
                  <a:gd name="T34" fmla="*/ 113 w 149"/>
                  <a:gd name="T35" fmla="*/ 295 h 501"/>
                  <a:gd name="T36" fmla="*/ 106 w 149"/>
                  <a:gd name="T37" fmla="*/ 325 h 501"/>
                  <a:gd name="T38" fmla="*/ 95 w 149"/>
                  <a:gd name="T39" fmla="*/ 355 h 501"/>
                  <a:gd name="T40" fmla="*/ 79 w 149"/>
                  <a:gd name="T41" fmla="*/ 384 h 501"/>
                  <a:gd name="T42" fmla="*/ 61 w 149"/>
                  <a:gd name="T43" fmla="*/ 412 h 501"/>
                  <a:gd name="T44" fmla="*/ 41 w 149"/>
                  <a:gd name="T45" fmla="*/ 439 h 501"/>
                  <a:gd name="T46" fmla="*/ 18 w 149"/>
                  <a:gd name="T47" fmla="*/ 462 h 501"/>
                  <a:gd name="T48" fmla="*/ 3 w 149"/>
                  <a:gd name="T49" fmla="*/ 475 h 501"/>
                  <a:gd name="T50" fmla="*/ 0 w 149"/>
                  <a:gd name="T51" fmla="*/ 481 h 501"/>
                  <a:gd name="T52" fmla="*/ 0 w 149"/>
                  <a:gd name="T53" fmla="*/ 487 h 501"/>
                  <a:gd name="T54" fmla="*/ 2 w 149"/>
                  <a:gd name="T55" fmla="*/ 492 h 501"/>
                  <a:gd name="T56" fmla="*/ 6 w 149"/>
                  <a:gd name="T57" fmla="*/ 498 h 501"/>
                  <a:gd name="T58" fmla="*/ 12 w 149"/>
                  <a:gd name="T59" fmla="*/ 500 h 501"/>
                  <a:gd name="T60" fmla="*/ 21 w 149"/>
                  <a:gd name="T61" fmla="*/ 500 h 501"/>
                  <a:gd name="T62" fmla="*/ 39 w 149"/>
                  <a:gd name="T63" fmla="*/ 485 h 501"/>
                  <a:gd name="T64" fmla="*/ 65 w 149"/>
                  <a:gd name="T65" fmla="*/ 459 h 501"/>
                  <a:gd name="T66" fmla="*/ 87 w 149"/>
                  <a:gd name="T67" fmla="*/ 430 h 501"/>
                  <a:gd name="T68" fmla="*/ 107 w 149"/>
                  <a:gd name="T69" fmla="*/ 400 h 501"/>
                  <a:gd name="T70" fmla="*/ 122 w 149"/>
                  <a:gd name="T71" fmla="*/ 368 h 501"/>
                  <a:gd name="T72" fmla="*/ 136 w 149"/>
                  <a:gd name="T73" fmla="*/ 334 h 501"/>
                  <a:gd name="T74" fmla="*/ 143 w 149"/>
                  <a:gd name="T75" fmla="*/ 300 h 501"/>
                  <a:gd name="T76" fmla="*/ 148 w 149"/>
                  <a:gd name="T77" fmla="*/ 267 h 501"/>
                  <a:gd name="T78" fmla="*/ 148 w 149"/>
                  <a:gd name="T79" fmla="*/ 233 h 501"/>
                  <a:gd name="T80" fmla="*/ 143 w 149"/>
                  <a:gd name="T81" fmla="*/ 200 h 501"/>
                  <a:gd name="T82" fmla="*/ 136 w 149"/>
                  <a:gd name="T83" fmla="*/ 167 h 501"/>
                  <a:gd name="T84" fmla="*/ 122 w 149"/>
                  <a:gd name="T85" fmla="*/ 133 h 501"/>
                  <a:gd name="T86" fmla="*/ 107 w 149"/>
                  <a:gd name="T87" fmla="*/ 101 h 501"/>
                  <a:gd name="T88" fmla="*/ 87 w 149"/>
                  <a:gd name="T89" fmla="*/ 70 h 501"/>
                  <a:gd name="T90" fmla="*/ 65 w 149"/>
                  <a:gd name="T91" fmla="*/ 41 h 501"/>
                  <a:gd name="T92" fmla="*/ 39 w 149"/>
                  <a:gd name="T93" fmla="*/ 15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9" h="501">
                    <a:moveTo>
                      <a:pt x="26" y="3"/>
                    </a:moveTo>
                    <a:lnTo>
                      <a:pt x="22" y="1"/>
                    </a:lnTo>
                    <a:lnTo>
                      <a:pt x="20" y="0"/>
                    </a:lnTo>
                    <a:lnTo>
                      <a:pt x="17" y="0"/>
                    </a:lnTo>
                    <a:lnTo>
                      <a:pt x="15" y="0"/>
                    </a:lnTo>
                    <a:lnTo>
                      <a:pt x="11" y="0"/>
                    </a:lnTo>
                    <a:lnTo>
                      <a:pt x="8" y="1"/>
                    </a:lnTo>
                    <a:lnTo>
                      <a:pt x="6" y="3"/>
                    </a:lnTo>
                    <a:lnTo>
                      <a:pt x="3" y="5"/>
                    </a:lnTo>
                    <a:lnTo>
                      <a:pt x="2" y="8"/>
                    </a:lnTo>
                    <a:lnTo>
                      <a:pt x="0" y="11"/>
                    </a:lnTo>
                    <a:lnTo>
                      <a:pt x="0" y="13"/>
                    </a:lnTo>
                    <a:lnTo>
                      <a:pt x="0" y="17"/>
                    </a:lnTo>
                    <a:lnTo>
                      <a:pt x="0" y="19"/>
                    </a:lnTo>
                    <a:lnTo>
                      <a:pt x="1" y="22"/>
                    </a:lnTo>
                    <a:lnTo>
                      <a:pt x="3" y="24"/>
                    </a:lnTo>
                    <a:lnTo>
                      <a:pt x="6" y="27"/>
                    </a:lnTo>
                    <a:lnTo>
                      <a:pt x="18" y="38"/>
                    </a:lnTo>
                    <a:lnTo>
                      <a:pt x="30" y="49"/>
                    </a:lnTo>
                    <a:lnTo>
                      <a:pt x="41" y="61"/>
                    </a:lnTo>
                    <a:lnTo>
                      <a:pt x="52" y="74"/>
                    </a:lnTo>
                    <a:lnTo>
                      <a:pt x="61" y="88"/>
                    </a:lnTo>
                    <a:lnTo>
                      <a:pt x="71" y="101"/>
                    </a:lnTo>
                    <a:lnTo>
                      <a:pt x="79" y="115"/>
                    </a:lnTo>
                    <a:lnTo>
                      <a:pt x="87" y="130"/>
                    </a:lnTo>
                    <a:lnTo>
                      <a:pt x="95" y="144"/>
                    </a:lnTo>
                    <a:lnTo>
                      <a:pt x="100" y="160"/>
                    </a:lnTo>
                    <a:lnTo>
                      <a:pt x="106" y="174"/>
                    </a:lnTo>
                    <a:lnTo>
                      <a:pt x="110" y="190"/>
                    </a:lnTo>
                    <a:lnTo>
                      <a:pt x="113" y="204"/>
                    </a:lnTo>
                    <a:lnTo>
                      <a:pt x="116" y="220"/>
                    </a:lnTo>
                    <a:lnTo>
                      <a:pt x="117" y="235"/>
                    </a:lnTo>
                    <a:lnTo>
                      <a:pt x="118" y="250"/>
                    </a:lnTo>
                    <a:lnTo>
                      <a:pt x="117" y="265"/>
                    </a:lnTo>
                    <a:lnTo>
                      <a:pt x="116" y="280"/>
                    </a:lnTo>
                    <a:lnTo>
                      <a:pt x="113" y="295"/>
                    </a:lnTo>
                    <a:lnTo>
                      <a:pt x="110" y="311"/>
                    </a:lnTo>
                    <a:lnTo>
                      <a:pt x="106" y="325"/>
                    </a:lnTo>
                    <a:lnTo>
                      <a:pt x="100" y="341"/>
                    </a:lnTo>
                    <a:lnTo>
                      <a:pt x="95" y="355"/>
                    </a:lnTo>
                    <a:lnTo>
                      <a:pt x="87" y="370"/>
                    </a:lnTo>
                    <a:lnTo>
                      <a:pt x="79" y="384"/>
                    </a:lnTo>
                    <a:lnTo>
                      <a:pt x="71" y="399"/>
                    </a:lnTo>
                    <a:lnTo>
                      <a:pt x="61" y="412"/>
                    </a:lnTo>
                    <a:lnTo>
                      <a:pt x="52" y="425"/>
                    </a:lnTo>
                    <a:lnTo>
                      <a:pt x="41" y="439"/>
                    </a:lnTo>
                    <a:lnTo>
                      <a:pt x="30" y="451"/>
                    </a:lnTo>
                    <a:lnTo>
                      <a:pt x="18" y="462"/>
                    </a:lnTo>
                    <a:lnTo>
                      <a:pt x="6" y="473"/>
                    </a:lnTo>
                    <a:lnTo>
                      <a:pt x="3" y="475"/>
                    </a:lnTo>
                    <a:lnTo>
                      <a:pt x="1" y="478"/>
                    </a:lnTo>
                    <a:lnTo>
                      <a:pt x="0" y="481"/>
                    </a:lnTo>
                    <a:lnTo>
                      <a:pt x="0" y="483"/>
                    </a:lnTo>
                    <a:lnTo>
                      <a:pt x="0" y="487"/>
                    </a:lnTo>
                    <a:lnTo>
                      <a:pt x="0" y="490"/>
                    </a:lnTo>
                    <a:lnTo>
                      <a:pt x="2" y="492"/>
                    </a:lnTo>
                    <a:lnTo>
                      <a:pt x="3" y="495"/>
                    </a:lnTo>
                    <a:lnTo>
                      <a:pt x="6" y="498"/>
                    </a:lnTo>
                    <a:lnTo>
                      <a:pt x="9" y="500"/>
                    </a:lnTo>
                    <a:lnTo>
                      <a:pt x="12" y="500"/>
                    </a:lnTo>
                    <a:lnTo>
                      <a:pt x="16" y="501"/>
                    </a:lnTo>
                    <a:lnTo>
                      <a:pt x="21" y="500"/>
                    </a:lnTo>
                    <a:lnTo>
                      <a:pt x="26" y="498"/>
                    </a:lnTo>
                    <a:lnTo>
                      <a:pt x="39" y="485"/>
                    </a:lnTo>
                    <a:lnTo>
                      <a:pt x="52" y="472"/>
                    </a:lnTo>
                    <a:lnTo>
                      <a:pt x="65" y="459"/>
                    </a:lnTo>
                    <a:lnTo>
                      <a:pt x="77" y="444"/>
                    </a:lnTo>
                    <a:lnTo>
                      <a:pt x="87" y="430"/>
                    </a:lnTo>
                    <a:lnTo>
                      <a:pt x="98" y="415"/>
                    </a:lnTo>
                    <a:lnTo>
                      <a:pt x="107" y="400"/>
                    </a:lnTo>
                    <a:lnTo>
                      <a:pt x="116" y="383"/>
                    </a:lnTo>
                    <a:lnTo>
                      <a:pt x="122" y="368"/>
                    </a:lnTo>
                    <a:lnTo>
                      <a:pt x="129" y="351"/>
                    </a:lnTo>
                    <a:lnTo>
                      <a:pt x="136" y="334"/>
                    </a:lnTo>
                    <a:lnTo>
                      <a:pt x="140" y="318"/>
                    </a:lnTo>
                    <a:lnTo>
                      <a:pt x="143" y="300"/>
                    </a:lnTo>
                    <a:lnTo>
                      <a:pt x="147" y="283"/>
                    </a:lnTo>
                    <a:lnTo>
                      <a:pt x="148" y="267"/>
                    </a:lnTo>
                    <a:lnTo>
                      <a:pt x="149" y="250"/>
                    </a:lnTo>
                    <a:lnTo>
                      <a:pt x="148" y="233"/>
                    </a:lnTo>
                    <a:lnTo>
                      <a:pt x="147" y="217"/>
                    </a:lnTo>
                    <a:lnTo>
                      <a:pt x="143" y="200"/>
                    </a:lnTo>
                    <a:lnTo>
                      <a:pt x="140" y="183"/>
                    </a:lnTo>
                    <a:lnTo>
                      <a:pt x="136" y="167"/>
                    </a:lnTo>
                    <a:lnTo>
                      <a:pt x="129" y="150"/>
                    </a:lnTo>
                    <a:lnTo>
                      <a:pt x="122" y="133"/>
                    </a:lnTo>
                    <a:lnTo>
                      <a:pt x="116" y="117"/>
                    </a:lnTo>
                    <a:lnTo>
                      <a:pt x="107" y="101"/>
                    </a:lnTo>
                    <a:lnTo>
                      <a:pt x="98" y="85"/>
                    </a:lnTo>
                    <a:lnTo>
                      <a:pt x="87" y="70"/>
                    </a:lnTo>
                    <a:lnTo>
                      <a:pt x="77" y="55"/>
                    </a:lnTo>
                    <a:lnTo>
                      <a:pt x="65" y="41"/>
                    </a:lnTo>
                    <a:lnTo>
                      <a:pt x="52" y="28"/>
                    </a:lnTo>
                    <a:lnTo>
                      <a:pt x="39" y="15"/>
                    </a:lnTo>
                    <a:lnTo>
                      <a:pt x="26" y="3"/>
                    </a:lnTo>
                    <a:close/>
                  </a:path>
                </a:pathLst>
              </a:custGeom>
              <a:solidFill>
                <a:srgbClr val="1A2F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cs typeface="+mn-ea"/>
                  <a:sym typeface="+mn-lt"/>
                </a:endParaRPr>
              </a:p>
            </p:txBody>
          </p:sp>
          <p:sp>
            <p:nvSpPr>
              <p:cNvPr id="20" name="Freeform 354">
                <a:extLst>
                  <a:ext uri="{FF2B5EF4-FFF2-40B4-BE49-F238E27FC236}">
                    <a16:creationId xmlns:a16="http://schemas.microsoft.com/office/drawing/2014/main" id="{8ADDBEFE-910F-B81F-A310-7016AD548A1A}"/>
                  </a:ext>
                </a:extLst>
              </p:cNvPr>
              <p:cNvSpPr>
                <a:spLocks/>
              </p:cNvSpPr>
              <p:nvPr/>
            </p:nvSpPr>
            <p:spPr bwMode="auto">
              <a:xfrm>
                <a:off x="7769023" y="3187934"/>
                <a:ext cx="34500" cy="94876"/>
              </a:xfrm>
              <a:custGeom>
                <a:avLst/>
                <a:gdLst>
                  <a:gd name="T0" fmla="*/ 22 w 110"/>
                  <a:gd name="T1" fmla="*/ 1 h 305"/>
                  <a:gd name="T2" fmla="*/ 17 w 110"/>
                  <a:gd name="T3" fmla="*/ 0 h 305"/>
                  <a:gd name="T4" fmla="*/ 11 w 110"/>
                  <a:gd name="T5" fmla="*/ 1 h 305"/>
                  <a:gd name="T6" fmla="*/ 6 w 110"/>
                  <a:gd name="T7" fmla="*/ 3 h 305"/>
                  <a:gd name="T8" fmla="*/ 2 w 110"/>
                  <a:gd name="T9" fmla="*/ 9 h 305"/>
                  <a:gd name="T10" fmla="*/ 0 w 110"/>
                  <a:gd name="T11" fmla="*/ 14 h 305"/>
                  <a:gd name="T12" fmla="*/ 1 w 110"/>
                  <a:gd name="T13" fmla="*/ 21 h 305"/>
                  <a:gd name="T14" fmla="*/ 5 w 110"/>
                  <a:gd name="T15" fmla="*/ 25 h 305"/>
                  <a:gd name="T16" fmla="*/ 19 w 110"/>
                  <a:gd name="T17" fmla="*/ 37 h 305"/>
                  <a:gd name="T18" fmla="*/ 45 w 110"/>
                  <a:gd name="T19" fmla="*/ 62 h 305"/>
                  <a:gd name="T20" fmla="*/ 60 w 110"/>
                  <a:gd name="T21" fmla="*/ 84 h 305"/>
                  <a:gd name="T22" fmla="*/ 69 w 110"/>
                  <a:gd name="T23" fmla="*/ 102 h 305"/>
                  <a:gd name="T24" fmla="*/ 75 w 110"/>
                  <a:gd name="T25" fmla="*/ 121 h 305"/>
                  <a:gd name="T26" fmla="*/ 79 w 110"/>
                  <a:gd name="T27" fmla="*/ 141 h 305"/>
                  <a:gd name="T28" fmla="*/ 79 w 110"/>
                  <a:gd name="T29" fmla="*/ 163 h 305"/>
                  <a:gd name="T30" fmla="*/ 75 w 110"/>
                  <a:gd name="T31" fmla="*/ 184 h 305"/>
                  <a:gd name="T32" fmla="*/ 69 w 110"/>
                  <a:gd name="T33" fmla="*/ 203 h 305"/>
                  <a:gd name="T34" fmla="*/ 60 w 110"/>
                  <a:gd name="T35" fmla="*/ 220 h 305"/>
                  <a:gd name="T36" fmla="*/ 45 w 110"/>
                  <a:gd name="T37" fmla="*/ 243 h 305"/>
                  <a:gd name="T38" fmla="*/ 19 w 110"/>
                  <a:gd name="T39" fmla="*/ 267 h 305"/>
                  <a:gd name="T40" fmla="*/ 5 w 110"/>
                  <a:gd name="T41" fmla="*/ 279 h 305"/>
                  <a:gd name="T42" fmla="*/ 1 w 110"/>
                  <a:gd name="T43" fmla="*/ 284 h 305"/>
                  <a:gd name="T44" fmla="*/ 0 w 110"/>
                  <a:gd name="T45" fmla="*/ 290 h 305"/>
                  <a:gd name="T46" fmla="*/ 2 w 110"/>
                  <a:gd name="T47" fmla="*/ 295 h 305"/>
                  <a:gd name="T48" fmla="*/ 6 w 110"/>
                  <a:gd name="T49" fmla="*/ 301 h 305"/>
                  <a:gd name="T50" fmla="*/ 12 w 110"/>
                  <a:gd name="T51" fmla="*/ 304 h 305"/>
                  <a:gd name="T52" fmla="*/ 21 w 110"/>
                  <a:gd name="T53" fmla="*/ 304 h 305"/>
                  <a:gd name="T54" fmla="*/ 36 w 110"/>
                  <a:gd name="T55" fmla="*/ 294 h 305"/>
                  <a:gd name="T56" fmla="*/ 54 w 110"/>
                  <a:gd name="T57" fmla="*/ 279 h 305"/>
                  <a:gd name="T58" fmla="*/ 69 w 110"/>
                  <a:gd name="T59" fmla="*/ 261 h 305"/>
                  <a:gd name="T60" fmla="*/ 82 w 110"/>
                  <a:gd name="T61" fmla="*/ 243 h 305"/>
                  <a:gd name="T62" fmla="*/ 94 w 110"/>
                  <a:gd name="T63" fmla="*/ 224 h 305"/>
                  <a:gd name="T64" fmla="*/ 101 w 110"/>
                  <a:gd name="T65" fmla="*/ 204 h 305"/>
                  <a:gd name="T66" fmla="*/ 107 w 110"/>
                  <a:gd name="T67" fmla="*/ 184 h 305"/>
                  <a:gd name="T68" fmla="*/ 110 w 110"/>
                  <a:gd name="T69" fmla="*/ 163 h 305"/>
                  <a:gd name="T70" fmla="*/ 110 w 110"/>
                  <a:gd name="T71" fmla="*/ 142 h 305"/>
                  <a:gd name="T72" fmla="*/ 107 w 110"/>
                  <a:gd name="T73" fmla="*/ 121 h 305"/>
                  <a:gd name="T74" fmla="*/ 101 w 110"/>
                  <a:gd name="T75" fmla="*/ 101 h 305"/>
                  <a:gd name="T76" fmla="*/ 94 w 110"/>
                  <a:gd name="T77" fmla="*/ 81 h 305"/>
                  <a:gd name="T78" fmla="*/ 82 w 110"/>
                  <a:gd name="T79" fmla="*/ 62 h 305"/>
                  <a:gd name="T80" fmla="*/ 69 w 110"/>
                  <a:gd name="T81" fmla="*/ 43 h 305"/>
                  <a:gd name="T82" fmla="*/ 54 w 110"/>
                  <a:gd name="T83" fmla="*/ 26 h 305"/>
                  <a:gd name="T84" fmla="*/ 36 w 110"/>
                  <a:gd name="T85" fmla="*/ 1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0" h="305">
                    <a:moveTo>
                      <a:pt x="26" y="2"/>
                    </a:moveTo>
                    <a:lnTo>
                      <a:pt x="22" y="1"/>
                    </a:lnTo>
                    <a:lnTo>
                      <a:pt x="20" y="0"/>
                    </a:lnTo>
                    <a:lnTo>
                      <a:pt x="17" y="0"/>
                    </a:lnTo>
                    <a:lnTo>
                      <a:pt x="14" y="0"/>
                    </a:lnTo>
                    <a:lnTo>
                      <a:pt x="11" y="1"/>
                    </a:lnTo>
                    <a:lnTo>
                      <a:pt x="8" y="2"/>
                    </a:lnTo>
                    <a:lnTo>
                      <a:pt x="6" y="3"/>
                    </a:lnTo>
                    <a:lnTo>
                      <a:pt x="4" y="6"/>
                    </a:lnTo>
                    <a:lnTo>
                      <a:pt x="2" y="9"/>
                    </a:lnTo>
                    <a:lnTo>
                      <a:pt x="1" y="12"/>
                    </a:lnTo>
                    <a:lnTo>
                      <a:pt x="0" y="14"/>
                    </a:lnTo>
                    <a:lnTo>
                      <a:pt x="1" y="17"/>
                    </a:lnTo>
                    <a:lnTo>
                      <a:pt x="1" y="21"/>
                    </a:lnTo>
                    <a:lnTo>
                      <a:pt x="2" y="23"/>
                    </a:lnTo>
                    <a:lnTo>
                      <a:pt x="5" y="25"/>
                    </a:lnTo>
                    <a:lnTo>
                      <a:pt x="7" y="27"/>
                    </a:lnTo>
                    <a:lnTo>
                      <a:pt x="19" y="37"/>
                    </a:lnTo>
                    <a:lnTo>
                      <a:pt x="32" y="49"/>
                    </a:lnTo>
                    <a:lnTo>
                      <a:pt x="45" y="62"/>
                    </a:lnTo>
                    <a:lnTo>
                      <a:pt x="56" y="76"/>
                    </a:lnTo>
                    <a:lnTo>
                      <a:pt x="60" y="84"/>
                    </a:lnTo>
                    <a:lnTo>
                      <a:pt x="65" y="93"/>
                    </a:lnTo>
                    <a:lnTo>
                      <a:pt x="69" y="102"/>
                    </a:lnTo>
                    <a:lnTo>
                      <a:pt x="72" y="111"/>
                    </a:lnTo>
                    <a:lnTo>
                      <a:pt x="75" y="121"/>
                    </a:lnTo>
                    <a:lnTo>
                      <a:pt x="77" y="131"/>
                    </a:lnTo>
                    <a:lnTo>
                      <a:pt x="79" y="141"/>
                    </a:lnTo>
                    <a:lnTo>
                      <a:pt x="79" y="152"/>
                    </a:lnTo>
                    <a:lnTo>
                      <a:pt x="79" y="163"/>
                    </a:lnTo>
                    <a:lnTo>
                      <a:pt x="77" y="174"/>
                    </a:lnTo>
                    <a:lnTo>
                      <a:pt x="75" y="184"/>
                    </a:lnTo>
                    <a:lnTo>
                      <a:pt x="72" y="193"/>
                    </a:lnTo>
                    <a:lnTo>
                      <a:pt x="69" y="203"/>
                    </a:lnTo>
                    <a:lnTo>
                      <a:pt x="65" y="212"/>
                    </a:lnTo>
                    <a:lnTo>
                      <a:pt x="60" y="220"/>
                    </a:lnTo>
                    <a:lnTo>
                      <a:pt x="56" y="227"/>
                    </a:lnTo>
                    <a:lnTo>
                      <a:pt x="45" y="243"/>
                    </a:lnTo>
                    <a:lnTo>
                      <a:pt x="32" y="255"/>
                    </a:lnTo>
                    <a:lnTo>
                      <a:pt x="19" y="267"/>
                    </a:lnTo>
                    <a:lnTo>
                      <a:pt x="7" y="276"/>
                    </a:lnTo>
                    <a:lnTo>
                      <a:pt x="5" y="279"/>
                    </a:lnTo>
                    <a:lnTo>
                      <a:pt x="2" y="281"/>
                    </a:lnTo>
                    <a:lnTo>
                      <a:pt x="1" y="284"/>
                    </a:lnTo>
                    <a:lnTo>
                      <a:pt x="1" y="286"/>
                    </a:lnTo>
                    <a:lnTo>
                      <a:pt x="0" y="290"/>
                    </a:lnTo>
                    <a:lnTo>
                      <a:pt x="1" y="293"/>
                    </a:lnTo>
                    <a:lnTo>
                      <a:pt x="2" y="295"/>
                    </a:lnTo>
                    <a:lnTo>
                      <a:pt x="4" y="299"/>
                    </a:lnTo>
                    <a:lnTo>
                      <a:pt x="6" y="301"/>
                    </a:lnTo>
                    <a:lnTo>
                      <a:pt x="9" y="303"/>
                    </a:lnTo>
                    <a:lnTo>
                      <a:pt x="12" y="304"/>
                    </a:lnTo>
                    <a:lnTo>
                      <a:pt x="16" y="305"/>
                    </a:lnTo>
                    <a:lnTo>
                      <a:pt x="21" y="304"/>
                    </a:lnTo>
                    <a:lnTo>
                      <a:pt x="26" y="302"/>
                    </a:lnTo>
                    <a:lnTo>
                      <a:pt x="36" y="294"/>
                    </a:lnTo>
                    <a:lnTo>
                      <a:pt x="45" y="286"/>
                    </a:lnTo>
                    <a:lnTo>
                      <a:pt x="54" y="279"/>
                    </a:lnTo>
                    <a:lnTo>
                      <a:pt x="61" y="270"/>
                    </a:lnTo>
                    <a:lnTo>
                      <a:pt x="69" y="261"/>
                    </a:lnTo>
                    <a:lnTo>
                      <a:pt x="76" y="252"/>
                    </a:lnTo>
                    <a:lnTo>
                      <a:pt x="82" y="243"/>
                    </a:lnTo>
                    <a:lnTo>
                      <a:pt x="88" y="233"/>
                    </a:lnTo>
                    <a:lnTo>
                      <a:pt x="94" y="224"/>
                    </a:lnTo>
                    <a:lnTo>
                      <a:pt x="98" y="214"/>
                    </a:lnTo>
                    <a:lnTo>
                      <a:pt x="101" y="204"/>
                    </a:lnTo>
                    <a:lnTo>
                      <a:pt x="105" y="194"/>
                    </a:lnTo>
                    <a:lnTo>
                      <a:pt x="107" y="184"/>
                    </a:lnTo>
                    <a:lnTo>
                      <a:pt x="109" y="173"/>
                    </a:lnTo>
                    <a:lnTo>
                      <a:pt x="110" y="163"/>
                    </a:lnTo>
                    <a:lnTo>
                      <a:pt x="110" y="152"/>
                    </a:lnTo>
                    <a:lnTo>
                      <a:pt x="110" y="142"/>
                    </a:lnTo>
                    <a:lnTo>
                      <a:pt x="109" y="131"/>
                    </a:lnTo>
                    <a:lnTo>
                      <a:pt x="107" y="121"/>
                    </a:lnTo>
                    <a:lnTo>
                      <a:pt x="105" y="111"/>
                    </a:lnTo>
                    <a:lnTo>
                      <a:pt x="101" y="101"/>
                    </a:lnTo>
                    <a:lnTo>
                      <a:pt x="98" y="91"/>
                    </a:lnTo>
                    <a:lnTo>
                      <a:pt x="94" y="81"/>
                    </a:lnTo>
                    <a:lnTo>
                      <a:pt x="88" y="71"/>
                    </a:lnTo>
                    <a:lnTo>
                      <a:pt x="82" y="62"/>
                    </a:lnTo>
                    <a:lnTo>
                      <a:pt x="76" y="52"/>
                    </a:lnTo>
                    <a:lnTo>
                      <a:pt x="69" y="43"/>
                    </a:lnTo>
                    <a:lnTo>
                      <a:pt x="61" y="34"/>
                    </a:lnTo>
                    <a:lnTo>
                      <a:pt x="54" y="26"/>
                    </a:lnTo>
                    <a:lnTo>
                      <a:pt x="45" y="17"/>
                    </a:lnTo>
                    <a:lnTo>
                      <a:pt x="36" y="10"/>
                    </a:lnTo>
                    <a:lnTo>
                      <a:pt x="26"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cs typeface="+mn-ea"/>
                  <a:sym typeface="+mn-lt"/>
                </a:endParaRPr>
              </a:p>
            </p:txBody>
          </p:sp>
          <p:sp>
            <p:nvSpPr>
              <p:cNvPr id="21" name="Freeform 355">
                <a:extLst>
                  <a:ext uri="{FF2B5EF4-FFF2-40B4-BE49-F238E27FC236}">
                    <a16:creationId xmlns:a16="http://schemas.microsoft.com/office/drawing/2014/main" id="{39BCF7A8-6285-1A37-A6E3-1457761DFE11}"/>
                  </a:ext>
                </a:extLst>
              </p:cNvPr>
              <p:cNvSpPr>
                <a:spLocks noEditPoints="1"/>
              </p:cNvSpPr>
              <p:nvPr/>
            </p:nvSpPr>
            <p:spPr bwMode="auto">
              <a:xfrm>
                <a:off x="7587897" y="3110308"/>
                <a:ext cx="154019" cy="247662"/>
              </a:xfrm>
              <a:custGeom>
                <a:avLst/>
                <a:gdLst>
                  <a:gd name="T0" fmla="*/ 224 w 497"/>
                  <a:gd name="T1" fmla="*/ 531 h 807"/>
                  <a:gd name="T2" fmla="*/ 213 w 497"/>
                  <a:gd name="T3" fmla="*/ 527 h 807"/>
                  <a:gd name="T4" fmla="*/ 67 w 497"/>
                  <a:gd name="T5" fmla="*/ 526 h 807"/>
                  <a:gd name="T6" fmla="*/ 52 w 497"/>
                  <a:gd name="T7" fmla="*/ 519 h 807"/>
                  <a:gd name="T8" fmla="*/ 41 w 497"/>
                  <a:gd name="T9" fmla="*/ 508 h 807"/>
                  <a:gd name="T10" fmla="*/ 34 w 497"/>
                  <a:gd name="T11" fmla="*/ 492 h 807"/>
                  <a:gd name="T12" fmla="*/ 31 w 497"/>
                  <a:gd name="T13" fmla="*/ 356 h 807"/>
                  <a:gd name="T14" fmla="*/ 33 w 497"/>
                  <a:gd name="T15" fmla="*/ 341 h 807"/>
                  <a:gd name="T16" fmla="*/ 37 w 497"/>
                  <a:gd name="T17" fmla="*/ 326 h 807"/>
                  <a:gd name="T18" fmla="*/ 48 w 497"/>
                  <a:gd name="T19" fmla="*/ 314 h 807"/>
                  <a:gd name="T20" fmla="*/ 55 w 497"/>
                  <a:gd name="T21" fmla="*/ 310 h 807"/>
                  <a:gd name="T22" fmla="*/ 65 w 497"/>
                  <a:gd name="T23" fmla="*/ 309 h 807"/>
                  <a:gd name="T24" fmla="*/ 205 w 497"/>
                  <a:gd name="T25" fmla="*/ 309 h 807"/>
                  <a:gd name="T26" fmla="*/ 211 w 497"/>
                  <a:gd name="T27" fmla="*/ 307 h 807"/>
                  <a:gd name="T28" fmla="*/ 466 w 497"/>
                  <a:gd name="T29" fmla="*/ 52 h 807"/>
                  <a:gd name="T30" fmla="*/ 487 w 497"/>
                  <a:gd name="T31" fmla="*/ 0 h 807"/>
                  <a:gd name="T32" fmla="*/ 478 w 497"/>
                  <a:gd name="T33" fmla="*/ 0 h 807"/>
                  <a:gd name="T34" fmla="*/ 471 w 497"/>
                  <a:gd name="T35" fmla="*/ 5 h 807"/>
                  <a:gd name="T36" fmla="*/ 65 w 497"/>
                  <a:gd name="T37" fmla="*/ 278 h 807"/>
                  <a:gd name="T38" fmla="*/ 51 w 497"/>
                  <a:gd name="T39" fmla="*/ 279 h 807"/>
                  <a:gd name="T40" fmla="*/ 38 w 497"/>
                  <a:gd name="T41" fmla="*/ 284 h 807"/>
                  <a:gd name="T42" fmla="*/ 27 w 497"/>
                  <a:gd name="T43" fmla="*/ 290 h 807"/>
                  <a:gd name="T44" fmla="*/ 18 w 497"/>
                  <a:gd name="T45" fmla="*/ 300 h 807"/>
                  <a:gd name="T46" fmla="*/ 11 w 497"/>
                  <a:gd name="T47" fmla="*/ 311 h 807"/>
                  <a:gd name="T48" fmla="*/ 5 w 497"/>
                  <a:gd name="T49" fmla="*/ 325 h 807"/>
                  <a:gd name="T50" fmla="*/ 1 w 497"/>
                  <a:gd name="T51" fmla="*/ 339 h 807"/>
                  <a:gd name="T52" fmla="*/ 0 w 497"/>
                  <a:gd name="T53" fmla="*/ 356 h 807"/>
                  <a:gd name="T54" fmla="*/ 2 w 497"/>
                  <a:gd name="T55" fmla="*/ 491 h 807"/>
                  <a:gd name="T56" fmla="*/ 5 w 497"/>
                  <a:gd name="T57" fmla="*/ 506 h 807"/>
                  <a:gd name="T58" fmla="*/ 11 w 497"/>
                  <a:gd name="T59" fmla="*/ 519 h 807"/>
                  <a:gd name="T60" fmla="*/ 18 w 497"/>
                  <a:gd name="T61" fmla="*/ 530 h 807"/>
                  <a:gd name="T62" fmla="*/ 28 w 497"/>
                  <a:gd name="T63" fmla="*/ 541 h 807"/>
                  <a:gd name="T64" fmla="*/ 41 w 497"/>
                  <a:gd name="T65" fmla="*/ 549 h 807"/>
                  <a:gd name="T66" fmla="*/ 54 w 497"/>
                  <a:gd name="T67" fmla="*/ 555 h 807"/>
                  <a:gd name="T68" fmla="*/ 68 w 497"/>
                  <a:gd name="T69" fmla="*/ 558 h 807"/>
                  <a:gd name="T70" fmla="*/ 207 w 497"/>
                  <a:gd name="T71" fmla="*/ 558 h 807"/>
                  <a:gd name="T72" fmla="*/ 476 w 497"/>
                  <a:gd name="T73" fmla="*/ 806 h 807"/>
                  <a:gd name="T74" fmla="*/ 485 w 497"/>
                  <a:gd name="T75" fmla="*/ 806 h 807"/>
                  <a:gd name="T76" fmla="*/ 492 w 497"/>
                  <a:gd name="T77" fmla="*/ 802 h 807"/>
                  <a:gd name="T78" fmla="*/ 496 w 497"/>
                  <a:gd name="T79" fmla="*/ 796 h 807"/>
                  <a:gd name="T80" fmla="*/ 497 w 497"/>
                  <a:gd name="T81" fmla="*/ 16 h 807"/>
                  <a:gd name="T82" fmla="*/ 495 w 497"/>
                  <a:gd name="T83" fmla="*/ 7 h 807"/>
                  <a:gd name="T84" fmla="*/ 487 w 497"/>
                  <a:gd name="T85" fmla="*/ 0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7" h="807">
                    <a:moveTo>
                      <a:pt x="466" y="756"/>
                    </a:moveTo>
                    <a:lnTo>
                      <a:pt x="224" y="531"/>
                    </a:lnTo>
                    <a:lnTo>
                      <a:pt x="219" y="528"/>
                    </a:lnTo>
                    <a:lnTo>
                      <a:pt x="213" y="527"/>
                    </a:lnTo>
                    <a:lnTo>
                      <a:pt x="76" y="527"/>
                    </a:lnTo>
                    <a:lnTo>
                      <a:pt x="67" y="526"/>
                    </a:lnTo>
                    <a:lnTo>
                      <a:pt x="60" y="524"/>
                    </a:lnTo>
                    <a:lnTo>
                      <a:pt x="52" y="519"/>
                    </a:lnTo>
                    <a:lnTo>
                      <a:pt x="45" y="514"/>
                    </a:lnTo>
                    <a:lnTo>
                      <a:pt x="41" y="508"/>
                    </a:lnTo>
                    <a:lnTo>
                      <a:pt x="36" y="500"/>
                    </a:lnTo>
                    <a:lnTo>
                      <a:pt x="34" y="492"/>
                    </a:lnTo>
                    <a:lnTo>
                      <a:pt x="33" y="484"/>
                    </a:lnTo>
                    <a:lnTo>
                      <a:pt x="31" y="356"/>
                    </a:lnTo>
                    <a:lnTo>
                      <a:pt x="32" y="349"/>
                    </a:lnTo>
                    <a:lnTo>
                      <a:pt x="33" y="341"/>
                    </a:lnTo>
                    <a:lnTo>
                      <a:pt x="34" y="334"/>
                    </a:lnTo>
                    <a:lnTo>
                      <a:pt x="37" y="326"/>
                    </a:lnTo>
                    <a:lnTo>
                      <a:pt x="42" y="319"/>
                    </a:lnTo>
                    <a:lnTo>
                      <a:pt x="48" y="314"/>
                    </a:lnTo>
                    <a:lnTo>
                      <a:pt x="52" y="312"/>
                    </a:lnTo>
                    <a:lnTo>
                      <a:pt x="55" y="310"/>
                    </a:lnTo>
                    <a:lnTo>
                      <a:pt x="60" y="309"/>
                    </a:lnTo>
                    <a:lnTo>
                      <a:pt x="65" y="309"/>
                    </a:lnTo>
                    <a:lnTo>
                      <a:pt x="202" y="309"/>
                    </a:lnTo>
                    <a:lnTo>
                      <a:pt x="205" y="309"/>
                    </a:lnTo>
                    <a:lnTo>
                      <a:pt x="207" y="308"/>
                    </a:lnTo>
                    <a:lnTo>
                      <a:pt x="211" y="307"/>
                    </a:lnTo>
                    <a:lnTo>
                      <a:pt x="213" y="305"/>
                    </a:lnTo>
                    <a:lnTo>
                      <a:pt x="466" y="52"/>
                    </a:lnTo>
                    <a:lnTo>
                      <a:pt x="466" y="756"/>
                    </a:lnTo>
                    <a:close/>
                    <a:moveTo>
                      <a:pt x="487" y="0"/>
                    </a:moveTo>
                    <a:lnTo>
                      <a:pt x="483" y="0"/>
                    </a:lnTo>
                    <a:lnTo>
                      <a:pt x="478" y="0"/>
                    </a:lnTo>
                    <a:lnTo>
                      <a:pt x="474" y="1"/>
                    </a:lnTo>
                    <a:lnTo>
                      <a:pt x="471" y="5"/>
                    </a:lnTo>
                    <a:lnTo>
                      <a:pt x="195" y="278"/>
                    </a:lnTo>
                    <a:lnTo>
                      <a:pt x="65" y="278"/>
                    </a:lnTo>
                    <a:lnTo>
                      <a:pt x="57" y="278"/>
                    </a:lnTo>
                    <a:lnTo>
                      <a:pt x="51" y="279"/>
                    </a:lnTo>
                    <a:lnTo>
                      <a:pt x="44" y="281"/>
                    </a:lnTo>
                    <a:lnTo>
                      <a:pt x="38" y="284"/>
                    </a:lnTo>
                    <a:lnTo>
                      <a:pt x="33" y="287"/>
                    </a:lnTo>
                    <a:lnTo>
                      <a:pt x="27" y="290"/>
                    </a:lnTo>
                    <a:lnTo>
                      <a:pt x="23" y="295"/>
                    </a:lnTo>
                    <a:lnTo>
                      <a:pt x="18" y="300"/>
                    </a:lnTo>
                    <a:lnTo>
                      <a:pt x="14" y="305"/>
                    </a:lnTo>
                    <a:lnTo>
                      <a:pt x="11" y="311"/>
                    </a:lnTo>
                    <a:lnTo>
                      <a:pt x="7" y="318"/>
                    </a:lnTo>
                    <a:lnTo>
                      <a:pt x="5" y="325"/>
                    </a:lnTo>
                    <a:lnTo>
                      <a:pt x="3" y="331"/>
                    </a:lnTo>
                    <a:lnTo>
                      <a:pt x="1" y="339"/>
                    </a:lnTo>
                    <a:lnTo>
                      <a:pt x="0" y="348"/>
                    </a:lnTo>
                    <a:lnTo>
                      <a:pt x="0" y="356"/>
                    </a:lnTo>
                    <a:lnTo>
                      <a:pt x="2" y="484"/>
                    </a:lnTo>
                    <a:lnTo>
                      <a:pt x="2" y="491"/>
                    </a:lnTo>
                    <a:lnTo>
                      <a:pt x="3" y="498"/>
                    </a:lnTo>
                    <a:lnTo>
                      <a:pt x="5" y="506"/>
                    </a:lnTo>
                    <a:lnTo>
                      <a:pt x="7" y="512"/>
                    </a:lnTo>
                    <a:lnTo>
                      <a:pt x="11" y="519"/>
                    </a:lnTo>
                    <a:lnTo>
                      <a:pt x="14" y="525"/>
                    </a:lnTo>
                    <a:lnTo>
                      <a:pt x="18" y="530"/>
                    </a:lnTo>
                    <a:lnTo>
                      <a:pt x="24" y="536"/>
                    </a:lnTo>
                    <a:lnTo>
                      <a:pt x="28" y="541"/>
                    </a:lnTo>
                    <a:lnTo>
                      <a:pt x="35" y="545"/>
                    </a:lnTo>
                    <a:lnTo>
                      <a:pt x="41" y="549"/>
                    </a:lnTo>
                    <a:lnTo>
                      <a:pt x="47" y="552"/>
                    </a:lnTo>
                    <a:lnTo>
                      <a:pt x="54" y="555"/>
                    </a:lnTo>
                    <a:lnTo>
                      <a:pt x="61" y="556"/>
                    </a:lnTo>
                    <a:lnTo>
                      <a:pt x="68" y="558"/>
                    </a:lnTo>
                    <a:lnTo>
                      <a:pt x="76" y="558"/>
                    </a:lnTo>
                    <a:lnTo>
                      <a:pt x="207" y="558"/>
                    </a:lnTo>
                    <a:lnTo>
                      <a:pt x="471" y="802"/>
                    </a:lnTo>
                    <a:lnTo>
                      <a:pt x="476" y="806"/>
                    </a:lnTo>
                    <a:lnTo>
                      <a:pt x="482" y="807"/>
                    </a:lnTo>
                    <a:lnTo>
                      <a:pt x="485" y="806"/>
                    </a:lnTo>
                    <a:lnTo>
                      <a:pt x="487" y="805"/>
                    </a:lnTo>
                    <a:lnTo>
                      <a:pt x="492" y="802"/>
                    </a:lnTo>
                    <a:lnTo>
                      <a:pt x="495" y="799"/>
                    </a:lnTo>
                    <a:lnTo>
                      <a:pt x="496" y="796"/>
                    </a:lnTo>
                    <a:lnTo>
                      <a:pt x="497" y="791"/>
                    </a:lnTo>
                    <a:lnTo>
                      <a:pt x="497" y="16"/>
                    </a:lnTo>
                    <a:lnTo>
                      <a:pt x="496" y="10"/>
                    </a:lnTo>
                    <a:lnTo>
                      <a:pt x="495" y="7"/>
                    </a:lnTo>
                    <a:lnTo>
                      <a:pt x="492" y="4"/>
                    </a:lnTo>
                    <a:lnTo>
                      <a:pt x="487" y="0"/>
                    </a:lnTo>
                    <a:close/>
                  </a:path>
                </a:pathLst>
              </a:custGeom>
              <a:solidFill>
                <a:srgbClr val="1A2F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cs typeface="+mn-ea"/>
                  <a:sym typeface="+mn-lt"/>
                </a:endParaRPr>
              </a:p>
            </p:txBody>
          </p:sp>
        </p:grpSp>
      </p:grpSp>
      <p:sp>
        <p:nvSpPr>
          <p:cNvPr id="26" name="TextBox 1">
            <a:extLst>
              <a:ext uri="{FF2B5EF4-FFF2-40B4-BE49-F238E27FC236}">
                <a16:creationId xmlns:a16="http://schemas.microsoft.com/office/drawing/2014/main" id="{0CA2DC3B-7BB4-479B-CA31-CE0579C9BBF8}"/>
              </a:ext>
            </a:extLst>
          </p:cNvPr>
          <p:cNvSpPr txBox="1"/>
          <p:nvPr/>
        </p:nvSpPr>
        <p:spPr>
          <a:xfrm>
            <a:off x="1083424" y="1662015"/>
            <a:ext cx="4797423" cy="510778"/>
          </a:xfrm>
          <a:prstGeom prst="roundRect">
            <a:avLst/>
          </a:prstGeom>
          <a:solidFill>
            <a:srgbClr val="1A2F64"/>
          </a:solidFill>
          <a:effectLst>
            <a:outerShdw blurRad="254000" dist="254000" dir="8100000" algn="tr" rotWithShape="0">
              <a:schemeClr val="bg1">
                <a:lumMod val="50000"/>
                <a:alpha val="40000"/>
              </a:schemeClr>
            </a:outerShdw>
          </a:effectLst>
        </p:spPr>
        <p:txBody>
          <a:bodyPr wrap="square" rtlCol="0">
            <a:spAutoFit/>
          </a:bodyPr>
          <a:lstStyle/>
          <a:p>
            <a:pPr algn="ctr"/>
            <a:r>
              <a:rPr lang="en-US" altLang="zh-CN" sz="2400" b="1" dirty="0">
                <a:solidFill>
                  <a:srgbClr val="F2DD9C"/>
                </a:solidFill>
                <a:cs typeface="+mn-ea"/>
                <a:sym typeface="+mn-lt"/>
              </a:rPr>
              <a:t>Add the title text here</a:t>
            </a:r>
            <a:endParaRPr lang="zh-CN" altLang="en-US" sz="2400" b="1" dirty="0">
              <a:solidFill>
                <a:srgbClr val="F2DD9C"/>
              </a:solidFill>
              <a:cs typeface="+mn-ea"/>
              <a:sym typeface="+mn-lt"/>
            </a:endParaRPr>
          </a:p>
        </p:txBody>
      </p:sp>
      <p:sp>
        <p:nvSpPr>
          <p:cNvPr id="27" name="TextBox 2">
            <a:extLst>
              <a:ext uri="{FF2B5EF4-FFF2-40B4-BE49-F238E27FC236}">
                <a16:creationId xmlns:a16="http://schemas.microsoft.com/office/drawing/2014/main" id="{7525A417-4924-AD85-EC81-59E3F6AFC33D}"/>
              </a:ext>
            </a:extLst>
          </p:cNvPr>
          <p:cNvSpPr txBox="1"/>
          <p:nvPr/>
        </p:nvSpPr>
        <p:spPr>
          <a:xfrm>
            <a:off x="1083424" y="2506917"/>
            <a:ext cx="5287823" cy="792781"/>
          </a:xfrm>
          <a:prstGeom prst="rect">
            <a:avLst/>
          </a:prstGeom>
          <a:noFill/>
        </p:spPr>
        <p:txBody>
          <a:bodyPr wrap="square" rtlCol="0">
            <a:spAutoFit/>
          </a:bodyPr>
          <a:lstStyle/>
          <a:p>
            <a:pPr>
              <a:lnSpc>
                <a:spcPct val="150000"/>
              </a:lnSpc>
            </a:pPr>
            <a:r>
              <a:rPr lang="en-US" altLang="zh-CN" sz="1600" dirty="0">
                <a:solidFill>
                  <a:schemeClr val="bg1">
                    <a:lumMod val="50000"/>
                  </a:schemeClr>
                </a:solidFill>
                <a:cs typeface="+mn-ea"/>
                <a:sym typeface="+mn-lt"/>
              </a:rPr>
              <a:t>Click here to add text content, such as keywords, some brief introductions, etc.</a:t>
            </a:r>
            <a:endParaRPr lang="en-US" sz="1600" dirty="0">
              <a:solidFill>
                <a:schemeClr val="bg1">
                  <a:lumMod val="50000"/>
                </a:schemeClr>
              </a:solidFill>
              <a:cs typeface="+mn-ea"/>
              <a:sym typeface="+mn-lt"/>
            </a:endParaRPr>
          </a:p>
        </p:txBody>
      </p:sp>
      <p:grpSp>
        <p:nvGrpSpPr>
          <p:cNvPr id="28" name="组合 27">
            <a:extLst>
              <a:ext uri="{FF2B5EF4-FFF2-40B4-BE49-F238E27FC236}">
                <a16:creationId xmlns:a16="http://schemas.microsoft.com/office/drawing/2014/main" id="{1B85226C-A6E7-9149-FF23-1ADF3ED0A0C2}"/>
              </a:ext>
            </a:extLst>
          </p:cNvPr>
          <p:cNvGrpSpPr/>
          <p:nvPr/>
        </p:nvGrpSpPr>
        <p:grpSpPr>
          <a:xfrm>
            <a:off x="1330929" y="5190151"/>
            <a:ext cx="593724" cy="593724"/>
            <a:chOff x="7626707" y="4962804"/>
            <a:chExt cx="593724" cy="593724"/>
          </a:xfrm>
          <a:solidFill>
            <a:schemeClr val="bg1"/>
          </a:solidFill>
          <a:effectLst>
            <a:outerShdw blurRad="254000" dist="254000" dir="8100000" algn="tr" rotWithShape="0">
              <a:schemeClr val="bg1">
                <a:lumMod val="50000"/>
                <a:alpha val="40000"/>
              </a:schemeClr>
            </a:outerShdw>
          </a:effectLst>
        </p:grpSpPr>
        <p:sp>
          <p:nvSpPr>
            <p:cNvPr id="29" name="Rectangle: Rounded Corners 7">
              <a:extLst>
                <a:ext uri="{FF2B5EF4-FFF2-40B4-BE49-F238E27FC236}">
                  <a16:creationId xmlns:a16="http://schemas.microsoft.com/office/drawing/2014/main" id="{6C3949EC-A12D-23CB-5C3F-FEE5BBB6E28F}"/>
                </a:ext>
              </a:extLst>
            </p:cNvPr>
            <p:cNvSpPr/>
            <p:nvPr/>
          </p:nvSpPr>
          <p:spPr>
            <a:xfrm rot="2700000">
              <a:off x="7626707" y="4962804"/>
              <a:ext cx="593724" cy="593724"/>
            </a:xfrm>
            <a:prstGeom prst="roundRect">
              <a:avLst/>
            </a:prstGeom>
            <a:gradFill>
              <a:gsLst>
                <a:gs pos="24000">
                  <a:srgbClr val="BF9645"/>
                </a:gs>
                <a:gs pos="87000">
                  <a:srgbClr val="E5BA7C"/>
                </a:gs>
              </a:gsLst>
              <a:lin ang="135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30" name="Freeform 200">
              <a:extLst>
                <a:ext uri="{FF2B5EF4-FFF2-40B4-BE49-F238E27FC236}">
                  <a16:creationId xmlns:a16="http://schemas.microsoft.com/office/drawing/2014/main" id="{E6049B4A-AB32-C706-8B7A-7F6C7FDD44CB}"/>
                </a:ext>
              </a:extLst>
            </p:cNvPr>
            <p:cNvSpPr>
              <a:spLocks noChangeArrowheads="1"/>
            </p:cNvSpPr>
            <p:nvPr/>
          </p:nvSpPr>
          <p:spPr bwMode="auto">
            <a:xfrm>
              <a:off x="7769350" y="5113126"/>
              <a:ext cx="308438" cy="293080"/>
            </a:xfrm>
            <a:custGeom>
              <a:avLst/>
              <a:gdLst>
                <a:gd name="T0" fmla="*/ 309 w 634"/>
                <a:gd name="T1" fmla="*/ 44 h 604"/>
                <a:gd name="T2" fmla="*/ 309 w 634"/>
                <a:gd name="T3" fmla="*/ 44 h 604"/>
                <a:gd name="T4" fmla="*/ 14 w 634"/>
                <a:gd name="T5" fmla="*/ 220 h 604"/>
                <a:gd name="T6" fmla="*/ 14 w 634"/>
                <a:gd name="T7" fmla="*/ 220 h 604"/>
                <a:gd name="T8" fmla="*/ 279 w 634"/>
                <a:gd name="T9" fmla="*/ 338 h 604"/>
                <a:gd name="T10" fmla="*/ 338 w 634"/>
                <a:gd name="T11" fmla="*/ 338 h 604"/>
                <a:gd name="T12" fmla="*/ 603 w 634"/>
                <a:gd name="T13" fmla="*/ 220 h 604"/>
                <a:gd name="T14" fmla="*/ 603 w 634"/>
                <a:gd name="T15" fmla="*/ 161 h 604"/>
                <a:gd name="T16" fmla="*/ 338 w 634"/>
                <a:gd name="T17" fmla="*/ 14 h 604"/>
                <a:gd name="T18" fmla="*/ 279 w 634"/>
                <a:gd name="T19" fmla="*/ 14 h 604"/>
                <a:gd name="T20" fmla="*/ 14 w 634"/>
                <a:gd name="T21" fmla="*/ 161 h 604"/>
                <a:gd name="T22" fmla="*/ 14 w 634"/>
                <a:gd name="T23" fmla="*/ 220 h 604"/>
                <a:gd name="T24" fmla="*/ 309 w 634"/>
                <a:gd name="T25" fmla="*/ 44 h 604"/>
                <a:gd name="T26" fmla="*/ 309 w 634"/>
                <a:gd name="T27" fmla="*/ 44 h 604"/>
                <a:gd name="T28" fmla="*/ 588 w 634"/>
                <a:gd name="T29" fmla="*/ 191 h 604"/>
                <a:gd name="T30" fmla="*/ 309 w 634"/>
                <a:gd name="T31" fmla="*/ 309 h 604"/>
                <a:gd name="T32" fmla="*/ 44 w 634"/>
                <a:gd name="T33" fmla="*/ 191 h 604"/>
                <a:gd name="T34" fmla="*/ 309 w 634"/>
                <a:gd name="T35" fmla="*/ 44 h 604"/>
                <a:gd name="T36" fmla="*/ 309 w 634"/>
                <a:gd name="T37" fmla="*/ 559 h 604"/>
                <a:gd name="T38" fmla="*/ 309 w 634"/>
                <a:gd name="T39" fmla="*/ 559 h 604"/>
                <a:gd name="T40" fmla="*/ 44 w 634"/>
                <a:gd name="T41" fmla="*/ 441 h 604"/>
                <a:gd name="T42" fmla="*/ 0 w 634"/>
                <a:gd name="T43" fmla="*/ 427 h 604"/>
                <a:gd name="T44" fmla="*/ 14 w 634"/>
                <a:gd name="T45" fmla="*/ 471 h 604"/>
                <a:gd name="T46" fmla="*/ 279 w 634"/>
                <a:gd name="T47" fmla="*/ 589 h 604"/>
                <a:gd name="T48" fmla="*/ 338 w 634"/>
                <a:gd name="T49" fmla="*/ 589 h 604"/>
                <a:gd name="T50" fmla="*/ 603 w 634"/>
                <a:gd name="T51" fmla="*/ 471 h 604"/>
                <a:gd name="T52" fmla="*/ 633 w 634"/>
                <a:gd name="T53" fmla="*/ 427 h 604"/>
                <a:gd name="T54" fmla="*/ 588 w 634"/>
                <a:gd name="T55" fmla="*/ 441 h 604"/>
                <a:gd name="T56" fmla="*/ 309 w 634"/>
                <a:gd name="T57" fmla="*/ 559 h 604"/>
                <a:gd name="T58" fmla="*/ 14 w 634"/>
                <a:gd name="T59" fmla="*/ 338 h 604"/>
                <a:gd name="T60" fmla="*/ 14 w 634"/>
                <a:gd name="T61" fmla="*/ 338 h 604"/>
                <a:gd name="T62" fmla="*/ 279 w 634"/>
                <a:gd name="T63" fmla="*/ 471 h 604"/>
                <a:gd name="T64" fmla="*/ 338 w 634"/>
                <a:gd name="T65" fmla="*/ 471 h 604"/>
                <a:gd name="T66" fmla="*/ 603 w 634"/>
                <a:gd name="T67" fmla="*/ 338 h 604"/>
                <a:gd name="T68" fmla="*/ 633 w 634"/>
                <a:gd name="T69" fmla="*/ 294 h 604"/>
                <a:gd name="T70" fmla="*/ 588 w 634"/>
                <a:gd name="T71" fmla="*/ 309 h 604"/>
                <a:gd name="T72" fmla="*/ 309 w 634"/>
                <a:gd name="T73" fmla="*/ 441 h 604"/>
                <a:gd name="T74" fmla="*/ 44 w 634"/>
                <a:gd name="T75" fmla="*/ 309 h 604"/>
                <a:gd name="T76" fmla="*/ 0 w 634"/>
                <a:gd name="T77" fmla="*/ 294 h 604"/>
                <a:gd name="T78" fmla="*/ 14 w 634"/>
                <a:gd name="T79" fmla="*/ 338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34" h="604">
                  <a:moveTo>
                    <a:pt x="309" y="44"/>
                  </a:moveTo>
                  <a:lnTo>
                    <a:pt x="309" y="44"/>
                  </a:lnTo>
                  <a:close/>
                  <a:moveTo>
                    <a:pt x="14" y="220"/>
                  </a:moveTo>
                  <a:lnTo>
                    <a:pt x="14" y="220"/>
                  </a:lnTo>
                  <a:cubicBezTo>
                    <a:pt x="279" y="338"/>
                    <a:pt x="279" y="338"/>
                    <a:pt x="279" y="338"/>
                  </a:cubicBezTo>
                  <a:cubicBezTo>
                    <a:pt x="309" y="353"/>
                    <a:pt x="324" y="353"/>
                    <a:pt x="338" y="338"/>
                  </a:cubicBezTo>
                  <a:cubicBezTo>
                    <a:pt x="603" y="220"/>
                    <a:pt x="603" y="220"/>
                    <a:pt x="603" y="220"/>
                  </a:cubicBezTo>
                  <a:cubicBezTo>
                    <a:pt x="633" y="206"/>
                    <a:pt x="633" y="176"/>
                    <a:pt x="603" y="161"/>
                  </a:cubicBezTo>
                  <a:cubicBezTo>
                    <a:pt x="338" y="14"/>
                    <a:pt x="338" y="14"/>
                    <a:pt x="338" y="14"/>
                  </a:cubicBezTo>
                  <a:cubicBezTo>
                    <a:pt x="324" y="0"/>
                    <a:pt x="309" y="14"/>
                    <a:pt x="279" y="14"/>
                  </a:cubicBezTo>
                  <a:cubicBezTo>
                    <a:pt x="14" y="161"/>
                    <a:pt x="14" y="161"/>
                    <a:pt x="14" y="161"/>
                  </a:cubicBezTo>
                  <a:cubicBezTo>
                    <a:pt x="0" y="176"/>
                    <a:pt x="0" y="206"/>
                    <a:pt x="14" y="220"/>
                  </a:cubicBezTo>
                  <a:close/>
                  <a:moveTo>
                    <a:pt x="309" y="44"/>
                  </a:moveTo>
                  <a:lnTo>
                    <a:pt x="309" y="44"/>
                  </a:lnTo>
                  <a:cubicBezTo>
                    <a:pt x="588" y="191"/>
                    <a:pt x="588" y="191"/>
                    <a:pt x="588" y="191"/>
                  </a:cubicBezTo>
                  <a:cubicBezTo>
                    <a:pt x="309" y="309"/>
                    <a:pt x="309" y="309"/>
                    <a:pt x="309" y="309"/>
                  </a:cubicBezTo>
                  <a:cubicBezTo>
                    <a:pt x="44" y="191"/>
                    <a:pt x="44" y="191"/>
                    <a:pt x="44" y="191"/>
                  </a:cubicBezTo>
                  <a:lnTo>
                    <a:pt x="309" y="44"/>
                  </a:lnTo>
                  <a:close/>
                  <a:moveTo>
                    <a:pt x="309" y="559"/>
                  </a:moveTo>
                  <a:lnTo>
                    <a:pt x="309" y="559"/>
                  </a:lnTo>
                  <a:cubicBezTo>
                    <a:pt x="44" y="441"/>
                    <a:pt x="44" y="441"/>
                    <a:pt x="44" y="441"/>
                  </a:cubicBezTo>
                  <a:cubicBezTo>
                    <a:pt x="44" y="441"/>
                    <a:pt x="14" y="427"/>
                    <a:pt x="0" y="427"/>
                  </a:cubicBezTo>
                  <a:cubicBezTo>
                    <a:pt x="0" y="441"/>
                    <a:pt x="0" y="456"/>
                    <a:pt x="14" y="471"/>
                  </a:cubicBezTo>
                  <a:cubicBezTo>
                    <a:pt x="279" y="589"/>
                    <a:pt x="279" y="589"/>
                    <a:pt x="279" y="589"/>
                  </a:cubicBezTo>
                  <a:cubicBezTo>
                    <a:pt x="309" y="603"/>
                    <a:pt x="324" y="603"/>
                    <a:pt x="338" y="589"/>
                  </a:cubicBezTo>
                  <a:cubicBezTo>
                    <a:pt x="603" y="471"/>
                    <a:pt x="603" y="471"/>
                    <a:pt x="603" y="471"/>
                  </a:cubicBezTo>
                  <a:cubicBezTo>
                    <a:pt x="618" y="471"/>
                    <a:pt x="633" y="441"/>
                    <a:pt x="633" y="427"/>
                  </a:cubicBezTo>
                  <a:cubicBezTo>
                    <a:pt x="618" y="427"/>
                    <a:pt x="588" y="441"/>
                    <a:pt x="588" y="441"/>
                  </a:cubicBezTo>
                  <a:lnTo>
                    <a:pt x="309" y="559"/>
                  </a:lnTo>
                  <a:close/>
                  <a:moveTo>
                    <a:pt x="14" y="338"/>
                  </a:moveTo>
                  <a:lnTo>
                    <a:pt x="14" y="338"/>
                  </a:lnTo>
                  <a:cubicBezTo>
                    <a:pt x="279" y="471"/>
                    <a:pt x="279" y="471"/>
                    <a:pt x="279" y="471"/>
                  </a:cubicBezTo>
                  <a:cubicBezTo>
                    <a:pt x="309" y="471"/>
                    <a:pt x="324" y="471"/>
                    <a:pt x="338" y="471"/>
                  </a:cubicBezTo>
                  <a:cubicBezTo>
                    <a:pt x="603" y="338"/>
                    <a:pt x="603" y="338"/>
                    <a:pt x="603" y="338"/>
                  </a:cubicBezTo>
                  <a:cubicBezTo>
                    <a:pt x="618" y="338"/>
                    <a:pt x="633" y="309"/>
                    <a:pt x="633" y="294"/>
                  </a:cubicBezTo>
                  <a:cubicBezTo>
                    <a:pt x="618" y="309"/>
                    <a:pt x="588" y="309"/>
                    <a:pt x="588" y="309"/>
                  </a:cubicBezTo>
                  <a:cubicBezTo>
                    <a:pt x="309" y="441"/>
                    <a:pt x="309" y="441"/>
                    <a:pt x="309" y="441"/>
                  </a:cubicBezTo>
                  <a:cubicBezTo>
                    <a:pt x="44" y="309"/>
                    <a:pt x="44" y="309"/>
                    <a:pt x="44" y="309"/>
                  </a:cubicBezTo>
                  <a:cubicBezTo>
                    <a:pt x="44" y="309"/>
                    <a:pt x="14" y="309"/>
                    <a:pt x="0" y="294"/>
                  </a:cubicBezTo>
                  <a:cubicBezTo>
                    <a:pt x="0" y="309"/>
                    <a:pt x="0" y="338"/>
                    <a:pt x="14" y="338"/>
                  </a:cubicBezTo>
                  <a:close/>
                </a:path>
              </a:pathLst>
            </a:custGeom>
            <a:grpFill/>
            <a:ln>
              <a:noFill/>
            </a:ln>
            <a:effectLst/>
          </p:spPr>
          <p:txBody>
            <a:bodyPr wrap="none" lIns="91431" tIns="45716" rIns="91431" bIns="45716"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grpSp>
      <p:grpSp>
        <p:nvGrpSpPr>
          <p:cNvPr id="31" name="组合 30">
            <a:extLst>
              <a:ext uri="{FF2B5EF4-FFF2-40B4-BE49-F238E27FC236}">
                <a16:creationId xmlns:a16="http://schemas.microsoft.com/office/drawing/2014/main" id="{8EF2B008-F05C-0133-8495-40F85B5BBA14}"/>
              </a:ext>
            </a:extLst>
          </p:cNvPr>
          <p:cNvGrpSpPr/>
          <p:nvPr/>
        </p:nvGrpSpPr>
        <p:grpSpPr>
          <a:xfrm>
            <a:off x="1330929" y="3864570"/>
            <a:ext cx="593724" cy="593724"/>
            <a:chOff x="7626707" y="3637223"/>
            <a:chExt cx="593724" cy="593724"/>
          </a:xfrm>
          <a:solidFill>
            <a:schemeClr val="bg1"/>
          </a:solidFill>
          <a:effectLst>
            <a:outerShdw blurRad="254000" dist="254000" dir="8100000" algn="tr" rotWithShape="0">
              <a:schemeClr val="bg1">
                <a:lumMod val="50000"/>
                <a:alpha val="40000"/>
              </a:schemeClr>
            </a:outerShdw>
          </a:effectLst>
        </p:grpSpPr>
        <p:sp>
          <p:nvSpPr>
            <p:cNvPr id="32" name="Rectangle: Rounded Corners 14">
              <a:extLst>
                <a:ext uri="{FF2B5EF4-FFF2-40B4-BE49-F238E27FC236}">
                  <a16:creationId xmlns:a16="http://schemas.microsoft.com/office/drawing/2014/main" id="{9DA0D25C-BA3C-8237-C305-EA5DF794BCB6}"/>
                </a:ext>
              </a:extLst>
            </p:cNvPr>
            <p:cNvSpPr/>
            <p:nvPr/>
          </p:nvSpPr>
          <p:spPr>
            <a:xfrm rot="2700000">
              <a:off x="7626707" y="3637223"/>
              <a:ext cx="593724" cy="593724"/>
            </a:xfrm>
            <a:prstGeom prst="roundRect">
              <a:avLst/>
            </a:prstGeom>
            <a:solidFill>
              <a:srgbClr val="1A2F6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cs typeface="+mn-ea"/>
                <a:sym typeface="+mn-lt"/>
              </a:endParaRPr>
            </a:p>
          </p:txBody>
        </p:sp>
        <p:sp>
          <p:nvSpPr>
            <p:cNvPr id="33" name="Freeform 159">
              <a:extLst>
                <a:ext uri="{FF2B5EF4-FFF2-40B4-BE49-F238E27FC236}">
                  <a16:creationId xmlns:a16="http://schemas.microsoft.com/office/drawing/2014/main" id="{2442E83A-D398-69C2-EC07-B3824F91B23A}"/>
                </a:ext>
              </a:extLst>
            </p:cNvPr>
            <p:cNvSpPr>
              <a:spLocks noChangeArrowheads="1"/>
            </p:cNvSpPr>
            <p:nvPr/>
          </p:nvSpPr>
          <p:spPr bwMode="auto">
            <a:xfrm>
              <a:off x="7779721" y="3794394"/>
              <a:ext cx="287697" cy="279382"/>
            </a:xfrm>
            <a:custGeom>
              <a:avLst/>
              <a:gdLst>
                <a:gd name="T0" fmla="*/ 177 w 634"/>
                <a:gd name="T1" fmla="*/ 191 h 619"/>
                <a:gd name="T2" fmla="*/ 177 w 634"/>
                <a:gd name="T3" fmla="*/ 191 h 619"/>
                <a:gd name="T4" fmla="*/ 162 w 634"/>
                <a:gd name="T5" fmla="*/ 205 h 619"/>
                <a:gd name="T6" fmla="*/ 162 w 634"/>
                <a:gd name="T7" fmla="*/ 412 h 619"/>
                <a:gd name="T8" fmla="*/ 177 w 634"/>
                <a:gd name="T9" fmla="*/ 426 h 619"/>
                <a:gd name="T10" fmla="*/ 207 w 634"/>
                <a:gd name="T11" fmla="*/ 412 h 619"/>
                <a:gd name="T12" fmla="*/ 207 w 634"/>
                <a:gd name="T13" fmla="*/ 205 h 619"/>
                <a:gd name="T14" fmla="*/ 177 w 634"/>
                <a:gd name="T15" fmla="*/ 191 h 619"/>
                <a:gd name="T16" fmla="*/ 339 w 634"/>
                <a:gd name="T17" fmla="*/ 250 h 619"/>
                <a:gd name="T18" fmla="*/ 339 w 634"/>
                <a:gd name="T19" fmla="*/ 250 h 619"/>
                <a:gd name="T20" fmla="*/ 324 w 634"/>
                <a:gd name="T21" fmla="*/ 264 h 619"/>
                <a:gd name="T22" fmla="*/ 324 w 634"/>
                <a:gd name="T23" fmla="*/ 382 h 619"/>
                <a:gd name="T24" fmla="*/ 339 w 634"/>
                <a:gd name="T25" fmla="*/ 412 h 619"/>
                <a:gd name="T26" fmla="*/ 354 w 634"/>
                <a:gd name="T27" fmla="*/ 382 h 619"/>
                <a:gd name="T28" fmla="*/ 354 w 634"/>
                <a:gd name="T29" fmla="*/ 264 h 619"/>
                <a:gd name="T30" fmla="*/ 339 w 634"/>
                <a:gd name="T31" fmla="*/ 250 h 619"/>
                <a:gd name="T32" fmla="*/ 471 w 634"/>
                <a:gd name="T33" fmla="*/ 0 h 619"/>
                <a:gd name="T34" fmla="*/ 471 w 634"/>
                <a:gd name="T35" fmla="*/ 0 h 619"/>
                <a:gd name="T36" fmla="*/ 324 w 634"/>
                <a:gd name="T37" fmla="*/ 117 h 619"/>
                <a:gd name="T38" fmla="*/ 162 w 634"/>
                <a:gd name="T39" fmla="*/ 58 h 619"/>
                <a:gd name="T40" fmla="*/ 0 w 634"/>
                <a:gd name="T41" fmla="*/ 147 h 619"/>
                <a:gd name="T42" fmla="*/ 0 w 634"/>
                <a:gd name="T43" fmla="*/ 618 h 619"/>
                <a:gd name="T44" fmla="*/ 162 w 634"/>
                <a:gd name="T45" fmla="*/ 530 h 619"/>
                <a:gd name="T46" fmla="*/ 324 w 634"/>
                <a:gd name="T47" fmla="*/ 588 h 619"/>
                <a:gd name="T48" fmla="*/ 471 w 634"/>
                <a:gd name="T49" fmla="*/ 471 h 619"/>
                <a:gd name="T50" fmla="*/ 633 w 634"/>
                <a:gd name="T51" fmla="*/ 588 h 619"/>
                <a:gd name="T52" fmla="*/ 633 w 634"/>
                <a:gd name="T53" fmla="*/ 117 h 619"/>
                <a:gd name="T54" fmla="*/ 471 w 634"/>
                <a:gd name="T55" fmla="*/ 0 h 619"/>
                <a:gd name="T56" fmla="*/ 589 w 634"/>
                <a:gd name="T57" fmla="*/ 515 h 619"/>
                <a:gd name="T58" fmla="*/ 589 w 634"/>
                <a:gd name="T59" fmla="*/ 515 h 619"/>
                <a:gd name="T60" fmla="*/ 471 w 634"/>
                <a:gd name="T61" fmla="*/ 426 h 619"/>
                <a:gd name="T62" fmla="*/ 324 w 634"/>
                <a:gd name="T63" fmla="*/ 544 h 619"/>
                <a:gd name="T64" fmla="*/ 162 w 634"/>
                <a:gd name="T65" fmla="*/ 485 h 619"/>
                <a:gd name="T66" fmla="*/ 44 w 634"/>
                <a:gd name="T67" fmla="*/ 559 h 619"/>
                <a:gd name="T68" fmla="*/ 44 w 634"/>
                <a:gd name="T69" fmla="*/ 162 h 619"/>
                <a:gd name="T70" fmla="*/ 162 w 634"/>
                <a:gd name="T71" fmla="*/ 88 h 619"/>
                <a:gd name="T72" fmla="*/ 324 w 634"/>
                <a:gd name="T73" fmla="*/ 147 h 619"/>
                <a:gd name="T74" fmla="*/ 471 w 634"/>
                <a:gd name="T75" fmla="*/ 29 h 619"/>
                <a:gd name="T76" fmla="*/ 589 w 634"/>
                <a:gd name="T77" fmla="*/ 117 h 619"/>
                <a:gd name="T78" fmla="*/ 589 w 634"/>
                <a:gd name="T79" fmla="*/ 515 h 619"/>
                <a:gd name="T80" fmla="*/ 471 w 634"/>
                <a:gd name="T81" fmla="*/ 323 h 619"/>
                <a:gd name="T82" fmla="*/ 471 w 634"/>
                <a:gd name="T83" fmla="*/ 323 h 619"/>
                <a:gd name="T84" fmla="*/ 501 w 634"/>
                <a:gd name="T85" fmla="*/ 353 h 619"/>
                <a:gd name="T86" fmla="*/ 516 w 634"/>
                <a:gd name="T87" fmla="*/ 323 h 619"/>
                <a:gd name="T88" fmla="*/ 516 w 634"/>
                <a:gd name="T89" fmla="*/ 176 h 619"/>
                <a:gd name="T90" fmla="*/ 501 w 634"/>
                <a:gd name="T91" fmla="*/ 147 h 619"/>
                <a:gd name="T92" fmla="*/ 471 w 634"/>
                <a:gd name="T93" fmla="*/ 176 h 619"/>
                <a:gd name="T94" fmla="*/ 471 w 634"/>
                <a:gd name="T95" fmla="*/ 323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4" h="619">
                  <a:moveTo>
                    <a:pt x="177" y="191"/>
                  </a:moveTo>
                  <a:lnTo>
                    <a:pt x="177" y="191"/>
                  </a:lnTo>
                  <a:lnTo>
                    <a:pt x="162" y="205"/>
                  </a:lnTo>
                  <a:cubicBezTo>
                    <a:pt x="162" y="412"/>
                    <a:pt x="162" y="412"/>
                    <a:pt x="162" y="412"/>
                  </a:cubicBezTo>
                  <a:lnTo>
                    <a:pt x="177" y="426"/>
                  </a:lnTo>
                  <a:cubicBezTo>
                    <a:pt x="192" y="426"/>
                    <a:pt x="207" y="412"/>
                    <a:pt x="207" y="412"/>
                  </a:cubicBezTo>
                  <a:cubicBezTo>
                    <a:pt x="207" y="205"/>
                    <a:pt x="207" y="205"/>
                    <a:pt x="207" y="205"/>
                  </a:cubicBezTo>
                  <a:cubicBezTo>
                    <a:pt x="207" y="205"/>
                    <a:pt x="192" y="191"/>
                    <a:pt x="177" y="191"/>
                  </a:cubicBezTo>
                  <a:close/>
                  <a:moveTo>
                    <a:pt x="339" y="250"/>
                  </a:moveTo>
                  <a:lnTo>
                    <a:pt x="339" y="250"/>
                  </a:lnTo>
                  <a:cubicBezTo>
                    <a:pt x="324" y="250"/>
                    <a:pt x="324" y="264"/>
                    <a:pt x="324" y="264"/>
                  </a:cubicBezTo>
                  <a:cubicBezTo>
                    <a:pt x="324" y="382"/>
                    <a:pt x="324" y="382"/>
                    <a:pt x="324" y="382"/>
                  </a:cubicBezTo>
                  <a:cubicBezTo>
                    <a:pt x="324" y="397"/>
                    <a:pt x="324" y="412"/>
                    <a:pt x="339" y="412"/>
                  </a:cubicBezTo>
                  <a:cubicBezTo>
                    <a:pt x="354" y="412"/>
                    <a:pt x="354" y="397"/>
                    <a:pt x="354" y="382"/>
                  </a:cubicBezTo>
                  <a:cubicBezTo>
                    <a:pt x="354" y="264"/>
                    <a:pt x="354" y="264"/>
                    <a:pt x="354" y="264"/>
                  </a:cubicBezTo>
                  <a:cubicBezTo>
                    <a:pt x="354" y="264"/>
                    <a:pt x="354" y="250"/>
                    <a:pt x="339" y="250"/>
                  </a:cubicBezTo>
                  <a:close/>
                  <a:moveTo>
                    <a:pt x="471" y="0"/>
                  </a:moveTo>
                  <a:lnTo>
                    <a:pt x="471" y="0"/>
                  </a:lnTo>
                  <a:cubicBezTo>
                    <a:pt x="324" y="117"/>
                    <a:pt x="324" y="117"/>
                    <a:pt x="324" y="117"/>
                  </a:cubicBezTo>
                  <a:cubicBezTo>
                    <a:pt x="162" y="58"/>
                    <a:pt x="162" y="58"/>
                    <a:pt x="162" y="58"/>
                  </a:cubicBezTo>
                  <a:cubicBezTo>
                    <a:pt x="0" y="147"/>
                    <a:pt x="0" y="147"/>
                    <a:pt x="0" y="147"/>
                  </a:cubicBezTo>
                  <a:cubicBezTo>
                    <a:pt x="0" y="618"/>
                    <a:pt x="0" y="618"/>
                    <a:pt x="0" y="618"/>
                  </a:cubicBezTo>
                  <a:cubicBezTo>
                    <a:pt x="162" y="530"/>
                    <a:pt x="162" y="530"/>
                    <a:pt x="162" y="530"/>
                  </a:cubicBezTo>
                  <a:cubicBezTo>
                    <a:pt x="324" y="588"/>
                    <a:pt x="324" y="588"/>
                    <a:pt x="324" y="588"/>
                  </a:cubicBezTo>
                  <a:cubicBezTo>
                    <a:pt x="471" y="471"/>
                    <a:pt x="471" y="471"/>
                    <a:pt x="471" y="471"/>
                  </a:cubicBezTo>
                  <a:cubicBezTo>
                    <a:pt x="633" y="588"/>
                    <a:pt x="633" y="588"/>
                    <a:pt x="633" y="588"/>
                  </a:cubicBezTo>
                  <a:cubicBezTo>
                    <a:pt x="633" y="117"/>
                    <a:pt x="633" y="117"/>
                    <a:pt x="633" y="117"/>
                  </a:cubicBezTo>
                  <a:lnTo>
                    <a:pt x="471" y="0"/>
                  </a:lnTo>
                  <a:close/>
                  <a:moveTo>
                    <a:pt x="589" y="515"/>
                  </a:moveTo>
                  <a:lnTo>
                    <a:pt x="589" y="515"/>
                  </a:lnTo>
                  <a:cubicBezTo>
                    <a:pt x="471" y="426"/>
                    <a:pt x="471" y="426"/>
                    <a:pt x="471" y="426"/>
                  </a:cubicBezTo>
                  <a:cubicBezTo>
                    <a:pt x="324" y="544"/>
                    <a:pt x="324" y="544"/>
                    <a:pt x="324" y="544"/>
                  </a:cubicBezTo>
                  <a:cubicBezTo>
                    <a:pt x="162" y="485"/>
                    <a:pt x="162" y="485"/>
                    <a:pt x="162" y="485"/>
                  </a:cubicBezTo>
                  <a:cubicBezTo>
                    <a:pt x="44" y="559"/>
                    <a:pt x="44" y="559"/>
                    <a:pt x="44" y="559"/>
                  </a:cubicBezTo>
                  <a:cubicBezTo>
                    <a:pt x="44" y="162"/>
                    <a:pt x="44" y="162"/>
                    <a:pt x="44" y="162"/>
                  </a:cubicBezTo>
                  <a:cubicBezTo>
                    <a:pt x="162" y="88"/>
                    <a:pt x="162" y="88"/>
                    <a:pt x="162" y="88"/>
                  </a:cubicBezTo>
                  <a:cubicBezTo>
                    <a:pt x="324" y="147"/>
                    <a:pt x="324" y="147"/>
                    <a:pt x="324" y="147"/>
                  </a:cubicBezTo>
                  <a:cubicBezTo>
                    <a:pt x="471" y="29"/>
                    <a:pt x="471" y="29"/>
                    <a:pt x="471" y="29"/>
                  </a:cubicBezTo>
                  <a:cubicBezTo>
                    <a:pt x="589" y="117"/>
                    <a:pt x="589" y="117"/>
                    <a:pt x="589" y="117"/>
                  </a:cubicBezTo>
                  <a:lnTo>
                    <a:pt x="589" y="515"/>
                  </a:lnTo>
                  <a:close/>
                  <a:moveTo>
                    <a:pt x="471" y="323"/>
                  </a:moveTo>
                  <a:lnTo>
                    <a:pt x="471" y="323"/>
                  </a:lnTo>
                  <a:cubicBezTo>
                    <a:pt x="471" y="338"/>
                    <a:pt x="486" y="353"/>
                    <a:pt x="501" y="353"/>
                  </a:cubicBezTo>
                  <a:cubicBezTo>
                    <a:pt x="501" y="353"/>
                    <a:pt x="516" y="338"/>
                    <a:pt x="516" y="323"/>
                  </a:cubicBezTo>
                  <a:cubicBezTo>
                    <a:pt x="516" y="176"/>
                    <a:pt x="516" y="176"/>
                    <a:pt x="516" y="176"/>
                  </a:cubicBezTo>
                  <a:cubicBezTo>
                    <a:pt x="516" y="162"/>
                    <a:pt x="501" y="147"/>
                    <a:pt x="501" y="147"/>
                  </a:cubicBezTo>
                  <a:cubicBezTo>
                    <a:pt x="486" y="147"/>
                    <a:pt x="471" y="162"/>
                    <a:pt x="471" y="176"/>
                  </a:cubicBezTo>
                  <a:lnTo>
                    <a:pt x="471" y="323"/>
                  </a:lnTo>
                  <a:close/>
                </a:path>
              </a:pathLst>
            </a:custGeom>
            <a:grp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grpSp>
      <p:sp>
        <p:nvSpPr>
          <p:cNvPr id="34" name="TextBox 19">
            <a:extLst>
              <a:ext uri="{FF2B5EF4-FFF2-40B4-BE49-F238E27FC236}">
                <a16:creationId xmlns:a16="http://schemas.microsoft.com/office/drawing/2014/main" id="{56F6AE1C-636D-CD18-EEF4-F4AD453D38EB}"/>
              </a:ext>
            </a:extLst>
          </p:cNvPr>
          <p:cNvSpPr txBox="1"/>
          <p:nvPr/>
        </p:nvSpPr>
        <p:spPr>
          <a:xfrm>
            <a:off x="2235376" y="3749491"/>
            <a:ext cx="2616390" cy="338554"/>
          </a:xfrm>
          <a:prstGeom prst="rect">
            <a:avLst/>
          </a:prstGeom>
          <a:noFill/>
        </p:spPr>
        <p:txBody>
          <a:bodyPr wrap="square" rtlCol="0">
            <a:spAutoFit/>
          </a:bodyPr>
          <a:lstStyle/>
          <a:p>
            <a:r>
              <a:rPr lang="en-US" altLang="zh-CN" sz="1600" b="1" dirty="0">
                <a:solidFill>
                  <a:srgbClr val="1A2F64"/>
                </a:solidFill>
                <a:cs typeface="+mn-ea"/>
                <a:sym typeface="+mn-lt"/>
              </a:rPr>
              <a:t>Add title text</a:t>
            </a:r>
            <a:endParaRPr lang="zh-CN" altLang="en-US" sz="1600" b="1" dirty="0">
              <a:solidFill>
                <a:srgbClr val="1A2F64"/>
              </a:solidFill>
              <a:cs typeface="+mn-ea"/>
              <a:sym typeface="+mn-lt"/>
            </a:endParaRPr>
          </a:p>
        </p:txBody>
      </p:sp>
      <p:sp>
        <p:nvSpPr>
          <p:cNvPr id="35" name="TextBox 21">
            <a:extLst>
              <a:ext uri="{FF2B5EF4-FFF2-40B4-BE49-F238E27FC236}">
                <a16:creationId xmlns:a16="http://schemas.microsoft.com/office/drawing/2014/main" id="{7C225207-6836-E88F-DA26-EB45F4E4E185}"/>
              </a:ext>
            </a:extLst>
          </p:cNvPr>
          <p:cNvSpPr txBox="1"/>
          <p:nvPr/>
        </p:nvSpPr>
        <p:spPr>
          <a:xfrm>
            <a:off x="2235376" y="4013503"/>
            <a:ext cx="3520682" cy="705258"/>
          </a:xfrm>
          <a:prstGeom prst="rect">
            <a:avLst/>
          </a:prstGeom>
          <a:noFill/>
        </p:spPr>
        <p:txBody>
          <a:bodyPr wrap="square" rtlCol="0">
            <a:spAutoFit/>
          </a:bodyPr>
          <a:lstStyle/>
          <a:p>
            <a:pPr>
              <a:lnSpc>
                <a:spcPct val="150000"/>
              </a:lnSpc>
            </a:pPr>
            <a:r>
              <a:rPr lang="en-US" altLang="zh-CN" sz="1400" dirty="0">
                <a:solidFill>
                  <a:schemeClr val="bg1">
                    <a:lumMod val="50000"/>
                  </a:schemeClr>
                </a:solidFill>
                <a:cs typeface="+mn-ea"/>
                <a:sym typeface="+mn-lt"/>
              </a:rPr>
              <a:t>Click here to add text content, such as keywords, some brief introductions, etc.</a:t>
            </a:r>
            <a:endParaRPr lang="en-US" sz="1400" dirty="0">
              <a:solidFill>
                <a:schemeClr val="bg1">
                  <a:lumMod val="50000"/>
                </a:schemeClr>
              </a:solidFill>
              <a:cs typeface="+mn-ea"/>
              <a:sym typeface="+mn-lt"/>
            </a:endParaRPr>
          </a:p>
        </p:txBody>
      </p:sp>
      <p:sp>
        <p:nvSpPr>
          <p:cNvPr id="36" name="TextBox 22">
            <a:extLst>
              <a:ext uri="{FF2B5EF4-FFF2-40B4-BE49-F238E27FC236}">
                <a16:creationId xmlns:a16="http://schemas.microsoft.com/office/drawing/2014/main" id="{6B22B2F6-1AE9-225E-93B8-CD8F22AF8F6E}"/>
              </a:ext>
            </a:extLst>
          </p:cNvPr>
          <p:cNvSpPr txBox="1"/>
          <p:nvPr/>
        </p:nvSpPr>
        <p:spPr>
          <a:xfrm>
            <a:off x="2235376" y="5039800"/>
            <a:ext cx="2616390" cy="338554"/>
          </a:xfrm>
          <a:prstGeom prst="rect">
            <a:avLst/>
          </a:prstGeom>
          <a:noFill/>
        </p:spPr>
        <p:txBody>
          <a:bodyPr wrap="square" rtlCol="0">
            <a:spAutoFit/>
          </a:bodyPr>
          <a:lstStyle/>
          <a:p>
            <a:r>
              <a:rPr lang="en-US" altLang="zh-CN" sz="1600" b="1" dirty="0">
                <a:solidFill>
                  <a:srgbClr val="1A2F64"/>
                </a:solidFill>
                <a:cs typeface="+mn-ea"/>
                <a:sym typeface="+mn-lt"/>
              </a:rPr>
              <a:t>Add title text</a:t>
            </a:r>
            <a:endParaRPr lang="zh-CN" altLang="en-US" sz="1600" b="1" dirty="0">
              <a:solidFill>
                <a:srgbClr val="1A2F64"/>
              </a:solidFill>
              <a:cs typeface="+mn-ea"/>
              <a:sym typeface="+mn-lt"/>
            </a:endParaRPr>
          </a:p>
        </p:txBody>
      </p:sp>
      <p:sp>
        <p:nvSpPr>
          <p:cNvPr id="37" name="TextBox 23">
            <a:extLst>
              <a:ext uri="{FF2B5EF4-FFF2-40B4-BE49-F238E27FC236}">
                <a16:creationId xmlns:a16="http://schemas.microsoft.com/office/drawing/2014/main" id="{A296DD0B-99A1-02CA-EA53-CC1C771DFB14}"/>
              </a:ext>
            </a:extLst>
          </p:cNvPr>
          <p:cNvSpPr txBox="1"/>
          <p:nvPr/>
        </p:nvSpPr>
        <p:spPr>
          <a:xfrm>
            <a:off x="2235377" y="5303812"/>
            <a:ext cx="3567776" cy="705258"/>
          </a:xfrm>
          <a:prstGeom prst="rect">
            <a:avLst/>
          </a:prstGeom>
          <a:noFill/>
        </p:spPr>
        <p:txBody>
          <a:bodyPr wrap="square" rtlCol="0">
            <a:spAutoFit/>
          </a:bodyPr>
          <a:lstStyle/>
          <a:p>
            <a:pPr>
              <a:lnSpc>
                <a:spcPct val="150000"/>
              </a:lnSpc>
            </a:pPr>
            <a:r>
              <a:rPr lang="en-US" altLang="zh-CN" sz="1400" dirty="0">
                <a:solidFill>
                  <a:schemeClr val="bg1">
                    <a:lumMod val="50000"/>
                  </a:schemeClr>
                </a:solidFill>
                <a:cs typeface="+mn-ea"/>
                <a:sym typeface="+mn-lt"/>
              </a:rPr>
              <a:t>Click here to add text content, such as keywords, some brief introductions, etc.</a:t>
            </a:r>
            <a:endParaRPr lang="zh-CN" altLang="en-US" sz="1400" dirty="0">
              <a:solidFill>
                <a:schemeClr val="bg1">
                  <a:lumMod val="50000"/>
                </a:schemeClr>
              </a:solidFill>
              <a:cs typeface="+mn-ea"/>
              <a:sym typeface="+mn-lt"/>
            </a:endParaRPr>
          </a:p>
        </p:txBody>
      </p:sp>
    </p:spTree>
    <p:extLst>
      <p:ext uri="{BB962C8B-B14F-4D97-AF65-F5344CB8AC3E}">
        <p14:creationId xmlns:p14="http://schemas.microsoft.com/office/powerpoint/2010/main" val="567524074"/>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xmlns:a16="http://schemas.microsoft.com/office/drawing/2014/main"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500" fill="hold"/>
                                        <p:tgtEl>
                                          <p:spTgt spid="23"/>
                                        </p:tgtEl>
                                        <p:attrNameLst>
                                          <p:attrName>ppt_x</p:attrName>
                                        </p:attrNameLst>
                                      </p:cBhvr>
                                      <p:tavLst>
                                        <p:tav tm="0">
                                          <p:val>
                                            <p:strVal val="0-#ppt_w/2"/>
                                          </p:val>
                                        </p:tav>
                                        <p:tav tm="100000">
                                          <p:val>
                                            <p:strVal val="#ppt_x"/>
                                          </p:val>
                                        </p:tav>
                                      </p:tavLst>
                                    </p:anim>
                                    <p:anim calcmode="lin" valueType="num">
                                      <p:cBhvr additive="base">
                                        <p:cTn id="12" dur="15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0-#ppt_w/2"/>
                                          </p:val>
                                        </p:tav>
                                        <p:tav tm="100000">
                                          <p:val>
                                            <p:strVal val="#ppt_x"/>
                                          </p:val>
                                        </p:tav>
                                      </p:tavLst>
                                    </p:anim>
                                    <p:anim calcmode="lin" valueType="num">
                                      <p:cBhvr additive="base">
                                        <p:cTn id="16" dur="1500" fill="hold"/>
                                        <p:tgtEl>
                                          <p:spTgt spid="24"/>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1500" fill="hold"/>
                                        <p:tgtEl>
                                          <p:spTgt spid="25"/>
                                        </p:tgtEl>
                                        <p:attrNameLst>
                                          <p:attrName>ppt_x</p:attrName>
                                        </p:attrNameLst>
                                      </p:cBhvr>
                                      <p:tavLst>
                                        <p:tav tm="0">
                                          <p:val>
                                            <p:strVal val="1+#ppt_w/2"/>
                                          </p:val>
                                        </p:tav>
                                        <p:tav tm="100000">
                                          <p:val>
                                            <p:strVal val="#ppt_x"/>
                                          </p:val>
                                        </p:tav>
                                      </p:tavLst>
                                    </p:anim>
                                    <p:anim calcmode="lin" valueType="num">
                                      <p:cBhvr additive="base">
                                        <p:cTn id="20" dur="1500" fill="hold"/>
                                        <p:tgtEl>
                                          <p:spTgt spid="25"/>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1500" fill="hold"/>
                                        <p:tgtEl>
                                          <p:spTgt spid="22"/>
                                        </p:tgtEl>
                                        <p:attrNameLst>
                                          <p:attrName>ppt_x</p:attrName>
                                        </p:attrNameLst>
                                      </p:cBhvr>
                                      <p:tavLst>
                                        <p:tav tm="0">
                                          <p:val>
                                            <p:strVal val="1+#ppt_w/2"/>
                                          </p:val>
                                        </p:tav>
                                        <p:tav tm="100000">
                                          <p:val>
                                            <p:strVal val="#ppt_x"/>
                                          </p:val>
                                        </p:tav>
                                      </p:tavLst>
                                    </p:anim>
                                    <p:anim calcmode="lin" valueType="num">
                                      <p:cBhvr additive="base">
                                        <p:cTn id="24" dur="1500" fill="hold"/>
                                        <p:tgtEl>
                                          <p:spTgt spid="22"/>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4" presetClass="entr" presetSubtype="10" fill="hold" grpId="0" nodeType="afterEffect">
                                  <p:stCondLst>
                                    <p:cond delay="0"/>
                                  </p:stCondLst>
                                  <p:iterate type="lt">
                                    <p:tmPct val="10000"/>
                                  </p:iterate>
                                  <p:childTnLst>
                                    <p:set>
                                      <p:cBhvr>
                                        <p:cTn id="27" dur="1" fill="hold">
                                          <p:stCondLst>
                                            <p:cond delay="0"/>
                                          </p:stCondLst>
                                        </p:cTn>
                                        <p:tgtEl>
                                          <p:spTgt spid="26"/>
                                        </p:tgtEl>
                                        <p:attrNameLst>
                                          <p:attrName>style.visibility</p:attrName>
                                        </p:attrNameLst>
                                      </p:cBhvr>
                                      <p:to>
                                        <p:strVal val="visible"/>
                                      </p:to>
                                    </p:set>
                                    <p:animEffect transition="in" filter="randombar(horizontal)">
                                      <p:cBhvr>
                                        <p:cTn id="28" dur="500"/>
                                        <p:tgtEl>
                                          <p:spTgt spid="26"/>
                                        </p:tgtEl>
                                      </p:cBhvr>
                                    </p:animEffect>
                                  </p:childTnLst>
                                </p:cTn>
                              </p:par>
                            </p:childTnLst>
                          </p:cTn>
                        </p:par>
                        <p:par>
                          <p:cTn id="29" fill="hold">
                            <p:stCondLst>
                              <p:cond delay="3400"/>
                            </p:stCondLst>
                            <p:childTnLst>
                              <p:par>
                                <p:cTn id="30" presetID="14" presetClass="entr" presetSubtype="10"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randombar(horizontal)">
                                      <p:cBhvr>
                                        <p:cTn id="32" dur="500"/>
                                        <p:tgtEl>
                                          <p:spTgt spid="27"/>
                                        </p:tgtEl>
                                      </p:cBhvr>
                                    </p:animEffect>
                                  </p:childTnLst>
                                </p:cTn>
                              </p:par>
                            </p:childTnLst>
                          </p:cTn>
                        </p:par>
                        <p:par>
                          <p:cTn id="33" fill="hold">
                            <p:stCondLst>
                              <p:cond delay="3900"/>
                            </p:stCondLst>
                            <p:childTnLst>
                              <p:par>
                                <p:cTn id="34" presetID="53" presetClass="entr" presetSubtype="16"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Effect transition="in" filter="fade">
                                      <p:cBhvr>
                                        <p:cTn id="38" dur="500"/>
                                        <p:tgtEl>
                                          <p:spTgt spid="31"/>
                                        </p:tgtEl>
                                      </p:cBhvr>
                                    </p:animEffect>
                                  </p:childTnLst>
                                </p:cTn>
                              </p:par>
                            </p:childTnLst>
                          </p:cTn>
                        </p:par>
                        <p:par>
                          <p:cTn id="39" fill="hold">
                            <p:stCondLst>
                              <p:cond delay="4400"/>
                            </p:stCondLst>
                            <p:childTnLst>
                              <p:par>
                                <p:cTn id="40" presetID="14" presetClass="entr" presetSubtype="10" fill="hold" grpId="0" nodeType="afterEffect">
                                  <p:stCondLst>
                                    <p:cond delay="0"/>
                                  </p:stCondLst>
                                  <p:iterate type="lt">
                                    <p:tmPct val="10000"/>
                                  </p:iterate>
                                  <p:childTnLst>
                                    <p:set>
                                      <p:cBhvr>
                                        <p:cTn id="41" dur="1" fill="hold">
                                          <p:stCondLst>
                                            <p:cond delay="0"/>
                                          </p:stCondLst>
                                        </p:cTn>
                                        <p:tgtEl>
                                          <p:spTgt spid="34"/>
                                        </p:tgtEl>
                                        <p:attrNameLst>
                                          <p:attrName>style.visibility</p:attrName>
                                        </p:attrNameLst>
                                      </p:cBhvr>
                                      <p:to>
                                        <p:strVal val="visible"/>
                                      </p:to>
                                    </p:set>
                                    <p:animEffect transition="in" filter="randombar(horizontal)">
                                      <p:cBhvr>
                                        <p:cTn id="42" dur="500"/>
                                        <p:tgtEl>
                                          <p:spTgt spid="34"/>
                                        </p:tgtEl>
                                      </p:cBhvr>
                                    </p:animEffect>
                                  </p:childTnLst>
                                </p:cTn>
                              </p:par>
                            </p:childTnLst>
                          </p:cTn>
                        </p:par>
                        <p:par>
                          <p:cTn id="43" fill="hold">
                            <p:stCondLst>
                              <p:cond delay="5450"/>
                            </p:stCondLst>
                            <p:childTnLst>
                              <p:par>
                                <p:cTn id="44" presetID="14" presetClass="entr" presetSubtype="10"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randombar(horizontal)">
                                      <p:cBhvr>
                                        <p:cTn id="46" dur="500"/>
                                        <p:tgtEl>
                                          <p:spTgt spid="35"/>
                                        </p:tgtEl>
                                      </p:cBhvr>
                                    </p:animEffect>
                                  </p:childTnLst>
                                </p:cTn>
                              </p:par>
                            </p:childTnLst>
                          </p:cTn>
                        </p:par>
                        <p:par>
                          <p:cTn id="47" fill="hold">
                            <p:stCondLst>
                              <p:cond delay="5950"/>
                            </p:stCondLst>
                            <p:childTnLst>
                              <p:par>
                                <p:cTn id="48" presetID="53" presetClass="entr" presetSubtype="16" fill="hold"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p:cTn id="50" dur="500" fill="hold"/>
                                        <p:tgtEl>
                                          <p:spTgt spid="28"/>
                                        </p:tgtEl>
                                        <p:attrNameLst>
                                          <p:attrName>ppt_w</p:attrName>
                                        </p:attrNameLst>
                                      </p:cBhvr>
                                      <p:tavLst>
                                        <p:tav tm="0">
                                          <p:val>
                                            <p:fltVal val="0"/>
                                          </p:val>
                                        </p:tav>
                                        <p:tav tm="100000">
                                          <p:val>
                                            <p:strVal val="#ppt_w"/>
                                          </p:val>
                                        </p:tav>
                                      </p:tavLst>
                                    </p:anim>
                                    <p:anim calcmode="lin" valueType="num">
                                      <p:cBhvr>
                                        <p:cTn id="51" dur="500" fill="hold"/>
                                        <p:tgtEl>
                                          <p:spTgt spid="28"/>
                                        </p:tgtEl>
                                        <p:attrNameLst>
                                          <p:attrName>ppt_h</p:attrName>
                                        </p:attrNameLst>
                                      </p:cBhvr>
                                      <p:tavLst>
                                        <p:tav tm="0">
                                          <p:val>
                                            <p:fltVal val="0"/>
                                          </p:val>
                                        </p:tav>
                                        <p:tav tm="100000">
                                          <p:val>
                                            <p:strVal val="#ppt_h"/>
                                          </p:val>
                                        </p:tav>
                                      </p:tavLst>
                                    </p:anim>
                                    <p:animEffect transition="in" filter="fade">
                                      <p:cBhvr>
                                        <p:cTn id="52" dur="500"/>
                                        <p:tgtEl>
                                          <p:spTgt spid="28"/>
                                        </p:tgtEl>
                                      </p:cBhvr>
                                    </p:animEffect>
                                  </p:childTnLst>
                                </p:cTn>
                              </p:par>
                            </p:childTnLst>
                          </p:cTn>
                        </p:par>
                        <p:par>
                          <p:cTn id="53" fill="hold">
                            <p:stCondLst>
                              <p:cond delay="6450"/>
                            </p:stCondLst>
                            <p:childTnLst>
                              <p:par>
                                <p:cTn id="54" presetID="14" presetClass="entr" presetSubtype="10" fill="hold" grpId="0" nodeType="afterEffect">
                                  <p:stCondLst>
                                    <p:cond delay="0"/>
                                  </p:stCondLst>
                                  <p:iterate type="lt">
                                    <p:tmPct val="10000"/>
                                  </p:iterate>
                                  <p:childTnLst>
                                    <p:set>
                                      <p:cBhvr>
                                        <p:cTn id="55" dur="1" fill="hold">
                                          <p:stCondLst>
                                            <p:cond delay="0"/>
                                          </p:stCondLst>
                                        </p:cTn>
                                        <p:tgtEl>
                                          <p:spTgt spid="36"/>
                                        </p:tgtEl>
                                        <p:attrNameLst>
                                          <p:attrName>style.visibility</p:attrName>
                                        </p:attrNameLst>
                                      </p:cBhvr>
                                      <p:to>
                                        <p:strVal val="visible"/>
                                      </p:to>
                                    </p:set>
                                    <p:animEffect transition="in" filter="randombar(horizontal)">
                                      <p:cBhvr>
                                        <p:cTn id="56" dur="500"/>
                                        <p:tgtEl>
                                          <p:spTgt spid="36"/>
                                        </p:tgtEl>
                                      </p:cBhvr>
                                    </p:animEffect>
                                  </p:childTnLst>
                                </p:cTn>
                              </p:par>
                            </p:childTnLst>
                          </p:cTn>
                        </p:par>
                        <p:par>
                          <p:cTn id="57" fill="hold">
                            <p:stCondLst>
                              <p:cond delay="7500"/>
                            </p:stCondLst>
                            <p:childTnLst>
                              <p:par>
                                <p:cTn id="58" presetID="14" presetClass="entr" presetSubtype="1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randombar(horizontal)">
                                      <p:cBhvr>
                                        <p:cTn id="6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p:bldP spid="34" grpId="0"/>
      <p:bldP spid="35" grpId="0"/>
      <p:bldP spid="36"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a:extLst>
              <a:ext uri="{FF2B5EF4-FFF2-40B4-BE49-F238E27FC236}">
                <a16:creationId xmlns:a16="http://schemas.microsoft.com/office/drawing/2014/main" id="{26A001BB-E299-792B-6258-3910B4F0C33F}"/>
              </a:ext>
            </a:extLst>
          </p:cNvPr>
          <p:cNvGrpSpPr/>
          <p:nvPr/>
        </p:nvGrpSpPr>
        <p:grpSpPr>
          <a:xfrm>
            <a:off x="236697" y="246311"/>
            <a:ext cx="2495675" cy="711634"/>
            <a:chOff x="8652327" y="4110737"/>
            <a:chExt cx="2164418" cy="617177"/>
          </a:xfrm>
        </p:grpSpPr>
        <p:sp>
          <p:nvSpPr>
            <p:cNvPr id="15" name="Rectangle 13">
              <a:extLst>
                <a:ext uri="{FF2B5EF4-FFF2-40B4-BE49-F238E27FC236}">
                  <a16:creationId xmlns:a16="http://schemas.microsoft.com/office/drawing/2014/main" id="{EFDA2B77-E5C2-4417-080D-30D0CB28D863}"/>
                </a:ext>
              </a:extLst>
            </p:cNvPr>
            <p:cNvSpPr/>
            <p:nvPr/>
          </p:nvSpPr>
          <p:spPr>
            <a:xfrm>
              <a:off x="9124950" y="4250747"/>
              <a:ext cx="1691795" cy="320310"/>
            </a:xfrm>
            <a:prstGeom prst="rect">
              <a:avLst/>
            </a:prstGeom>
            <a:solidFill>
              <a:srgbClr val="1A2F64"/>
            </a:solidFill>
          </p:spPr>
          <p:txBody>
            <a:bodyPr wrap="square">
              <a:spAutoFit/>
            </a:bodyPr>
            <a:lstStyle/>
            <a:p>
              <a:pPr marL="0" marR="0" lvl="0" indent="0" defTabSz="914354" eaLnBrk="1" fontAlgn="auto" latinLnBrk="0" hangingPunct="1">
                <a:lnSpc>
                  <a:spcPct val="100000"/>
                </a:lnSpc>
                <a:spcBef>
                  <a:spcPts val="600"/>
                </a:spcBef>
                <a:spcAft>
                  <a:spcPts val="0"/>
                </a:spcAft>
                <a:buClr>
                  <a:srgbClr val="E24848"/>
                </a:buClr>
                <a:buSzTx/>
                <a:buFontTx/>
                <a:buNone/>
                <a:tabLst/>
                <a:defRPr/>
              </a:pPr>
              <a:r>
                <a:rPr kumimoji="0" lang="en-US" altLang="zh-CN" b="0" i="0" u="none" strike="noStrike" kern="0" cap="none" spc="0" normalizeH="0" baseline="0" noProof="1">
                  <a:ln>
                    <a:noFill/>
                  </a:ln>
                  <a:solidFill>
                    <a:prstClr val="white"/>
                  </a:solidFill>
                  <a:effectLst/>
                  <a:uLnTx/>
                  <a:uFillTx/>
                  <a:cs typeface="+mn-ea"/>
                  <a:sym typeface="+mn-lt"/>
                </a:rPr>
                <a:t>Add title text</a:t>
              </a:r>
              <a:endParaRPr kumimoji="0" lang="zh-CN" altLang="en-US" b="0" i="0" u="none" strike="noStrike" kern="0" cap="none" spc="0" normalizeH="0" baseline="0" noProof="1">
                <a:ln>
                  <a:noFill/>
                </a:ln>
                <a:solidFill>
                  <a:prstClr val="white"/>
                </a:solidFill>
                <a:effectLst/>
                <a:uLnTx/>
                <a:uFillTx/>
                <a:cs typeface="+mn-ea"/>
                <a:sym typeface="+mn-lt"/>
              </a:endParaRPr>
            </a:p>
          </p:txBody>
        </p:sp>
        <p:cxnSp>
          <p:nvCxnSpPr>
            <p:cNvPr id="16" name="Straight Connector 35">
              <a:extLst>
                <a:ext uri="{FF2B5EF4-FFF2-40B4-BE49-F238E27FC236}">
                  <a16:creationId xmlns:a16="http://schemas.microsoft.com/office/drawing/2014/main" id="{DFC00CD1-BBFD-5526-517E-7BD0F8A86093}"/>
                </a:ext>
              </a:extLst>
            </p:cNvPr>
            <p:cNvCxnSpPr>
              <a:cxnSpLocks/>
            </p:cNvCxnSpPr>
            <p:nvPr/>
          </p:nvCxnSpPr>
          <p:spPr>
            <a:xfrm>
              <a:off x="9125126" y="4110737"/>
              <a:ext cx="0" cy="617177"/>
            </a:xfrm>
            <a:prstGeom prst="line">
              <a:avLst/>
            </a:prstGeom>
            <a:noFill/>
            <a:ln w="6350" cap="flat" cmpd="sng" algn="ctr">
              <a:solidFill>
                <a:srgbClr val="1A2F64"/>
              </a:solidFill>
              <a:prstDash val="solid"/>
              <a:miter lim="800000"/>
            </a:ln>
            <a:effectLst/>
          </p:spPr>
        </p:cxnSp>
        <p:grpSp>
          <p:nvGrpSpPr>
            <p:cNvPr id="17" name="Group 45">
              <a:extLst>
                <a:ext uri="{FF2B5EF4-FFF2-40B4-BE49-F238E27FC236}">
                  <a16:creationId xmlns:a16="http://schemas.microsoft.com/office/drawing/2014/main" id="{34F2C583-0052-5F29-937C-D538BEAC0E28}"/>
                </a:ext>
              </a:extLst>
            </p:cNvPr>
            <p:cNvGrpSpPr/>
            <p:nvPr/>
          </p:nvGrpSpPr>
          <p:grpSpPr>
            <a:xfrm>
              <a:off x="8652327" y="4272458"/>
              <a:ext cx="385349" cy="332427"/>
              <a:chOff x="7587897" y="3110308"/>
              <a:chExt cx="287090" cy="247662"/>
            </a:xfrm>
            <a:solidFill>
              <a:sysClr val="windowText" lastClr="000000">
                <a:lumMod val="65000"/>
                <a:lumOff val="35000"/>
              </a:sysClr>
            </a:solidFill>
          </p:grpSpPr>
          <p:sp>
            <p:nvSpPr>
              <p:cNvPr id="18" name="Freeform 352">
                <a:extLst>
                  <a:ext uri="{FF2B5EF4-FFF2-40B4-BE49-F238E27FC236}">
                    <a16:creationId xmlns:a16="http://schemas.microsoft.com/office/drawing/2014/main" id="{C54BDE43-1856-64F3-6CC1-8AAB607E5A46}"/>
                  </a:ext>
                </a:extLst>
              </p:cNvPr>
              <p:cNvSpPr>
                <a:spLocks/>
              </p:cNvSpPr>
              <p:nvPr/>
            </p:nvSpPr>
            <p:spPr bwMode="auto">
              <a:xfrm>
                <a:off x="7823237" y="3133719"/>
                <a:ext cx="51750" cy="202073"/>
              </a:xfrm>
              <a:custGeom>
                <a:avLst/>
                <a:gdLst>
                  <a:gd name="T0" fmla="*/ 23 w 169"/>
                  <a:gd name="T1" fmla="*/ 2 h 658"/>
                  <a:gd name="T2" fmla="*/ 18 w 169"/>
                  <a:gd name="T3" fmla="*/ 0 h 658"/>
                  <a:gd name="T4" fmla="*/ 11 w 169"/>
                  <a:gd name="T5" fmla="*/ 0 h 658"/>
                  <a:gd name="T6" fmla="*/ 7 w 169"/>
                  <a:gd name="T7" fmla="*/ 3 h 658"/>
                  <a:gd name="T8" fmla="*/ 2 w 169"/>
                  <a:gd name="T9" fmla="*/ 8 h 658"/>
                  <a:gd name="T10" fmla="*/ 0 w 169"/>
                  <a:gd name="T11" fmla="*/ 13 h 658"/>
                  <a:gd name="T12" fmla="*/ 1 w 169"/>
                  <a:gd name="T13" fmla="*/ 20 h 658"/>
                  <a:gd name="T14" fmla="*/ 3 w 169"/>
                  <a:gd name="T15" fmla="*/ 24 h 658"/>
                  <a:gd name="T16" fmla="*/ 21 w 169"/>
                  <a:gd name="T17" fmla="*/ 41 h 658"/>
                  <a:gd name="T18" fmla="*/ 49 w 169"/>
                  <a:gd name="T19" fmla="*/ 72 h 658"/>
                  <a:gd name="T20" fmla="*/ 73 w 169"/>
                  <a:gd name="T21" fmla="*/ 106 h 658"/>
                  <a:gd name="T22" fmla="*/ 93 w 169"/>
                  <a:gd name="T23" fmla="*/ 142 h 658"/>
                  <a:gd name="T24" fmla="*/ 111 w 169"/>
                  <a:gd name="T25" fmla="*/ 181 h 658"/>
                  <a:gd name="T26" fmla="*/ 123 w 169"/>
                  <a:gd name="T27" fmla="*/ 221 h 658"/>
                  <a:gd name="T28" fmla="*/ 132 w 169"/>
                  <a:gd name="T29" fmla="*/ 263 h 658"/>
                  <a:gd name="T30" fmla="*/ 137 w 169"/>
                  <a:gd name="T31" fmla="*/ 307 h 658"/>
                  <a:gd name="T32" fmla="*/ 137 w 169"/>
                  <a:gd name="T33" fmla="*/ 351 h 658"/>
                  <a:gd name="T34" fmla="*/ 132 w 169"/>
                  <a:gd name="T35" fmla="*/ 394 h 658"/>
                  <a:gd name="T36" fmla="*/ 123 w 169"/>
                  <a:gd name="T37" fmla="*/ 437 h 658"/>
                  <a:gd name="T38" fmla="*/ 111 w 169"/>
                  <a:gd name="T39" fmla="*/ 478 h 658"/>
                  <a:gd name="T40" fmla="*/ 93 w 169"/>
                  <a:gd name="T41" fmla="*/ 516 h 658"/>
                  <a:gd name="T42" fmla="*/ 73 w 169"/>
                  <a:gd name="T43" fmla="*/ 552 h 658"/>
                  <a:gd name="T44" fmla="*/ 49 w 169"/>
                  <a:gd name="T45" fmla="*/ 586 h 658"/>
                  <a:gd name="T46" fmla="*/ 21 w 169"/>
                  <a:gd name="T47" fmla="*/ 617 h 658"/>
                  <a:gd name="T48" fmla="*/ 3 w 169"/>
                  <a:gd name="T49" fmla="*/ 633 h 658"/>
                  <a:gd name="T50" fmla="*/ 1 w 169"/>
                  <a:gd name="T51" fmla="*/ 639 h 658"/>
                  <a:gd name="T52" fmla="*/ 0 w 169"/>
                  <a:gd name="T53" fmla="*/ 644 h 658"/>
                  <a:gd name="T54" fmla="*/ 2 w 169"/>
                  <a:gd name="T55" fmla="*/ 650 h 658"/>
                  <a:gd name="T56" fmla="*/ 7 w 169"/>
                  <a:gd name="T57" fmla="*/ 656 h 658"/>
                  <a:gd name="T58" fmla="*/ 12 w 169"/>
                  <a:gd name="T59" fmla="*/ 658 h 658"/>
                  <a:gd name="T60" fmla="*/ 21 w 169"/>
                  <a:gd name="T61" fmla="*/ 658 h 658"/>
                  <a:gd name="T62" fmla="*/ 42 w 169"/>
                  <a:gd name="T63" fmla="*/ 639 h 658"/>
                  <a:gd name="T64" fmla="*/ 72 w 169"/>
                  <a:gd name="T65" fmla="*/ 606 h 658"/>
                  <a:gd name="T66" fmla="*/ 99 w 169"/>
                  <a:gd name="T67" fmla="*/ 570 h 658"/>
                  <a:gd name="T68" fmla="*/ 121 w 169"/>
                  <a:gd name="T69" fmla="*/ 530 h 658"/>
                  <a:gd name="T70" fmla="*/ 140 w 169"/>
                  <a:gd name="T71" fmla="*/ 489 h 658"/>
                  <a:gd name="T72" fmla="*/ 153 w 169"/>
                  <a:gd name="T73" fmla="*/ 446 h 658"/>
                  <a:gd name="T74" fmla="*/ 163 w 169"/>
                  <a:gd name="T75" fmla="*/ 400 h 658"/>
                  <a:gd name="T76" fmla="*/ 168 w 169"/>
                  <a:gd name="T77" fmla="*/ 353 h 658"/>
                  <a:gd name="T78" fmla="*/ 168 w 169"/>
                  <a:gd name="T79" fmla="*/ 306 h 658"/>
                  <a:gd name="T80" fmla="*/ 163 w 169"/>
                  <a:gd name="T81" fmla="*/ 259 h 658"/>
                  <a:gd name="T82" fmla="*/ 153 w 169"/>
                  <a:gd name="T83" fmla="*/ 213 h 658"/>
                  <a:gd name="T84" fmla="*/ 140 w 169"/>
                  <a:gd name="T85" fmla="*/ 170 h 658"/>
                  <a:gd name="T86" fmla="*/ 121 w 169"/>
                  <a:gd name="T87" fmla="*/ 128 h 658"/>
                  <a:gd name="T88" fmla="*/ 99 w 169"/>
                  <a:gd name="T89" fmla="*/ 89 h 658"/>
                  <a:gd name="T90" fmla="*/ 72 w 169"/>
                  <a:gd name="T91" fmla="*/ 52 h 658"/>
                  <a:gd name="T92" fmla="*/ 42 w 169"/>
                  <a:gd name="T93" fmla="*/ 19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9" h="658">
                    <a:moveTo>
                      <a:pt x="25" y="4"/>
                    </a:moveTo>
                    <a:lnTo>
                      <a:pt x="23" y="2"/>
                    </a:lnTo>
                    <a:lnTo>
                      <a:pt x="20" y="1"/>
                    </a:lnTo>
                    <a:lnTo>
                      <a:pt x="18" y="0"/>
                    </a:lnTo>
                    <a:lnTo>
                      <a:pt x="14" y="0"/>
                    </a:lnTo>
                    <a:lnTo>
                      <a:pt x="11" y="0"/>
                    </a:lnTo>
                    <a:lnTo>
                      <a:pt x="9" y="1"/>
                    </a:lnTo>
                    <a:lnTo>
                      <a:pt x="7" y="3"/>
                    </a:lnTo>
                    <a:lnTo>
                      <a:pt x="4" y="6"/>
                    </a:lnTo>
                    <a:lnTo>
                      <a:pt x="2" y="8"/>
                    </a:lnTo>
                    <a:lnTo>
                      <a:pt x="1" y="11"/>
                    </a:lnTo>
                    <a:lnTo>
                      <a:pt x="0" y="13"/>
                    </a:lnTo>
                    <a:lnTo>
                      <a:pt x="0" y="17"/>
                    </a:lnTo>
                    <a:lnTo>
                      <a:pt x="1" y="20"/>
                    </a:lnTo>
                    <a:lnTo>
                      <a:pt x="2" y="22"/>
                    </a:lnTo>
                    <a:lnTo>
                      <a:pt x="3" y="24"/>
                    </a:lnTo>
                    <a:lnTo>
                      <a:pt x="5" y="28"/>
                    </a:lnTo>
                    <a:lnTo>
                      <a:pt x="21" y="41"/>
                    </a:lnTo>
                    <a:lnTo>
                      <a:pt x="35" y="57"/>
                    </a:lnTo>
                    <a:lnTo>
                      <a:pt x="49" y="72"/>
                    </a:lnTo>
                    <a:lnTo>
                      <a:pt x="61" y="89"/>
                    </a:lnTo>
                    <a:lnTo>
                      <a:pt x="73" y="106"/>
                    </a:lnTo>
                    <a:lnTo>
                      <a:pt x="84" y="123"/>
                    </a:lnTo>
                    <a:lnTo>
                      <a:pt x="93" y="142"/>
                    </a:lnTo>
                    <a:lnTo>
                      <a:pt x="103" y="161"/>
                    </a:lnTo>
                    <a:lnTo>
                      <a:pt x="111" y="181"/>
                    </a:lnTo>
                    <a:lnTo>
                      <a:pt x="118" y="201"/>
                    </a:lnTo>
                    <a:lnTo>
                      <a:pt x="123" y="221"/>
                    </a:lnTo>
                    <a:lnTo>
                      <a:pt x="129" y="242"/>
                    </a:lnTo>
                    <a:lnTo>
                      <a:pt x="132" y="263"/>
                    </a:lnTo>
                    <a:lnTo>
                      <a:pt x="135" y="286"/>
                    </a:lnTo>
                    <a:lnTo>
                      <a:pt x="137" y="307"/>
                    </a:lnTo>
                    <a:lnTo>
                      <a:pt x="138" y="329"/>
                    </a:lnTo>
                    <a:lnTo>
                      <a:pt x="137" y="351"/>
                    </a:lnTo>
                    <a:lnTo>
                      <a:pt x="135" y="373"/>
                    </a:lnTo>
                    <a:lnTo>
                      <a:pt x="132" y="394"/>
                    </a:lnTo>
                    <a:lnTo>
                      <a:pt x="129" y="416"/>
                    </a:lnTo>
                    <a:lnTo>
                      <a:pt x="123" y="437"/>
                    </a:lnTo>
                    <a:lnTo>
                      <a:pt x="118" y="458"/>
                    </a:lnTo>
                    <a:lnTo>
                      <a:pt x="111" y="478"/>
                    </a:lnTo>
                    <a:lnTo>
                      <a:pt x="103" y="497"/>
                    </a:lnTo>
                    <a:lnTo>
                      <a:pt x="93" y="516"/>
                    </a:lnTo>
                    <a:lnTo>
                      <a:pt x="84" y="534"/>
                    </a:lnTo>
                    <a:lnTo>
                      <a:pt x="73" y="552"/>
                    </a:lnTo>
                    <a:lnTo>
                      <a:pt x="61" y="570"/>
                    </a:lnTo>
                    <a:lnTo>
                      <a:pt x="49" y="586"/>
                    </a:lnTo>
                    <a:lnTo>
                      <a:pt x="35" y="602"/>
                    </a:lnTo>
                    <a:lnTo>
                      <a:pt x="21" y="617"/>
                    </a:lnTo>
                    <a:lnTo>
                      <a:pt x="5" y="631"/>
                    </a:lnTo>
                    <a:lnTo>
                      <a:pt x="3" y="633"/>
                    </a:lnTo>
                    <a:lnTo>
                      <a:pt x="2" y="636"/>
                    </a:lnTo>
                    <a:lnTo>
                      <a:pt x="1" y="639"/>
                    </a:lnTo>
                    <a:lnTo>
                      <a:pt x="0" y="641"/>
                    </a:lnTo>
                    <a:lnTo>
                      <a:pt x="0" y="644"/>
                    </a:lnTo>
                    <a:lnTo>
                      <a:pt x="1" y="648"/>
                    </a:lnTo>
                    <a:lnTo>
                      <a:pt x="2" y="650"/>
                    </a:lnTo>
                    <a:lnTo>
                      <a:pt x="4" y="653"/>
                    </a:lnTo>
                    <a:lnTo>
                      <a:pt x="7" y="656"/>
                    </a:lnTo>
                    <a:lnTo>
                      <a:pt x="9" y="657"/>
                    </a:lnTo>
                    <a:lnTo>
                      <a:pt x="12" y="658"/>
                    </a:lnTo>
                    <a:lnTo>
                      <a:pt x="15" y="658"/>
                    </a:lnTo>
                    <a:lnTo>
                      <a:pt x="21" y="658"/>
                    </a:lnTo>
                    <a:lnTo>
                      <a:pt x="25" y="654"/>
                    </a:lnTo>
                    <a:lnTo>
                      <a:pt x="42" y="639"/>
                    </a:lnTo>
                    <a:lnTo>
                      <a:pt x="58" y="623"/>
                    </a:lnTo>
                    <a:lnTo>
                      <a:pt x="72" y="606"/>
                    </a:lnTo>
                    <a:lnTo>
                      <a:pt x="87" y="588"/>
                    </a:lnTo>
                    <a:lnTo>
                      <a:pt x="99" y="570"/>
                    </a:lnTo>
                    <a:lnTo>
                      <a:pt x="111" y="550"/>
                    </a:lnTo>
                    <a:lnTo>
                      <a:pt x="121" y="530"/>
                    </a:lnTo>
                    <a:lnTo>
                      <a:pt x="131" y="510"/>
                    </a:lnTo>
                    <a:lnTo>
                      <a:pt x="140" y="489"/>
                    </a:lnTo>
                    <a:lnTo>
                      <a:pt x="147" y="467"/>
                    </a:lnTo>
                    <a:lnTo>
                      <a:pt x="153" y="446"/>
                    </a:lnTo>
                    <a:lnTo>
                      <a:pt x="159" y="422"/>
                    </a:lnTo>
                    <a:lnTo>
                      <a:pt x="163" y="400"/>
                    </a:lnTo>
                    <a:lnTo>
                      <a:pt x="165" y="377"/>
                    </a:lnTo>
                    <a:lnTo>
                      <a:pt x="168" y="353"/>
                    </a:lnTo>
                    <a:lnTo>
                      <a:pt x="169" y="329"/>
                    </a:lnTo>
                    <a:lnTo>
                      <a:pt x="168" y="306"/>
                    </a:lnTo>
                    <a:lnTo>
                      <a:pt x="165" y="282"/>
                    </a:lnTo>
                    <a:lnTo>
                      <a:pt x="163" y="259"/>
                    </a:lnTo>
                    <a:lnTo>
                      <a:pt x="159" y="236"/>
                    </a:lnTo>
                    <a:lnTo>
                      <a:pt x="153" y="213"/>
                    </a:lnTo>
                    <a:lnTo>
                      <a:pt x="147" y="191"/>
                    </a:lnTo>
                    <a:lnTo>
                      <a:pt x="140" y="170"/>
                    </a:lnTo>
                    <a:lnTo>
                      <a:pt x="131" y="149"/>
                    </a:lnTo>
                    <a:lnTo>
                      <a:pt x="121" y="128"/>
                    </a:lnTo>
                    <a:lnTo>
                      <a:pt x="111" y="108"/>
                    </a:lnTo>
                    <a:lnTo>
                      <a:pt x="99" y="89"/>
                    </a:lnTo>
                    <a:lnTo>
                      <a:pt x="87" y="70"/>
                    </a:lnTo>
                    <a:lnTo>
                      <a:pt x="72" y="52"/>
                    </a:lnTo>
                    <a:lnTo>
                      <a:pt x="58" y="36"/>
                    </a:lnTo>
                    <a:lnTo>
                      <a:pt x="42" y="19"/>
                    </a:lnTo>
                    <a:lnTo>
                      <a:pt x="25" y="4"/>
                    </a:lnTo>
                    <a:close/>
                  </a:path>
                </a:pathLst>
              </a:custGeom>
              <a:solidFill>
                <a:srgbClr val="1A2F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black"/>
                  </a:solidFill>
                  <a:effectLst/>
                  <a:uLnTx/>
                  <a:uFillTx/>
                  <a:cs typeface="+mn-ea"/>
                  <a:sym typeface="+mn-lt"/>
                </a:endParaRPr>
              </a:p>
            </p:txBody>
          </p:sp>
          <p:sp>
            <p:nvSpPr>
              <p:cNvPr id="19" name="Freeform 353">
                <a:extLst>
                  <a:ext uri="{FF2B5EF4-FFF2-40B4-BE49-F238E27FC236}">
                    <a16:creationId xmlns:a16="http://schemas.microsoft.com/office/drawing/2014/main" id="{A2196027-C1AC-CC78-75FC-DFEE973ED896}"/>
                  </a:ext>
                </a:extLst>
              </p:cNvPr>
              <p:cNvSpPr>
                <a:spLocks/>
              </p:cNvSpPr>
              <p:nvPr/>
            </p:nvSpPr>
            <p:spPr bwMode="auto">
              <a:xfrm>
                <a:off x="7793666" y="3158362"/>
                <a:ext cx="45590" cy="154019"/>
              </a:xfrm>
              <a:custGeom>
                <a:avLst/>
                <a:gdLst>
                  <a:gd name="T0" fmla="*/ 22 w 149"/>
                  <a:gd name="T1" fmla="*/ 1 h 501"/>
                  <a:gd name="T2" fmla="*/ 17 w 149"/>
                  <a:gd name="T3" fmla="*/ 0 h 501"/>
                  <a:gd name="T4" fmla="*/ 11 w 149"/>
                  <a:gd name="T5" fmla="*/ 0 h 501"/>
                  <a:gd name="T6" fmla="*/ 6 w 149"/>
                  <a:gd name="T7" fmla="*/ 3 h 501"/>
                  <a:gd name="T8" fmla="*/ 2 w 149"/>
                  <a:gd name="T9" fmla="*/ 8 h 501"/>
                  <a:gd name="T10" fmla="*/ 0 w 149"/>
                  <a:gd name="T11" fmla="*/ 13 h 501"/>
                  <a:gd name="T12" fmla="*/ 0 w 149"/>
                  <a:gd name="T13" fmla="*/ 19 h 501"/>
                  <a:gd name="T14" fmla="*/ 3 w 149"/>
                  <a:gd name="T15" fmla="*/ 24 h 501"/>
                  <a:gd name="T16" fmla="*/ 18 w 149"/>
                  <a:gd name="T17" fmla="*/ 38 h 501"/>
                  <a:gd name="T18" fmla="*/ 41 w 149"/>
                  <a:gd name="T19" fmla="*/ 61 h 501"/>
                  <a:gd name="T20" fmla="*/ 61 w 149"/>
                  <a:gd name="T21" fmla="*/ 88 h 501"/>
                  <a:gd name="T22" fmla="*/ 79 w 149"/>
                  <a:gd name="T23" fmla="*/ 115 h 501"/>
                  <a:gd name="T24" fmla="*/ 95 w 149"/>
                  <a:gd name="T25" fmla="*/ 144 h 501"/>
                  <a:gd name="T26" fmla="*/ 106 w 149"/>
                  <a:gd name="T27" fmla="*/ 174 h 501"/>
                  <a:gd name="T28" fmla="*/ 113 w 149"/>
                  <a:gd name="T29" fmla="*/ 204 h 501"/>
                  <a:gd name="T30" fmla="*/ 117 w 149"/>
                  <a:gd name="T31" fmla="*/ 235 h 501"/>
                  <a:gd name="T32" fmla="*/ 117 w 149"/>
                  <a:gd name="T33" fmla="*/ 265 h 501"/>
                  <a:gd name="T34" fmla="*/ 113 w 149"/>
                  <a:gd name="T35" fmla="*/ 295 h 501"/>
                  <a:gd name="T36" fmla="*/ 106 w 149"/>
                  <a:gd name="T37" fmla="*/ 325 h 501"/>
                  <a:gd name="T38" fmla="*/ 95 w 149"/>
                  <a:gd name="T39" fmla="*/ 355 h 501"/>
                  <a:gd name="T40" fmla="*/ 79 w 149"/>
                  <a:gd name="T41" fmla="*/ 384 h 501"/>
                  <a:gd name="T42" fmla="*/ 61 w 149"/>
                  <a:gd name="T43" fmla="*/ 412 h 501"/>
                  <a:gd name="T44" fmla="*/ 41 w 149"/>
                  <a:gd name="T45" fmla="*/ 439 h 501"/>
                  <a:gd name="T46" fmla="*/ 18 w 149"/>
                  <a:gd name="T47" fmla="*/ 462 h 501"/>
                  <a:gd name="T48" fmla="*/ 3 w 149"/>
                  <a:gd name="T49" fmla="*/ 475 h 501"/>
                  <a:gd name="T50" fmla="*/ 0 w 149"/>
                  <a:gd name="T51" fmla="*/ 481 h 501"/>
                  <a:gd name="T52" fmla="*/ 0 w 149"/>
                  <a:gd name="T53" fmla="*/ 487 h 501"/>
                  <a:gd name="T54" fmla="*/ 2 w 149"/>
                  <a:gd name="T55" fmla="*/ 492 h 501"/>
                  <a:gd name="T56" fmla="*/ 6 w 149"/>
                  <a:gd name="T57" fmla="*/ 498 h 501"/>
                  <a:gd name="T58" fmla="*/ 12 w 149"/>
                  <a:gd name="T59" fmla="*/ 500 h 501"/>
                  <a:gd name="T60" fmla="*/ 21 w 149"/>
                  <a:gd name="T61" fmla="*/ 500 h 501"/>
                  <a:gd name="T62" fmla="*/ 39 w 149"/>
                  <a:gd name="T63" fmla="*/ 485 h 501"/>
                  <a:gd name="T64" fmla="*/ 65 w 149"/>
                  <a:gd name="T65" fmla="*/ 459 h 501"/>
                  <a:gd name="T66" fmla="*/ 87 w 149"/>
                  <a:gd name="T67" fmla="*/ 430 h 501"/>
                  <a:gd name="T68" fmla="*/ 107 w 149"/>
                  <a:gd name="T69" fmla="*/ 400 h 501"/>
                  <a:gd name="T70" fmla="*/ 122 w 149"/>
                  <a:gd name="T71" fmla="*/ 368 h 501"/>
                  <a:gd name="T72" fmla="*/ 136 w 149"/>
                  <a:gd name="T73" fmla="*/ 334 h 501"/>
                  <a:gd name="T74" fmla="*/ 143 w 149"/>
                  <a:gd name="T75" fmla="*/ 300 h 501"/>
                  <a:gd name="T76" fmla="*/ 148 w 149"/>
                  <a:gd name="T77" fmla="*/ 267 h 501"/>
                  <a:gd name="T78" fmla="*/ 148 w 149"/>
                  <a:gd name="T79" fmla="*/ 233 h 501"/>
                  <a:gd name="T80" fmla="*/ 143 w 149"/>
                  <a:gd name="T81" fmla="*/ 200 h 501"/>
                  <a:gd name="T82" fmla="*/ 136 w 149"/>
                  <a:gd name="T83" fmla="*/ 167 h 501"/>
                  <a:gd name="T84" fmla="*/ 122 w 149"/>
                  <a:gd name="T85" fmla="*/ 133 h 501"/>
                  <a:gd name="T86" fmla="*/ 107 w 149"/>
                  <a:gd name="T87" fmla="*/ 101 h 501"/>
                  <a:gd name="T88" fmla="*/ 87 w 149"/>
                  <a:gd name="T89" fmla="*/ 70 h 501"/>
                  <a:gd name="T90" fmla="*/ 65 w 149"/>
                  <a:gd name="T91" fmla="*/ 41 h 501"/>
                  <a:gd name="T92" fmla="*/ 39 w 149"/>
                  <a:gd name="T93" fmla="*/ 15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9" h="501">
                    <a:moveTo>
                      <a:pt x="26" y="3"/>
                    </a:moveTo>
                    <a:lnTo>
                      <a:pt x="22" y="1"/>
                    </a:lnTo>
                    <a:lnTo>
                      <a:pt x="20" y="0"/>
                    </a:lnTo>
                    <a:lnTo>
                      <a:pt x="17" y="0"/>
                    </a:lnTo>
                    <a:lnTo>
                      <a:pt x="15" y="0"/>
                    </a:lnTo>
                    <a:lnTo>
                      <a:pt x="11" y="0"/>
                    </a:lnTo>
                    <a:lnTo>
                      <a:pt x="8" y="1"/>
                    </a:lnTo>
                    <a:lnTo>
                      <a:pt x="6" y="3"/>
                    </a:lnTo>
                    <a:lnTo>
                      <a:pt x="3" y="5"/>
                    </a:lnTo>
                    <a:lnTo>
                      <a:pt x="2" y="8"/>
                    </a:lnTo>
                    <a:lnTo>
                      <a:pt x="0" y="11"/>
                    </a:lnTo>
                    <a:lnTo>
                      <a:pt x="0" y="13"/>
                    </a:lnTo>
                    <a:lnTo>
                      <a:pt x="0" y="17"/>
                    </a:lnTo>
                    <a:lnTo>
                      <a:pt x="0" y="19"/>
                    </a:lnTo>
                    <a:lnTo>
                      <a:pt x="1" y="22"/>
                    </a:lnTo>
                    <a:lnTo>
                      <a:pt x="3" y="24"/>
                    </a:lnTo>
                    <a:lnTo>
                      <a:pt x="6" y="27"/>
                    </a:lnTo>
                    <a:lnTo>
                      <a:pt x="18" y="38"/>
                    </a:lnTo>
                    <a:lnTo>
                      <a:pt x="30" y="49"/>
                    </a:lnTo>
                    <a:lnTo>
                      <a:pt x="41" y="61"/>
                    </a:lnTo>
                    <a:lnTo>
                      <a:pt x="52" y="74"/>
                    </a:lnTo>
                    <a:lnTo>
                      <a:pt x="61" y="88"/>
                    </a:lnTo>
                    <a:lnTo>
                      <a:pt x="71" y="101"/>
                    </a:lnTo>
                    <a:lnTo>
                      <a:pt x="79" y="115"/>
                    </a:lnTo>
                    <a:lnTo>
                      <a:pt x="87" y="130"/>
                    </a:lnTo>
                    <a:lnTo>
                      <a:pt x="95" y="144"/>
                    </a:lnTo>
                    <a:lnTo>
                      <a:pt x="100" y="160"/>
                    </a:lnTo>
                    <a:lnTo>
                      <a:pt x="106" y="174"/>
                    </a:lnTo>
                    <a:lnTo>
                      <a:pt x="110" y="190"/>
                    </a:lnTo>
                    <a:lnTo>
                      <a:pt x="113" y="204"/>
                    </a:lnTo>
                    <a:lnTo>
                      <a:pt x="116" y="220"/>
                    </a:lnTo>
                    <a:lnTo>
                      <a:pt x="117" y="235"/>
                    </a:lnTo>
                    <a:lnTo>
                      <a:pt x="118" y="250"/>
                    </a:lnTo>
                    <a:lnTo>
                      <a:pt x="117" y="265"/>
                    </a:lnTo>
                    <a:lnTo>
                      <a:pt x="116" y="280"/>
                    </a:lnTo>
                    <a:lnTo>
                      <a:pt x="113" y="295"/>
                    </a:lnTo>
                    <a:lnTo>
                      <a:pt x="110" y="311"/>
                    </a:lnTo>
                    <a:lnTo>
                      <a:pt x="106" y="325"/>
                    </a:lnTo>
                    <a:lnTo>
                      <a:pt x="100" y="341"/>
                    </a:lnTo>
                    <a:lnTo>
                      <a:pt x="95" y="355"/>
                    </a:lnTo>
                    <a:lnTo>
                      <a:pt x="87" y="370"/>
                    </a:lnTo>
                    <a:lnTo>
                      <a:pt x="79" y="384"/>
                    </a:lnTo>
                    <a:lnTo>
                      <a:pt x="71" y="399"/>
                    </a:lnTo>
                    <a:lnTo>
                      <a:pt x="61" y="412"/>
                    </a:lnTo>
                    <a:lnTo>
                      <a:pt x="52" y="425"/>
                    </a:lnTo>
                    <a:lnTo>
                      <a:pt x="41" y="439"/>
                    </a:lnTo>
                    <a:lnTo>
                      <a:pt x="30" y="451"/>
                    </a:lnTo>
                    <a:lnTo>
                      <a:pt x="18" y="462"/>
                    </a:lnTo>
                    <a:lnTo>
                      <a:pt x="6" y="473"/>
                    </a:lnTo>
                    <a:lnTo>
                      <a:pt x="3" y="475"/>
                    </a:lnTo>
                    <a:lnTo>
                      <a:pt x="1" y="478"/>
                    </a:lnTo>
                    <a:lnTo>
                      <a:pt x="0" y="481"/>
                    </a:lnTo>
                    <a:lnTo>
                      <a:pt x="0" y="483"/>
                    </a:lnTo>
                    <a:lnTo>
                      <a:pt x="0" y="487"/>
                    </a:lnTo>
                    <a:lnTo>
                      <a:pt x="0" y="490"/>
                    </a:lnTo>
                    <a:lnTo>
                      <a:pt x="2" y="492"/>
                    </a:lnTo>
                    <a:lnTo>
                      <a:pt x="3" y="495"/>
                    </a:lnTo>
                    <a:lnTo>
                      <a:pt x="6" y="498"/>
                    </a:lnTo>
                    <a:lnTo>
                      <a:pt x="9" y="500"/>
                    </a:lnTo>
                    <a:lnTo>
                      <a:pt x="12" y="500"/>
                    </a:lnTo>
                    <a:lnTo>
                      <a:pt x="16" y="501"/>
                    </a:lnTo>
                    <a:lnTo>
                      <a:pt x="21" y="500"/>
                    </a:lnTo>
                    <a:lnTo>
                      <a:pt x="26" y="498"/>
                    </a:lnTo>
                    <a:lnTo>
                      <a:pt x="39" y="485"/>
                    </a:lnTo>
                    <a:lnTo>
                      <a:pt x="52" y="472"/>
                    </a:lnTo>
                    <a:lnTo>
                      <a:pt x="65" y="459"/>
                    </a:lnTo>
                    <a:lnTo>
                      <a:pt x="77" y="444"/>
                    </a:lnTo>
                    <a:lnTo>
                      <a:pt x="87" y="430"/>
                    </a:lnTo>
                    <a:lnTo>
                      <a:pt x="98" y="415"/>
                    </a:lnTo>
                    <a:lnTo>
                      <a:pt x="107" y="400"/>
                    </a:lnTo>
                    <a:lnTo>
                      <a:pt x="116" y="383"/>
                    </a:lnTo>
                    <a:lnTo>
                      <a:pt x="122" y="368"/>
                    </a:lnTo>
                    <a:lnTo>
                      <a:pt x="129" y="351"/>
                    </a:lnTo>
                    <a:lnTo>
                      <a:pt x="136" y="334"/>
                    </a:lnTo>
                    <a:lnTo>
                      <a:pt x="140" y="318"/>
                    </a:lnTo>
                    <a:lnTo>
                      <a:pt x="143" y="300"/>
                    </a:lnTo>
                    <a:lnTo>
                      <a:pt x="147" y="283"/>
                    </a:lnTo>
                    <a:lnTo>
                      <a:pt x="148" y="267"/>
                    </a:lnTo>
                    <a:lnTo>
                      <a:pt x="149" y="250"/>
                    </a:lnTo>
                    <a:lnTo>
                      <a:pt x="148" y="233"/>
                    </a:lnTo>
                    <a:lnTo>
                      <a:pt x="147" y="217"/>
                    </a:lnTo>
                    <a:lnTo>
                      <a:pt x="143" y="200"/>
                    </a:lnTo>
                    <a:lnTo>
                      <a:pt x="140" y="183"/>
                    </a:lnTo>
                    <a:lnTo>
                      <a:pt x="136" y="167"/>
                    </a:lnTo>
                    <a:lnTo>
                      <a:pt x="129" y="150"/>
                    </a:lnTo>
                    <a:lnTo>
                      <a:pt x="122" y="133"/>
                    </a:lnTo>
                    <a:lnTo>
                      <a:pt x="116" y="117"/>
                    </a:lnTo>
                    <a:lnTo>
                      <a:pt x="107" y="101"/>
                    </a:lnTo>
                    <a:lnTo>
                      <a:pt x="98" y="85"/>
                    </a:lnTo>
                    <a:lnTo>
                      <a:pt x="87" y="70"/>
                    </a:lnTo>
                    <a:lnTo>
                      <a:pt x="77" y="55"/>
                    </a:lnTo>
                    <a:lnTo>
                      <a:pt x="65" y="41"/>
                    </a:lnTo>
                    <a:lnTo>
                      <a:pt x="52" y="28"/>
                    </a:lnTo>
                    <a:lnTo>
                      <a:pt x="39" y="15"/>
                    </a:lnTo>
                    <a:lnTo>
                      <a:pt x="26" y="3"/>
                    </a:lnTo>
                    <a:close/>
                  </a:path>
                </a:pathLst>
              </a:custGeom>
              <a:solidFill>
                <a:srgbClr val="1A2F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cs typeface="+mn-ea"/>
                  <a:sym typeface="+mn-lt"/>
                </a:endParaRPr>
              </a:p>
            </p:txBody>
          </p:sp>
          <p:sp>
            <p:nvSpPr>
              <p:cNvPr id="20" name="Freeform 354">
                <a:extLst>
                  <a:ext uri="{FF2B5EF4-FFF2-40B4-BE49-F238E27FC236}">
                    <a16:creationId xmlns:a16="http://schemas.microsoft.com/office/drawing/2014/main" id="{8ADDBEFE-910F-B81F-A310-7016AD548A1A}"/>
                  </a:ext>
                </a:extLst>
              </p:cNvPr>
              <p:cNvSpPr>
                <a:spLocks/>
              </p:cNvSpPr>
              <p:nvPr/>
            </p:nvSpPr>
            <p:spPr bwMode="auto">
              <a:xfrm>
                <a:off x="7769023" y="3187934"/>
                <a:ext cx="34500" cy="94876"/>
              </a:xfrm>
              <a:custGeom>
                <a:avLst/>
                <a:gdLst>
                  <a:gd name="T0" fmla="*/ 22 w 110"/>
                  <a:gd name="T1" fmla="*/ 1 h 305"/>
                  <a:gd name="T2" fmla="*/ 17 w 110"/>
                  <a:gd name="T3" fmla="*/ 0 h 305"/>
                  <a:gd name="T4" fmla="*/ 11 w 110"/>
                  <a:gd name="T5" fmla="*/ 1 h 305"/>
                  <a:gd name="T6" fmla="*/ 6 w 110"/>
                  <a:gd name="T7" fmla="*/ 3 h 305"/>
                  <a:gd name="T8" fmla="*/ 2 w 110"/>
                  <a:gd name="T9" fmla="*/ 9 h 305"/>
                  <a:gd name="T10" fmla="*/ 0 w 110"/>
                  <a:gd name="T11" fmla="*/ 14 h 305"/>
                  <a:gd name="T12" fmla="*/ 1 w 110"/>
                  <a:gd name="T13" fmla="*/ 21 h 305"/>
                  <a:gd name="T14" fmla="*/ 5 w 110"/>
                  <a:gd name="T15" fmla="*/ 25 h 305"/>
                  <a:gd name="T16" fmla="*/ 19 w 110"/>
                  <a:gd name="T17" fmla="*/ 37 h 305"/>
                  <a:gd name="T18" fmla="*/ 45 w 110"/>
                  <a:gd name="T19" fmla="*/ 62 h 305"/>
                  <a:gd name="T20" fmla="*/ 60 w 110"/>
                  <a:gd name="T21" fmla="*/ 84 h 305"/>
                  <a:gd name="T22" fmla="*/ 69 w 110"/>
                  <a:gd name="T23" fmla="*/ 102 h 305"/>
                  <a:gd name="T24" fmla="*/ 75 w 110"/>
                  <a:gd name="T25" fmla="*/ 121 h 305"/>
                  <a:gd name="T26" fmla="*/ 79 w 110"/>
                  <a:gd name="T27" fmla="*/ 141 h 305"/>
                  <a:gd name="T28" fmla="*/ 79 w 110"/>
                  <a:gd name="T29" fmla="*/ 163 h 305"/>
                  <a:gd name="T30" fmla="*/ 75 w 110"/>
                  <a:gd name="T31" fmla="*/ 184 h 305"/>
                  <a:gd name="T32" fmla="*/ 69 w 110"/>
                  <a:gd name="T33" fmla="*/ 203 h 305"/>
                  <a:gd name="T34" fmla="*/ 60 w 110"/>
                  <a:gd name="T35" fmla="*/ 220 h 305"/>
                  <a:gd name="T36" fmla="*/ 45 w 110"/>
                  <a:gd name="T37" fmla="*/ 243 h 305"/>
                  <a:gd name="T38" fmla="*/ 19 w 110"/>
                  <a:gd name="T39" fmla="*/ 267 h 305"/>
                  <a:gd name="T40" fmla="*/ 5 w 110"/>
                  <a:gd name="T41" fmla="*/ 279 h 305"/>
                  <a:gd name="T42" fmla="*/ 1 w 110"/>
                  <a:gd name="T43" fmla="*/ 284 h 305"/>
                  <a:gd name="T44" fmla="*/ 0 w 110"/>
                  <a:gd name="T45" fmla="*/ 290 h 305"/>
                  <a:gd name="T46" fmla="*/ 2 w 110"/>
                  <a:gd name="T47" fmla="*/ 295 h 305"/>
                  <a:gd name="T48" fmla="*/ 6 w 110"/>
                  <a:gd name="T49" fmla="*/ 301 h 305"/>
                  <a:gd name="T50" fmla="*/ 12 w 110"/>
                  <a:gd name="T51" fmla="*/ 304 h 305"/>
                  <a:gd name="T52" fmla="*/ 21 w 110"/>
                  <a:gd name="T53" fmla="*/ 304 h 305"/>
                  <a:gd name="T54" fmla="*/ 36 w 110"/>
                  <a:gd name="T55" fmla="*/ 294 h 305"/>
                  <a:gd name="T56" fmla="*/ 54 w 110"/>
                  <a:gd name="T57" fmla="*/ 279 h 305"/>
                  <a:gd name="T58" fmla="*/ 69 w 110"/>
                  <a:gd name="T59" fmla="*/ 261 h 305"/>
                  <a:gd name="T60" fmla="*/ 82 w 110"/>
                  <a:gd name="T61" fmla="*/ 243 h 305"/>
                  <a:gd name="T62" fmla="*/ 94 w 110"/>
                  <a:gd name="T63" fmla="*/ 224 h 305"/>
                  <a:gd name="T64" fmla="*/ 101 w 110"/>
                  <a:gd name="T65" fmla="*/ 204 h 305"/>
                  <a:gd name="T66" fmla="*/ 107 w 110"/>
                  <a:gd name="T67" fmla="*/ 184 h 305"/>
                  <a:gd name="T68" fmla="*/ 110 w 110"/>
                  <a:gd name="T69" fmla="*/ 163 h 305"/>
                  <a:gd name="T70" fmla="*/ 110 w 110"/>
                  <a:gd name="T71" fmla="*/ 142 h 305"/>
                  <a:gd name="T72" fmla="*/ 107 w 110"/>
                  <a:gd name="T73" fmla="*/ 121 h 305"/>
                  <a:gd name="T74" fmla="*/ 101 w 110"/>
                  <a:gd name="T75" fmla="*/ 101 h 305"/>
                  <a:gd name="T76" fmla="*/ 94 w 110"/>
                  <a:gd name="T77" fmla="*/ 81 h 305"/>
                  <a:gd name="T78" fmla="*/ 82 w 110"/>
                  <a:gd name="T79" fmla="*/ 62 h 305"/>
                  <a:gd name="T80" fmla="*/ 69 w 110"/>
                  <a:gd name="T81" fmla="*/ 43 h 305"/>
                  <a:gd name="T82" fmla="*/ 54 w 110"/>
                  <a:gd name="T83" fmla="*/ 26 h 305"/>
                  <a:gd name="T84" fmla="*/ 36 w 110"/>
                  <a:gd name="T85" fmla="*/ 1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0" h="305">
                    <a:moveTo>
                      <a:pt x="26" y="2"/>
                    </a:moveTo>
                    <a:lnTo>
                      <a:pt x="22" y="1"/>
                    </a:lnTo>
                    <a:lnTo>
                      <a:pt x="20" y="0"/>
                    </a:lnTo>
                    <a:lnTo>
                      <a:pt x="17" y="0"/>
                    </a:lnTo>
                    <a:lnTo>
                      <a:pt x="14" y="0"/>
                    </a:lnTo>
                    <a:lnTo>
                      <a:pt x="11" y="1"/>
                    </a:lnTo>
                    <a:lnTo>
                      <a:pt x="8" y="2"/>
                    </a:lnTo>
                    <a:lnTo>
                      <a:pt x="6" y="3"/>
                    </a:lnTo>
                    <a:lnTo>
                      <a:pt x="4" y="6"/>
                    </a:lnTo>
                    <a:lnTo>
                      <a:pt x="2" y="9"/>
                    </a:lnTo>
                    <a:lnTo>
                      <a:pt x="1" y="12"/>
                    </a:lnTo>
                    <a:lnTo>
                      <a:pt x="0" y="14"/>
                    </a:lnTo>
                    <a:lnTo>
                      <a:pt x="1" y="17"/>
                    </a:lnTo>
                    <a:lnTo>
                      <a:pt x="1" y="21"/>
                    </a:lnTo>
                    <a:lnTo>
                      <a:pt x="2" y="23"/>
                    </a:lnTo>
                    <a:lnTo>
                      <a:pt x="5" y="25"/>
                    </a:lnTo>
                    <a:lnTo>
                      <a:pt x="7" y="27"/>
                    </a:lnTo>
                    <a:lnTo>
                      <a:pt x="19" y="37"/>
                    </a:lnTo>
                    <a:lnTo>
                      <a:pt x="32" y="49"/>
                    </a:lnTo>
                    <a:lnTo>
                      <a:pt x="45" y="62"/>
                    </a:lnTo>
                    <a:lnTo>
                      <a:pt x="56" y="76"/>
                    </a:lnTo>
                    <a:lnTo>
                      <a:pt x="60" y="84"/>
                    </a:lnTo>
                    <a:lnTo>
                      <a:pt x="65" y="93"/>
                    </a:lnTo>
                    <a:lnTo>
                      <a:pt x="69" y="102"/>
                    </a:lnTo>
                    <a:lnTo>
                      <a:pt x="72" y="111"/>
                    </a:lnTo>
                    <a:lnTo>
                      <a:pt x="75" y="121"/>
                    </a:lnTo>
                    <a:lnTo>
                      <a:pt x="77" y="131"/>
                    </a:lnTo>
                    <a:lnTo>
                      <a:pt x="79" y="141"/>
                    </a:lnTo>
                    <a:lnTo>
                      <a:pt x="79" y="152"/>
                    </a:lnTo>
                    <a:lnTo>
                      <a:pt x="79" y="163"/>
                    </a:lnTo>
                    <a:lnTo>
                      <a:pt x="77" y="174"/>
                    </a:lnTo>
                    <a:lnTo>
                      <a:pt x="75" y="184"/>
                    </a:lnTo>
                    <a:lnTo>
                      <a:pt x="72" y="193"/>
                    </a:lnTo>
                    <a:lnTo>
                      <a:pt x="69" y="203"/>
                    </a:lnTo>
                    <a:lnTo>
                      <a:pt x="65" y="212"/>
                    </a:lnTo>
                    <a:lnTo>
                      <a:pt x="60" y="220"/>
                    </a:lnTo>
                    <a:lnTo>
                      <a:pt x="56" y="227"/>
                    </a:lnTo>
                    <a:lnTo>
                      <a:pt x="45" y="243"/>
                    </a:lnTo>
                    <a:lnTo>
                      <a:pt x="32" y="255"/>
                    </a:lnTo>
                    <a:lnTo>
                      <a:pt x="19" y="267"/>
                    </a:lnTo>
                    <a:lnTo>
                      <a:pt x="7" y="276"/>
                    </a:lnTo>
                    <a:lnTo>
                      <a:pt x="5" y="279"/>
                    </a:lnTo>
                    <a:lnTo>
                      <a:pt x="2" y="281"/>
                    </a:lnTo>
                    <a:lnTo>
                      <a:pt x="1" y="284"/>
                    </a:lnTo>
                    <a:lnTo>
                      <a:pt x="1" y="286"/>
                    </a:lnTo>
                    <a:lnTo>
                      <a:pt x="0" y="290"/>
                    </a:lnTo>
                    <a:lnTo>
                      <a:pt x="1" y="293"/>
                    </a:lnTo>
                    <a:lnTo>
                      <a:pt x="2" y="295"/>
                    </a:lnTo>
                    <a:lnTo>
                      <a:pt x="4" y="299"/>
                    </a:lnTo>
                    <a:lnTo>
                      <a:pt x="6" y="301"/>
                    </a:lnTo>
                    <a:lnTo>
                      <a:pt x="9" y="303"/>
                    </a:lnTo>
                    <a:lnTo>
                      <a:pt x="12" y="304"/>
                    </a:lnTo>
                    <a:lnTo>
                      <a:pt x="16" y="305"/>
                    </a:lnTo>
                    <a:lnTo>
                      <a:pt x="21" y="304"/>
                    </a:lnTo>
                    <a:lnTo>
                      <a:pt x="26" y="302"/>
                    </a:lnTo>
                    <a:lnTo>
                      <a:pt x="36" y="294"/>
                    </a:lnTo>
                    <a:lnTo>
                      <a:pt x="45" y="286"/>
                    </a:lnTo>
                    <a:lnTo>
                      <a:pt x="54" y="279"/>
                    </a:lnTo>
                    <a:lnTo>
                      <a:pt x="61" y="270"/>
                    </a:lnTo>
                    <a:lnTo>
                      <a:pt x="69" y="261"/>
                    </a:lnTo>
                    <a:lnTo>
                      <a:pt x="76" y="252"/>
                    </a:lnTo>
                    <a:lnTo>
                      <a:pt x="82" y="243"/>
                    </a:lnTo>
                    <a:lnTo>
                      <a:pt x="88" y="233"/>
                    </a:lnTo>
                    <a:lnTo>
                      <a:pt x="94" y="224"/>
                    </a:lnTo>
                    <a:lnTo>
                      <a:pt x="98" y="214"/>
                    </a:lnTo>
                    <a:lnTo>
                      <a:pt x="101" y="204"/>
                    </a:lnTo>
                    <a:lnTo>
                      <a:pt x="105" y="194"/>
                    </a:lnTo>
                    <a:lnTo>
                      <a:pt x="107" y="184"/>
                    </a:lnTo>
                    <a:lnTo>
                      <a:pt x="109" y="173"/>
                    </a:lnTo>
                    <a:lnTo>
                      <a:pt x="110" y="163"/>
                    </a:lnTo>
                    <a:lnTo>
                      <a:pt x="110" y="152"/>
                    </a:lnTo>
                    <a:lnTo>
                      <a:pt x="110" y="142"/>
                    </a:lnTo>
                    <a:lnTo>
                      <a:pt x="109" y="131"/>
                    </a:lnTo>
                    <a:lnTo>
                      <a:pt x="107" y="121"/>
                    </a:lnTo>
                    <a:lnTo>
                      <a:pt x="105" y="111"/>
                    </a:lnTo>
                    <a:lnTo>
                      <a:pt x="101" y="101"/>
                    </a:lnTo>
                    <a:lnTo>
                      <a:pt x="98" y="91"/>
                    </a:lnTo>
                    <a:lnTo>
                      <a:pt x="94" y="81"/>
                    </a:lnTo>
                    <a:lnTo>
                      <a:pt x="88" y="71"/>
                    </a:lnTo>
                    <a:lnTo>
                      <a:pt x="82" y="62"/>
                    </a:lnTo>
                    <a:lnTo>
                      <a:pt x="76" y="52"/>
                    </a:lnTo>
                    <a:lnTo>
                      <a:pt x="69" y="43"/>
                    </a:lnTo>
                    <a:lnTo>
                      <a:pt x="61" y="34"/>
                    </a:lnTo>
                    <a:lnTo>
                      <a:pt x="54" y="26"/>
                    </a:lnTo>
                    <a:lnTo>
                      <a:pt x="45" y="17"/>
                    </a:lnTo>
                    <a:lnTo>
                      <a:pt x="36" y="10"/>
                    </a:lnTo>
                    <a:lnTo>
                      <a:pt x="26"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cs typeface="+mn-ea"/>
                  <a:sym typeface="+mn-lt"/>
                </a:endParaRPr>
              </a:p>
            </p:txBody>
          </p:sp>
          <p:sp>
            <p:nvSpPr>
              <p:cNvPr id="21" name="Freeform 355">
                <a:extLst>
                  <a:ext uri="{FF2B5EF4-FFF2-40B4-BE49-F238E27FC236}">
                    <a16:creationId xmlns:a16="http://schemas.microsoft.com/office/drawing/2014/main" id="{39BCF7A8-6285-1A37-A6E3-1457761DFE11}"/>
                  </a:ext>
                </a:extLst>
              </p:cNvPr>
              <p:cNvSpPr>
                <a:spLocks noEditPoints="1"/>
              </p:cNvSpPr>
              <p:nvPr/>
            </p:nvSpPr>
            <p:spPr bwMode="auto">
              <a:xfrm>
                <a:off x="7587897" y="3110308"/>
                <a:ext cx="154019" cy="247662"/>
              </a:xfrm>
              <a:custGeom>
                <a:avLst/>
                <a:gdLst>
                  <a:gd name="T0" fmla="*/ 224 w 497"/>
                  <a:gd name="T1" fmla="*/ 531 h 807"/>
                  <a:gd name="T2" fmla="*/ 213 w 497"/>
                  <a:gd name="T3" fmla="*/ 527 h 807"/>
                  <a:gd name="T4" fmla="*/ 67 w 497"/>
                  <a:gd name="T5" fmla="*/ 526 h 807"/>
                  <a:gd name="T6" fmla="*/ 52 w 497"/>
                  <a:gd name="T7" fmla="*/ 519 h 807"/>
                  <a:gd name="T8" fmla="*/ 41 w 497"/>
                  <a:gd name="T9" fmla="*/ 508 h 807"/>
                  <a:gd name="T10" fmla="*/ 34 w 497"/>
                  <a:gd name="T11" fmla="*/ 492 h 807"/>
                  <a:gd name="T12" fmla="*/ 31 w 497"/>
                  <a:gd name="T13" fmla="*/ 356 h 807"/>
                  <a:gd name="T14" fmla="*/ 33 w 497"/>
                  <a:gd name="T15" fmla="*/ 341 h 807"/>
                  <a:gd name="T16" fmla="*/ 37 w 497"/>
                  <a:gd name="T17" fmla="*/ 326 h 807"/>
                  <a:gd name="T18" fmla="*/ 48 w 497"/>
                  <a:gd name="T19" fmla="*/ 314 h 807"/>
                  <a:gd name="T20" fmla="*/ 55 w 497"/>
                  <a:gd name="T21" fmla="*/ 310 h 807"/>
                  <a:gd name="T22" fmla="*/ 65 w 497"/>
                  <a:gd name="T23" fmla="*/ 309 h 807"/>
                  <a:gd name="T24" fmla="*/ 205 w 497"/>
                  <a:gd name="T25" fmla="*/ 309 h 807"/>
                  <a:gd name="T26" fmla="*/ 211 w 497"/>
                  <a:gd name="T27" fmla="*/ 307 h 807"/>
                  <a:gd name="T28" fmla="*/ 466 w 497"/>
                  <a:gd name="T29" fmla="*/ 52 h 807"/>
                  <a:gd name="T30" fmla="*/ 487 w 497"/>
                  <a:gd name="T31" fmla="*/ 0 h 807"/>
                  <a:gd name="T32" fmla="*/ 478 w 497"/>
                  <a:gd name="T33" fmla="*/ 0 h 807"/>
                  <a:gd name="T34" fmla="*/ 471 w 497"/>
                  <a:gd name="T35" fmla="*/ 5 h 807"/>
                  <a:gd name="T36" fmla="*/ 65 w 497"/>
                  <a:gd name="T37" fmla="*/ 278 h 807"/>
                  <a:gd name="T38" fmla="*/ 51 w 497"/>
                  <a:gd name="T39" fmla="*/ 279 h 807"/>
                  <a:gd name="T40" fmla="*/ 38 w 497"/>
                  <a:gd name="T41" fmla="*/ 284 h 807"/>
                  <a:gd name="T42" fmla="*/ 27 w 497"/>
                  <a:gd name="T43" fmla="*/ 290 h 807"/>
                  <a:gd name="T44" fmla="*/ 18 w 497"/>
                  <a:gd name="T45" fmla="*/ 300 h 807"/>
                  <a:gd name="T46" fmla="*/ 11 w 497"/>
                  <a:gd name="T47" fmla="*/ 311 h 807"/>
                  <a:gd name="T48" fmla="*/ 5 w 497"/>
                  <a:gd name="T49" fmla="*/ 325 h 807"/>
                  <a:gd name="T50" fmla="*/ 1 w 497"/>
                  <a:gd name="T51" fmla="*/ 339 h 807"/>
                  <a:gd name="T52" fmla="*/ 0 w 497"/>
                  <a:gd name="T53" fmla="*/ 356 h 807"/>
                  <a:gd name="T54" fmla="*/ 2 w 497"/>
                  <a:gd name="T55" fmla="*/ 491 h 807"/>
                  <a:gd name="T56" fmla="*/ 5 w 497"/>
                  <a:gd name="T57" fmla="*/ 506 h 807"/>
                  <a:gd name="T58" fmla="*/ 11 w 497"/>
                  <a:gd name="T59" fmla="*/ 519 h 807"/>
                  <a:gd name="T60" fmla="*/ 18 w 497"/>
                  <a:gd name="T61" fmla="*/ 530 h 807"/>
                  <a:gd name="T62" fmla="*/ 28 w 497"/>
                  <a:gd name="T63" fmla="*/ 541 h 807"/>
                  <a:gd name="T64" fmla="*/ 41 w 497"/>
                  <a:gd name="T65" fmla="*/ 549 h 807"/>
                  <a:gd name="T66" fmla="*/ 54 w 497"/>
                  <a:gd name="T67" fmla="*/ 555 h 807"/>
                  <a:gd name="T68" fmla="*/ 68 w 497"/>
                  <a:gd name="T69" fmla="*/ 558 h 807"/>
                  <a:gd name="T70" fmla="*/ 207 w 497"/>
                  <a:gd name="T71" fmla="*/ 558 h 807"/>
                  <a:gd name="T72" fmla="*/ 476 w 497"/>
                  <a:gd name="T73" fmla="*/ 806 h 807"/>
                  <a:gd name="T74" fmla="*/ 485 w 497"/>
                  <a:gd name="T75" fmla="*/ 806 h 807"/>
                  <a:gd name="T76" fmla="*/ 492 w 497"/>
                  <a:gd name="T77" fmla="*/ 802 h 807"/>
                  <a:gd name="T78" fmla="*/ 496 w 497"/>
                  <a:gd name="T79" fmla="*/ 796 h 807"/>
                  <a:gd name="T80" fmla="*/ 497 w 497"/>
                  <a:gd name="T81" fmla="*/ 16 h 807"/>
                  <a:gd name="T82" fmla="*/ 495 w 497"/>
                  <a:gd name="T83" fmla="*/ 7 h 807"/>
                  <a:gd name="T84" fmla="*/ 487 w 497"/>
                  <a:gd name="T85" fmla="*/ 0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7" h="807">
                    <a:moveTo>
                      <a:pt x="466" y="756"/>
                    </a:moveTo>
                    <a:lnTo>
                      <a:pt x="224" y="531"/>
                    </a:lnTo>
                    <a:lnTo>
                      <a:pt x="219" y="528"/>
                    </a:lnTo>
                    <a:lnTo>
                      <a:pt x="213" y="527"/>
                    </a:lnTo>
                    <a:lnTo>
                      <a:pt x="76" y="527"/>
                    </a:lnTo>
                    <a:lnTo>
                      <a:pt x="67" y="526"/>
                    </a:lnTo>
                    <a:lnTo>
                      <a:pt x="60" y="524"/>
                    </a:lnTo>
                    <a:lnTo>
                      <a:pt x="52" y="519"/>
                    </a:lnTo>
                    <a:lnTo>
                      <a:pt x="45" y="514"/>
                    </a:lnTo>
                    <a:lnTo>
                      <a:pt x="41" y="508"/>
                    </a:lnTo>
                    <a:lnTo>
                      <a:pt x="36" y="500"/>
                    </a:lnTo>
                    <a:lnTo>
                      <a:pt x="34" y="492"/>
                    </a:lnTo>
                    <a:lnTo>
                      <a:pt x="33" y="484"/>
                    </a:lnTo>
                    <a:lnTo>
                      <a:pt x="31" y="356"/>
                    </a:lnTo>
                    <a:lnTo>
                      <a:pt x="32" y="349"/>
                    </a:lnTo>
                    <a:lnTo>
                      <a:pt x="33" y="341"/>
                    </a:lnTo>
                    <a:lnTo>
                      <a:pt x="34" y="334"/>
                    </a:lnTo>
                    <a:lnTo>
                      <a:pt x="37" y="326"/>
                    </a:lnTo>
                    <a:lnTo>
                      <a:pt x="42" y="319"/>
                    </a:lnTo>
                    <a:lnTo>
                      <a:pt x="48" y="314"/>
                    </a:lnTo>
                    <a:lnTo>
                      <a:pt x="52" y="312"/>
                    </a:lnTo>
                    <a:lnTo>
                      <a:pt x="55" y="310"/>
                    </a:lnTo>
                    <a:lnTo>
                      <a:pt x="60" y="309"/>
                    </a:lnTo>
                    <a:lnTo>
                      <a:pt x="65" y="309"/>
                    </a:lnTo>
                    <a:lnTo>
                      <a:pt x="202" y="309"/>
                    </a:lnTo>
                    <a:lnTo>
                      <a:pt x="205" y="309"/>
                    </a:lnTo>
                    <a:lnTo>
                      <a:pt x="207" y="308"/>
                    </a:lnTo>
                    <a:lnTo>
                      <a:pt x="211" y="307"/>
                    </a:lnTo>
                    <a:lnTo>
                      <a:pt x="213" y="305"/>
                    </a:lnTo>
                    <a:lnTo>
                      <a:pt x="466" y="52"/>
                    </a:lnTo>
                    <a:lnTo>
                      <a:pt x="466" y="756"/>
                    </a:lnTo>
                    <a:close/>
                    <a:moveTo>
                      <a:pt x="487" y="0"/>
                    </a:moveTo>
                    <a:lnTo>
                      <a:pt x="483" y="0"/>
                    </a:lnTo>
                    <a:lnTo>
                      <a:pt x="478" y="0"/>
                    </a:lnTo>
                    <a:lnTo>
                      <a:pt x="474" y="1"/>
                    </a:lnTo>
                    <a:lnTo>
                      <a:pt x="471" y="5"/>
                    </a:lnTo>
                    <a:lnTo>
                      <a:pt x="195" y="278"/>
                    </a:lnTo>
                    <a:lnTo>
                      <a:pt x="65" y="278"/>
                    </a:lnTo>
                    <a:lnTo>
                      <a:pt x="57" y="278"/>
                    </a:lnTo>
                    <a:lnTo>
                      <a:pt x="51" y="279"/>
                    </a:lnTo>
                    <a:lnTo>
                      <a:pt x="44" y="281"/>
                    </a:lnTo>
                    <a:lnTo>
                      <a:pt x="38" y="284"/>
                    </a:lnTo>
                    <a:lnTo>
                      <a:pt x="33" y="287"/>
                    </a:lnTo>
                    <a:lnTo>
                      <a:pt x="27" y="290"/>
                    </a:lnTo>
                    <a:lnTo>
                      <a:pt x="23" y="295"/>
                    </a:lnTo>
                    <a:lnTo>
                      <a:pt x="18" y="300"/>
                    </a:lnTo>
                    <a:lnTo>
                      <a:pt x="14" y="305"/>
                    </a:lnTo>
                    <a:lnTo>
                      <a:pt x="11" y="311"/>
                    </a:lnTo>
                    <a:lnTo>
                      <a:pt x="7" y="318"/>
                    </a:lnTo>
                    <a:lnTo>
                      <a:pt x="5" y="325"/>
                    </a:lnTo>
                    <a:lnTo>
                      <a:pt x="3" y="331"/>
                    </a:lnTo>
                    <a:lnTo>
                      <a:pt x="1" y="339"/>
                    </a:lnTo>
                    <a:lnTo>
                      <a:pt x="0" y="348"/>
                    </a:lnTo>
                    <a:lnTo>
                      <a:pt x="0" y="356"/>
                    </a:lnTo>
                    <a:lnTo>
                      <a:pt x="2" y="484"/>
                    </a:lnTo>
                    <a:lnTo>
                      <a:pt x="2" y="491"/>
                    </a:lnTo>
                    <a:lnTo>
                      <a:pt x="3" y="498"/>
                    </a:lnTo>
                    <a:lnTo>
                      <a:pt x="5" y="506"/>
                    </a:lnTo>
                    <a:lnTo>
                      <a:pt x="7" y="512"/>
                    </a:lnTo>
                    <a:lnTo>
                      <a:pt x="11" y="519"/>
                    </a:lnTo>
                    <a:lnTo>
                      <a:pt x="14" y="525"/>
                    </a:lnTo>
                    <a:lnTo>
                      <a:pt x="18" y="530"/>
                    </a:lnTo>
                    <a:lnTo>
                      <a:pt x="24" y="536"/>
                    </a:lnTo>
                    <a:lnTo>
                      <a:pt x="28" y="541"/>
                    </a:lnTo>
                    <a:lnTo>
                      <a:pt x="35" y="545"/>
                    </a:lnTo>
                    <a:lnTo>
                      <a:pt x="41" y="549"/>
                    </a:lnTo>
                    <a:lnTo>
                      <a:pt x="47" y="552"/>
                    </a:lnTo>
                    <a:lnTo>
                      <a:pt x="54" y="555"/>
                    </a:lnTo>
                    <a:lnTo>
                      <a:pt x="61" y="556"/>
                    </a:lnTo>
                    <a:lnTo>
                      <a:pt x="68" y="558"/>
                    </a:lnTo>
                    <a:lnTo>
                      <a:pt x="76" y="558"/>
                    </a:lnTo>
                    <a:lnTo>
                      <a:pt x="207" y="558"/>
                    </a:lnTo>
                    <a:lnTo>
                      <a:pt x="471" y="802"/>
                    </a:lnTo>
                    <a:lnTo>
                      <a:pt x="476" y="806"/>
                    </a:lnTo>
                    <a:lnTo>
                      <a:pt x="482" y="807"/>
                    </a:lnTo>
                    <a:lnTo>
                      <a:pt x="485" y="806"/>
                    </a:lnTo>
                    <a:lnTo>
                      <a:pt x="487" y="805"/>
                    </a:lnTo>
                    <a:lnTo>
                      <a:pt x="492" y="802"/>
                    </a:lnTo>
                    <a:lnTo>
                      <a:pt x="495" y="799"/>
                    </a:lnTo>
                    <a:lnTo>
                      <a:pt x="496" y="796"/>
                    </a:lnTo>
                    <a:lnTo>
                      <a:pt x="497" y="791"/>
                    </a:lnTo>
                    <a:lnTo>
                      <a:pt x="497" y="16"/>
                    </a:lnTo>
                    <a:lnTo>
                      <a:pt x="496" y="10"/>
                    </a:lnTo>
                    <a:lnTo>
                      <a:pt x="495" y="7"/>
                    </a:lnTo>
                    <a:lnTo>
                      <a:pt x="492" y="4"/>
                    </a:lnTo>
                    <a:lnTo>
                      <a:pt x="487" y="0"/>
                    </a:lnTo>
                    <a:close/>
                  </a:path>
                </a:pathLst>
              </a:custGeom>
              <a:solidFill>
                <a:srgbClr val="1A2F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cs typeface="+mn-ea"/>
                  <a:sym typeface="+mn-lt"/>
                </a:endParaRPr>
              </a:p>
            </p:txBody>
          </p:sp>
        </p:grpSp>
      </p:grpSp>
      <p:sp>
        <p:nvSpPr>
          <p:cNvPr id="2" name="TextBox 1">
            <a:extLst>
              <a:ext uri="{FF2B5EF4-FFF2-40B4-BE49-F238E27FC236}">
                <a16:creationId xmlns:a16="http://schemas.microsoft.com/office/drawing/2014/main" id="{357B17AF-D9C6-5D28-19E1-DEF01760D716}"/>
              </a:ext>
            </a:extLst>
          </p:cNvPr>
          <p:cNvSpPr txBox="1"/>
          <p:nvPr/>
        </p:nvSpPr>
        <p:spPr>
          <a:xfrm>
            <a:off x="3697289" y="1132242"/>
            <a:ext cx="4797423" cy="510778"/>
          </a:xfrm>
          <a:prstGeom prst="roundRect">
            <a:avLst/>
          </a:prstGeom>
          <a:solidFill>
            <a:srgbClr val="1A2F64"/>
          </a:solidFill>
          <a:effectLst>
            <a:outerShdw blurRad="254000" dist="254000" dir="8100000" algn="tr" rotWithShape="0">
              <a:schemeClr val="bg1">
                <a:lumMod val="50000"/>
                <a:alpha val="40000"/>
              </a:schemeClr>
            </a:outerShdw>
          </a:effectLst>
        </p:spPr>
        <p:txBody>
          <a:bodyPr wrap="square" rtlCol="0">
            <a:spAutoFit/>
          </a:bodyPr>
          <a:lstStyle/>
          <a:p>
            <a:pPr algn="ctr"/>
            <a:r>
              <a:rPr lang="en-US" altLang="zh-CN" sz="2400" b="1" dirty="0">
                <a:solidFill>
                  <a:srgbClr val="F2DD9C"/>
                </a:solidFill>
                <a:cs typeface="+mn-ea"/>
                <a:sym typeface="+mn-lt"/>
              </a:rPr>
              <a:t>Add the title text here</a:t>
            </a:r>
            <a:endParaRPr lang="zh-CN" altLang="en-US" sz="2400" b="1" dirty="0">
              <a:solidFill>
                <a:srgbClr val="F2DD9C"/>
              </a:solidFill>
              <a:cs typeface="+mn-ea"/>
              <a:sym typeface="+mn-lt"/>
            </a:endParaRPr>
          </a:p>
        </p:txBody>
      </p:sp>
      <p:grpSp>
        <p:nvGrpSpPr>
          <p:cNvPr id="3" name="Group 89">
            <a:extLst>
              <a:ext uri="{FF2B5EF4-FFF2-40B4-BE49-F238E27FC236}">
                <a16:creationId xmlns:a16="http://schemas.microsoft.com/office/drawing/2014/main" id="{B5F93FA0-D2E0-742E-BDD0-3E622E614A10}"/>
              </a:ext>
            </a:extLst>
          </p:cNvPr>
          <p:cNvGrpSpPr/>
          <p:nvPr/>
        </p:nvGrpSpPr>
        <p:grpSpPr>
          <a:xfrm>
            <a:off x="970079" y="2196232"/>
            <a:ext cx="2592690" cy="943511"/>
            <a:chOff x="970079" y="1797090"/>
            <a:chExt cx="2592690" cy="943511"/>
          </a:xfrm>
        </p:grpSpPr>
        <p:sp useBgFill="1">
          <p:nvSpPr>
            <p:cNvPr id="4" name="Rectangle: Rounded Corners 28">
              <a:extLst>
                <a:ext uri="{FF2B5EF4-FFF2-40B4-BE49-F238E27FC236}">
                  <a16:creationId xmlns:a16="http://schemas.microsoft.com/office/drawing/2014/main" id="{ABD5CC1A-632F-62D4-82EC-262DE67E552C}"/>
                </a:ext>
              </a:extLst>
            </p:cNvPr>
            <p:cNvSpPr/>
            <p:nvPr/>
          </p:nvSpPr>
          <p:spPr>
            <a:xfrm>
              <a:off x="970079" y="1797090"/>
              <a:ext cx="2440406" cy="943511"/>
            </a:xfrm>
            <a:prstGeom prst="roundRect">
              <a:avLst>
                <a:gd name="adj" fmla="val 8983"/>
              </a:avLst>
            </a:prstGeom>
            <a:solidFill>
              <a:sysClr val="window" lastClr="FFFFFF"/>
            </a:solidFill>
            <a:ln w="12700" cap="flat" cmpd="sng" algn="ctr">
              <a:noFill/>
              <a:prstDash val="solid"/>
              <a:miter lim="800000"/>
            </a:ln>
            <a:effectLst>
              <a:outerShdw blurRad="1016000" dir="3000000" sx="46000" sy="46000" algn="t" rotWithShape="0">
                <a:sysClr val="windowText" lastClr="000000">
                  <a:alpha val="10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cs typeface="+mn-ea"/>
                <a:sym typeface="+mn-lt"/>
              </a:endParaRPr>
            </a:p>
          </p:txBody>
        </p:sp>
        <p:sp>
          <p:nvSpPr>
            <p:cNvPr id="5" name="TextBox 35">
              <a:extLst>
                <a:ext uri="{FF2B5EF4-FFF2-40B4-BE49-F238E27FC236}">
                  <a16:creationId xmlns:a16="http://schemas.microsoft.com/office/drawing/2014/main" id="{5979986F-7761-299D-BEEB-B76ED69545D3}"/>
                </a:ext>
              </a:extLst>
            </p:cNvPr>
            <p:cNvSpPr txBox="1"/>
            <p:nvPr/>
          </p:nvSpPr>
          <p:spPr>
            <a:xfrm>
              <a:off x="1885311" y="2184541"/>
              <a:ext cx="1398007"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1A2F64"/>
                  </a:solidFill>
                  <a:effectLst/>
                  <a:uLnTx/>
                  <a:uFillTx/>
                  <a:cs typeface="+mn-ea"/>
                  <a:sym typeface="+mn-lt"/>
                </a:rPr>
                <a:t>$327</a:t>
              </a:r>
            </a:p>
          </p:txBody>
        </p:sp>
        <p:sp>
          <p:nvSpPr>
            <p:cNvPr id="6" name="TextBox 36">
              <a:extLst>
                <a:ext uri="{FF2B5EF4-FFF2-40B4-BE49-F238E27FC236}">
                  <a16:creationId xmlns:a16="http://schemas.microsoft.com/office/drawing/2014/main" id="{7C392EFE-CF50-F24A-457B-2427F4243E1C}"/>
                </a:ext>
              </a:extLst>
            </p:cNvPr>
            <p:cNvSpPr txBox="1"/>
            <p:nvPr/>
          </p:nvSpPr>
          <p:spPr>
            <a:xfrm>
              <a:off x="1885310" y="1884006"/>
              <a:ext cx="1677459" cy="331373"/>
            </a:xfrm>
            <a:prstGeom prst="rect">
              <a:avLst/>
            </a:prstGeom>
            <a:noFill/>
          </p:spPr>
          <p:txBody>
            <a:bodyPr wrap="square" rtlCol="0" anchor="ctr">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srgbClr val="32394E"/>
                  </a:solidFill>
                  <a:effectLst/>
                  <a:uLnTx/>
                  <a:uFillTx/>
                  <a:cs typeface="+mn-ea"/>
                  <a:sym typeface="+mn-lt"/>
                </a:rPr>
                <a:t>Add title text</a:t>
              </a:r>
              <a:endParaRPr kumimoji="0" lang="zh-CN" altLang="en-US" sz="1400" b="0" i="0" u="none" strike="noStrike" kern="0" cap="none" spc="0" normalizeH="0" baseline="0" noProof="0" dirty="0">
                <a:ln>
                  <a:noFill/>
                </a:ln>
                <a:solidFill>
                  <a:srgbClr val="32394E"/>
                </a:solidFill>
                <a:effectLst/>
                <a:uLnTx/>
                <a:uFillTx/>
                <a:cs typeface="+mn-ea"/>
                <a:sym typeface="+mn-lt"/>
              </a:endParaRPr>
            </a:p>
          </p:txBody>
        </p:sp>
        <p:grpSp>
          <p:nvGrpSpPr>
            <p:cNvPr id="7" name="Group 47">
              <a:extLst>
                <a:ext uri="{FF2B5EF4-FFF2-40B4-BE49-F238E27FC236}">
                  <a16:creationId xmlns:a16="http://schemas.microsoft.com/office/drawing/2014/main" id="{F8F3F660-677F-C2D1-2A16-0B528020B06B}"/>
                </a:ext>
              </a:extLst>
            </p:cNvPr>
            <p:cNvGrpSpPr/>
            <p:nvPr/>
          </p:nvGrpSpPr>
          <p:grpSpPr>
            <a:xfrm>
              <a:off x="1188161" y="1924293"/>
              <a:ext cx="630556" cy="617292"/>
              <a:chOff x="6359404" y="1095505"/>
              <a:chExt cx="981075" cy="960438"/>
            </a:xfrm>
          </p:grpSpPr>
          <p:sp>
            <p:nvSpPr>
              <p:cNvPr id="8" name="Rectangle: Rounded Corners 50">
                <a:extLst>
                  <a:ext uri="{FF2B5EF4-FFF2-40B4-BE49-F238E27FC236}">
                    <a16:creationId xmlns:a16="http://schemas.microsoft.com/office/drawing/2014/main" id="{69A7F046-9E3D-E47E-08E8-DFA4886FF9B4}"/>
                  </a:ext>
                </a:extLst>
              </p:cNvPr>
              <p:cNvSpPr/>
              <p:nvPr/>
            </p:nvSpPr>
            <p:spPr>
              <a:xfrm>
                <a:off x="6359404" y="1095505"/>
                <a:ext cx="981075" cy="960438"/>
              </a:xfrm>
              <a:prstGeom prst="roundRect">
                <a:avLst>
                  <a:gd name="adj" fmla="val 37305"/>
                </a:avLst>
              </a:prstGeom>
              <a:solidFill>
                <a:srgbClr val="1A2F64"/>
              </a:solidFill>
              <a:ln w="12700" cap="flat" cmpd="sng" algn="ctr">
                <a:noFill/>
                <a:prstDash val="solid"/>
                <a:miter lim="800000"/>
              </a:ln>
              <a:effectLst>
                <a:outerShdw blurRad="317500" dist="127000" dir="3000000" algn="t" rotWithShape="0">
                  <a:schemeClr val="bg1">
                    <a:lumMod val="50000"/>
                    <a:alpha val="25000"/>
                  </a:scheme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prstClr val="white"/>
                  </a:solidFill>
                  <a:effectLst/>
                  <a:uLnTx/>
                  <a:uFillTx/>
                  <a:cs typeface="+mn-ea"/>
                  <a:sym typeface="+mn-lt"/>
                </a:endParaRPr>
              </a:p>
            </p:txBody>
          </p:sp>
          <p:sp>
            <p:nvSpPr>
              <p:cNvPr id="9" name="Rectangle 51">
                <a:extLst>
                  <a:ext uri="{FF2B5EF4-FFF2-40B4-BE49-F238E27FC236}">
                    <a16:creationId xmlns:a16="http://schemas.microsoft.com/office/drawing/2014/main" id="{8DFA7BA5-56D7-4C01-2FB1-B8D2F56E1A83}"/>
                  </a:ext>
                </a:extLst>
              </p:cNvPr>
              <p:cNvSpPr/>
              <p:nvPr/>
            </p:nvSpPr>
            <p:spPr>
              <a:xfrm>
                <a:off x="6573716" y="1299499"/>
                <a:ext cx="552450" cy="552450"/>
              </a:xfrm>
              <a:prstGeom prst="rect">
                <a:avLst/>
              </a:prstGeom>
              <a:blipFill>
                <a:blip r:embed="rId2">
                  <a:extLst>
                    <a:ext uri="{96DAC541-7B7A-43D3-8B79-37D633B846F1}">
                      <asvg:svgBlip xmlns:asvg="http://schemas.microsoft.com/office/drawing/2016/SVG/main" r:embed="rId3"/>
                    </a:ext>
                  </a:extLst>
                </a:blip>
                <a:stretch>
                  <a:fillRect/>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prstClr val="white"/>
                  </a:solidFill>
                  <a:effectLst/>
                  <a:uLnTx/>
                  <a:uFillTx/>
                  <a:cs typeface="+mn-ea"/>
                  <a:sym typeface="+mn-lt"/>
                </a:endParaRPr>
              </a:p>
            </p:txBody>
          </p:sp>
        </p:grpSp>
      </p:grpSp>
      <p:grpSp>
        <p:nvGrpSpPr>
          <p:cNvPr id="10" name="组合 9">
            <a:extLst>
              <a:ext uri="{FF2B5EF4-FFF2-40B4-BE49-F238E27FC236}">
                <a16:creationId xmlns:a16="http://schemas.microsoft.com/office/drawing/2014/main" id="{5DC57C4C-48F8-01AC-22A3-E85C1A987C04}"/>
              </a:ext>
            </a:extLst>
          </p:cNvPr>
          <p:cNvGrpSpPr/>
          <p:nvPr/>
        </p:nvGrpSpPr>
        <p:grpSpPr>
          <a:xfrm>
            <a:off x="8781515" y="2196232"/>
            <a:ext cx="2702759" cy="943511"/>
            <a:chOff x="8781515" y="1797090"/>
            <a:chExt cx="2702759" cy="943511"/>
          </a:xfrm>
        </p:grpSpPr>
        <p:grpSp>
          <p:nvGrpSpPr>
            <p:cNvPr id="11" name="Group 92">
              <a:extLst>
                <a:ext uri="{FF2B5EF4-FFF2-40B4-BE49-F238E27FC236}">
                  <a16:creationId xmlns:a16="http://schemas.microsoft.com/office/drawing/2014/main" id="{6CD596FA-95B4-F87E-260C-3E310C477F58}"/>
                </a:ext>
              </a:extLst>
            </p:cNvPr>
            <p:cNvGrpSpPr/>
            <p:nvPr/>
          </p:nvGrpSpPr>
          <p:grpSpPr>
            <a:xfrm>
              <a:off x="8781515" y="1797090"/>
              <a:ext cx="2702759" cy="943511"/>
              <a:chOff x="8781515" y="1797090"/>
              <a:chExt cx="2702759" cy="943511"/>
            </a:xfrm>
          </p:grpSpPr>
          <p:sp useBgFill="1">
            <p:nvSpPr>
              <p:cNvPr id="13" name="Rectangle: Rounded Corners 25">
                <a:extLst>
                  <a:ext uri="{FF2B5EF4-FFF2-40B4-BE49-F238E27FC236}">
                    <a16:creationId xmlns:a16="http://schemas.microsoft.com/office/drawing/2014/main" id="{3CB3B161-BC19-8160-F552-2FADF516D4B8}"/>
                  </a:ext>
                </a:extLst>
              </p:cNvPr>
              <p:cNvSpPr/>
              <p:nvPr/>
            </p:nvSpPr>
            <p:spPr>
              <a:xfrm>
                <a:off x="8781515" y="1797090"/>
                <a:ext cx="2440406" cy="943511"/>
              </a:xfrm>
              <a:prstGeom prst="roundRect">
                <a:avLst>
                  <a:gd name="adj" fmla="val 8983"/>
                </a:avLst>
              </a:prstGeom>
              <a:solidFill>
                <a:sysClr val="window" lastClr="FFFFFF"/>
              </a:solidFill>
              <a:ln w="12700" cap="flat" cmpd="sng" algn="ctr">
                <a:noFill/>
                <a:prstDash val="solid"/>
                <a:miter lim="800000"/>
              </a:ln>
              <a:effectLst>
                <a:outerShdw blurRad="1016000" dir="3000000" sx="46000" sy="46000" algn="t" rotWithShape="0">
                  <a:sysClr val="windowText" lastClr="000000">
                    <a:alpha val="10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cs typeface="+mn-ea"/>
                  <a:sym typeface="+mn-lt"/>
                </a:endParaRPr>
              </a:p>
            </p:txBody>
          </p:sp>
          <p:sp>
            <p:nvSpPr>
              <p:cNvPr id="26" name="TextBox 29">
                <a:extLst>
                  <a:ext uri="{FF2B5EF4-FFF2-40B4-BE49-F238E27FC236}">
                    <a16:creationId xmlns:a16="http://schemas.microsoft.com/office/drawing/2014/main" id="{C17D84D2-5732-17D0-D0D3-A5721BCD055A}"/>
                  </a:ext>
                </a:extLst>
              </p:cNvPr>
              <p:cNvSpPr txBox="1"/>
              <p:nvPr/>
            </p:nvSpPr>
            <p:spPr>
              <a:xfrm>
                <a:off x="9733592" y="2184541"/>
                <a:ext cx="1398007"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BF9645"/>
                    </a:solidFill>
                    <a:effectLst/>
                    <a:uLnTx/>
                    <a:uFillTx/>
                    <a:cs typeface="+mn-ea"/>
                    <a:sym typeface="+mn-lt"/>
                  </a:rPr>
                  <a:t>70.21%</a:t>
                </a:r>
              </a:p>
            </p:txBody>
          </p:sp>
          <p:sp>
            <p:nvSpPr>
              <p:cNvPr id="27" name="TextBox 30">
                <a:extLst>
                  <a:ext uri="{FF2B5EF4-FFF2-40B4-BE49-F238E27FC236}">
                    <a16:creationId xmlns:a16="http://schemas.microsoft.com/office/drawing/2014/main" id="{8098416D-1134-F05A-E07D-E558EBD71968}"/>
                  </a:ext>
                </a:extLst>
              </p:cNvPr>
              <p:cNvSpPr txBox="1"/>
              <p:nvPr/>
            </p:nvSpPr>
            <p:spPr>
              <a:xfrm>
                <a:off x="9733592" y="1884006"/>
                <a:ext cx="1750682" cy="331373"/>
              </a:xfrm>
              <a:prstGeom prst="rect">
                <a:avLst/>
              </a:prstGeom>
              <a:noFill/>
            </p:spPr>
            <p:txBody>
              <a:bodyPr wrap="square" rtlCol="0" anchor="ctr">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srgbClr val="32394E"/>
                    </a:solidFill>
                    <a:effectLst/>
                    <a:uLnTx/>
                    <a:uFillTx/>
                    <a:cs typeface="+mn-ea"/>
                    <a:sym typeface="+mn-lt"/>
                  </a:rPr>
                  <a:t>Add title text</a:t>
                </a:r>
                <a:endParaRPr kumimoji="0" lang="zh-CN" altLang="en-US" sz="1400" b="0" i="0" u="none" strike="noStrike" kern="0" cap="none" spc="0" normalizeH="0" baseline="0" noProof="0" dirty="0">
                  <a:ln>
                    <a:noFill/>
                  </a:ln>
                  <a:solidFill>
                    <a:srgbClr val="32394E"/>
                  </a:solidFill>
                  <a:effectLst/>
                  <a:uLnTx/>
                  <a:uFillTx/>
                  <a:cs typeface="+mn-ea"/>
                  <a:sym typeface="+mn-lt"/>
                </a:endParaRPr>
              </a:p>
            </p:txBody>
          </p:sp>
          <p:sp>
            <p:nvSpPr>
              <p:cNvPr id="28" name="Rectangle: Rounded Corners 59">
                <a:extLst>
                  <a:ext uri="{FF2B5EF4-FFF2-40B4-BE49-F238E27FC236}">
                    <a16:creationId xmlns:a16="http://schemas.microsoft.com/office/drawing/2014/main" id="{21BCBC15-2E4D-6E75-2D26-761EF8EF258B}"/>
                  </a:ext>
                </a:extLst>
              </p:cNvPr>
              <p:cNvSpPr/>
              <p:nvPr/>
            </p:nvSpPr>
            <p:spPr>
              <a:xfrm>
                <a:off x="9038525" y="1924293"/>
                <a:ext cx="630556" cy="617292"/>
              </a:xfrm>
              <a:prstGeom prst="roundRect">
                <a:avLst>
                  <a:gd name="adj" fmla="val 37305"/>
                </a:avLst>
              </a:prstGeom>
              <a:gradFill>
                <a:gsLst>
                  <a:gs pos="24000">
                    <a:srgbClr val="BF9645"/>
                  </a:gs>
                  <a:gs pos="87000">
                    <a:srgbClr val="E5BA7C"/>
                  </a:gs>
                </a:gsLst>
                <a:lin ang="13500000" scaled="1"/>
              </a:gradFill>
              <a:ln w="12700" cap="flat" cmpd="sng" algn="ctr">
                <a:noFill/>
                <a:prstDash val="solid"/>
                <a:miter lim="800000"/>
              </a:ln>
              <a:effectLst>
                <a:outerShdw blurRad="317500" dist="127000" dir="3000000" algn="t" rotWithShape="0">
                  <a:schemeClr val="bg1">
                    <a:lumMod val="50000"/>
                    <a:alpha val="25000"/>
                  </a:scheme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prstClr val="white"/>
                  </a:solidFill>
                  <a:effectLst/>
                  <a:uLnTx/>
                  <a:uFillTx/>
                  <a:cs typeface="+mn-ea"/>
                  <a:sym typeface="+mn-lt"/>
                </a:endParaRPr>
              </a:p>
            </p:txBody>
          </p:sp>
        </p:grpSp>
        <p:sp>
          <p:nvSpPr>
            <p:cNvPr id="12" name="Freeform 17">
              <a:extLst>
                <a:ext uri="{FF2B5EF4-FFF2-40B4-BE49-F238E27FC236}">
                  <a16:creationId xmlns:a16="http://schemas.microsoft.com/office/drawing/2014/main" id="{04F3AB9D-5527-B908-B6FF-A8F6D731FB41}"/>
                </a:ext>
              </a:extLst>
            </p:cNvPr>
            <p:cNvSpPr>
              <a:spLocks noEditPoints="1"/>
            </p:cNvSpPr>
            <p:nvPr/>
          </p:nvSpPr>
          <p:spPr bwMode="auto">
            <a:xfrm>
              <a:off x="9263767" y="2091765"/>
              <a:ext cx="208938" cy="317025"/>
            </a:xfrm>
            <a:custGeom>
              <a:avLst/>
              <a:gdLst>
                <a:gd name="T0" fmla="*/ 53 w 115"/>
                <a:gd name="T1" fmla="*/ 83 h 168"/>
                <a:gd name="T2" fmla="*/ 63 w 115"/>
                <a:gd name="T3" fmla="*/ 83 h 168"/>
                <a:gd name="T4" fmla="*/ 63 w 115"/>
                <a:gd name="T5" fmla="*/ 133 h 168"/>
                <a:gd name="T6" fmla="*/ 53 w 115"/>
                <a:gd name="T7" fmla="*/ 133 h 168"/>
                <a:gd name="T8" fmla="*/ 53 w 115"/>
                <a:gd name="T9" fmla="*/ 83 h 168"/>
                <a:gd name="T10" fmla="*/ 58 w 115"/>
                <a:gd name="T11" fmla="*/ 0 h 168"/>
                <a:gd name="T12" fmla="*/ 0 w 115"/>
                <a:gd name="T13" fmla="*/ 59 h 168"/>
                <a:gd name="T14" fmla="*/ 12 w 115"/>
                <a:gd name="T15" fmla="*/ 94 h 168"/>
                <a:gd name="T16" fmla="*/ 25 w 115"/>
                <a:gd name="T17" fmla="*/ 121 h 168"/>
                <a:gd name="T18" fmla="*/ 37 w 115"/>
                <a:gd name="T19" fmla="*/ 133 h 168"/>
                <a:gd name="T20" fmla="*/ 44 w 115"/>
                <a:gd name="T21" fmla="*/ 133 h 168"/>
                <a:gd name="T22" fmla="*/ 44 w 115"/>
                <a:gd name="T23" fmla="*/ 83 h 168"/>
                <a:gd name="T24" fmla="*/ 35 w 115"/>
                <a:gd name="T25" fmla="*/ 83 h 168"/>
                <a:gd name="T26" fmla="*/ 18 w 115"/>
                <a:gd name="T27" fmla="*/ 66 h 168"/>
                <a:gd name="T28" fmla="*/ 35 w 115"/>
                <a:gd name="T29" fmla="*/ 49 h 168"/>
                <a:gd name="T30" fmla="*/ 52 w 115"/>
                <a:gd name="T31" fmla="*/ 66 h 168"/>
                <a:gd name="T32" fmla="*/ 50 w 115"/>
                <a:gd name="T33" fmla="*/ 74 h 168"/>
                <a:gd name="T34" fmla="*/ 65 w 115"/>
                <a:gd name="T35" fmla="*/ 74 h 168"/>
                <a:gd name="T36" fmla="*/ 63 w 115"/>
                <a:gd name="T37" fmla="*/ 66 h 168"/>
                <a:gd name="T38" fmla="*/ 80 w 115"/>
                <a:gd name="T39" fmla="*/ 49 h 168"/>
                <a:gd name="T40" fmla="*/ 97 w 115"/>
                <a:gd name="T41" fmla="*/ 66 h 168"/>
                <a:gd name="T42" fmla="*/ 80 w 115"/>
                <a:gd name="T43" fmla="*/ 83 h 168"/>
                <a:gd name="T44" fmla="*/ 72 w 115"/>
                <a:gd name="T45" fmla="*/ 83 h 168"/>
                <a:gd name="T46" fmla="*/ 72 w 115"/>
                <a:gd name="T47" fmla="*/ 133 h 168"/>
                <a:gd name="T48" fmla="*/ 79 w 115"/>
                <a:gd name="T49" fmla="*/ 133 h 168"/>
                <a:gd name="T50" fmla="*/ 90 w 115"/>
                <a:gd name="T51" fmla="*/ 121 h 168"/>
                <a:gd name="T52" fmla="*/ 104 w 115"/>
                <a:gd name="T53" fmla="*/ 94 h 168"/>
                <a:gd name="T54" fmla="*/ 115 w 115"/>
                <a:gd name="T55" fmla="*/ 59 h 168"/>
                <a:gd name="T56" fmla="*/ 58 w 115"/>
                <a:gd name="T57" fmla="*/ 0 h 168"/>
                <a:gd name="T58" fmla="*/ 27 w 115"/>
                <a:gd name="T59" fmla="*/ 66 h 168"/>
                <a:gd name="T60" fmla="*/ 35 w 115"/>
                <a:gd name="T61" fmla="*/ 74 h 168"/>
                <a:gd name="T62" fmla="*/ 43 w 115"/>
                <a:gd name="T63" fmla="*/ 66 h 168"/>
                <a:gd name="T64" fmla="*/ 35 w 115"/>
                <a:gd name="T65" fmla="*/ 58 h 168"/>
                <a:gd name="T66" fmla="*/ 27 w 115"/>
                <a:gd name="T67" fmla="*/ 66 h 168"/>
                <a:gd name="T68" fmla="*/ 88 w 115"/>
                <a:gd name="T69" fmla="*/ 66 h 168"/>
                <a:gd name="T70" fmla="*/ 80 w 115"/>
                <a:gd name="T71" fmla="*/ 58 h 168"/>
                <a:gd name="T72" fmla="*/ 72 w 115"/>
                <a:gd name="T73" fmla="*/ 66 h 168"/>
                <a:gd name="T74" fmla="*/ 80 w 115"/>
                <a:gd name="T75" fmla="*/ 74 h 168"/>
                <a:gd name="T76" fmla="*/ 88 w 115"/>
                <a:gd name="T77" fmla="*/ 66 h 168"/>
                <a:gd name="T78" fmla="*/ 85 w 115"/>
                <a:gd name="T79" fmla="*/ 147 h 168"/>
                <a:gd name="T80" fmla="*/ 80 w 115"/>
                <a:gd name="T81" fmla="*/ 142 h 168"/>
                <a:gd name="T82" fmla="*/ 35 w 115"/>
                <a:gd name="T83" fmla="*/ 142 h 168"/>
                <a:gd name="T84" fmla="*/ 31 w 115"/>
                <a:gd name="T85" fmla="*/ 147 h 168"/>
                <a:gd name="T86" fmla="*/ 35 w 115"/>
                <a:gd name="T87" fmla="*/ 151 h 168"/>
                <a:gd name="T88" fmla="*/ 80 w 115"/>
                <a:gd name="T89" fmla="*/ 151 h 168"/>
                <a:gd name="T90" fmla="*/ 85 w 115"/>
                <a:gd name="T91" fmla="*/ 147 h 168"/>
                <a:gd name="T92" fmla="*/ 79 w 115"/>
                <a:gd name="T93" fmla="*/ 163 h 168"/>
                <a:gd name="T94" fmla="*/ 75 w 115"/>
                <a:gd name="T95" fmla="*/ 159 h 168"/>
                <a:gd name="T96" fmla="*/ 41 w 115"/>
                <a:gd name="T97" fmla="*/ 159 h 168"/>
                <a:gd name="T98" fmla="*/ 36 w 115"/>
                <a:gd name="T99" fmla="*/ 163 h 168"/>
                <a:gd name="T100" fmla="*/ 41 w 115"/>
                <a:gd name="T101" fmla="*/ 168 h 168"/>
                <a:gd name="T102" fmla="*/ 75 w 115"/>
                <a:gd name="T103" fmla="*/ 168 h 168"/>
                <a:gd name="T104" fmla="*/ 79 w 115"/>
                <a:gd name="T105" fmla="*/ 16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5" h="168">
                  <a:moveTo>
                    <a:pt x="53" y="83"/>
                  </a:moveTo>
                  <a:cubicBezTo>
                    <a:pt x="63" y="83"/>
                    <a:pt x="63" y="83"/>
                    <a:pt x="63" y="83"/>
                  </a:cubicBezTo>
                  <a:cubicBezTo>
                    <a:pt x="63" y="133"/>
                    <a:pt x="63" y="133"/>
                    <a:pt x="63" y="133"/>
                  </a:cubicBezTo>
                  <a:cubicBezTo>
                    <a:pt x="53" y="133"/>
                    <a:pt x="53" y="133"/>
                    <a:pt x="53" y="133"/>
                  </a:cubicBezTo>
                  <a:lnTo>
                    <a:pt x="53" y="83"/>
                  </a:lnTo>
                  <a:close/>
                  <a:moveTo>
                    <a:pt x="58" y="0"/>
                  </a:moveTo>
                  <a:cubicBezTo>
                    <a:pt x="26" y="1"/>
                    <a:pt x="0" y="27"/>
                    <a:pt x="0" y="59"/>
                  </a:cubicBezTo>
                  <a:cubicBezTo>
                    <a:pt x="0" y="72"/>
                    <a:pt x="4" y="84"/>
                    <a:pt x="12" y="94"/>
                  </a:cubicBezTo>
                  <a:cubicBezTo>
                    <a:pt x="22" y="108"/>
                    <a:pt x="25" y="114"/>
                    <a:pt x="25" y="121"/>
                  </a:cubicBezTo>
                  <a:cubicBezTo>
                    <a:pt x="25" y="127"/>
                    <a:pt x="30" y="133"/>
                    <a:pt x="37" y="133"/>
                  </a:cubicBezTo>
                  <a:cubicBezTo>
                    <a:pt x="44" y="133"/>
                    <a:pt x="44" y="133"/>
                    <a:pt x="44" y="133"/>
                  </a:cubicBezTo>
                  <a:cubicBezTo>
                    <a:pt x="44" y="83"/>
                    <a:pt x="44" y="83"/>
                    <a:pt x="44" y="83"/>
                  </a:cubicBezTo>
                  <a:cubicBezTo>
                    <a:pt x="35" y="83"/>
                    <a:pt x="35" y="83"/>
                    <a:pt x="35" y="83"/>
                  </a:cubicBezTo>
                  <a:cubicBezTo>
                    <a:pt x="26" y="83"/>
                    <a:pt x="18" y="75"/>
                    <a:pt x="18" y="66"/>
                  </a:cubicBezTo>
                  <a:cubicBezTo>
                    <a:pt x="18" y="56"/>
                    <a:pt x="26" y="49"/>
                    <a:pt x="35" y="49"/>
                  </a:cubicBezTo>
                  <a:cubicBezTo>
                    <a:pt x="44" y="49"/>
                    <a:pt x="52" y="56"/>
                    <a:pt x="52" y="66"/>
                  </a:cubicBezTo>
                  <a:cubicBezTo>
                    <a:pt x="52" y="69"/>
                    <a:pt x="51" y="71"/>
                    <a:pt x="50" y="74"/>
                  </a:cubicBezTo>
                  <a:cubicBezTo>
                    <a:pt x="65" y="74"/>
                    <a:pt x="65" y="74"/>
                    <a:pt x="65" y="74"/>
                  </a:cubicBezTo>
                  <a:cubicBezTo>
                    <a:pt x="64" y="71"/>
                    <a:pt x="63" y="69"/>
                    <a:pt x="63" y="66"/>
                  </a:cubicBezTo>
                  <a:cubicBezTo>
                    <a:pt x="63" y="56"/>
                    <a:pt x="71" y="49"/>
                    <a:pt x="80" y="49"/>
                  </a:cubicBezTo>
                  <a:cubicBezTo>
                    <a:pt x="90" y="49"/>
                    <a:pt x="97" y="56"/>
                    <a:pt x="97" y="66"/>
                  </a:cubicBezTo>
                  <a:cubicBezTo>
                    <a:pt x="97" y="75"/>
                    <a:pt x="90" y="83"/>
                    <a:pt x="80" y="83"/>
                  </a:cubicBezTo>
                  <a:cubicBezTo>
                    <a:pt x="72" y="83"/>
                    <a:pt x="72" y="83"/>
                    <a:pt x="72" y="83"/>
                  </a:cubicBezTo>
                  <a:cubicBezTo>
                    <a:pt x="72" y="133"/>
                    <a:pt x="72" y="133"/>
                    <a:pt x="72" y="133"/>
                  </a:cubicBezTo>
                  <a:cubicBezTo>
                    <a:pt x="79" y="133"/>
                    <a:pt x="79" y="133"/>
                    <a:pt x="79" y="133"/>
                  </a:cubicBezTo>
                  <a:cubicBezTo>
                    <a:pt x="85" y="133"/>
                    <a:pt x="90" y="127"/>
                    <a:pt x="90" y="121"/>
                  </a:cubicBezTo>
                  <a:cubicBezTo>
                    <a:pt x="90" y="114"/>
                    <a:pt x="93" y="108"/>
                    <a:pt x="104" y="94"/>
                  </a:cubicBezTo>
                  <a:cubicBezTo>
                    <a:pt x="111" y="84"/>
                    <a:pt x="115" y="72"/>
                    <a:pt x="115" y="59"/>
                  </a:cubicBezTo>
                  <a:cubicBezTo>
                    <a:pt x="115" y="27"/>
                    <a:pt x="90" y="1"/>
                    <a:pt x="58" y="0"/>
                  </a:cubicBezTo>
                  <a:close/>
                  <a:moveTo>
                    <a:pt x="27" y="66"/>
                  </a:moveTo>
                  <a:cubicBezTo>
                    <a:pt x="27" y="70"/>
                    <a:pt x="31" y="74"/>
                    <a:pt x="35" y="74"/>
                  </a:cubicBezTo>
                  <a:cubicBezTo>
                    <a:pt x="39" y="74"/>
                    <a:pt x="43" y="70"/>
                    <a:pt x="43" y="66"/>
                  </a:cubicBezTo>
                  <a:cubicBezTo>
                    <a:pt x="43" y="61"/>
                    <a:pt x="39" y="58"/>
                    <a:pt x="35" y="58"/>
                  </a:cubicBezTo>
                  <a:cubicBezTo>
                    <a:pt x="31" y="58"/>
                    <a:pt x="27" y="61"/>
                    <a:pt x="27" y="66"/>
                  </a:cubicBezTo>
                  <a:close/>
                  <a:moveTo>
                    <a:pt x="88" y="66"/>
                  </a:moveTo>
                  <a:cubicBezTo>
                    <a:pt x="88" y="61"/>
                    <a:pt x="85" y="58"/>
                    <a:pt x="80" y="58"/>
                  </a:cubicBezTo>
                  <a:cubicBezTo>
                    <a:pt x="76" y="58"/>
                    <a:pt x="72" y="61"/>
                    <a:pt x="72" y="66"/>
                  </a:cubicBezTo>
                  <a:cubicBezTo>
                    <a:pt x="72" y="70"/>
                    <a:pt x="76" y="74"/>
                    <a:pt x="80" y="74"/>
                  </a:cubicBezTo>
                  <a:cubicBezTo>
                    <a:pt x="85" y="74"/>
                    <a:pt x="88" y="70"/>
                    <a:pt x="88" y="66"/>
                  </a:cubicBezTo>
                  <a:close/>
                  <a:moveTo>
                    <a:pt x="85" y="147"/>
                  </a:moveTo>
                  <a:cubicBezTo>
                    <a:pt x="85" y="144"/>
                    <a:pt x="83" y="142"/>
                    <a:pt x="80" y="142"/>
                  </a:cubicBezTo>
                  <a:cubicBezTo>
                    <a:pt x="35" y="142"/>
                    <a:pt x="35" y="142"/>
                    <a:pt x="35" y="142"/>
                  </a:cubicBezTo>
                  <a:cubicBezTo>
                    <a:pt x="33" y="142"/>
                    <a:pt x="31" y="144"/>
                    <a:pt x="31" y="147"/>
                  </a:cubicBezTo>
                  <a:cubicBezTo>
                    <a:pt x="31" y="149"/>
                    <a:pt x="33" y="151"/>
                    <a:pt x="35" y="151"/>
                  </a:cubicBezTo>
                  <a:cubicBezTo>
                    <a:pt x="80" y="151"/>
                    <a:pt x="80" y="151"/>
                    <a:pt x="80" y="151"/>
                  </a:cubicBezTo>
                  <a:cubicBezTo>
                    <a:pt x="83" y="151"/>
                    <a:pt x="85" y="149"/>
                    <a:pt x="85" y="147"/>
                  </a:cubicBezTo>
                  <a:close/>
                  <a:moveTo>
                    <a:pt x="79" y="163"/>
                  </a:moveTo>
                  <a:cubicBezTo>
                    <a:pt x="79" y="161"/>
                    <a:pt x="77" y="159"/>
                    <a:pt x="75" y="159"/>
                  </a:cubicBezTo>
                  <a:cubicBezTo>
                    <a:pt x="41" y="159"/>
                    <a:pt x="41" y="159"/>
                    <a:pt x="41" y="159"/>
                  </a:cubicBezTo>
                  <a:cubicBezTo>
                    <a:pt x="38" y="159"/>
                    <a:pt x="36" y="161"/>
                    <a:pt x="36" y="163"/>
                  </a:cubicBezTo>
                  <a:cubicBezTo>
                    <a:pt x="36" y="166"/>
                    <a:pt x="38" y="168"/>
                    <a:pt x="41" y="168"/>
                  </a:cubicBezTo>
                  <a:cubicBezTo>
                    <a:pt x="75" y="168"/>
                    <a:pt x="75" y="168"/>
                    <a:pt x="75" y="168"/>
                  </a:cubicBezTo>
                  <a:cubicBezTo>
                    <a:pt x="77" y="168"/>
                    <a:pt x="79" y="166"/>
                    <a:pt x="79" y="163"/>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999999">
                    <a:lumMod val="50000"/>
                  </a:srgbClr>
                </a:solidFill>
                <a:effectLst/>
                <a:uLnTx/>
                <a:uFillTx/>
                <a:cs typeface="+mn-ea"/>
                <a:sym typeface="+mn-lt"/>
              </a:endParaRPr>
            </a:p>
          </p:txBody>
        </p:sp>
      </p:grpSp>
      <p:grpSp>
        <p:nvGrpSpPr>
          <p:cNvPr id="29" name="组合 28">
            <a:extLst>
              <a:ext uri="{FF2B5EF4-FFF2-40B4-BE49-F238E27FC236}">
                <a16:creationId xmlns:a16="http://schemas.microsoft.com/office/drawing/2014/main" id="{911D7F5E-2721-F084-AEE9-6B41C448B9F3}"/>
              </a:ext>
            </a:extLst>
          </p:cNvPr>
          <p:cNvGrpSpPr/>
          <p:nvPr/>
        </p:nvGrpSpPr>
        <p:grpSpPr>
          <a:xfrm>
            <a:off x="6177703" y="2196232"/>
            <a:ext cx="2504917" cy="943511"/>
            <a:chOff x="6177703" y="1797090"/>
            <a:chExt cx="2504917" cy="943511"/>
          </a:xfrm>
        </p:grpSpPr>
        <p:grpSp>
          <p:nvGrpSpPr>
            <p:cNvPr id="30" name="Group 91">
              <a:extLst>
                <a:ext uri="{FF2B5EF4-FFF2-40B4-BE49-F238E27FC236}">
                  <a16:creationId xmlns:a16="http://schemas.microsoft.com/office/drawing/2014/main" id="{0C52A2D9-337D-7EF8-DA2C-F488C5074A1B}"/>
                </a:ext>
              </a:extLst>
            </p:cNvPr>
            <p:cNvGrpSpPr/>
            <p:nvPr/>
          </p:nvGrpSpPr>
          <p:grpSpPr>
            <a:xfrm>
              <a:off x="6177703" y="1797090"/>
              <a:ext cx="2504917" cy="943511"/>
              <a:chOff x="6177703" y="1797090"/>
              <a:chExt cx="2504917" cy="943511"/>
            </a:xfrm>
          </p:grpSpPr>
          <p:sp useBgFill="1">
            <p:nvSpPr>
              <p:cNvPr id="32" name="Rectangle: Rounded Corners 26">
                <a:extLst>
                  <a:ext uri="{FF2B5EF4-FFF2-40B4-BE49-F238E27FC236}">
                    <a16:creationId xmlns:a16="http://schemas.microsoft.com/office/drawing/2014/main" id="{F025284F-375E-97A7-16FA-EDD29C10B6EB}"/>
                  </a:ext>
                </a:extLst>
              </p:cNvPr>
              <p:cNvSpPr/>
              <p:nvPr/>
            </p:nvSpPr>
            <p:spPr>
              <a:xfrm>
                <a:off x="6177703" y="1797090"/>
                <a:ext cx="2440406" cy="943511"/>
              </a:xfrm>
              <a:prstGeom prst="roundRect">
                <a:avLst>
                  <a:gd name="adj" fmla="val 10049"/>
                </a:avLst>
              </a:prstGeom>
              <a:solidFill>
                <a:sysClr val="window" lastClr="FFFFFF"/>
              </a:solidFill>
              <a:ln w="12700" cap="flat" cmpd="sng" algn="ctr">
                <a:noFill/>
                <a:prstDash val="solid"/>
                <a:miter lim="800000"/>
              </a:ln>
              <a:effectLst>
                <a:outerShdw blurRad="1016000" dir="3000000" sx="46000" sy="46000" algn="t" rotWithShape="0">
                  <a:sysClr val="windowText" lastClr="000000">
                    <a:alpha val="10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cs typeface="+mn-ea"/>
                  <a:sym typeface="+mn-lt"/>
                </a:endParaRPr>
              </a:p>
            </p:txBody>
          </p:sp>
          <p:sp>
            <p:nvSpPr>
              <p:cNvPr id="33" name="TextBox 31">
                <a:extLst>
                  <a:ext uri="{FF2B5EF4-FFF2-40B4-BE49-F238E27FC236}">
                    <a16:creationId xmlns:a16="http://schemas.microsoft.com/office/drawing/2014/main" id="{EAEA08EF-DD93-30D8-28F9-36FCA1E2FC90}"/>
                  </a:ext>
                </a:extLst>
              </p:cNvPr>
              <p:cNvSpPr txBox="1"/>
              <p:nvPr/>
            </p:nvSpPr>
            <p:spPr>
              <a:xfrm>
                <a:off x="7198470" y="2184541"/>
                <a:ext cx="1398007"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1A2F64"/>
                    </a:solidFill>
                    <a:effectLst/>
                    <a:uLnTx/>
                    <a:uFillTx/>
                    <a:cs typeface="+mn-ea"/>
                    <a:sym typeface="+mn-lt"/>
                  </a:rPr>
                  <a:t>$241</a:t>
                </a:r>
              </a:p>
            </p:txBody>
          </p:sp>
          <p:sp>
            <p:nvSpPr>
              <p:cNvPr id="34" name="TextBox 32">
                <a:extLst>
                  <a:ext uri="{FF2B5EF4-FFF2-40B4-BE49-F238E27FC236}">
                    <a16:creationId xmlns:a16="http://schemas.microsoft.com/office/drawing/2014/main" id="{C4BDC36A-EB0E-40CC-1809-E93364410CC9}"/>
                  </a:ext>
                </a:extLst>
              </p:cNvPr>
              <p:cNvSpPr txBox="1"/>
              <p:nvPr/>
            </p:nvSpPr>
            <p:spPr>
              <a:xfrm>
                <a:off x="7198470" y="1884006"/>
                <a:ext cx="1484150" cy="331373"/>
              </a:xfrm>
              <a:prstGeom prst="rect">
                <a:avLst/>
              </a:prstGeom>
              <a:noFill/>
            </p:spPr>
            <p:txBody>
              <a:bodyPr wrap="square" rtlCol="0" anchor="ctr">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srgbClr val="32394E"/>
                    </a:solidFill>
                    <a:effectLst/>
                    <a:uLnTx/>
                    <a:uFillTx/>
                    <a:cs typeface="+mn-ea"/>
                    <a:sym typeface="+mn-lt"/>
                  </a:rPr>
                  <a:t>Add title text</a:t>
                </a:r>
                <a:endParaRPr kumimoji="0" lang="zh-CN" altLang="en-US" sz="1400" b="0" i="0" u="none" strike="noStrike" kern="0" cap="none" spc="0" normalizeH="0" baseline="0" noProof="0" dirty="0">
                  <a:ln>
                    <a:noFill/>
                  </a:ln>
                  <a:solidFill>
                    <a:srgbClr val="32394E"/>
                  </a:solidFill>
                  <a:effectLst/>
                  <a:uLnTx/>
                  <a:uFillTx/>
                  <a:cs typeface="+mn-ea"/>
                  <a:sym typeface="+mn-lt"/>
                </a:endParaRPr>
              </a:p>
            </p:txBody>
          </p:sp>
          <p:sp>
            <p:nvSpPr>
              <p:cNvPr id="35" name="Rectangle: Rounded Corners 64">
                <a:extLst>
                  <a:ext uri="{FF2B5EF4-FFF2-40B4-BE49-F238E27FC236}">
                    <a16:creationId xmlns:a16="http://schemas.microsoft.com/office/drawing/2014/main" id="{3259AA59-8FF9-9036-424D-D0B2D7851C97}"/>
                  </a:ext>
                </a:extLst>
              </p:cNvPr>
              <p:cNvSpPr/>
              <p:nvPr/>
            </p:nvSpPr>
            <p:spPr>
              <a:xfrm>
                <a:off x="6455030" y="1924293"/>
                <a:ext cx="630556" cy="617292"/>
              </a:xfrm>
              <a:prstGeom prst="roundRect">
                <a:avLst>
                  <a:gd name="adj" fmla="val 37305"/>
                </a:avLst>
              </a:prstGeom>
              <a:solidFill>
                <a:srgbClr val="1A2F64"/>
              </a:solidFill>
              <a:ln w="12700" cap="flat" cmpd="sng" algn="ctr">
                <a:noFill/>
                <a:prstDash val="solid"/>
                <a:miter lim="800000"/>
              </a:ln>
              <a:effectLst>
                <a:outerShdw blurRad="317500" dist="127000" dir="3000000" algn="t" rotWithShape="0">
                  <a:schemeClr val="bg1">
                    <a:lumMod val="50000"/>
                    <a:alpha val="25000"/>
                  </a:scheme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prstClr val="white"/>
                  </a:solidFill>
                  <a:effectLst/>
                  <a:uLnTx/>
                  <a:uFillTx/>
                  <a:cs typeface="+mn-ea"/>
                  <a:sym typeface="+mn-lt"/>
                </a:endParaRPr>
              </a:p>
            </p:txBody>
          </p:sp>
        </p:grpSp>
        <p:sp>
          <p:nvSpPr>
            <p:cNvPr id="31" name="Freeform 18">
              <a:extLst>
                <a:ext uri="{FF2B5EF4-FFF2-40B4-BE49-F238E27FC236}">
                  <a16:creationId xmlns:a16="http://schemas.microsoft.com/office/drawing/2014/main" id="{C4E6FB29-EFE1-AEB3-1466-2DA155D0DD09}"/>
                </a:ext>
              </a:extLst>
            </p:cNvPr>
            <p:cNvSpPr>
              <a:spLocks noEditPoints="1"/>
            </p:cNvSpPr>
            <p:nvPr/>
          </p:nvSpPr>
          <p:spPr bwMode="auto">
            <a:xfrm>
              <a:off x="6611283" y="2094836"/>
              <a:ext cx="357787" cy="276474"/>
            </a:xfrm>
            <a:custGeom>
              <a:avLst/>
              <a:gdLst>
                <a:gd name="T0" fmla="*/ 151 w 211"/>
                <a:gd name="T1" fmla="*/ 75 h 163"/>
                <a:gd name="T2" fmla="*/ 186 w 211"/>
                <a:gd name="T3" fmla="*/ 44 h 163"/>
                <a:gd name="T4" fmla="*/ 186 w 211"/>
                <a:gd name="T5" fmla="*/ 163 h 163"/>
                <a:gd name="T6" fmla="*/ 151 w 211"/>
                <a:gd name="T7" fmla="*/ 163 h 163"/>
                <a:gd name="T8" fmla="*/ 151 w 211"/>
                <a:gd name="T9" fmla="*/ 75 h 163"/>
                <a:gd name="T10" fmla="*/ 106 w 211"/>
                <a:gd name="T11" fmla="*/ 163 h 163"/>
                <a:gd name="T12" fmla="*/ 141 w 211"/>
                <a:gd name="T13" fmla="*/ 163 h 163"/>
                <a:gd name="T14" fmla="*/ 141 w 211"/>
                <a:gd name="T15" fmla="*/ 83 h 163"/>
                <a:gd name="T16" fmla="*/ 106 w 211"/>
                <a:gd name="T17" fmla="*/ 114 h 163"/>
                <a:gd name="T18" fmla="*/ 106 w 211"/>
                <a:gd name="T19" fmla="*/ 163 h 163"/>
                <a:gd name="T20" fmla="*/ 61 w 211"/>
                <a:gd name="T21" fmla="*/ 163 h 163"/>
                <a:gd name="T22" fmla="*/ 96 w 211"/>
                <a:gd name="T23" fmla="*/ 163 h 163"/>
                <a:gd name="T24" fmla="*/ 96 w 211"/>
                <a:gd name="T25" fmla="*/ 115 h 163"/>
                <a:gd name="T26" fmla="*/ 61 w 211"/>
                <a:gd name="T27" fmla="*/ 77 h 163"/>
                <a:gd name="T28" fmla="*/ 61 w 211"/>
                <a:gd name="T29" fmla="*/ 163 h 163"/>
                <a:gd name="T30" fmla="*/ 15 w 211"/>
                <a:gd name="T31" fmla="*/ 163 h 163"/>
                <a:gd name="T32" fmla="*/ 51 w 211"/>
                <a:gd name="T33" fmla="*/ 163 h 163"/>
                <a:gd name="T34" fmla="*/ 51 w 211"/>
                <a:gd name="T35" fmla="*/ 72 h 163"/>
                <a:gd name="T36" fmla="*/ 15 w 211"/>
                <a:gd name="T37" fmla="*/ 101 h 163"/>
                <a:gd name="T38" fmla="*/ 15 w 211"/>
                <a:gd name="T39" fmla="*/ 163 h 163"/>
                <a:gd name="T40" fmla="*/ 208 w 211"/>
                <a:gd name="T41" fmla="*/ 0 h 163"/>
                <a:gd name="T42" fmla="*/ 173 w 211"/>
                <a:gd name="T43" fmla="*/ 0 h 163"/>
                <a:gd name="T44" fmla="*/ 171 w 211"/>
                <a:gd name="T45" fmla="*/ 5 h 163"/>
                <a:gd name="T46" fmla="*/ 181 w 211"/>
                <a:gd name="T47" fmla="*/ 17 h 163"/>
                <a:gd name="T48" fmla="*/ 101 w 211"/>
                <a:gd name="T49" fmla="*/ 86 h 163"/>
                <a:gd name="T50" fmla="*/ 59 w 211"/>
                <a:gd name="T51" fmla="*/ 42 h 163"/>
                <a:gd name="T52" fmla="*/ 50 w 211"/>
                <a:gd name="T53" fmla="*/ 41 h 163"/>
                <a:gd name="T54" fmla="*/ 4 w 211"/>
                <a:gd name="T55" fmla="*/ 79 h 163"/>
                <a:gd name="T56" fmla="*/ 3 w 211"/>
                <a:gd name="T57" fmla="*/ 89 h 163"/>
                <a:gd name="T58" fmla="*/ 12 w 211"/>
                <a:gd name="T59" fmla="*/ 90 h 163"/>
                <a:gd name="T60" fmla="*/ 54 w 211"/>
                <a:gd name="T61" fmla="*/ 56 h 163"/>
                <a:gd name="T62" fmla="*/ 96 w 211"/>
                <a:gd name="T63" fmla="*/ 100 h 163"/>
                <a:gd name="T64" fmla="*/ 101 w 211"/>
                <a:gd name="T65" fmla="*/ 102 h 163"/>
                <a:gd name="T66" fmla="*/ 105 w 211"/>
                <a:gd name="T67" fmla="*/ 101 h 163"/>
                <a:gd name="T68" fmla="*/ 190 w 211"/>
                <a:gd name="T69" fmla="*/ 27 h 163"/>
                <a:gd name="T70" fmla="*/ 201 w 211"/>
                <a:gd name="T71" fmla="*/ 40 h 163"/>
                <a:gd name="T72" fmla="*/ 207 w 211"/>
                <a:gd name="T73" fmla="*/ 38 h 163"/>
                <a:gd name="T74" fmla="*/ 211 w 211"/>
                <a:gd name="T75" fmla="*/ 4 h 163"/>
                <a:gd name="T76" fmla="*/ 208 w 211"/>
                <a:gd name="T77"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1" h="163">
                  <a:moveTo>
                    <a:pt x="151" y="75"/>
                  </a:moveTo>
                  <a:cubicBezTo>
                    <a:pt x="186" y="44"/>
                    <a:pt x="186" y="44"/>
                    <a:pt x="186" y="44"/>
                  </a:cubicBezTo>
                  <a:cubicBezTo>
                    <a:pt x="186" y="163"/>
                    <a:pt x="186" y="163"/>
                    <a:pt x="186" y="163"/>
                  </a:cubicBezTo>
                  <a:cubicBezTo>
                    <a:pt x="151" y="163"/>
                    <a:pt x="151" y="163"/>
                    <a:pt x="151" y="163"/>
                  </a:cubicBezTo>
                  <a:lnTo>
                    <a:pt x="151" y="75"/>
                  </a:lnTo>
                  <a:close/>
                  <a:moveTo>
                    <a:pt x="106" y="163"/>
                  </a:moveTo>
                  <a:cubicBezTo>
                    <a:pt x="141" y="163"/>
                    <a:pt x="141" y="163"/>
                    <a:pt x="141" y="163"/>
                  </a:cubicBezTo>
                  <a:cubicBezTo>
                    <a:pt x="141" y="83"/>
                    <a:pt x="141" y="83"/>
                    <a:pt x="141" y="83"/>
                  </a:cubicBezTo>
                  <a:cubicBezTo>
                    <a:pt x="106" y="114"/>
                    <a:pt x="106" y="114"/>
                    <a:pt x="106" y="114"/>
                  </a:cubicBezTo>
                  <a:lnTo>
                    <a:pt x="106" y="163"/>
                  </a:lnTo>
                  <a:close/>
                  <a:moveTo>
                    <a:pt x="61" y="163"/>
                  </a:moveTo>
                  <a:cubicBezTo>
                    <a:pt x="96" y="163"/>
                    <a:pt x="96" y="163"/>
                    <a:pt x="96" y="163"/>
                  </a:cubicBezTo>
                  <a:cubicBezTo>
                    <a:pt x="96" y="115"/>
                    <a:pt x="96" y="115"/>
                    <a:pt x="96" y="115"/>
                  </a:cubicBezTo>
                  <a:cubicBezTo>
                    <a:pt x="61" y="77"/>
                    <a:pt x="61" y="77"/>
                    <a:pt x="61" y="77"/>
                  </a:cubicBezTo>
                  <a:lnTo>
                    <a:pt x="61" y="163"/>
                  </a:lnTo>
                  <a:close/>
                  <a:moveTo>
                    <a:pt x="15" y="163"/>
                  </a:moveTo>
                  <a:cubicBezTo>
                    <a:pt x="51" y="163"/>
                    <a:pt x="51" y="163"/>
                    <a:pt x="51" y="163"/>
                  </a:cubicBezTo>
                  <a:cubicBezTo>
                    <a:pt x="51" y="72"/>
                    <a:pt x="51" y="72"/>
                    <a:pt x="51" y="72"/>
                  </a:cubicBezTo>
                  <a:cubicBezTo>
                    <a:pt x="15" y="101"/>
                    <a:pt x="15" y="101"/>
                    <a:pt x="15" y="101"/>
                  </a:cubicBezTo>
                  <a:lnTo>
                    <a:pt x="15" y="163"/>
                  </a:lnTo>
                  <a:close/>
                  <a:moveTo>
                    <a:pt x="208" y="0"/>
                  </a:moveTo>
                  <a:cubicBezTo>
                    <a:pt x="173" y="0"/>
                    <a:pt x="173" y="0"/>
                    <a:pt x="173" y="0"/>
                  </a:cubicBezTo>
                  <a:cubicBezTo>
                    <a:pt x="170" y="0"/>
                    <a:pt x="169" y="3"/>
                    <a:pt x="171" y="5"/>
                  </a:cubicBezTo>
                  <a:cubicBezTo>
                    <a:pt x="181" y="17"/>
                    <a:pt x="181" y="17"/>
                    <a:pt x="181" y="17"/>
                  </a:cubicBezTo>
                  <a:cubicBezTo>
                    <a:pt x="101" y="86"/>
                    <a:pt x="101" y="86"/>
                    <a:pt x="101" y="86"/>
                  </a:cubicBezTo>
                  <a:cubicBezTo>
                    <a:pt x="59" y="42"/>
                    <a:pt x="59" y="42"/>
                    <a:pt x="59" y="42"/>
                  </a:cubicBezTo>
                  <a:cubicBezTo>
                    <a:pt x="57" y="39"/>
                    <a:pt x="53" y="39"/>
                    <a:pt x="50" y="41"/>
                  </a:cubicBezTo>
                  <a:cubicBezTo>
                    <a:pt x="4" y="79"/>
                    <a:pt x="4" y="79"/>
                    <a:pt x="4" y="79"/>
                  </a:cubicBezTo>
                  <a:cubicBezTo>
                    <a:pt x="1" y="81"/>
                    <a:pt x="0" y="86"/>
                    <a:pt x="3" y="89"/>
                  </a:cubicBezTo>
                  <a:cubicBezTo>
                    <a:pt x="5" y="91"/>
                    <a:pt x="9" y="92"/>
                    <a:pt x="12" y="90"/>
                  </a:cubicBezTo>
                  <a:cubicBezTo>
                    <a:pt x="54" y="56"/>
                    <a:pt x="54" y="56"/>
                    <a:pt x="54" y="56"/>
                  </a:cubicBezTo>
                  <a:cubicBezTo>
                    <a:pt x="96" y="100"/>
                    <a:pt x="96" y="100"/>
                    <a:pt x="96" y="100"/>
                  </a:cubicBezTo>
                  <a:cubicBezTo>
                    <a:pt x="97" y="102"/>
                    <a:pt x="99" y="102"/>
                    <a:pt x="101" y="102"/>
                  </a:cubicBezTo>
                  <a:cubicBezTo>
                    <a:pt x="102" y="102"/>
                    <a:pt x="104" y="102"/>
                    <a:pt x="105" y="101"/>
                  </a:cubicBezTo>
                  <a:cubicBezTo>
                    <a:pt x="190" y="27"/>
                    <a:pt x="190" y="27"/>
                    <a:pt x="190" y="27"/>
                  </a:cubicBezTo>
                  <a:cubicBezTo>
                    <a:pt x="201" y="40"/>
                    <a:pt x="201" y="40"/>
                    <a:pt x="201" y="40"/>
                  </a:cubicBezTo>
                  <a:cubicBezTo>
                    <a:pt x="203" y="42"/>
                    <a:pt x="206" y="41"/>
                    <a:pt x="207" y="38"/>
                  </a:cubicBezTo>
                  <a:cubicBezTo>
                    <a:pt x="211" y="4"/>
                    <a:pt x="211" y="4"/>
                    <a:pt x="211" y="4"/>
                  </a:cubicBezTo>
                  <a:cubicBezTo>
                    <a:pt x="211" y="2"/>
                    <a:pt x="210" y="0"/>
                    <a:pt x="208" y="0"/>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999999">
                    <a:lumMod val="50000"/>
                  </a:srgbClr>
                </a:solidFill>
                <a:effectLst/>
                <a:uLnTx/>
                <a:uFillTx/>
                <a:cs typeface="+mn-ea"/>
                <a:sym typeface="+mn-lt"/>
              </a:endParaRPr>
            </a:p>
          </p:txBody>
        </p:sp>
      </p:grpSp>
      <p:grpSp>
        <p:nvGrpSpPr>
          <p:cNvPr id="36" name="Group 93">
            <a:extLst>
              <a:ext uri="{FF2B5EF4-FFF2-40B4-BE49-F238E27FC236}">
                <a16:creationId xmlns:a16="http://schemas.microsoft.com/office/drawing/2014/main" id="{CF9562B6-9F5D-DA88-0E6A-55EA35DF2279}"/>
              </a:ext>
            </a:extLst>
          </p:cNvPr>
          <p:cNvGrpSpPr/>
          <p:nvPr/>
        </p:nvGrpSpPr>
        <p:grpSpPr>
          <a:xfrm>
            <a:off x="8812442" y="3355944"/>
            <a:ext cx="2409479" cy="2735325"/>
            <a:chOff x="8812442" y="2956802"/>
            <a:chExt cx="2409479" cy="2735325"/>
          </a:xfrm>
        </p:grpSpPr>
        <p:sp>
          <p:nvSpPr>
            <p:cNvPr id="37" name="Rectangle: Rounded Corners 19">
              <a:extLst>
                <a:ext uri="{FF2B5EF4-FFF2-40B4-BE49-F238E27FC236}">
                  <a16:creationId xmlns:a16="http://schemas.microsoft.com/office/drawing/2014/main" id="{70368C56-3193-9E49-BE22-A88CC9596251}"/>
                </a:ext>
              </a:extLst>
            </p:cNvPr>
            <p:cNvSpPr/>
            <p:nvPr/>
          </p:nvSpPr>
          <p:spPr>
            <a:xfrm>
              <a:off x="8812442" y="2956802"/>
              <a:ext cx="2409479" cy="2735325"/>
            </a:xfrm>
            <a:prstGeom prst="roundRect">
              <a:avLst>
                <a:gd name="adj" fmla="val 6061"/>
              </a:avLst>
            </a:prstGeom>
            <a:solidFill>
              <a:sysClr val="window" lastClr="FFFFFF"/>
            </a:solidFill>
            <a:ln w="12700" cap="flat" cmpd="sng" algn="ctr">
              <a:noFill/>
              <a:prstDash val="solid"/>
              <a:miter lim="800000"/>
            </a:ln>
            <a:effectLst>
              <a:outerShdw blurRad="850900" dist="939800" dir="5400000" sx="85000" sy="85000" algn="t" rotWithShape="0">
                <a:prstClr val="black">
                  <a:alpha val="1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prstClr val="white"/>
                </a:solidFill>
                <a:effectLst/>
                <a:uLnTx/>
                <a:uFillTx/>
                <a:cs typeface="+mn-ea"/>
                <a:sym typeface="+mn-lt"/>
              </a:endParaRPr>
            </a:p>
          </p:txBody>
        </p:sp>
        <p:graphicFrame>
          <p:nvGraphicFramePr>
            <p:cNvPr id="38" name="Chart 20">
              <a:extLst>
                <a:ext uri="{FF2B5EF4-FFF2-40B4-BE49-F238E27FC236}">
                  <a16:creationId xmlns:a16="http://schemas.microsoft.com/office/drawing/2014/main" id="{8FE29ECC-D604-0122-1897-C8E2CA482F79}"/>
                </a:ext>
              </a:extLst>
            </p:cNvPr>
            <p:cNvGraphicFramePr/>
            <p:nvPr>
              <p:extLst>
                <p:ext uri="{D42A27DB-BD31-4B8C-83A1-F6EECF244321}">
                  <p14:modId xmlns:p14="http://schemas.microsoft.com/office/powerpoint/2010/main" val="3975548671"/>
                </p:ext>
              </p:extLst>
            </p:nvPr>
          </p:nvGraphicFramePr>
          <p:xfrm>
            <a:off x="9328426" y="3602230"/>
            <a:ext cx="1377510" cy="1375419"/>
          </p:xfrm>
          <a:graphic>
            <a:graphicData uri="http://schemas.openxmlformats.org/drawingml/2006/chart">
              <c:chart xmlns:c="http://schemas.openxmlformats.org/drawingml/2006/chart" xmlns:r="http://schemas.openxmlformats.org/officeDocument/2006/relationships" r:id="rId4"/>
            </a:graphicData>
          </a:graphic>
        </p:graphicFrame>
        <p:sp>
          <p:nvSpPr>
            <p:cNvPr id="39" name="TextBox 21">
              <a:extLst>
                <a:ext uri="{FF2B5EF4-FFF2-40B4-BE49-F238E27FC236}">
                  <a16:creationId xmlns:a16="http://schemas.microsoft.com/office/drawing/2014/main" id="{02A34D6F-F445-2B44-3280-5874F0D72AB6}"/>
                </a:ext>
              </a:extLst>
            </p:cNvPr>
            <p:cNvSpPr txBox="1"/>
            <p:nvPr/>
          </p:nvSpPr>
          <p:spPr>
            <a:xfrm>
              <a:off x="9599115" y="4079722"/>
              <a:ext cx="836132" cy="420436"/>
            </a:xfrm>
            <a:prstGeom prst="rect">
              <a:avLst/>
            </a:prstGeom>
            <a:noFill/>
          </p:spPr>
          <p:txBody>
            <a:bodyPr wrap="square" rtlCol="0" anchor="ctr">
              <a:spAutoFit/>
            </a:bodyPr>
            <a:lstStyle>
              <a:defPPr>
                <a:defRPr lang="en-US"/>
              </a:defPPr>
              <a:lvl1pPr>
                <a:lnSpc>
                  <a:spcPct val="130000"/>
                </a:lnSpc>
                <a:spcBef>
                  <a:spcPts val="1200"/>
                </a:spcBef>
                <a:defRPr sz="1400">
                  <a:solidFill>
                    <a:schemeClr val="tx2"/>
                  </a:solidFill>
                  <a:ea typeface="Open Sans" panose="020B0606030504020204" pitchFamily="34" charset="0"/>
                  <a:cs typeface="Rubik Light" pitchFamily="2" charset="-79"/>
                </a:defRPr>
              </a:lvl1pPr>
            </a:lstStyle>
            <a:p>
              <a:pPr marL="0" marR="0" lvl="0" indent="0" algn="ctr" defTabSz="914400" eaLnBrk="1" fontAlgn="auto" latinLnBrk="0" hangingPunct="1">
                <a:lnSpc>
                  <a:spcPct val="130000"/>
                </a:lnSpc>
                <a:spcBef>
                  <a:spcPts val="0"/>
                </a:spcBef>
                <a:spcAft>
                  <a:spcPts val="600"/>
                </a:spcAft>
                <a:buClrTx/>
                <a:buSzTx/>
                <a:buFontTx/>
                <a:buNone/>
                <a:tabLst/>
                <a:defRPr/>
              </a:pPr>
              <a:r>
                <a:rPr kumimoji="0" lang="en-US" sz="1800" b="0" i="0" u="none" strike="noStrike" kern="0" cap="none" spc="0" normalizeH="0" baseline="0" noProof="0" dirty="0">
                  <a:ln>
                    <a:noFill/>
                  </a:ln>
                  <a:solidFill>
                    <a:srgbClr val="32394E"/>
                  </a:solidFill>
                  <a:effectLst/>
                  <a:uLnTx/>
                  <a:uFillTx/>
                  <a:ea typeface="+mn-ea"/>
                  <a:cs typeface="+mn-ea"/>
                  <a:sym typeface="+mn-lt"/>
                </a:rPr>
                <a:t>95%</a:t>
              </a:r>
            </a:p>
          </p:txBody>
        </p:sp>
        <p:sp>
          <p:nvSpPr>
            <p:cNvPr id="40" name="TextBox 22">
              <a:extLst>
                <a:ext uri="{FF2B5EF4-FFF2-40B4-BE49-F238E27FC236}">
                  <a16:creationId xmlns:a16="http://schemas.microsoft.com/office/drawing/2014/main" id="{BFB5FB6F-90A9-307E-1265-EA4B3BE4DD65}"/>
                </a:ext>
              </a:extLst>
            </p:cNvPr>
            <p:cNvSpPr txBox="1"/>
            <p:nvPr/>
          </p:nvSpPr>
          <p:spPr>
            <a:xfrm>
              <a:off x="9230645" y="3056027"/>
              <a:ext cx="1573072" cy="420436"/>
            </a:xfrm>
            <a:prstGeom prst="rect">
              <a:avLst/>
            </a:prstGeom>
            <a:noFill/>
          </p:spPr>
          <p:txBody>
            <a:bodyPr wrap="square" rtlCol="0">
              <a:spAutoFit/>
            </a:bodyPr>
            <a:lstStyle>
              <a:defPPr>
                <a:defRPr lang="en-US"/>
              </a:defPPr>
              <a:lvl1pPr>
                <a:lnSpc>
                  <a:spcPct val="130000"/>
                </a:lnSpc>
                <a:spcBef>
                  <a:spcPts val="1200"/>
                </a:spcBef>
                <a:defRPr sz="1400">
                  <a:solidFill>
                    <a:schemeClr val="tx2"/>
                  </a:solidFill>
                  <a:ea typeface="Open Sans" panose="020B0606030504020204" pitchFamily="34" charset="0"/>
                  <a:cs typeface="Rubik Light" pitchFamily="2" charset="-79"/>
                </a:defRPr>
              </a:lvl1pPr>
            </a:lstStyle>
            <a:p>
              <a:pPr marL="0" marR="0" lvl="0" indent="0" algn="ctr" defTabSz="914400" eaLnBrk="1" fontAlgn="auto" latinLnBrk="0" hangingPunct="1">
                <a:lnSpc>
                  <a:spcPct val="130000"/>
                </a:lnSpc>
                <a:spcBef>
                  <a:spcPts val="0"/>
                </a:spcBef>
                <a:spcAft>
                  <a:spcPts val="600"/>
                </a:spcAft>
                <a:buClrTx/>
                <a:buSzTx/>
                <a:buFontTx/>
                <a:buNone/>
                <a:tabLst/>
                <a:defRPr/>
              </a:pPr>
              <a:r>
                <a:rPr kumimoji="0" lang="en-US" altLang="zh-CN" sz="1800" b="0" i="0" u="none" strike="noStrike" kern="0" cap="none" spc="0" normalizeH="0" baseline="0" noProof="0" dirty="0">
                  <a:ln>
                    <a:noFill/>
                  </a:ln>
                  <a:solidFill>
                    <a:srgbClr val="BF9645"/>
                  </a:solidFill>
                  <a:effectLst/>
                  <a:uLnTx/>
                  <a:uFillTx/>
                  <a:ea typeface="+mn-ea"/>
                  <a:cs typeface="+mn-ea"/>
                  <a:sym typeface="+mn-lt"/>
                </a:rPr>
                <a:t>Add title text</a:t>
              </a:r>
              <a:endParaRPr kumimoji="0" lang="zh-CN" altLang="en-US" sz="1800" b="0" i="0" u="none" strike="noStrike" kern="0" cap="none" spc="0" normalizeH="0" baseline="0" noProof="0" dirty="0">
                <a:ln>
                  <a:noFill/>
                </a:ln>
                <a:solidFill>
                  <a:srgbClr val="BF9645"/>
                </a:solidFill>
                <a:effectLst/>
                <a:uLnTx/>
                <a:uFillTx/>
                <a:ea typeface="+mn-ea"/>
                <a:cs typeface="+mn-ea"/>
                <a:sym typeface="+mn-lt"/>
              </a:endParaRPr>
            </a:p>
          </p:txBody>
        </p:sp>
        <p:sp>
          <p:nvSpPr>
            <p:cNvPr id="41" name="TextBox 72">
              <a:extLst>
                <a:ext uri="{FF2B5EF4-FFF2-40B4-BE49-F238E27FC236}">
                  <a16:creationId xmlns:a16="http://schemas.microsoft.com/office/drawing/2014/main" id="{09D02FDF-B839-AF1A-42FD-4AD410F30F93}"/>
                </a:ext>
              </a:extLst>
            </p:cNvPr>
            <p:cNvSpPr txBox="1"/>
            <p:nvPr/>
          </p:nvSpPr>
          <p:spPr>
            <a:xfrm>
              <a:off x="8990465" y="5061679"/>
              <a:ext cx="2053432" cy="552202"/>
            </a:xfrm>
            <a:prstGeom prst="rect">
              <a:avLst/>
            </a:prstGeom>
            <a:noFill/>
          </p:spPr>
          <p:txBody>
            <a:bodyPr wrap="square" rtlCol="0">
              <a:spAutoFit/>
            </a:bodyPr>
            <a:lstStyle/>
            <a:p>
              <a:pPr marL="0" marR="0" lvl="0" indent="0" algn="ctr" defTabSz="914400" eaLnBrk="1" fontAlgn="auto" latinLnBrk="0" hangingPunct="1">
                <a:lnSpc>
                  <a:spcPct val="130000"/>
                </a:lnSpc>
                <a:spcBef>
                  <a:spcPts val="1800"/>
                </a:spcBef>
                <a:spcAft>
                  <a:spcPts val="0"/>
                </a:spcAft>
                <a:buClrTx/>
                <a:buSzTx/>
                <a:buFontTx/>
                <a:buNone/>
                <a:tabLst/>
                <a:defRPr/>
              </a:pPr>
              <a:r>
                <a:rPr kumimoji="0" lang="en-US" altLang="zh-CN" sz="1200" b="0" i="0" u="none" strike="noStrike" kern="0" cap="none" spc="0" normalizeH="0" baseline="0" noProof="0" dirty="0">
                  <a:ln>
                    <a:noFill/>
                  </a:ln>
                  <a:solidFill>
                    <a:prstClr val="white">
                      <a:lumMod val="50000"/>
                    </a:prstClr>
                  </a:solidFill>
                  <a:effectLst/>
                  <a:uLnTx/>
                  <a:uFillTx/>
                  <a:cs typeface="+mn-ea"/>
                  <a:sym typeface="+mn-lt"/>
                </a:rPr>
                <a:t>Click here to add content, content to match the title. </a:t>
              </a:r>
              <a:endParaRPr kumimoji="0" lang="zh-CN" altLang="en-US" sz="1200" b="0" i="0" u="none" strike="noStrike" kern="0" cap="none" spc="0" normalizeH="0" baseline="0" noProof="0" dirty="0">
                <a:ln>
                  <a:noFill/>
                </a:ln>
                <a:solidFill>
                  <a:prstClr val="white">
                    <a:lumMod val="50000"/>
                  </a:prstClr>
                </a:solidFill>
                <a:effectLst/>
                <a:uLnTx/>
                <a:uFillTx/>
                <a:cs typeface="+mn-ea"/>
                <a:sym typeface="+mn-lt"/>
              </a:endParaRPr>
            </a:p>
          </p:txBody>
        </p:sp>
      </p:grpSp>
      <p:grpSp>
        <p:nvGrpSpPr>
          <p:cNvPr id="42" name="Group 94">
            <a:extLst>
              <a:ext uri="{FF2B5EF4-FFF2-40B4-BE49-F238E27FC236}">
                <a16:creationId xmlns:a16="http://schemas.microsoft.com/office/drawing/2014/main" id="{EC35FD2F-E656-60FC-A5B0-358E6E3F9FBA}"/>
              </a:ext>
            </a:extLst>
          </p:cNvPr>
          <p:cNvGrpSpPr/>
          <p:nvPr/>
        </p:nvGrpSpPr>
        <p:grpSpPr>
          <a:xfrm>
            <a:off x="6211528" y="3355944"/>
            <a:ext cx="2409479" cy="2735325"/>
            <a:chOff x="6211528" y="2956802"/>
            <a:chExt cx="2409479" cy="2735325"/>
          </a:xfrm>
        </p:grpSpPr>
        <p:sp>
          <p:nvSpPr>
            <p:cNvPr id="43" name="Rectangle: Rounded Corners 13">
              <a:extLst>
                <a:ext uri="{FF2B5EF4-FFF2-40B4-BE49-F238E27FC236}">
                  <a16:creationId xmlns:a16="http://schemas.microsoft.com/office/drawing/2014/main" id="{83DF3E24-3ABC-8ACA-47B7-F3155C4C9B95}"/>
                </a:ext>
              </a:extLst>
            </p:cNvPr>
            <p:cNvSpPr/>
            <p:nvPr/>
          </p:nvSpPr>
          <p:spPr>
            <a:xfrm>
              <a:off x="6211528" y="2956802"/>
              <a:ext cx="2409479" cy="2735325"/>
            </a:xfrm>
            <a:prstGeom prst="roundRect">
              <a:avLst>
                <a:gd name="adj" fmla="val 6061"/>
              </a:avLst>
            </a:prstGeom>
            <a:solidFill>
              <a:sysClr val="window" lastClr="FFFFFF"/>
            </a:solidFill>
            <a:ln w="12700" cap="flat" cmpd="sng" algn="ctr">
              <a:noFill/>
              <a:prstDash val="solid"/>
              <a:miter lim="800000"/>
            </a:ln>
            <a:effectLst>
              <a:outerShdw blurRad="850900" dist="939800" dir="5400000" sx="85000" sy="85000" algn="t" rotWithShape="0">
                <a:prstClr val="black">
                  <a:alpha val="1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prstClr val="white"/>
                </a:solidFill>
                <a:effectLst/>
                <a:uLnTx/>
                <a:uFillTx/>
                <a:cs typeface="+mn-ea"/>
                <a:sym typeface="+mn-lt"/>
              </a:endParaRPr>
            </a:p>
          </p:txBody>
        </p:sp>
        <p:graphicFrame>
          <p:nvGraphicFramePr>
            <p:cNvPr id="44" name="Chart 14">
              <a:extLst>
                <a:ext uri="{FF2B5EF4-FFF2-40B4-BE49-F238E27FC236}">
                  <a16:creationId xmlns:a16="http://schemas.microsoft.com/office/drawing/2014/main" id="{DF4B7A83-3A20-3712-F151-4285E9E3A202}"/>
                </a:ext>
              </a:extLst>
            </p:cNvPr>
            <p:cNvGraphicFramePr/>
            <p:nvPr>
              <p:extLst>
                <p:ext uri="{D42A27DB-BD31-4B8C-83A1-F6EECF244321}">
                  <p14:modId xmlns:p14="http://schemas.microsoft.com/office/powerpoint/2010/main" val="367795941"/>
                </p:ext>
              </p:extLst>
            </p:nvPr>
          </p:nvGraphicFramePr>
          <p:xfrm>
            <a:off x="6727512" y="3602230"/>
            <a:ext cx="1377510" cy="1375419"/>
          </p:xfrm>
          <a:graphic>
            <a:graphicData uri="http://schemas.openxmlformats.org/drawingml/2006/chart">
              <c:chart xmlns:c="http://schemas.openxmlformats.org/drawingml/2006/chart" xmlns:r="http://schemas.openxmlformats.org/officeDocument/2006/relationships" r:id="rId5"/>
            </a:graphicData>
          </a:graphic>
        </p:graphicFrame>
        <p:sp>
          <p:nvSpPr>
            <p:cNvPr id="45" name="TextBox 15">
              <a:extLst>
                <a:ext uri="{FF2B5EF4-FFF2-40B4-BE49-F238E27FC236}">
                  <a16:creationId xmlns:a16="http://schemas.microsoft.com/office/drawing/2014/main" id="{4219CDD2-EB72-B205-5E9C-7F40F07218A0}"/>
                </a:ext>
              </a:extLst>
            </p:cNvPr>
            <p:cNvSpPr txBox="1"/>
            <p:nvPr/>
          </p:nvSpPr>
          <p:spPr>
            <a:xfrm>
              <a:off x="6998201" y="4079722"/>
              <a:ext cx="836132" cy="420436"/>
            </a:xfrm>
            <a:prstGeom prst="rect">
              <a:avLst/>
            </a:prstGeom>
            <a:noFill/>
          </p:spPr>
          <p:txBody>
            <a:bodyPr wrap="square" rtlCol="0" anchor="ctr">
              <a:spAutoFit/>
            </a:bodyPr>
            <a:lstStyle>
              <a:defPPr>
                <a:defRPr lang="en-US"/>
              </a:defPPr>
              <a:lvl1pPr>
                <a:lnSpc>
                  <a:spcPct val="130000"/>
                </a:lnSpc>
                <a:spcBef>
                  <a:spcPts val="1200"/>
                </a:spcBef>
                <a:defRPr sz="1400">
                  <a:solidFill>
                    <a:schemeClr val="tx2"/>
                  </a:solidFill>
                  <a:ea typeface="Open Sans" panose="020B0606030504020204" pitchFamily="34" charset="0"/>
                  <a:cs typeface="Rubik Light" pitchFamily="2" charset="-79"/>
                </a:defRPr>
              </a:lvl1pPr>
            </a:lstStyle>
            <a:p>
              <a:pPr marL="0" marR="0" lvl="0" indent="0" algn="ctr" defTabSz="914400" eaLnBrk="1" fontAlgn="auto" latinLnBrk="0" hangingPunct="1">
                <a:lnSpc>
                  <a:spcPct val="130000"/>
                </a:lnSpc>
                <a:spcBef>
                  <a:spcPts val="0"/>
                </a:spcBef>
                <a:spcAft>
                  <a:spcPts val="600"/>
                </a:spcAft>
                <a:buClrTx/>
                <a:buSzTx/>
                <a:buFontTx/>
                <a:buNone/>
                <a:tabLst/>
                <a:defRPr/>
              </a:pPr>
              <a:r>
                <a:rPr kumimoji="0" lang="en-US" sz="1800" b="0" i="0" u="none" strike="noStrike" kern="0" cap="none" spc="0" normalizeH="0" baseline="0" noProof="0" dirty="0">
                  <a:ln>
                    <a:noFill/>
                  </a:ln>
                  <a:solidFill>
                    <a:srgbClr val="32394E"/>
                  </a:solidFill>
                  <a:effectLst/>
                  <a:uLnTx/>
                  <a:uFillTx/>
                  <a:ea typeface="+mn-ea"/>
                  <a:cs typeface="+mn-ea"/>
                  <a:sym typeface="+mn-lt"/>
                </a:rPr>
                <a:t>80%</a:t>
              </a:r>
            </a:p>
          </p:txBody>
        </p:sp>
        <p:sp>
          <p:nvSpPr>
            <p:cNvPr id="46" name="TextBox 16">
              <a:extLst>
                <a:ext uri="{FF2B5EF4-FFF2-40B4-BE49-F238E27FC236}">
                  <a16:creationId xmlns:a16="http://schemas.microsoft.com/office/drawing/2014/main" id="{21617AA3-2CC2-4B89-CA75-377B9570EF33}"/>
                </a:ext>
              </a:extLst>
            </p:cNvPr>
            <p:cNvSpPr txBox="1"/>
            <p:nvPr/>
          </p:nvSpPr>
          <p:spPr>
            <a:xfrm>
              <a:off x="6629731" y="3056027"/>
              <a:ext cx="1573072" cy="420436"/>
            </a:xfrm>
            <a:prstGeom prst="rect">
              <a:avLst/>
            </a:prstGeom>
            <a:noFill/>
          </p:spPr>
          <p:txBody>
            <a:bodyPr wrap="square" rtlCol="0">
              <a:spAutoFit/>
            </a:bodyPr>
            <a:lstStyle>
              <a:defPPr>
                <a:defRPr lang="en-US"/>
              </a:defPPr>
              <a:lvl1pPr>
                <a:lnSpc>
                  <a:spcPct val="130000"/>
                </a:lnSpc>
                <a:spcBef>
                  <a:spcPts val="1200"/>
                </a:spcBef>
                <a:defRPr sz="1400">
                  <a:solidFill>
                    <a:schemeClr val="tx2"/>
                  </a:solidFill>
                  <a:ea typeface="Open Sans" panose="020B0606030504020204" pitchFamily="34" charset="0"/>
                  <a:cs typeface="Rubik Light" pitchFamily="2" charset="-79"/>
                </a:defRPr>
              </a:lvl1pPr>
            </a:lstStyle>
            <a:p>
              <a:pPr marL="0" marR="0" lvl="0" indent="0" algn="ctr" defTabSz="914400" eaLnBrk="1" fontAlgn="auto" latinLnBrk="0" hangingPunct="1">
                <a:lnSpc>
                  <a:spcPct val="130000"/>
                </a:lnSpc>
                <a:spcBef>
                  <a:spcPts val="0"/>
                </a:spcBef>
                <a:spcAft>
                  <a:spcPts val="600"/>
                </a:spcAft>
                <a:buClrTx/>
                <a:buSzTx/>
                <a:buFontTx/>
                <a:buNone/>
                <a:tabLst/>
                <a:defRPr/>
              </a:pPr>
              <a:r>
                <a:rPr kumimoji="0" lang="en-US" altLang="zh-CN" sz="1800" b="0" i="0" u="none" strike="noStrike" kern="0" cap="none" spc="0" normalizeH="0" baseline="0" noProof="0" dirty="0">
                  <a:ln>
                    <a:noFill/>
                  </a:ln>
                  <a:solidFill>
                    <a:srgbClr val="1A2F64"/>
                  </a:solidFill>
                  <a:effectLst/>
                  <a:uLnTx/>
                  <a:uFillTx/>
                  <a:ea typeface="+mn-ea"/>
                  <a:cs typeface="+mn-ea"/>
                  <a:sym typeface="+mn-lt"/>
                </a:rPr>
                <a:t>Add title text</a:t>
              </a:r>
              <a:endParaRPr kumimoji="0" lang="zh-CN" altLang="en-US" sz="1800" b="0" i="0" u="none" strike="noStrike" kern="0" cap="none" spc="0" normalizeH="0" baseline="0" noProof="0" dirty="0">
                <a:ln>
                  <a:noFill/>
                </a:ln>
                <a:solidFill>
                  <a:srgbClr val="1A2F64"/>
                </a:solidFill>
                <a:effectLst/>
                <a:uLnTx/>
                <a:uFillTx/>
                <a:ea typeface="+mn-ea"/>
                <a:cs typeface="+mn-ea"/>
                <a:sym typeface="+mn-lt"/>
              </a:endParaRPr>
            </a:p>
          </p:txBody>
        </p:sp>
        <p:sp>
          <p:nvSpPr>
            <p:cNvPr id="47" name="TextBox 74">
              <a:extLst>
                <a:ext uri="{FF2B5EF4-FFF2-40B4-BE49-F238E27FC236}">
                  <a16:creationId xmlns:a16="http://schemas.microsoft.com/office/drawing/2014/main" id="{D44FBB70-3F53-3DD7-F28B-C19AD49B93D5}"/>
                </a:ext>
              </a:extLst>
            </p:cNvPr>
            <p:cNvSpPr txBox="1"/>
            <p:nvPr/>
          </p:nvSpPr>
          <p:spPr>
            <a:xfrm>
              <a:off x="6389551" y="5061679"/>
              <a:ext cx="2053432" cy="552202"/>
            </a:xfrm>
            <a:prstGeom prst="rect">
              <a:avLst/>
            </a:prstGeom>
            <a:noFill/>
          </p:spPr>
          <p:txBody>
            <a:bodyPr wrap="square" rtlCol="0">
              <a:spAutoFit/>
            </a:bodyPr>
            <a:lstStyle/>
            <a:p>
              <a:pPr marL="0" marR="0" lvl="0" indent="0" algn="ctr" defTabSz="914400" eaLnBrk="1" fontAlgn="auto" latinLnBrk="0" hangingPunct="1">
                <a:lnSpc>
                  <a:spcPct val="130000"/>
                </a:lnSpc>
                <a:spcBef>
                  <a:spcPts val="1800"/>
                </a:spcBef>
                <a:spcAft>
                  <a:spcPts val="0"/>
                </a:spcAft>
                <a:buClrTx/>
                <a:buSzTx/>
                <a:buFontTx/>
                <a:buNone/>
                <a:tabLst/>
                <a:defRPr/>
              </a:pPr>
              <a:r>
                <a:rPr kumimoji="0" lang="en-US" altLang="zh-CN" sz="1200" b="0" i="0" u="none" strike="noStrike" kern="0" cap="none" spc="0" normalizeH="0" baseline="0" noProof="0" dirty="0">
                  <a:ln>
                    <a:noFill/>
                  </a:ln>
                  <a:solidFill>
                    <a:prstClr val="white">
                      <a:lumMod val="50000"/>
                    </a:prstClr>
                  </a:solidFill>
                  <a:effectLst/>
                  <a:uLnTx/>
                  <a:uFillTx/>
                  <a:cs typeface="+mn-ea"/>
                  <a:sym typeface="+mn-lt"/>
                </a:rPr>
                <a:t>Click here to add content, content to match the title. </a:t>
              </a:r>
              <a:endParaRPr kumimoji="0" lang="zh-CN" altLang="en-US" sz="1200" b="0" i="0" u="none" strike="noStrike" kern="0" cap="none" spc="0" normalizeH="0" baseline="0" noProof="0" dirty="0">
                <a:ln>
                  <a:noFill/>
                </a:ln>
                <a:solidFill>
                  <a:prstClr val="white">
                    <a:lumMod val="50000"/>
                  </a:prstClr>
                </a:solidFill>
                <a:effectLst/>
                <a:uLnTx/>
                <a:uFillTx/>
                <a:cs typeface="+mn-ea"/>
                <a:sym typeface="+mn-lt"/>
              </a:endParaRPr>
            </a:p>
          </p:txBody>
        </p:sp>
      </p:grpSp>
      <p:grpSp>
        <p:nvGrpSpPr>
          <p:cNvPr id="48" name="Group 95">
            <a:extLst>
              <a:ext uri="{FF2B5EF4-FFF2-40B4-BE49-F238E27FC236}">
                <a16:creationId xmlns:a16="http://schemas.microsoft.com/office/drawing/2014/main" id="{D1404EE7-1E71-0DCC-875A-E8D2B6A8F3D5}"/>
              </a:ext>
            </a:extLst>
          </p:cNvPr>
          <p:cNvGrpSpPr/>
          <p:nvPr/>
        </p:nvGrpSpPr>
        <p:grpSpPr>
          <a:xfrm>
            <a:off x="3581748" y="3355944"/>
            <a:ext cx="2409479" cy="2735325"/>
            <a:chOff x="3581748" y="2956802"/>
            <a:chExt cx="2409479" cy="2735325"/>
          </a:xfrm>
        </p:grpSpPr>
        <p:sp>
          <p:nvSpPr>
            <p:cNvPr id="49" name="Rectangle: Rounded Corners 7">
              <a:extLst>
                <a:ext uri="{FF2B5EF4-FFF2-40B4-BE49-F238E27FC236}">
                  <a16:creationId xmlns:a16="http://schemas.microsoft.com/office/drawing/2014/main" id="{1DE657AC-C656-722F-0388-D1E38F67A8EF}"/>
                </a:ext>
              </a:extLst>
            </p:cNvPr>
            <p:cNvSpPr/>
            <p:nvPr/>
          </p:nvSpPr>
          <p:spPr>
            <a:xfrm>
              <a:off x="3581748" y="2956802"/>
              <a:ext cx="2409479" cy="2735325"/>
            </a:xfrm>
            <a:prstGeom prst="roundRect">
              <a:avLst>
                <a:gd name="adj" fmla="val 6061"/>
              </a:avLst>
            </a:prstGeom>
            <a:solidFill>
              <a:sysClr val="window" lastClr="FFFFFF"/>
            </a:solidFill>
            <a:ln w="12700" cap="flat" cmpd="sng" algn="ctr">
              <a:noFill/>
              <a:prstDash val="solid"/>
              <a:miter lim="800000"/>
            </a:ln>
            <a:effectLst>
              <a:outerShdw blurRad="850900" dist="939800" dir="5400000" sx="85000" sy="85000" algn="t" rotWithShape="0">
                <a:prstClr val="black">
                  <a:alpha val="1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prstClr val="white"/>
                </a:solidFill>
                <a:effectLst/>
                <a:uLnTx/>
                <a:uFillTx/>
                <a:cs typeface="+mn-ea"/>
                <a:sym typeface="+mn-lt"/>
              </a:endParaRPr>
            </a:p>
          </p:txBody>
        </p:sp>
        <p:graphicFrame>
          <p:nvGraphicFramePr>
            <p:cNvPr id="50" name="Chart 8">
              <a:extLst>
                <a:ext uri="{FF2B5EF4-FFF2-40B4-BE49-F238E27FC236}">
                  <a16:creationId xmlns:a16="http://schemas.microsoft.com/office/drawing/2014/main" id="{D74143D6-5F1D-8EE8-F1B0-1B2F0532ADE8}"/>
                </a:ext>
              </a:extLst>
            </p:cNvPr>
            <p:cNvGraphicFramePr/>
            <p:nvPr>
              <p:extLst>
                <p:ext uri="{D42A27DB-BD31-4B8C-83A1-F6EECF244321}">
                  <p14:modId xmlns:p14="http://schemas.microsoft.com/office/powerpoint/2010/main" val="797126259"/>
                </p:ext>
              </p:extLst>
            </p:nvPr>
          </p:nvGraphicFramePr>
          <p:xfrm>
            <a:off x="4097732" y="3602230"/>
            <a:ext cx="1377510" cy="1375419"/>
          </p:xfrm>
          <a:graphic>
            <a:graphicData uri="http://schemas.openxmlformats.org/drawingml/2006/chart">
              <c:chart xmlns:c="http://schemas.openxmlformats.org/drawingml/2006/chart" xmlns:r="http://schemas.openxmlformats.org/officeDocument/2006/relationships" r:id="rId6"/>
            </a:graphicData>
          </a:graphic>
        </p:graphicFrame>
        <p:sp>
          <p:nvSpPr>
            <p:cNvPr id="51" name="TextBox 9">
              <a:extLst>
                <a:ext uri="{FF2B5EF4-FFF2-40B4-BE49-F238E27FC236}">
                  <a16:creationId xmlns:a16="http://schemas.microsoft.com/office/drawing/2014/main" id="{43770833-DE24-B48E-8F56-A897276A0E38}"/>
                </a:ext>
              </a:extLst>
            </p:cNvPr>
            <p:cNvSpPr txBox="1"/>
            <p:nvPr/>
          </p:nvSpPr>
          <p:spPr>
            <a:xfrm>
              <a:off x="4368421" y="4079722"/>
              <a:ext cx="836132" cy="420436"/>
            </a:xfrm>
            <a:prstGeom prst="rect">
              <a:avLst/>
            </a:prstGeom>
            <a:noFill/>
          </p:spPr>
          <p:txBody>
            <a:bodyPr wrap="square" rtlCol="0" anchor="ctr">
              <a:spAutoFit/>
            </a:bodyPr>
            <a:lstStyle>
              <a:defPPr>
                <a:defRPr lang="en-US"/>
              </a:defPPr>
              <a:lvl1pPr>
                <a:lnSpc>
                  <a:spcPct val="130000"/>
                </a:lnSpc>
                <a:spcBef>
                  <a:spcPts val="1200"/>
                </a:spcBef>
                <a:defRPr sz="1400">
                  <a:solidFill>
                    <a:schemeClr val="tx2"/>
                  </a:solidFill>
                  <a:ea typeface="Open Sans" panose="020B0606030504020204" pitchFamily="34" charset="0"/>
                  <a:cs typeface="Rubik Light" pitchFamily="2" charset="-79"/>
                </a:defRPr>
              </a:lvl1pPr>
            </a:lstStyle>
            <a:p>
              <a:pPr marL="0" marR="0" lvl="0" indent="0" algn="ctr" defTabSz="914400" eaLnBrk="1" fontAlgn="auto" latinLnBrk="0" hangingPunct="1">
                <a:lnSpc>
                  <a:spcPct val="130000"/>
                </a:lnSpc>
                <a:spcBef>
                  <a:spcPts val="0"/>
                </a:spcBef>
                <a:spcAft>
                  <a:spcPts val="600"/>
                </a:spcAft>
                <a:buClrTx/>
                <a:buSzTx/>
                <a:buFontTx/>
                <a:buNone/>
                <a:tabLst/>
                <a:defRPr/>
              </a:pPr>
              <a:r>
                <a:rPr kumimoji="0" lang="en-US" sz="1800" b="0" i="0" u="none" strike="noStrike" kern="0" cap="none" spc="0" normalizeH="0" baseline="0" noProof="0" dirty="0">
                  <a:ln>
                    <a:noFill/>
                  </a:ln>
                  <a:solidFill>
                    <a:srgbClr val="32394E"/>
                  </a:solidFill>
                  <a:effectLst/>
                  <a:uLnTx/>
                  <a:uFillTx/>
                  <a:ea typeface="+mn-ea"/>
                  <a:cs typeface="+mn-ea"/>
                  <a:sym typeface="+mn-lt"/>
                </a:rPr>
                <a:t>70%</a:t>
              </a:r>
            </a:p>
          </p:txBody>
        </p:sp>
        <p:sp>
          <p:nvSpPr>
            <p:cNvPr id="52" name="TextBox 10">
              <a:extLst>
                <a:ext uri="{FF2B5EF4-FFF2-40B4-BE49-F238E27FC236}">
                  <a16:creationId xmlns:a16="http://schemas.microsoft.com/office/drawing/2014/main" id="{C0408F62-393E-DDEE-CC9E-1AEEA949EF3D}"/>
                </a:ext>
              </a:extLst>
            </p:cNvPr>
            <p:cNvSpPr txBox="1"/>
            <p:nvPr/>
          </p:nvSpPr>
          <p:spPr>
            <a:xfrm>
              <a:off x="3999951" y="3056027"/>
              <a:ext cx="1573072" cy="420436"/>
            </a:xfrm>
            <a:prstGeom prst="rect">
              <a:avLst/>
            </a:prstGeom>
            <a:noFill/>
          </p:spPr>
          <p:txBody>
            <a:bodyPr wrap="square" rtlCol="0">
              <a:spAutoFit/>
            </a:bodyPr>
            <a:lstStyle>
              <a:defPPr>
                <a:defRPr lang="en-US"/>
              </a:defPPr>
              <a:lvl1pPr>
                <a:lnSpc>
                  <a:spcPct val="130000"/>
                </a:lnSpc>
                <a:spcBef>
                  <a:spcPts val="1200"/>
                </a:spcBef>
                <a:defRPr sz="1400">
                  <a:solidFill>
                    <a:schemeClr val="tx2"/>
                  </a:solidFill>
                  <a:ea typeface="Open Sans" panose="020B0606030504020204" pitchFamily="34" charset="0"/>
                  <a:cs typeface="Rubik Light" pitchFamily="2" charset="-79"/>
                </a:defRPr>
              </a:lvl1pPr>
            </a:lstStyle>
            <a:p>
              <a:pPr marL="0" marR="0" lvl="0" indent="0" algn="ctr" defTabSz="914400" eaLnBrk="1" fontAlgn="auto" latinLnBrk="0" hangingPunct="1">
                <a:lnSpc>
                  <a:spcPct val="130000"/>
                </a:lnSpc>
                <a:spcBef>
                  <a:spcPts val="0"/>
                </a:spcBef>
                <a:spcAft>
                  <a:spcPts val="600"/>
                </a:spcAft>
                <a:buClrTx/>
                <a:buSzTx/>
                <a:buFontTx/>
                <a:buNone/>
                <a:tabLst/>
                <a:defRPr/>
              </a:pPr>
              <a:r>
                <a:rPr kumimoji="0" lang="en-US" altLang="zh-CN" sz="1800" b="0" i="0" u="none" strike="noStrike" kern="0" cap="none" spc="0" normalizeH="0" baseline="0" noProof="0" dirty="0">
                  <a:ln>
                    <a:noFill/>
                  </a:ln>
                  <a:solidFill>
                    <a:srgbClr val="BF9645"/>
                  </a:solidFill>
                  <a:effectLst/>
                  <a:uLnTx/>
                  <a:uFillTx/>
                  <a:ea typeface="+mn-ea"/>
                  <a:cs typeface="+mn-ea"/>
                  <a:sym typeface="+mn-lt"/>
                </a:rPr>
                <a:t>Add title text</a:t>
              </a:r>
              <a:endParaRPr kumimoji="0" lang="zh-CN" altLang="en-US" sz="1800" b="0" i="0" u="none" strike="noStrike" kern="0" cap="none" spc="0" normalizeH="0" baseline="0" noProof="0" dirty="0">
                <a:ln>
                  <a:noFill/>
                </a:ln>
                <a:solidFill>
                  <a:srgbClr val="BF9645"/>
                </a:solidFill>
                <a:effectLst/>
                <a:uLnTx/>
                <a:uFillTx/>
                <a:ea typeface="+mn-ea"/>
                <a:cs typeface="+mn-ea"/>
                <a:sym typeface="+mn-lt"/>
              </a:endParaRPr>
            </a:p>
          </p:txBody>
        </p:sp>
        <p:sp>
          <p:nvSpPr>
            <p:cNvPr id="53" name="TextBox 76">
              <a:extLst>
                <a:ext uri="{FF2B5EF4-FFF2-40B4-BE49-F238E27FC236}">
                  <a16:creationId xmlns:a16="http://schemas.microsoft.com/office/drawing/2014/main" id="{9DB0E4E4-722A-7717-6670-FB52C669B6B4}"/>
                </a:ext>
              </a:extLst>
            </p:cNvPr>
            <p:cNvSpPr txBox="1"/>
            <p:nvPr/>
          </p:nvSpPr>
          <p:spPr>
            <a:xfrm>
              <a:off x="3759771" y="5061679"/>
              <a:ext cx="2053432" cy="552202"/>
            </a:xfrm>
            <a:prstGeom prst="rect">
              <a:avLst/>
            </a:prstGeom>
            <a:noFill/>
          </p:spPr>
          <p:txBody>
            <a:bodyPr wrap="square" rtlCol="0">
              <a:spAutoFit/>
            </a:bodyPr>
            <a:lstStyle/>
            <a:p>
              <a:pPr marL="0" marR="0" lvl="0" indent="0" algn="ctr" defTabSz="914400" eaLnBrk="1" fontAlgn="auto" latinLnBrk="0" hangingPunct="1">
                <a:lnSpc>
                  <a:spcPct val="130000"/>
                </a:lnSpc>
                <a:spcBef>
                  <a:spcPts val="1800"/>
                </a:spcBef>
                <a:spcAft>
                  <a:spcPts val="0"/>
                </a:spcAft>
                <a:buClrTx/>
                <a:buSzTx/>
                <a:buFontTx/>
                <a:buNone/>
                <a:tabLst/>
                <a:defRPr/>
              </a:pPr>
              <a:r>
                <a:rPr kumimoji="0" lang="en-US" altLang="zh-CN" sz="1200" b="0" i="0" u="none" strike="noStrike" kern="0" cap="none" spc="0" normalizeH="0" baseline="0" noProof="0" dirty="0">
                  <a:ln>
                    <a:noFill/>
                  </a:ln>
                  <a:solidFill>
                    <a:prstClr val="white">
                      <a:lumMod val="50000"/>
                    </a:prstClr>
                  </a:solidFill>
                  <a:effectLst/>
                  <a:uLnTx/>
                  <a:uFillTx/>
                  <a:cs typeface="+mn-ea"/>
                  <a:sym typeface="+mn-lt"/>
                </a:rPr>
                <a:t>Click here to add content, content to match the title. </a:t>
              </a:r>
              <a:endParaRPr kumimoji="0" lang="zh-CN" altLang="en-US" sz="1200" b="0" i="0" u="none" strike="noStrike" kern="0" cap="none" spc="0" normalizeH="0" baseline="0" noProof="0" dirty="0">
                <a:ln>
                  <a:noFill/>
                </a:ln>
                <a:solidFill>
                  <a:prstClr val="white">
                    <a:lumMod val="50000"/>
                  </a:prstClr>
                </a:solidFill>
                <a:effectLst/>
                <a:uLnTx/>
                <a:uFillTx/>
                <a:cs typeface="+mn-ea"/>
                <a:sym typeface="+mn-lt"/>
              </a:endParaRPr>
            </a:p>
          </p:txBody>
        </p:sp>
      </p:grpSp>
      <p:grpSp>
        <p:nvGrpSpPr>
          <p:cNvPr id="54" name="Group 96">
            <a:extLst>
              <a:ext uri="{FF2B5EF4-FFF2-40B4-BE49-F238E27FC236}">
                <a16:creationId xmlns:a16="http://schemas.microsoft.com/office/drawing/2014/main" id="{BF009D5E-AC3B-C56A-739F-46237B12C2A2}"/>
              </a:ext>
            </a:extLst>
          </p:cNvPr>
          <p:cNvGrpSpPr/>
          <p:nvPr/>
        </p:nvGrpSpPr>
        <p:grpSpPr>
          <a:xfrm>
            <a:off x="970079" y="3355944"/>
            <a:ext cx="2409479" cy="2735325"/>
            <a:chOff x="970079" y="2956802"/>
            <a:chExt cx="2409479" cy="2735325"/>
          </a:xfrm>
        </p:grpSpPr>
        <p:sp>
          <p:nvSpPr>
            <p:cNvPr id="55" name="Rectangle: Rounded Corners 1">
              <a:extLst>
                <a:ext uri="{FF2B5EF4-FFF2-40B4-BE49-F238E27FC236}">
                  <a16:creationId xmlns:a16="http://schemas.microsoft.com/office/drawing/2014/main" id="{FF890052-B360-509B-4E2F-A8F36B8C9456}"/>
                </a:ext>
              </a:extLst>
            </p:cNvPr>
            <p:cNvSpPr/>
            <p:nvPr/>
          </p:nvSpPr>
          <p:spPr>
            <a:xfrm>
              <a:off x="970079" y="2956802"/>
              <a:ext cx="2409479" cy="2735325"/>
            </a:xfrm>
            <a:prstGeom prst="roundRect">
              <a:avLst>
                <a:gd name="adj" fmla="val 6061"/>
              </a:avLst>
            </a:prstGeom>
            <a:solidFill>
              <a:sysClr val="window" lastClr="FFFFFF"/>
            </a:solidFill>
            <a:ln w="12700" cap="flat" cmpd="sng" algn="ctr">
              <a:noFill/>
              <a:prstDash val="solid"/>
              <a:miter lim="800000"/>
            </a:ln>
            <a:effectLst>
              <a:outerShdw blurRad="850900" dist="939800" dir="5400000" sx="85000" sy="85000" algn="t" rotWithShape="0">
                <a:prstClr val="black">
                  <a:alpha val="1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prstClr val="white"/>
                </a:solidFill>
                <a:effectLst/>
                <a:uLnTx/>
                <a:uFillTx/>
                <a:cs typeface="+mn-ea"/>
                <a:sym typeface="+mn-lt"/>
              </a:endParaRPr>
            </a:p>
          </p:txBody>
        </p:sp>
        <p:graphicFrame>
          <p:nvGraphicFramePr>
            <p:cNvPr id="56" name="Chart 2">
              <a:extLst>
                <a:ext uri="{FF2B5EF4-FFF2-40B4-BE49-F238E27FC236}">
                  <a16:creationId xmlns:a16="http://schemas.microsoft.com/office/drawing/2014/main" id="{779E11A5-4209-EC79-C64B-24E7F77C34BD}"/>
                </a:ext>
              </a:extLst>
            </p:cNvPr>
            <p:cNvGraphicFramePr/>
            <p:nvPr>
              <p:extLst>
                <p:ext uri="{D42A27DB-BD31-4B8C-83A1-F6EECF244321}">
                  <p14:modId xmlns:p14="http://schemas.microsoft.com/office/powerpoint/2010/main" val="1616182171"/>
                </p:ext>
              </p:extLst>
            </p:nvPr>
          </p:nvGraphicFramePr>
          <p:xfrm>
            <a:off x="1486063" y="3602230"/>
            <a:ext cx="1377510" cy="1375419"/>
          </p:xfrm>
          <a:graphic>
            <a:graphicData uri="http://schemas.openxmlformats.org/drawingml/2006/chart">
              <c:chart xmlns:c="http://schemas.openxmlformats.org/drawingml/2006/chart" xmlns:r="http://schemas.openxmlformats.org/officeDocument/2006/relationships" r:id="rId7"/>
            </a:graphicData>
          </a:graphic>
        </p:graphicFrame>
        <p:sp>
          <p:nvSpPr>
            <p:cNvPr id="57" name="TextBox 3">
              <a:extLst>
                <a:ext uri="{FF2B5EF4-FFF2-40B4-BE49-F238E27FC236}">
                  <a16:creationId xmlns:a16="http://schemas.microsoft.com/office/drawing/2014/main" id="{6367A581-7437-A965-7662-8266FF187531}"/>
                </a:ext>
              </a:extLst>
            </p:cNvPr>
            <p:cNvSpPr txBox="1"/>
            <p:nvPr/>
          </p:nvSpPr>
          <p:spPr>
            <a:xfrm>
              <a:off x="1756752" y="4079722"/>
              <a:ext cx="836132" cy="420436"/>
            </a:xfrm>
            <a:prstGeom prst="rect">
              <a:avLst/>
            </a:prstGeom>
            <a:noFill/>
          </p:spPr>
          <p:txBody>
            <a:bodyPr wrap="square" rtlCol="0" anchor="ctr">
              <a:spAutoFit/>
            </a:bodyPr>
            <a:lstStyle>
              <a:defPPr>
                <a:defRPr lang="en-US"/>
              </a:defPPr>
              <a:lvl1pPr>
                <a:lnSpc>
                  <a:spcPct val="130000"/>
                </a:lnSpc>
                <a:spcBef>
                  <a:spcPts val="1200"/>
                </a:spcBef>
                <a:defRPr sz="1400">
                  <a:solidFill>
                    <a:schemeClr val="tx2"/>
                  </a:solidFill>
                  <a:ea typeface="Open Sans" panose="020B0606030504020204" pitchFamily="34" charset="0"/>
                  <a:cs typeface="Rubik Light" pitchFamily="2" charset="-79"/>
                </a:defRPr>
              </a:lvl1pPr>
            </a:lstStyle>
            <a:p>
              <a:pPr marL="0" marR="0" lvl="0" indent="0" algn="ctr" defTabSz="914400" eaLnBrk="1" fontAlgn="auto" latinLnBrk="0" hangingPunct="1">
                <a:lnSpc>
                  <a:spcPct val="130000"/>
                </a:lnSpc>
                <a:spcBef>
                  <a:spcPts val="0"/>
                </a:spcBef>
                <a:spcAft>
                  <a:spcPts val="600"/>
                </a:spcAft>
                <a:buClrTx/>
                <a:buSzTx/>
                <a:buFontTx/>
                <a:buNone/>
                <a:tabLst/>
                <a:defRPr/>
              </a:pPr>
              <a:r>
                <a:rPr kumimoji="0" lang="en-US" sz="1800" b="0" i="0" u="none" strike="noStrike" kern="0" cap="none" spc="0" normalizeH="0" baseline="0" noProof="0" dirty="0">
                  <a:ln>
                    <a:noFill/>
                  </a:ln>
                  <a:solidFill>
                    <a:srgbClr val="32394E"/>
                  </a:solidFill>
                  <a:effectLst/>
                  <a:uLnTx/>
                  <a:uFillTx/>
                  <a:ea typeface="+mn-ea"/>
                  <a:cs typeface="+mn-ea"/>
                  <a:sym typeface="+mn-lt"/>
                </a:rPr>
                <a:t>50%</a:t>
              </a:r>
            </a:p>
          </p:txBody>
        </p:sp>
        <p:sp>
          <p:nvSpPr>
            <p:cNvPr id="58" name="TextBox 4">
              <a:extLst>
                <a:ext uri="{FF2B5EF4-FFF2-40B4-BE49-F238E27FC236}">
                  <a16:creationId xmlns:a16="http://schemas.microsoft.com/office/drawing/2014/main" id="{4B47862D-0100-086B-BBC1-4CE5EEA15E98}"/>
                </a:ext>
              </a:extLst>
            </p:cNvPr>
            <p:cNvSpPr txBox="1"/>
            <p:nvPr/>
          </p:nvSpPr>
          <p:spPr>
            <a:xfrm>
              <a:off x="1388282" y="3056027"/>
              <a:ext cx="1573072" cy="422039"/>
            </a:xfrm>
            <a:prstGeom prst="rect">
              <a:avLst/>
            </a:prstGeom>
            <a:noFill/>
          </p:spPr>
          <p:txBody>
            <a:bodyPr wrap="square" rtlCol="0">
              <a:spAutoFit/>
            </a:bodyPr>
            <a:lstStyle>
              <a:defPPr>
                <a:defRPr lang="en-US"/>
              </a:defPPr>
              <a:lvl1pPr>
                <a:lnSpc>
                  <a:spcPct val="130000"/>
                </a:lnSpc>
                <a:spcBef>
                  <a:spcPts val="1200"/>
                </a:spcBef>
                <a:defRPr sz="1400">
                  <a:solidFill>
                    <a:schemeClr val="tx2"/>
                  </a:solidFill>
                  <a:ea typeface="Open Sans" panose="020B0606030504020204" pitchFamily="34" charset="0"/>
                  <a:cs typeface="Rubik Light" pitchFamily="2" charset="-79"/>
                </a:defRPr>
              </a:lvl1pPr>
            </a:lstStyle>
            <a:p>
              <a:pPr marL="0" marR="0" lvl="0" indent="0" algn="ctr" defTabSz="914400" eaLnBrk="1" fontAlgn="auto" latinLnBrk="0" hangingPunct="1">
                <a:lnSpc>
                  <a:spcPct val="130000"/>
                </a:lnSpc>
                <a:spcBef>
                  <a:spcPts val="0"/>
                </a:spcBef>
                <a:spcAft>
                  <a:spcPts val="600"/>
                </a:spcAft>
                <a:buClrTx/>
                <a:buSzTx/>
                <a:buFontTx/>
                <a:buNone/>
                <a:tabLst/>
                <a:defRPr/>
              </a:pPr>
              <a:r>
                <a:rPr kumimoji="0" lang="en-US" altLang="zh-CN" sz="1800" b="0" i="0" u="none" strike="noStrike" kern="0" cap="none" spc="0" normalizeH="0" baseline="0" noProof="0" dirty="0">
                  <a:ln>
                    <a:noFill/>
                  </a:ln>
                  <a:solidFill>
                    <a:srgbClr val="1A2F64"/>
                  </a:solidFill>
                  <a:effectLst/>
                  <a:uLnTx/>
                  <a:uFillTx/>
                  <a:ea typeface="+mn-ea"/>
                  <a:cs typeface="+mn-ea"/>
                  <a:sym typeface="+mn-lt"/>
                </a:rPr>
                <a:t>Add title text</a:t>
              </a:r>
              <a:endParaRPr kumimoji="0" lang="en-US" sz="1800" b="0" i="0" u="none" strike="noStrike" kern="0" cap="none" spc="0" normalizeH="0" baseline="0" noProof="0" dirty="0">
                <a:ln>
                  <a:noFill/>
                </a:ln>
                <a:solidFill>
                  <a:srgbClr val="1A2F64"/>
                </a:solidFill>
                <a:effectLst/>
                <a:uLnTx/>
                <a:uFillTx/>
                <a:ea typeface="+mn-ea"/>
                <a:cs typeface="+mn-ea"/>
                <a:sym typeface="+mn-lt"/>
              </a:endParaRPr>
            </a:p>
          </p:txBody>
        </p:sp>
        <p:sp>
          <p:nvSpPr>
            <p:cNvPr id="59" name="TextBox 88">
              <a:extLst>
                <a:ext uri="{FF2B5EF4-FFF2-40B4-BE49-F238E27FC236}">
                  <a16:creationId xmlns:a16="http://schemas.microsoft.com/office/drawing/2014/main" id="{9B824C99-E698-20EC-B56B-3F74232DE68A}"/>
                </a:ext>
              </a:extLst>
            </p:cNvPr>
            <p:cNvSpPr txBox="1"/>
            <p:nvPr/>
          </p:nvSpPr>
          <p:spPr>
            <a:xfrm>
              <a:off x="1148102" y="5061679"/>
              <a:ext cx="2053432" cy="552202"/>
            </a:xfrm>
            <a:prstGeom prst="rect">
              <a:avLst/>
            </a:prstGeom>
            <a:noFill/>
          </p:spPr>
          <p:txBody>
            <a:bodyPr wrap="square" rtlCol="0">
              <a:spAutoFit/>
            </a:bodyPr>
            <a:lstStyle/>
            <a:p>
              <a:pPr marL="0" marR="0" lvl="0" indent="0" algn="ctr" defTabSz="914400" eaLnBrk="1" fontAlgn="auto" latinLnBrk="0" hangingPunct="1">
                <a:lnSpc>
                  <a:spcPct val="130000"/>
                </a:lnSpc>
                <a:spcBef>
                  <a:spcPts val="1800"/>
                </a:spcBef>
                <a:spcAft>
                  <a:spcPts val="0"/>
                </a:spcAft>
                <a:buClrTx/>
                <a:buSzTx/>
                <a:buFontTx/>
                <a:buNone/>
                <a:tabLst/>
                <a:defRPr/>
              </a:pPr>
              <a:r>
                <a:rPr kumimoji="0" lang="en-US" altLang="zh-CN" sz="1200" b="0" i="0" u="none" strike="noStrike" kern="0" cap="none" spc="0" normalizeH="0" baseline="0" noProof="0" dirty="0">
                  <a:ln>
                    <a:noFill/>
                  </a:ln>
                  <a:solidFill>
                    <a:prstClr val="white">
                      <a:lumMod val="50000"/>
                    </a:prstClr>
                  </a:solidFill>
                  <a:effectLst/>
                  <a:uLnTx/>
                  <a:uFillTx/>
                  <a:cs typeface="+mn-ea"/>
                  <a:sym typeface="+mn-lt"/>
                </a:rPr>
                <a:t>Click here to add content, content to match the title. </a:t>
              </a:r>
              <a:endParaRPr kumimoji="0" lang="zh-CN" altLang="en-US" sz="1200" b="0" i="0" u="none" strike="noStrike" kern="0" cap="none" spc="0" normalizeH="0" baseline="0" noProof="0" dirty="0">
                <a:ln>
                  <a:noFill/>
                </a:ln>
                <a:solidFill>
                  <a:prstClr val="white">
                    <a:lumMod val="50000"/>
                  </a:prstClr>
                </a:solidFill>
                <a:effectLst/>
                <a:uLnTx/>
                <a:uFillTx/>
                <a:cs typeface="+mn-ea"/>
                <a:sym typeface="+mn-lt"/>
              </a:endParaRPr>
            </a:p>
          </p:txBody>
        </p:sp>
      </p:grpSp>
      <p:grpSp>
        <p:nvGrpSpPr>
          <p:cNvPr id="60" name="组合 59">
            <a:extLst>
              <a:ext uri="{FF2B5EF4-FFF2-40B4-BE49-F238E27FC236}">
                <a16:creationId xmlns:a16="http://schemas.microsoft.com/office/drawing/2014/main" id="{AE5570BA-4256-C925-7F53-424BAC00A9DF}"/>
              </a:ext>
            </a:extLst>
          </p:cNvPr>
          <p:cNvGrpSpPr/>
          <p:nvPr/>
        </p:nvGrpSpPr>
        <p:grpSpPr>
          <a:xfrm>
            <a:off x="3573892" y="2196232"/>
            <a:ext cx="2519903" cy="943511"/>
            <a:chOff x="3573892" y="1797090"/>
            <a:chExt cx="2519903" cy="943511"/>
          </a:xfrm>
        </p:grpSpPr>
        <p:grpSp>
          <p:nvGrpSpPr>
            <p:cNvPr id="61" name="Group 90">
              <a:extLst>
                <a:ext uri="{FF2B5EF4-FFF2-40B4-BE49-F238E27FC236}">
                  <a16:creationId xmlns:a16="http://schemas.microsoft.com/office/drawing/2014/main" id="{125971B8-8ACD-CB39-6317-2B4EF9FAAD01}"/>
                </a:ext>
              </a:extLst>
            </p:cNvPr>
            <p:cNvGrpSpPr/>
            <p:nvPr/>
          </p:nvGrpSpPr>
          <p:grpSpPr>
            <a:xfrm>
              <a:off x="3573892" y="1797090"/>
              <a:ext cx="2519903" cy="943511"/>
              <a:chOff x="3573892" y="1797090"/>
              <a:chExt cx="2519903" cy="943511"/>
            </a:xfrm>
          </p:grpSpPr>
          <p:sp useBgFill="1">
            <p:nvSpPr>
              <p:cNvPr id="63" name="Rectangle: Rounded Corners 27">
                <a:extLst>
                  <a:ext uri="{FF2B5EF4-FFF2-40B4-BE49-F238E27FC236}">
                    <a16:creationId xmlns:a16="http://schemas.microsoft.com/office/drawing/2014/main" id="{839C5AA0-92AA-7EEB-8B78-EE60C97494B6}"/>
                  </a:ext>
                </a:extLst>
              </p:cNvPr>
              <p:cNvSpPr/>
              <p:nvPr/>
            </p:nvSpPr>
            <p:spPr>
              <a:xfrm>
                <a:off x="3573892" y="1797090"/>
                <a:ext cx="2440406" cy="943511"/>
              </a:xfrm>
              <a:prstGeom prst="roundRect">
                <a:avLst>
                  <a:gd name="adj" fmla="val 10049"/>
                </a:avLst>
              </a:prstGeom>
              <a:solidFill>
                <a:sysClr val="window" lastClr="FFFFFF"/>
              </a:solidFill>
              <a:ln w="12700" cap="flat" cmpd="sng" algn="ctr">
                <a:noFill/>
                <a:prstDash val="solid"/>
                <a:miter lim="800000"/>
              </a:ln>
              <a:effectLst>
                <a:outerShdw blurRad="1016000" dir="3000000" sx="46000" sy="46000" algn="t" rotWithShape="0">
                  <a:sysClr val="windowText" lastClr="000000">
                    <a:alpha val="10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cs typeface="+mn-ea"/>
                  <a:sym typeface="+mn-lt"/>
                </a:endParaRPr>
              </a:p>
            </p:txBody>
          </p:sp>
          <p:sp>
            <p:nvSpPr>
              <p:cNvPr id="64" name="TextBox 33">
                <a:extLst>
                  <a:ext uri="{FF2B5EF4-FFF2-40B4-BE49-F238E27FC236}">
                    <a16:creationId xmlns:a16="http://schemas.microsoft.com/office/drawing/2014/main" id="{9ED8E999-DA85-5876-576E-0DAE25033789}"/>
                  </a:ext>
                </a:extLst>
              </p:cNvPr>
              <p:cNvSpPr txBox="1"/>
              <p:nvPr/>
            </p:nvSpPr>
            <p:spPr>
              <a:xfrm>
                <a:off x="4484401" y="2184541"/>
                <a:ext cx="1398007"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BF9645"/>
                    </a:solidFill>
                    <a:effectLst/>
                    <a:uLnTx/>
                    <a:uFillTx/>
                    <a:cs typeface="+mn-ea"/>
                    <a:sym typeface="+mn-lt"/>
                  </a:rPr>
                  <a:t>654</a:t>
                </a:r>
              </a:p>
            </p:txBody>
          </p:sp>
          <p:sp>
            <p:nvSpPr>
              <p:cNvPr id="65" name="TextBox 34">
                <a:extLst>
                  <a:ext uri="{FF2B5EF4-FFF2-40B4-BE49-F238E27FC236}">
                    <a16:creationId xmlns:a16="http://schemas.microsoft.com/office/drawing/2014/main" id="{FFDDB1D0-BED6-98C1-844F-7D4667A00E56}"/>
                  </a:ext>
                </a:extLst>
              </p:cNvPr>
              <p:cNvSpPr txBox="1"/>
              <p:nvPr/>
            </p:nvSpPr>
            <p:spPr>
              <a:xfrm>
                <a:off x="4484400" y="1884006"/>
                <a:ext cx="1609395" cy="331373"/>
              </a:xfrm>
              <a:prstGeom prst="rect">
                <a:avLst/>
              </a:prstGeom>
              <a:noFill/>
            </p:spPr>
            <p:txBody>
              <a:bodyPr wrap="square" rtlCol="0" anchor="ctr">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srgbClr val="32394E"/>
                    </a:solidFill>
                    <a:effectLst/>
                    <a:uLnTx/>
                    <a:uFillTx/>
                    <a:cs typeface="+mn-ea"/>
                    <a:sym typeface="+mn-lt"/>
                  </a:rPr>
                  <a:t>Add title text</a:t>
                </a:r>
                <a:endParaRPr kumimoji="0" lang="zh-CN" altLang="en-US" sz="1400" b="0" i="0" u="none" strike="noStrike" kern="0" cap="none" spc="0" normalizeH="0" baseline="0" noProof="0" dirty="0">
                  <a:ln>
                    <a:noFill/>
                  </a:ln>
                  <a:solidFill>
                    <a:srgbClr val="32394E"/>
                  </a:solidFill>
                  <a:effectLst/>
                  <a:uLnTx/>
                  <a:uFillTx/>
                  <a:cs typeface="+mn-ea"/>
                  <a:sym typeface="+mn-lt"/>
                </a:endParaRPr>
              </a:p>
            </p:txBody>
          </p:sp>
          <p:sp>
            <p:nvSpPr>
              <p:cNvPr id="66" name="Rectangle: Rounded Corners 44">
                <a:extLst>
                  <a:ext uri="{FF2B5EF4-FFF2-40B4-BE49-F238E27FC236}">
                    <a16:creationId xmlns:a16="http://schemas.microsoft.com/office/drawing/2014/main" id="{0B79CC02-1D21-81EA-98D8-CC423BD8E151}"/>
                  </a:ext>
                </a:extLst>
              </p:cNvPr>
              <p:cNvSpPr/>
              <p:nvPr/>
            </p:nvSpPr>
            <p:spPr>
              <a:xfrm>
                <a:off x="3760126" y="1924293"/>
                <a:ext cx="630556" cy="617292"/>
              </a:xfrm>
              <a:prstGeom prst="roundRect">
                <a:avLst>
                  <a:gd name="adj" fmla="val 37305"/>
                </a:avLst>
              </a:prstGeom>
              <a:gradFill>
                <a:gsLst>
                  <a:gs pos="24000">
                    <a:srgbClr val="BF9645"/>
                  </a:gs>
                  <a:gs pos="87000">
                    <a:srgbClr val="E5BA7C"/>
                  </a:gs>
                </a:gsLst>
                <a:lin ang="13500000" scaled="1"/>
              </a:gradFill>
              <a:ln w="12700" cap="flat" cmpd="sng" algn="ctr">
                <a:noFill/>
                <a:prstDash val="solid"/>
                <a:miter lim="800000"/>
              </a:ln>
              <a:effectLst>
                <a:outerShdw blurRad="317500" dist="127000" dir="3000000" algn="t" rotWithShape="0">
                  <a:schemeClr val="bg1">
                    <a:lumMod val="50000"/>
                    <a:alpha val="25000"/>
                  </a:scheme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prstClr val="white"/>
                  </a:solidFill>
                  <a:effectLst/>
                  <a:uLnTx/>
                  <a:uFillTx/>
                  <a:cs typeface="+mn-ea"/>
                  <a:sym typeface="+mn-lt"/>
                </a:endParaRPr>
              </a:p>
            </p:txBody>
          </p:sp>
        </p:grpSp>
        <p:sp>
          <p:nvSpPr>
            <p:cNvPr id="62" name="Freeform 16">
              <a:extLst>
                <a:ext uri="{FF2B5EF4-FFF2-40B4-BE49-F238E27FC236}">
                  <a16:creationId xmlns:a16="http://schemas.microsoft.com/office/drawing/2014/main" id="{A6DE2A2C-BDD1-2136-0B13-069C87A536FE}"/>
                </a:ext>
              </a:extLst>
            </p:cNvPr>
            <p:cNvSpPr>
              <a:spLocks noEditPoints="1"/>
            </p:cNvSpPr>
            <p:nvPr/>
          </p:nvSpPr>
          <p:spPr bwMode="auto">
            <a:xfrm>
              <a:off x="3942324" y="2085788"/>
              <a:ext cx="271088" cy="286871"/>
            </a:xfrm>
            <a:custGeom>
              <a:avLst/>
              <a:gdLst>
                <a:gd name="T0" fmla="*/ 38 w 96"/>
                <a:gd name="T1" fmla="*/ 20 h 95"/>
                <a:gd name="T2" fmla="*/ 48 w 96"/>
                <a:gd name="T3" fmla="*/ 9 h 95"/>
                <a:gd name="T4" fmla="*/ 59 w 96"/>
                <a:gd name="T5" fmla="*/ 20 h 95"/>
                <a:gd name="T6" fmla="*/ 48 w 96"/>
                <a:gd name="T7" fmla="*/ 30 h 95"/>
                <a:gd name="T8" fmla="*/ 38 w 96"/>
                <a:gd name="T9" fmla="*/ 20 h 95"/>
                <a:gd name="T10" fmla="*/ 62 w 96"/>
                <a:gd name="T11" fmla="*/ 35 h 95"/>
                <a:gd name="T12" fmla="*/ 34 w 96"/>
                <a:gd name="T13" fmla="*/ 35 h 95"/>
                <a:gd name="T14" fmla="*/ 31 w 96"/>
                <a:gd name="T15" fmla="*/ 39 h 95"/>
                <a:gd name="T16" fmla="*/ 31 w 96"/>
                <a:gd name="T17" fmla="*/ 63 h 95"/>
                <a:gd name="T18" fmla="*/ 34 w 96"/>
                <a:gd name="T19" fmla="*/ 66 h 95"/>
                <a:gd name="T20" fmla="*/ 38 w 96"/>
                <a:gd name="T21" fmla="*/ 66 h 95"/>
                <a:gd name="T22" fmla="*/ 38 w 96"/>
                <a:gd name="T23" fmla="*/ 92 h 95"/>
                <a:gd name="T24" fmla="*/ 41 w 96"/>
                <a:gd name="T25" fmla="*/ 95 h 95"/>
                <a:gd name="T26" fmla="*/ 55 w 96"/>
                <a:gd name="T27" fmla="*/ 95 h 95"/>
                <a:gd name="T28" fmla="*/ 59 w 96"/>
                <a:gd name="T29" fmla="*/ 92 h 95"/>
                <a:gd name="T30" fmla="*/ 59 w 96"/>
                <a:gd name="T31" fmla="*/ 66 h 95"/>
                <a:gd name="T32" fmla="*/ 62 w 96"/>
                <a:gd name="T33" fmla="*/ 66 h 95"/>
                <a:gd name="T34" fmla="*/ 66 w 96"/>
                <a:gd name="T35" fmla="*/ 63 h 95"/>
                <a:gd name="T36" fmla="*/ 66 w 96"/>
                <a:gd name="T37" fmla="*/ 39 h 95"/>
                <a:gd name="T38" fmla="*/ 62 w 96"/>
                <a:gd name="T39" fmla="*/ 35 h 95"/>
                <a:gd name="T40" fmla="*/ 80 w 96"/>
                <a:gd name="T41" fmla="*/ 20 h 95"/>
                <a:gd name="T42" fmla="*/ 90 w 96"/>
                <a:gd name="T43" fmla="*/ 10 h 95"/>
                <a:gd name="T44" fmla="*/ 80 w 96"/>
                <a:gd name="T45" fmla="*/ 0 h 95"/>
                <a:gd name="T46" fmla="*/ 70 w 96"/>
                <a:gd name="T47" fmla="*/ 10 h 95"/>
                <a:gd name="T48" fmla="*/ 80 w 96"/>
                <a:gd name="T49" fmla="*/ 20 h 95"/>
                <a:gd name="T50" fmla="*/ 93 w 96"/>
                <a:gd name="T51" fmla="*/ 24 h 95"/>
                <a:gd name="T52" fmla="*/ 67 w 96"/>
                <a:gd name="T53" fmla="*/ 24 h 95"/>
                <a:gd name="T54" fmla="*/ 63 w 96"/>
                <a:gd name="T55" fmla="*/ 27 h 95"/>
                <a:gd name="T56" fmla="*/ 63 w 96"/>
                <a:gd name="T57" fmla="*/ 28 h 95"/>
                <a:gd name="T58" fmla="*/ 73 w 96"/>
                <a:gd name="T59" fmla="*/ 39 h 95"/>
                <a:gd name="T60" fmla="*/ 73 w 96"/>
                <a:gd name="T61" fmla="*/ 63 h 95"/>
                <a:gd name="T62" fmla="*/ 70 w 96"/>
                <a:gd name="T63" fmla="*/ 71 h 95"/>
                <a:gd name="T64" fmla="*/ 70 w 96"/>
                <a:gd name="T65" fmla="*/ 77 h 95"/>
                <a:gd name="T66" fmla="*/ 73 w 96"/>
                <a:gd name="T67" fmla="*/ 80 h 95"/>
                <a:gd name="T68" fmla="*/ 86 w 96"/>
                <a:gd name="T69" fmla="*/ 80 h 95"/>
                <a:gd name="T70" fmla="*/ 90 w 96"/>
                <a:gd name="T71" fmla="*/ 77 h 95"/>
                <a:gd name="T72" fmla="*/ 90 w 96"/>
                <a:gd name="T73" fmla="*/ 53 h 95"/>
                <a:gd name="T74" fmla="*/ 93 w 96"/>
                <a:gd name="T75" fmla="*/ 53 h 95"/>
                <a:gd name="T76" fmla="*/ 96 w 96"/>
                <a:gd name="T77" fmla="*/ 50 h 95"/>
                <a:gd name="T78" fmla="*/ 96 w 96"/>
                <a:gd name="T79" fmla="*/ 27 h 95"/>
                <a:gd name="T80" fmla="*/ 93 w 96"/>
                <a:gd name="T81" fmla="*/ 24 h 95"/>
                <a:gd name="T82" fmla="*/ 27 w 96"/>
                <a:gd name="T83" fmla="*/ 10 h 95"/>
                <a:gd name="T84" fmla="*/ 17 w 96"/>
                <a:gd name="T85" fmla="*/ 0 h 95"/>
                <a:gd name="T86" fmla="*/ 7 w 96"/>
                <a:gd name="T87" fmla="*/ 10 h 95"/>
                <a:gd name="T88" fmla="*/ 17 w 96"/>
                <a:gd name="T89" fmla="*/ 20 h 95"/>
                <a:gd name="T90" fmla="*/ 27 w 96"/>
                <a:gd name="T91" fmla="*/ 10 h 95"/>
                <a:gd name="T92" fmla="*/ 0 w 96"/>
                <a:gd name="T93" fmla="*/ 27 h 95"/>
                <a:gd name="T94" fmla="*/ 0 w 96"/>
                <a:gd name="T95" fmla="*/ 50 h 95"/>
                <a:gd name="T96" fmla="*/ 4 w 96"/>
                <a:gd name="T97" fmla="*/ 53 h 95"/>
                <a:gd name="T98" fmla="*/ 7 w 96"/>
                <a:gd name="T99" fmla="*/ 53 h 95"/>
                <a:gd name="T100" fmla="*/ 7 w 96"/>
                <a:gd name="T101" fmla="*/ 77 h 95"/>
                <a:gd name="T102" fmla="*/ 10 w 96"/>
                <a:gd name="T103" fmla="*/ 80 h 95"/>
                <a:gd name="T104" fmla="*/ 23 w 96"/>
                <a:gd name="T105" fmla="*/ 80 h 95"/>
                <a:gd name="T106" fmla="*/ 27 w 96"/>
                <a:gd name="T107" fmla="*/ 77 h 95"/>
                <a:gd name="T108" fmla="*/ 27 w 96"/>
                <a:gd name="T109" fmla="*/ 71 h 95"/>
                <a:gd name="T110" fmla="*/ 23 w 96"/>
                <a:gd name="T111" fmla="*/ 63 h 95"/>
                <a:gd name="T112" fmla="*/ 23 w 96"/>
                <a:gd name="T113" fmla="*/ 39 h 95"/>
                <a:gd name="T114" fmla="*/ 33 w 96"/>
                <a:gd name="T115" fmla="*/ 28 h 95"/>
                <a:gd name="T116" fmla="*/ 33 w 96"/>
                <a:gd name="T117" fmla="*/ 27 h 95"/>
                <a:gd name="T118" fmla="*/ 30 w 96"/>
                <a:gd name="T119" fmla="*/ 24 h 95"/>
                <a:gd name="T120" fmla="*/ 4 w 96"/>
                <a:gd name="T121" fmla="*/ 24 h 95"/>
                <a:gd name="T122" fmla="*/ 0 w 96"/>
                <a:gd name="T123" fmla="*/ 2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 h="95">
                  <a:moveTo>
                    <a:pt x="38" y="20"/>
                  </a:moveTo>
                  <a:cubicBezTo>
                    <a:pt x="38" y="14"/>
                    <a:pt x="42" y="9"/>
                    <a:pt x="48" y="9"/>
                  </a:cubicBezTo>
                  <a:cubicBezTo>
                    <a:pt x="54" y="9"/>
                    <a:pt x="59" y="14"/>
                    <a:pt x="59" y="20"/>
                  </a:cubicBezTo>
                  <a:cubicBezTo>
                    <a:pt x="59" y="26"/>
                    <a:pt x="54" y="30"/>
                    <a:pt x="48" y="30"/>
                  </a:cubicBezTo>
                  <a:cubicBezTo>
                    <a:pt x="42" y="30"/>
                    <a:pt x="38" y="26"/>
                    <a:pt x="38" y="20"/>
                  </a:cubicBezTo>
                  <a:close/>
                  <a:moveTo>
                    <a:pt x="62" y="35"/>
                  </a:moveTo>
                  <a:cubicBezTo>
                    <a:pt x="34" y="35"/>
                    <a:pt x="34" y="35"/>
                    <a:pt x="34" y="35"/>
                  </a:cubicBezTo>
                  <a:cubicBezTo>
                    <a:pt x="32" y="35"/>
                    <a:pt x="31" y="37"/>
                    <a:pt x="31" y="39"/>
                  </a:cubicBezTo>
                  <a:cubicBezTo>
                    <a:pt x="31" y="63"/>
                    <a:pt x="31" y="63"/>
                    <a:pt x="31" y="63"/>
                  </a:cubicBezTo>
                  <a:cubicBezTo>
                    <a:pt x="31" y="65"/>
                    <a:pt x="32" y="66"/>
                    <a:pt x="34" y="66"/>
                  </a:cubicBezTo>
                  <a:cubicBezTo>
                    <a:pt x="38" y="66"/>
                    <a:pt x="38" y="66"/>
                    <a:pt x="38" y="66"/>
                  </a:cubicBezTo>
                  <a:cubicBezTo>
                    <a:pt x="38" y="92"/>
                    <a:pt x="38" y="92"/>
                    <a:pt x="38" y="92"/>
                  </a:cubicBezTo>
                  <a:cubicBezTo>
                    <a:pt x="38" y="94"/>
                    <a:pt x="39" y="95"/>
                    <a:pt x="41" y="95"/>
                  </a:cubicBezTo>
                  <a:cubicBezTo>
                    <a:pt x="55" y="95"/>
                    <a:pt x="55" y="95"/>
                    <a:pt x="55" y="95"/>
                  </a:cubicBezTo>
                  <a:cubicBezTo>
                    <a:pt x="57" y="95"/>
                    <a:pt x="59" y="94"/>
                    <a:pt x="59" y="92"/>
                  </a:cubicBezTo>
                  <a:cubicBezTo>
                    <a:pt x="59" y="66"/>
                    <a:pt x="59" y="66"/>
                    <a:pt x="59" y="66"/>
                  </a:cubicBezTo>
                  <a:cubicBezTo>
                    <a:pt x="62" y="66"/>
                    <a:pt x="62" y="66"/>
                    <a:pt x="62" y="66"/>
                  </a:cubicBezTo>
                  <a:cubicBezTo>
                    <a:pt x="64" y="66"/>
                    <a:pt x="66" y="65"/>
                    <a:pt x="66" y="63"/>
                  </a:cubicBezTo>
                  <a:cubicBezTo>
                    <a:pt x="66" y="39"/>
                    <a:pt x="66" y="39"/>
                    <a:pt x="66" y="39"/>
                  </a:cubicBezTo>
                  <a:cubicBezTo>
                    <a:pt x="66" y="37"/>
                    <a:pt x="64" y="35"/>
                    <a:pt x="62" y="35"/>
                  </a:cubicBezTo>
                  <a:close/>
                  <a:moveTo>
                    <a:pt x="80" y="20"/>
                  </a:moveTo>
                  <a:cubicBezTo>
                    <a:pt x="85" y="20"/>
                    <a:pt x="90" y="15"/>
                    <a:pt x="90" y="10"/>
                  </a:cubicBezTo>
                  <a:cubicBezTo>
                    <a:pt x="90" y="4"/>
                    <a:pt x="85" y="0"/>
                    <a:pt x="80" y="0"/>
                  </a:cubicBezTo>
                  <a:cubicBezTo>
                    <a:pt x="74" y="0"/>
                    <a:pt x="70" y="4"/>
                    <a:pt x="70" y="10"/>
                  </a:cubicBezTo>
                  <a:cubicBezTo>
                    <a:pt x="70" y="15"/>
                    <a:pt x="74" y="20"/>
                    <a:pt x="80" y="20"/>
                  </a:cubicBezTo>
                  <a:close/>
                  <a:moveTo>
                    <a:pt x="93" y="24"/>
                  </a:moveTo>
                  <a:cubicBezTo>
                    <a:pt x="67" y="24"/>
                    <a:pt x="67" y="24"/>
                    <a:pt x="67" y="24"/>
                  </a:cubicBezTo>
                  <a:cubicBezTo>
                    <a:pt x="65" y="24"/>
                    <a:pt x="63" y="26"/>
                    <a:pt x="63" y="27"/>
                  </a:cubicBezTo>
                  <a:cubicBezTo>
                    <a:pt x="63" y="28"/>
                    <a:pt x="63" y="28"/>
                    <a:pt x="63" y="28"/>
                  </a:cubicBezTo>
                  <a:cubicBezTo>
                    <a:pt x="69" y="28"/>
                    <a:pt x="73" y="33"/>
                    <a:pt x="73" y="39"/>
                  </a:cubicBezTo>
                  <a:cubicBezTo>
                    <a:pt x="73" y="63"/>
                    <a:pt x="73" y="63"/>
                    <a:pt x="73" y="63"/>
                  </a:cubicBezTo>
                  <a:cubicBezTo>
                    <a:pt x="73" y="66"/>
                    <a:pt x="72" y="69"/>
                    <a:pt x="70" y="71"/>
                  </a:cubicBezTo>
                  <a:cubicBezTo>
                    <a:pt x="70" y="77"/>
                    <a:pt x="70" y="77"/>
                    <a:pt x="70" y="77"/>
                  </a:cubicBezTo>
                  <a:cubicBezTo>
                    <a:pt x="70" y="79"/>
                    <a:pt x="71" y="80"/>
                    <a:pt x="73" y="80"/>
                  </a:cubicBezTo>
                  <a:cubicBezTo>
                    <a:pt x="86" y="80"/>
                    <a:pt x="86" y="80"/>
                    <a:pt x="86" y="80"/>
                  </a:cubicBezTo>
                  <a:cubicBezTo>
                    <a:pt x="88" y="80"/>
                    <a:pt x="90" y="79"/>
                    <a:pt x="90" y="77"/>
                  </a:cubicBezTo>
                  <a:cubicBezTo>
                    <a:pt x="90" y="53"/>
                    <a:pt x="90" y="53"/>
                    <a:pt x="90" y="53"/>
                  </a:cubicBezTo>
                  <a:cubicBezTo>
                    <a:pt x="93" y="53"/>
                    <a:pt x="93" y="53"/>
                    <a:pt x="93" y="53"/>
                  </a:cubicBezTo>
                  <a:cubicBezTo>
                    <a:pt x="95" y="53"/>
                    <a:pt x="96" y="52"/>
                    <a:pt x="96" y="50"/>
                  </a:cubicBezTo>
                  <a:cubicBezTo>
                    <a:pt x="96" y="27"/>
                    <a:pt x="96" y="27"/>
                    <a:pt x="96" y="27"/>
                  </a:cubicBezTo>
                  <a:cubicBezTo>
                    <a:pt x="96" y="26"/>
                    <a:pt x="95" y="24"/>
                    <a:pt x="93" y="24"/>
                  </a:cubicBezTo>
                  <a:close/>
                  <a:moveTo>
                    <a:pt x="27" y="10"/>
                  </a:moveTo>
                  <a:cubicBezTo>
                    <a:pt x="27" y="4"/>
                    <a:pt x="22" y="0"/>
                    <a:pt x="17" y="0"/>
                  </a:cubicBezTo>
                  <a:cubicBezTo>
                    <a:pt x="11" y="0"/>
                    <a:pt x="7" y="4"/>
                    <a:pt x="7" y="10"/>
                  </a:cubicBezTo>
                  <a:cubicBezTo>
                    <a:pt x="7" y="15"/>
                    <a:pt x="11" y="20"/>
                    <a:pt x="17" y="20"/>
                  </a:cubicBezTo>
                  <a:cubicBezTo>
                    <a:pt x="22" y="20"/>
                    <a:pt x="27" y="15"/>
                    <a:pt x="27" y="10"/>
                  </a:cubicBezTo>
                  <a:close/>
                  <a:moveTo>
                    <a:pt x="0" y="27"/>
                  </a:moveTo>
                  <a:cubicBezTo>
                    <a:pt x="0" y="50"/>
                    <a:pt x="0" y="50"/>
                    <a:pt x="0" y="50"/>
                  </a:cubicBezTo>
                  <a:cubicBezTo>
                    <a:pt x="0" y="52"/>
                    <a:pt x="2" y="53"/>
                    <a:pt x="4" y="53"/>
                  </a:cubicBezTo>
                  <a:cubicBezTo>
                    <a:pt x="7" y="53"/>
                    <a:pt x="7" y="53"/>
                    <a:pt x="7" y="53"/>
                  </a:cubicBezTo>
                  <a:cubicBezTo>
                    <a:pt x="7" y="77"/>
                    <a:pt x="7" y="77"/>
                    <a:pt x="7" y="77"/>
                  </a:cubicBezTo>
                  <a:cubicBezTo>
                    <a:pt x="7" y="79"/>
                    <a:pt x="8" y="80"/>
                    <a:pt x="10" y="80"/>
                  </a:cubicBezTo>
                  <a:cubicBezTo>
                    <a:pt x="23" y="80"/>
                    <a:pt x="23" y="80"/>
                    <a:pt x="23" y="80"/>
                  </a:cubicBezTo>
                  <a:cubicBezTo>
                    <a:pt x="25" y="80"/>
                    <a:pt x="27" y="79"/>
                    <a:pt x="27" y="77"/>
                  </a:cubicBezTo>
                  <a:cubicBezTo>
                    <a:pt x="27" y="71"/>
                    <a:pt x="27" y="71"/>
                    <a:pt x="27" y="71"/>
                  </a:cubicBezTo>
                  <a:cubicBezTo>
                    <a:pt x="25" y="69"/>
                    <a:pt x="23" y="66"/>
                    <a:pt x="23" y="63"/>
                  </a:cubicBezTo>
                  <a:cubicBezTo>
                    <a:pt x="23" y="39"/>
                    <a:pt x="23" y="39"/>
                    <a:pt x="23" y="39"/>
                  </a:cubicBezTo>
                  <a:cubicBezTo>
                    <a:pt x="23" y="33"/>
                    <a:pt x="28" y="28"/>
                    <a:pt x="33" y="28"/>
                  </a:cubicBezTo>
                  <a:cubicBezTo>
                    <a:pt x="33" y="27"/>
                    <a:pt x="33" y="27"/>
                    <a:pt x="33" y="27"/>
                  </a:cubicBezTo>
                  <a:cubicBezTo>
                    <a:pt x="33" y="26"/>
                    <a:pt x="32" y="24"/>
                    <a:pt x="30" y="24"/>
                  </a:cubicBezTo>
                  <a:cubicBezTo>
                    <a:pt x="4" y="24"/>
                    <a:pt x="4" y="24"/>
                    <a:pt x="4" y="24"/>
                  </a:cubicBezTo>
                  <a:cubicBezTo>
                    <a:pt x="2" y="24"/>
                    <a:pt x="0" y="26"/>
                    <a:pt x="0" y="27"/>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UA" sz="1800" b="0" i="0" u="none" strike="noStrike" kern="0" cap="none" spc="0" normalizeH="0" baseline="0" noProof="0">
                <a:ln>
                  <a:noFill/>
                </a:ln>
                <a:solidFill>
                  <a:srgbClr val="999999"/>
                </a:solidFill>
                <a:effectLst/>
                <a:uLnTx/>
                <a:uFillTx/>
                <a:cs typeface="+mn-ea"/>
                <a:sym typeface="+mn-lt"/>
              </a:endParaRPr>
            </a:p>
          </p:txBody>
        </p:sp>
      </p:grpSp>
    </p:spTree>
    <p:extLst>
      <p:ext uri="{BB962C8B-B14F-4D97-AF65-F5344CB8AC3E}">
        <p14:creationId xmlns:p14="http://schemas.microsoft.com/office/powerpoint/2010/main" val="2162249144"/>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xmlns:a16="http://schemas.microsoft.com/office/drawing/2014/main" xmlns:a14="http://schemas.microsoft.com/office/drawing/2010/main" xmlns:asvg="http://schemas.microsoft.com/office/drawing/2016/SVG/main" xmlns:c="http://schemas.openxmlformats.org/drawingml/2006/chart">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14" presetClass="entr" presetSubtype="10" fill="hold" grpId="0"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par>
                          <p:cTn id="12" fill="hold">
                            <p:stCondLst>
                              <p:cond delay="1900"/>
                            </p:stCondLst>
                            <p:childTnLst>
                              <p:par>
                                <p:cTn id="13" presetID="42" presetClass="entr" presetSubtype="0" fill="hold" nodeType="afterEffect">
                                  <p:stCondLst>
                                    <p:cond delay="0"/>
                                  </p:stCondLst>
                                  <p:iterate type="lt">
                                    <p:tmPct val="1786"/>
                                  </p:iterate>
                                  <p:childTnLst>
                                    <p:set>
                                      <p:cBhvr>
                                        <p:cTn id="14" dur="1" fill="hold">
                                          <p:stCondLst>
                                            <p:cond delay="0"/>
                                          </p:stCondLst>
                                        </p:cTn>
                                        <p:tgtEl>
                                          <p:spTgt spid="3"/>
                                        </p:tgtEl>
                                        <p:attrNameLst>
                                          <p:attrName>style.visibility</p:attrName>
                                        </p:attrNameLst>
                                      </p:cBhvr>
                                      <p:to>
                                        <p:strVal val="visible"/>
                                      </p:to>
                                    </p:set>
                                    <p:anim to="" calcmode="lin" valueType="num">
                                      <p:cBhvr>
                                        <p:cTn id="15" dur="700" fill="hold">
                                          <p:stCondLst>
                                            <p:cond delay="0"/>
                                          </p:stCondLst>
                                        </p:cTn>
                                        <p:tgtEl>
                                          <p:spTgt spid="3"/>
                                        </p:tgtEl>
                                        <p:attrNameLst>
                                          <p:attrName>ppt_y</p:attrName>
                                        </p:attrNameLst>
                                      </p:cBhvr>
                                      <p:tavLst>
                                        <p:tav tm="0" fmla="#ppt_y+(8/9)*(#ppt_y-(#ppt_y+0.1))*((1.5-1.5*$)^2-(1.5-1.5*$)^3)">
                                          <p:val>
                                            <p:strVal val="0"/>
                                          </p:val>
                                        </p:tav>
                                        <p:tav tm="100000">
                                          <p:val>
                                            <p:strVal val="1"/>
                                          </p:val>
                                        </p:tav>
                                      </p:tavLst>
                                    </p:anim>
                                    <p:anim to="" calcmode="lin" valueType="num">
                                      <p:cBhvr>
                                        <p:cTn id="16" dur="700" fill="hold">
                                          <p:stCondLst>
                                            <p:cond delay="0"/>
                                          </p:stCondLst>
                                        </p:cTn>
                                        <p:tgtEl>
                                          <p:spTgt spid="3"/>
                                        </p:tgtEl>
                                        <p:attrNameLst>
                                          <p:attrName>style.opacity</p:attrName>
                                        </p:attrNameLst>
                                      </p:cBhvr>
                                      <p:tavLst>
                                        <p:tav tm="0" fmla="1+(8/9)*(1-0)*((1.5-1.5*$)^2-(1.5-1.5*$)^3)">
                                          <p:val>
                                            <p:strVal val="0"/>
                                          </p:val>
                                        </p:tav>
                                        <p:tav tm="100000">
                                          <p:val>
                                            <p:strVal val="1"/>
                                          </p:val>
                                        </p:tav>
                                      </p:tavLst>
                                    </p:anim>
                                  </p:childTnLst>
                                </p:cTn>
                              </p:par>
                            </p:childTnLst>
                          </p:cTn>
                        </p:par>
                        <p:par>
                          <p:cTn id="17" fill="hold">
                            <p:stCondLst>
                              <p:cond delay="2600"/>
                            </p:stCondLst>
                            <p:childTnLst>
                              <p:par>
                                <p:cTn id="18" presetID="42" presetClass="entr" presetSubtype="0" fill="hold" nodeType="afterEffect">
                                  <p:stCondLst>
                                    <p:cond delay="0"/>
                                  </p:stCondLst>
                                  <p:iterate type="lt">
                                    <p:tmPct val="1786"/>
                                  </p:iterate>
                                  <p:childTnLst>
                                    <p:set>
                                      <p:cBhvr>
                                        <p:cTn id="19" dur="1" fill="hold">
                                          <p:stCondLst>
                                            <p:cond delay="0"/>
                                          </p:stCondLst>
                                        </p:cTn>
                                        <p:tgtEl>
                                          <p:spTgt spid="60"/>
                                        </p:tgtEl>
                                        <p:attrNameLst>
                                          <p:attrName>style.visibility</p:attrName>
                                        </p:attrNameLst>
                                      </p:cBhvr>
                                      <p:to>
                                        <p:strVal val="visible"/>
                                      </p:to>
                                    </p:set>
                                    <p:anim to="" calcmode="lin" valueType="num">
                                      <p:cBhvr>
                                        <p:cTn id="20" dur="700" fill="hold">
                                          <p:stCondLst>
                                            <p:cond delay="0"/>
                                          </p:stCondLst>
                                        </p:cTn>
                                        <p:tgtEl>
                                          <p:spTgt spid="60"/>
                                        </p:tgtEl>
                                        <p:attrNameLst>
                                          <p:attrName>ppt_y</p:attrName>
                                        </p:attrNameLst>
                                      </p:cBhvr>
                                      <p:tavLst>
                                        <p:tav tm="0" fmla="#ppt_y+(8/9)*(#ppt_y-(#ppt_y+0.1))*((1.5-1.5*$)^2-(1.5-1.5*$)^3)">
                                          <p:val>
                                            <p:strVal val="0"/>
                                          </p:val>
                                        </p:tav>
                                        <p:tav tm="100000">
                                          <p:val>
                                            <p:strVal val="1"/>
                                          </p:val>
                                        </p:tav>
                                      </p:tavLst>
                                    </p:anim>
                                    <p:anim to="" calcmode="lin" valueType="num">
                                      <p:cBhvr>
                                        <p:cTn id="21" dur="700" fill="hold">
                                          <p:stCondLst>
                                            <p:cond delay="0"/>
                                          </p:stCondLst>
                                        </p:cTn>
                                        <p:tgtEl>
                                          <p:spTgt spid="60"/>
                                        </p:tgtEl>
                                        <p:attrNameLst>
                                          <p:attrName>style.opacity</p:attrName>
                                        </p:attrNameLst>
                                      </p:cBhvr>
                                      <p:tavLst>
                                        <p:tav tm="0" fmla="1+(8/9)*(1-0)*((1.5-1.5*$)^2-(1.5-1.5*$)^3)">
                                          <p:val>
                                            <p:strVal val="0"/>
                                          </p:val>
                                        </p:tav>
                                        <p:tav tm="100000">
                                          <p:val>
                                            <p:strVal val="1"/>
                                          </p:val>
                                        </p:tav>
                                      </p:tavLst>
                                    </p:anim>
                                  </p:childTnLst>
                                </p:cTn>
                              </p:par>
                            </p:childTnLst>
                          </p:cTn>
                        </p:par>
                        <p:par>
                          <p:cTn id="22" fill="hold">
                            <p:stCondLst>
                              <p:cond delay="3300"/>
                            </p:stCondLst>
                            <p:childTnLst>
                              <p:par>
                                <p:cTn id="23" presetID="42" presetClass="entr" presetSubtype="0" fill="hold" nodeType="afterEffect">
                                  <p:stCondLst>
                                    <p:cond delay="0"/>
                                  </p:stCondLst>
                                  <p:iterate type="lt">
                                    <p:tmPct val="1786"/>
                                  </p:iterate>
                                  <p:childTnLst>
                                    <p:set>
                                      <p:cBhvr>
                                        <p:cTn id="24" dur="1" fill="hold">
                                          <p:stCondLst>
                                            <p:cond delay="0"/>
                                          </p:stCondLst>
                                        </p:cTn>
                                        <p:tgtEl>
                                          <p:spTgt spid="29"/>
                                        </p:tgtEl>
                                        <p:attrNameLst>
                                          <p:attrName>style.visibility</p:attrName>
                                        </p:attrNameLst>
                                      </p:cBhvr>
                                      <p:to>
                                        <p:strVal val="visible"/>
                                      </p:to>
                                    </p:set>
                                    <p:anim to="" calcmode="lin" valueType="num">
                                      <p:cBhvr>
                                        <p:cTn id="25" dur="700" fill="hold">
                                          <p:stCondLst>
                                            <p:cond delay="0"/>
                                          </p:stCondLst>
                                        </p:cTn>
                                        <p:tgtEl>
                                          <p:spTgt spid="29"/>
                                        </p:tgtEl>
                                        <p:attrNameLst>
                                          <p:attrName>ppt_y</p:attrName>
                                        </p:attrNameLst>
                                      </p:cBhvr>
                                      <p:tavLst>
                                        <p:tav tm="0" fmla="#ppt_y+(8/9)*(#ppt_y-(#ppt_y+0.1))*((1.5-1.5*$)^2-(1.5-1.5*$)^3)">
                                          <p:val>
                                            <p:strVal val="0"/>
                                          </p:val>
                                        </p:tav>
                                        <p:tav tm="100000">
                                          <p:val>
                                            <p:strVal val="1"/>
                                          </p:val>
                                        </p:tav>
                                      </p:tavLst>
                                    </p:anim>
                                    <p:anim to="" calcmode="lin" valueType="num">
                                      <p:cBhvr>
                                        <p:cTn id="26" dur="700" fill="hold">
                                          <p:stCondLst>
                                            <p:cond delay="0"/>
                                          </p:stCondLst>
                                        </p:cTn>
                                        <p:tgtEl>
                                          <p:spTgt spid="29"/>
                                        </p:tgtEl>
                                        <p:attrNameLst>
                                          <p:attrName>style.opacity</p:attrName>
                                        </p:attrNameLst>
                                      </p:cBhvr>
                                      <p:tavLst>
                                        <p:tav tm="0" fmla="1+(8/9)*(1-0)*((1.5-1.5*$)^2-(1.5-1.5*$)^3)">
                                          <p:val>
                                            <p:strVal val="0"/>
                                          </p:val>
                                        </p:tav>
                                        <p:tav tm="100000">
                                          <p:val>
                                            <p:strVal val="1"/>
                                          </p:val>
                                        </p:tav>
                                      </p:tavLst>
                                    </p:anim>
                                  </p:childTnLst>
                                </p:cTn>
                              </p:par>
                            </p:childTnLst>
                          </p:cTn>
                        </p:par>
                        <p:par>
                          <p:cTn id="27" fill="hold">
                            <p:stCondLst>
                              <p:cond delay="4000"/>
                            </p:stCondLst>
                            <p:childTnLst>
                              <p:par>
                                <p:cTn id="28" presetID="42" presetClass="entr" presetSubtype="0" fill="hold" nodeType="afterEffect">
                                  <p:stCondLst>
                                    <p:cond delay="0"/>
                                  </p:stCondLst>
                                  <p:iterate type="lt">
                                    <p:tmPct val="1786"/>
                                  </p:iterate>
                                  <p:childTnLst>
                                    <p:set>
                                      <p:cBhvr>
                                        <p:cTn id="29" dur="1" fill="hold">
                                          <p:stCondLst>
                                            <p:cond delay="0"/>
                                          </p:stCondLst>
                                        </p:cTn>
                                        <p:tgtEl>
                                          <p:spTgt spid="10"/>
                                        </p:tgtEl>
                                        <p:attrNameLst>
                                          <p:attrName>style.visibility</p:attrName>
                                        </p:attrNameLst>
                                      </p:cBhvr>
                                      <p:to>
                                        <p:strVal val="visible"/>
                                      </p:to>
                                    </p:set>
                                    <p:anim to="" calcmode="lin" valueType="num">
                                      <p:cBhvr>
                                        <p:cTn id="30" dur="700" fill="hold">
                                          <p:stCondLst>
                                            <p:cond delay="0"/>
                                          </p:stCondLst>
                                        </p:cTn>
                                        <p:tgtEl>
                                          <p:spTgt spid="10"/>
                                        </p:tgtEl>
                                        <p:attrNameLst>
                                          <p:attrName>ppt_y</p:attrName>
                                        </p:attrNameLst>
                                      </p:cBhvr>
                                      <p:tavLst>
                                        <p:tav tm="0" fmla="#ppt_y+(8/9)*(#ppt_y-(#ppt_y+0.1))*((1.5-1.5*$)^2-(1.5-1.5*$)^3)">
                                          <p:val>
                                            <p:strVal val="0"/>
                                          </p:val>
                                        </p:tav>
                                        <p:tav tm="100000">
                                          <p:val>
                                            <p:strVal val="1"/>
                                          </p:val>
                                        </p:tav>
                                      </p:tavLst>
                                    </p:anim>
                                    <p:anim to="" calcmode="lin" valueType="num">
                                      <p:cBhvr>
                                        <p:cTn id="31" dur="700" fill="hold">
                                          <p:stCondLst>
                                            <p:cond delay="0"/>
                                          </p:stCondLst>
                                        </p:cTn>
                                        <p:tgtEl>
                                          <p:spTgt spid="10"/>
                                        </p:tgtEl>
                                        <p:attrNameLst>
                                          <p:attrName>style.opacity</p:attrName>
                                        </p:attrNameLst>
                                      </p:cBhvr>
                                      <p:tavLst>
                                        <p:tav tm="0" fmla="1+(8/9)*(1-0)*((1.5-1.5*$)^2-(1.5-1.5*$)^3)">
                                          <p:val>
                                            <p:strVal val="0"/>
                                          </p:val>
                                        </p:tav>
                                        <p:tav tm="100000">
                                          <p:val>
                                            <p:strVal val="1"/>
                                          </p:val>
                                        </p:tav>
                                      </p:tavLst>
                                    </p:anim>
                                  </p:childTnLst>
                                </p:cTn>
                              </p:par>
                              <p:par>
                                <p:cTn id="32" presetID="22" presetClass="entr" presetSubtype="1" fill="hold" nodeType="withEffect">
                                  <p:stCondLst>
                                    <p:cond delay="250"/>
                                  </p:stCondLst>
                                  <p:childTnLst>
                                    <p:set>
                                      <p:cBhvr>
                                        <p:cTn id="33" dur="1" fill="hold">
                                          <p:stCondLst>
                                            <p:cond delay="0"/>
                                          </p:stCondLst>
                                        </p:cTn>
                                        <p:tgtEl>
                                          <p:spTgt spid="54"/>
                                        </p:tgtEl>
                                        <p:attrNameLst>
                                          <p:attrName>style.visibility</p:attrName>
                                        </p:attrNameLst>
                                      </p:cBhvr>
                                      <p:to>
                                        <p:strVal val="visible"/>
                                      </p:to>
                                    </p:set>
                                    <p:animEffect transition="in" filter="wipe(up)">
                                      <p:cBhvr>
                                        <p:cTn id="34" dur="1000"/>
                                        <p:tgtEl>
                                          <p:spTgt spid="54"/>
                                        </p:tgtEl>
                                      </p:cBhvr>
                                    </p:animEffect>
                                  </p:childTnLst>
                                </p:cTn>
                              </p:par>
                              <p:par>
                                <p:cTn id="35" presetID="2" presetClass="entr" presetSubtype="4" decel="100000" fill="hold" nodeType="withEffect">
                                  <p:stCondLst>
                                    <p:cond delay="250"/>
                                  </p:stCondLst>
                                  <p:childTnLst>
                                    <p:set>
                                      <p:cBhvr>
                                        <p:cTn id="36" dur="1" fill="hold">
                                          <p:stCondLst>
                                            <p:cond delay="0"/>
                                          </p:stCondLst>
                                        </p:cTn>
                                        <p:tgtEl>
                                          <p:spTgt spid="54"/>
                                        </p:tgtEl>
                                        <p:attrNameLst>
                                          <p:attrName>style.visibility</p:attrName>
                                        </p:attrNameLst>
                                      </p:cBhvr>
                                      <p:to>
                                        <p:strVal val="visible"/>
                                      </p:to>
                                    </p:set>
                                    <p:anim calcmode="lin" valueType="num">
                                      <p:cBhvr additive="base">
                                        <p:cTn id="37" dur="1250" fill="hold"/>
                                        <p:tgtEl>
                                          <p:spTgt spid="54"/>
                                        </p:tgtEl>
                                        <p:attrNameLst>
                                          <p:attrName>ppt_x</p:attrName>
                                        </p:attrNameLst>
                                      </p:cBhvr>
                                      <p:tavLst>
                                        <p:tav tm="0">
                                          <p:val>
                                            <p:strVal val="#ppt_x"/>
                                          </p:val>
                                        </p:tav>
                                        <p:tav tm="100000">
                                          <p:val>
                                            <p:strVal val="#ppt_x"/>
                                          </p:val>
                                        </p:tav>
                                      </p:tavLst>
                                    </p:anim>
                                    <p:anim calcmode="lin" valueType="num">
                                      <p:cBhvr additive="base">
                                        <p:cTn id="38" dur="1250" fill="hold"/>
                                        <p:tgtEl>
                                          <p:spTgt spid="54"/>
                                        </p:tgtEl>
                                        <p:attrNameLst>
                                          <p:attrName>ppt_y</p:attrName>
                                        </p:attrNameLst>
                                      </p:cBhvr>
                                      <p:tavLst>
                                        <p:tav tm="0">
                                          <p:val>
                                            <p:strVal val="1+#ppt_h/2"/>
                                          </p:val>
                                        </p:tav>
                                        <p:tav tm="100000">
                                          <p:val>
                                            <p:strVal val="#ppt_y"/>
                                          </p:val>
                                        </p:tav>
                                      </p:tavLst>
                                    </p:anim>
                                  </p:childTnLst>
                                </p:cTn>
                              </p:par>
                              <p:par>
                                <p:cTn id="39" presetID="22" presetClass="entr" presetSubtype="1" fill="hold" nodeType="withEffect">
                                  <p:stCondLst>
                                    <p:cond delay="500"/>
                                  </p:stCondLst>
                                  <p:childTnLst>
                                    <p:set>
                                      <p:cBhvr>
                                        <p:cTn id="40" dur="1" fill="hold">
                                          <p:stCondLst>
                                            <p:cond delay="0"/>
                                          </p:stCondLst>
                                        </p:cTn>
                                        <p:tgtEl>
                                          <p:spTgt spid="48"/>
                                        </p:tgtEl>
                                        <p:attrNameLst>
                                          <p:attrName>style.visibility</p:attrName>
                                        </p:attrNameLst>
                                      </p:cBhvr>
                                      <p:to>
                                        <p:strVal val="visible"/>
                                      </p:to>
                                    </p:set>
                                    <p:animEffect transition="in" filter="wipe(up)">
                                      <p:cBhvr>
                                        <p:cTn id="41" dur="1000"/>
                                        <p:tgtEl>
                                          <p:spTgt spid="48"/>
                                        </p:tgtEl>
                                      </p:cBhvr>
                                    </p:animEffect>
                                  </p:childTnLst>
                                </p:cTn>
                              </p:par>
                              <p:par>
                                <p:cTn id="42" presetID="2" presetClass="entr" presetSubtype="4" decel="100000" fill="hold" nodeType="withEffect">
                                  <p:stCondLst>
                                    <p:cond delay="500"/>
                                  </p:stCondLst>
                                  <p:childTnLst>
                                    <p:set>
                                      <p:cBhvr>
                                        <p:cTn id="43" dur="1" fill="hold">
                                          <p:stCondLst>
                                            <p:cond delay="0"/>
                                          </p:stCondLst>
                                        </p:cTn>
                                        <p:tgtEl>
                                          <p:spTgt spid="48"/>
                                        </p:tgtEl>
                                        <p:attrNameLst>
                                          <p:attrName>style.visibility</p:attrName>
                                        </p:attrNameLst>
                                      </p:cBhvr>
                                      <p:to>
                                        <p:strVal val="visible"/>
                                      </p:to>
                                    </p:set>
                                    <p:anim calcmode="lin" valueType="num">
                                      <p:cBhvr additive="base">
                                        <p:cTn id="44" dur="1250" fill="hold"/>
                                        <p:tgtEl>
                                          <p:spTgt spid="48"/>
                                        </p:tgtEl>
                                        <p:attrNameLst>
                                          <p:attrName>ppt_x</p:attrName>
                                        </p:attrNameLst>
                                      </p:cBhvr>
                                      <p:tavLst>
                                        <p:tav tm="0">
                                          <p:val>
                                            <p:strVal val="#ppt_x"/>
                                          </p:val>
                                        </p:tav>
                                        <p:tav tm="100000">
                                          <p:val>
                                            <p:strVal val="#ppt_x"/>
                                          </p:val>
                                        </p:tav>
                                      </p:tavLst>
                                    </p:anim>
                                    <p:anim calcmode="lin" valueType="num">
                                      <p:cBhvr additive="base">
                                        <p:cTn id="45" dur="1250" fill="hold"/>
                                        <p:tgtEl>
                                          <p:spTgt spid="48"/>
                                        </p:tgtEl>
                                        <p:attrNameLst>
                                          <p:attrName>ppt_y</p:attrName>
                                        </p:attrNameLst>
                                      </p:cBhvr>
                                      <p:tavLst>
                                        <p:tav tm="0">
                                          <p:val>
                                            <p:strVal val="1+#ppt_h/2"/>
                                          </p:val>
                                        </p:tav>
                                        <p:tav tm="100000">
                                          <p:val>
                                            <p:strVal val="#ppt_y"/>
                                          </p:val>
                                        </p:tav>
                                      </p:tavLst>
                                    </p:anim>
                                  </p:childTnLst>
                                </p:cTn>
                              </p:par>
                              <p:par>
                                <p:cTn id="46" presetID="22" presetClass="entr" presetSubtype="1" fill="hold" nodeType="withEffect">
                                  <p:stCondLst>
                                    <p:cond delay="750"/>
                                  </p:stCondLst>
                                  <p:childTnLst>
                                    <p:set>
                                      <p:cBhvr>
                                        <p:cTn id="47" dur="1" fill="hold">
                                          <p:stCondLst>
                                            <p:cond delay="0"/>
                                          </p:stCondLst>
                                        </p:cTn>
                                        <p:tgtEl>
                                          <p:spTgt spid="42"/>
                                        </p:tgtEl>
                                        <p:attrNameLst>
                                          <p:attrName>style.visibility</p:attrName>
                                        </p:attrNameLst>
                                      </p:cBhvr>
                                      <p:to>
                                        <p:strVal val="visible"/>
                                      </p:to>
                                    </p:set>
                                    <p:animEffect transition="in" filter="wipe(up)">
                                      <p:cBhvr>
                                        <p:cTn id="48" dur="1000"/>
                                        <p:tgtEl>
                                          <p:spTgt spid="42"/>
                                        </p:tgtEl>
                                      </p:cBhvr>
                                    </p:animEffect>
                                  </p:childTnLst>
                                </p:cTn>
                              </p:par>
                              <p:par>
                                <p:cTn id="49" presetID="2" presetClass="entr" presetSubtype="4" decel="100000" fill="hold" nodeType="withEffect">
                                  <p:stCondLst>
                                    <p:cond delay="75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1250" fill="hold"/>
                                        <p:tgtEl>
                                          <p:spTgt spid="42"/>
                                        </p:tgtEl>
                                        <p:attrNameLst>
                                          <p:attrName>ppt_x</p:attrName>
                                        </p:attrNameLst>
                                      </p:cBhvr>
                                      <p:tavLst>
                                        <p:tav tm="0">
                                          <p:val>
                                            <p:strVal val="#ppt_x"/>
                                          </p:val>
                                        </p:tav>
                                        <p:tav tm="100000">
                                          <p:val>
                                            <p:strVal val="#ppt_x"/>
                                          </p:val>
                                        </p:tav>
                                      </p:tavLst>
                                    </p:anim>
                                    <p:anim calcmode="lin" valueType="num">
                                      <p:cBhvr additive="base">
                                        <p:cTn id="52" dur="1250" fill="hold"/>
                                        <p:tgtEl>
                                          <p:spTgt spid="42"/>
                                        </p:tgtEl>
                                        <p:attrNameLst>
                                          <p:attrName>ppt_y</p:attrName>
                                        </p:attrNameLst>
                                      </p:cBhvr>
                                      <p:tavLst>
                                        <p:tav tm="0">
                                          <p:val>
                                            <p:strVal val="1+#ppt_h/2"/>
                                          </p:val>
                                        </p:tav>
                                        <p:tav tm="100000">
                                          <p:val>
                                            <p:strVal val="#ppt_y"/>
                                          </p:val>
                                        </p:tav>
                                      </p:tavLst>
                                    </p:anim>
                                  </p:childTnLst>
                                </p:cTn>
                              </p:par>
                              <p:par>
                                <p:cTn id="53" presetID="22" presetClass="entr" presetSubtype="1" fill="hold" nodeType="withEffect">
                                  <p:stCondLst>
                                    <p:cond delay="1000"/>
                                  </p:stCondLst>
                                  <p:childTnLst>
                                    <p:set>
                                      <p:cBhvr>
                                        <p:cTn id="54" dur="1" fill="hold">
                                          <p:stCondLst>
                                            <p:cond delay="0"/>
                                          </p:stCondLst>
                                        </p:cTn>
                                        <p:tgtEl>
                                          <p:spTgt spid="36"/>
                                        </p:tgtEl>
                                        <p:attrNameLst>
                                          <p:attrName>style.visibility</p:attrName>
                                        </p:attrNameLst>
                                      </p:cBhvr>
                                      <p:to>
                                        <p:strVal val="visible"/>
                                      </p:to>
                                    </p:set>
                                    <p:animEffect transition="in" filter="wipe(up)">
                                      <p:cBhvr>
                                        <p:cTn id="55" dur="1000"/>
                                        <p:tgtEl>
                                          <p:spTgt spid="36"/>
                                        </p:tgtEl>
                                      </p:cBhvr>
                                    </p:animEffect>
                                  </p:childTnLst>
                                </p:cTn>
                              </p:par>
                              <p:par>
                                <p:cTn id="56" presetID="2" presetClass="entr" presetSubtype="4" decel="100000" fill="hold" nodeType="withEffect">
                                  <p:stCondLst>
                                    <p:cond delay="1000"/>
                                  </p:stCondLst>
                                  <p:childTnLst>
                                    <p:set>
                                      <p:cBhvr>
                                        <p:cTn id="57" dur="1" fill="hold">
                                          <p:stCondLst>
                                            <p:cond delay="0"/>
                                          </p:stCondLst>
                                        </p:cTn>
                                        <p:tgtEl>
                                          <p:spTgt spid="36"/>
                                        </p:tgtEl>
                                        <p:attrNameLst>
                                          <p:attrName>style.visibility</p:attrName>
                                        </p:attrNameLst>
                                      </p:cBhvr>
                                      <p:to>
                                        <p:strVal val="visible"/>
                                      </p:to>
                                    </p:set>
                                    <p:anim calcmode="lin" valueType="num">
                                      <p:cBhvr additive="base">
                                        <p:cTn id="58" dur="1250" fill="hold"/>
                                        <p:tgtEl>
                                          <p:spTgt spid="36"/>
                                        </p:tgtEl>
                                        <p:attrNameLst>
                                          <p:attrName>ppt_x</p:attrName>
                                        </p:attrNameLst>
                                      </p:cBhvr>
                                      <p:tavLst>
                                        <p:tav tm="0">
                                          <p:val>
                                            <p:strVal val="#ppt_x"/>
                                          </p:val>
                                        </p:tav>
                                        <p:tav tm="100000">
                                          <p:val>
                                            <p:strVal val="#ppt_x"/>
                                          </p:val>
                                        </p:tav>
                                      </p:tavLst>
                                    </p:anim>
                                    <p:anim calcmode="lin" valueType="num">
                                      <p:cBhvr additive="base">
                                        <p:cTn id="59" dur="125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a:extLst>
              <a:ext uri="{FF2B5EF4-FFF2-40B4-BE49-F238E27FC236}">
                <a16:creationId xmlns:a16="http://schemas.microsoft.com/office/drawing/2014/main" id="{26A001BB-E299-792B-6258-3910B4F0C33F}"/>
              </a:ext>
            </a:extLst>
          </p:cNvPr>
          <p:cNvGrpSpPr/>
          <p:nvPr/>
        </p:nvGrpSpPr>
        <p:grpSpPr>
          <a:xfrm>
            <a:off x="236697" y="246311"/>
            <a:ext cx="2495675" cy="711634"/>
            <a:chOff x="8652327" y="4110737"/>
            <a:chExt cx="2164418" cy="617177"/>
          </a:xfrm>
        </p:grpSpPr>
        <p:sp>
          <p:nvSpPr>
            <p:cNvPr id="15" name="Rectangle 13">
              <a:extLst>
                <a:ext uri="{FF2B5EF4-FFF2-40B4-BE49-F238E27FC236}">
                  <a16:creationId xmlns:a16="http://schemas.microsoft.com/office/drawing/2014/main" id="{EFDA2B77-E5C2-4417-080D-30D0CB28D863}"/>
                </a:ext>
              </a:extLst>
            </p:cNvPr>
            <p:cNvSpPr/>
            <p:nvPr/>
          </p:nvSpPr>
          <p:spPr>
            <a:xfrm>
              <a:off x="9124950" y="4250747"/>
              <a:ext cx="1691795" cy="320310"/>
            </a:xfrm>
            <a:prstGeom prst="rect">
              <a:avLst/>
            </a:prstGeom>
            <a:solidFill>
              <a:srgbClr val="1A2F64"/>
            </a:solidFill>
          </p:spPr>
          <p:txBody>
            <a:bodyPr wrap="square">
              <a:spAutoFit/>
            </a:bodyPr>
            <a:lstStyle/>
            <a:p>
              <a:pPr marL="0" marR="0" lvl="0" indent="0" defTabSz="914354" eaLnBrk="1" fontAlgn="auto" latinLnBrk="0" hangingPunct="1">
                <a:lnSpc>
                  <a:spcPct val="100000"/>
                </a:lnSpc>
                <a:spcBef>
                  <a:spcPts val="600"/>
                </a:spcBef>
                <a:spcAft>
                  <a:spcPts val="0"/>
                </a:spcAft>
                <a:buClr>
                  <a:srgbClr val="E24848"/>
                </a:buClr>
                <a:buSzTx/>
                <a:buFontTx/>
                <a:buNone/>
                <a:tabLst/>
                <a:defRPr/>
              </a:pPr>
              <a:r>
                <a:rPr kumimoji="0" lang="en-US" altLang="zh-CN" b="0" i="0" u="none" strike="noStrike" kern="0" cap="none" spc="0" normalizeH="0" baseline="0" noProof="1">
                  <a:ln>
                    <a:noFill/>
                  </a:ln>
                  <a:solidFill>
                    <a:prstClr val="white"/>
                  </a:solidFill>
                  <a:effectLst/>
                  <a:uLnTx/>
                  <a:uFillTx/>
                  <a:cs typeface="+mn-ea"/>
                  <a:sym typeface="+mn-lt"/>
                </a:rPr>
                <a:t>Add title text</a:t>
              </a:r>
              <a:endParaRPr kumimoji="0" lang="zh-CN" altLang="en-US" b="0" i="0" u="none" strike="noStrike" kern="0" cap="none" spc="0" normalizeH="0" baseline="0" noProof="1">
                <a:ln>
                  <a:noFill/>
                </a:ln>
                <a:solidFill>
                  <a:prstClr val="white"/>
                </a:solidFill>
                <a:effectLst/>
                <a:uLnTx/>
                <a:uFillTx/>
                <a:cs typeface="+mn-ea"/>
                <a:sym typeface="+mn-lt"/>
              </a:endParaRPr>
            </a:p>
          </p:txBody>
        </p:sp>
        <p:cxnSp>
          <p:nvCxnSpPr>
            <p:cNvPr id="16" name="Straight Connector 35">
              <a:extLst>
                <a:ext uri="{FF2B5EF4-FFF2-40B4-BE49-F238E27FC236}">
                  <a16:creationId xmlns:a16="http://schemas.microsoft.com/office/drawing/2014/main" id="{DFC00CD1-BBFD-5526-517E-7BD0F8A86093}"/>
                </a:ext>
              </a:extLst>
            </p:cNvPr>
            <p:cNvCxnSpPr>
              <a:cxnSpLocks/>
            </p:cNvCxnSpPr>
            <p:nvPr/>
          </p:nvCxnSpPr>
          <p:spPr>
            <a:xfrm>
              <a:off x="9125126" y="4110737"/>
              <a:ext cx="0" cy="617177"/>
            </a:xfrm>
            <a:prstGeom prst="line">
              <a:avLst/>
            </a:prstGeom>
            <a:noFill/>
            <a:ln w="6350" cap="flat" cmpd="sng" algn="ctr">
              <a:solidFill>
                <a:srgbClr val="1A2F64"/>
              </a:solidFill>
              <a:prstDash val="solid"/>
              <a:miter lim="800000"/>
            </a:ln>
            <a:effectLst/>
          </p:spPr>
        </p:cxnSp>
        <p:grpSp>
          <p:nvGrpSpPr>
            <p:cNvPr id="17" name="Group 45">
              <a:extLst>
                <a:ext uri="{FF2B5EF4-FFF2-40B4-BE49-F238E27FC236}">
                  <a16:creationId xmlns:a16="http://schemas.microsoft.com/office/drawing/2014/main" id="{34F2C583-0052-5F29-937C-D538BEAC0E28}"/>
                </a:ext>
              </a:extLst>
            </p:cNvPr>
            <p:cNvGrpSpPr/>
            <p:nvPr/>
          </p:nvGrpSpPr>
          <p:grpSpPr>
            <a:xfrm>
              <a:off x="8652327" y="4272458"/>
              <a:ext cx="385349" cy="332427"/>
              <a:chOff x="7587897" y="3110308"/>
              <a:chExt cx="287090" cy="247662"/>
            </a:xfrm>
            <a:solidFill>
              <a:sysClr val="windowText" lastClr="000000">
                <a:lumMod val="65000"/>
                <a:lumOff val="35000"/>
              </a:sysClr>
            </a:solidFill>
          </p:grpSpPr>
          <p:sp>
            <p:nvSpPr>
              <p:cNvPr id="18" name="Freeform 352">
                <a:extLst>
                  <a:ext uri="{FF2B5EF4-FFF2-40B4-BE49-F238E27FC236}">
                    <a16:creationId xmlns:a16="http://schemas.microsoft.com/office/drawing/2014/main" id="{C54BDE43-1856-64F3-6CC1-8AAB607E5A46}"/>
                  </a:ext>
                </a:extLst>
              </p:cNvPr>
              <p:cNvSpPr>
                <a:spLocks/>
              </p:cNvSpPr>
              <p:nvPr/>
            </p:nvSpPr>
            <p:spPr bwMode="auto">
              <a:xfrm>
                <a:off x="7823237" y="3133719"/>
                <a:ext cx="51750" cy="202073"/>
              </a:xfrm>
              <a:custGeom>
                <a:avLst/>
                <a:gdLst>
                  <a:gd name="T0" fmla="*/ 23 w 169"/>
                  <a:gd name="T1" fmla="*/ 2 h 658"/>
                  <a:gd name="T2" fmla="*/ 18 w 169"/>
                  <a:gd name="T3" fmla="*/ 0 h 658"/>
                  <a:gd name="T4" fmla="*/ 11 w 169"/>
                  <a:gd name="T5" fmla="*/ 0 h 658"/>
                  <a:gd name="T6" fmla="*/ 7 w 169"/>
                  <a:gd name="T7" fmla="*/ 3 h 658"/>
                  <a:gd name="T8" fmla="*/ 2 w 169"/>
                  <a:gd name="T9" fmla="*/ 8 h 658"/>
                  <a:gd name="T10" fmla="*/ 0 w 169"/>
                  <a:gd name="T11" fmla="*/ 13 h 658"/>
                  <a:gd name="T12" fmla="*/ 1 w 169"/>
                  <a:gd name="T13" fmla="*/ 20 h 658"/>
                  <a:gd name="T14" fmla="*/ 3 w 169"/>
                  <a:gd name="T15" fmla="*/ 24 h 658"/>
                  <a:gd name="T16" fmla="*/ 21 w 169"/>
                  <a:gd name="T17" fmla="*/ 41 h 658"/>
                  <a:gd name="T18" fmla="*/ 49 w 169"/>
                  <a:gd name="T19" fmla="*/ 72 h 658"/>
                  <a:gd name="T20" fmla="*/ 73 w 169"/>
                  <a:gd name="T21" fmla="*/ 106 h 658"/>
                  <a:gd name="T22" fmla="*/ 93 w 169"/>
                  <a:gd name="T23" fmla="*/ 142 h 658"/>
                  <a:gd name="T24" fmla="*/ 111 w 169"/>
                  <a:gd name="T25" fmla="*/ 181 h 658"/>
                  <a:gd name="T26" fmla="*/ 123 w 169"/>
                  <a:gd name="T27" fmla="*/ 221 h 658"/>
                  <a:gd name="T28" fmla="*/ 132 w 169"/>
                  <a:gd name="T29" fmla="*/ 263 h 658"/>
                  <a:gd name="T30" fmla="*/ 137 w 169"/>
                  <a:gd name="T31" fmla="*/ 307 h 658"/>
                  <a:gd name="T32" fmla="*/ 137 w 169"/>
                  <a:gd name="T33" fmla="*/ 351 h 658"/>
                  <a:gd name="T34" fmla="*/ 132 w 169"/>
                  <a:gd name="T35" fmla="*/ 394 h 658"/>
                  <a:gd name="T36" fmla="*/ 123 w 169"/>
                  <a:gd name="T37" fmla="*/ 437 h 658"/>
                  <a:gd name="T38" fmla="*/ 111 w 169"/>
                  <a:gd name="T39" fmla="*/ 478 h 658"/>
                  <a:gd name="T40" fmla="*/ 93 w 169"/>
                  <a:gd name="T41" fmla="*/ 516 h 658"/>
                  <a:gd name="T42" fmla="*/ 73 w 169"/>
                  <a:gd name="T43" fmla="*/ 552 h 658"/>
                  <a:gd name="T44" fmla="*/ 49 w 169"/>
                  <a:gd name="T45" fmla="*/ 586 h 658"/>
                  <a:gd name="T46" fmla="*/ 21 w 169"/>
                  <a:gd name="T47" fmla="*/ 617 h 658"/>
                  <a:gd name="T48" fmla="*/ 3 w 169"/>
                  <a:gd name="T49" fmla="*/ 633 h 658"/>
                  <a:gd name="T50" fmla="*/ 1 w 169"/>
                  <a:gd name="T51" fmla="*/ 639 h 658"/>
                  <a:gd name="T52" fmla="*/ 0 w 169"/>
                  <a:gd name="T53" fmla="*/ 644 h 658"/>
                  <a:gd name="T54" fmla="*/ 2 w 169"/>
                  <a:gd name="T55" fmla="*/ 650 h 658"/>
                  <a:gd name="T56" fmla="*/ 7 w 169"/>
                  <a:gd name="T57" fmla="*/ 656 h 658"/>
                  <a:gd name="T58" fmla="*/ 12 w 169"/>
                  <a:gd name="T59" fmla="*/ 658 h 658"/>
                  <a:gd name="T60" fmla="*/ 21 w 169"/>
                  <a:gd name="T61" fmla="*/ 658 h 658"/>
                  <a:gd name="T62" fmla="*/ 42 w 169"/>
                  <a:gd name="T63" fmla="*/ 639 h 658"/>
                  <a:gd name="T64" fmla="*/ 72 w 169"/>
                  <a:gd name="T65" fmla="*/ 606 h 658"/>
                  <a:gd name="T66" fmla="*/ 99 w 169"/>
                  <a:gd name="T67" fmla="*/ 570 h 658"/>
                  <a:gd name="T68" fmla="*/ 121 w 169"/>
                  <a:gd name="T69" fmla="*/ 530 h 658"/>
                  <a:gd name="T70" fmla="*/ 140 w 169"/>
                  <a:gd name="T71" fmla="*/ 489 h 658"/>
                  <a:gd name="T72" fmla="*/ 153 w 169"/>
                  <a:gd name="T73" fmla="*/ 446 h 658"/>
                  <a:gd name="T74" fmla="*/ 163 w 169"/>
                  <a:gd name="T75" fmla="*/ 400 h 658"/>
                  <a:gd name="T76" fmla="*/ 168 w 169"/>
                  <a:gd name="T77" fmla="*/ 353 h 658"/>
                  <a:gd name="T78" fmla="*/ 168 w 169"/>
                  <a:gd name="T79" fmla="*/ 306 h 658"/>
                  <a:gd name="T80" fmla="*/ 163 w 169"/>
                  <a:gd name="T81" fmla="*/ 259 h 658"/>
                  <a:gd name="T82" fmla="*/ 153 w 169"/>
                  <a:gd name="T83" fmla="*/ 213 h 658"/>
                  <a:gd name="T84" fmla="*/ 140 w 169"/>
                  <a:gd name="T85" fmla="*/ 170 h 658"/>
                  <a:gd name="T86" fmla="*/ 121 w 169"/>
                  <a:gd name="T87" fmla="*/ 128 h 658"/>
                  <a:gd name="T88" fmla="*/ 99 w 169"/>
                  <a:gd name="T89" fmla="*/ 89 h 658"/>
                  <a:gd name="T90" fmla="*/ 72 w 169"/>
                  <a:gd name="T91" fmla="*/ 52 h 658"/>
                  <a:gd name="T92" fmla="*/ 42 w 169"/>
                  <a:gd name="T93" fmla="*/ 19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9" h="658">
                    <a:moveTo>
                      <a:pt x="25" y="4"/>
                    </a:moveTo>
                    <a:lnTo>
                      <a:pt x="23" y="2"/>
                    </a:lnTo>
                    <a:lnTo>
                      <a:pt x="20" y="1"/>
                    </a:lnTo>
                    <a:lnTo>
                      <a:pt x="18" y="0"/>
                    </a:lnTo>
                    <a:lnTo>
                      <a:pt x="14" y="0"/>
                    </a:lnTo>
                    <a:lnTo>
                      <a:pt x="11" y="0"/>
                    </a:lnTo>
                    <a:lnTo>
                      <a:pt x="9" y="1"/>
                    </a:lnTo>
                    <a:lnTo>
                      <a:pt x="7" y="3"/>
                    </a:lnTo>
                    <a:lnTo>
                      <a:pt x="4" y="6"/>
                    </a:lnTo>
                    <a:lnTo>
                      <a:pt x="2" y="8"/>
                    </a:lnTo>
                    <a:lnTo>
                      <a:pt x="1" y="11"/>
                    </a:lnTo>
                    <a:lnTo>
                      <a:pt x="0" y="13"/>
                    </a:lnTo>
                    <a:lnTo>
                      <a:pt x="0" y="17"/>
                    </a:lnTo>
                    <a:lnTo>
                      <a:pt x="1" y="20"/>
                    </a:lnTo>
                    <a:lnTo>
                      <a:pt x="2" y="22"/>
                    </a:lnTo>
                    <a:lnTo>
                      <a:pt x="3" y="24"/>
                    </a:lnTo>
                    <a:lnTo>
                      <a:pt x="5" y="28"/>
                    </a:lnTo>
                    <a:lnTo>
                      <a:pt x="21" y="41"/>
                    </a:lnTo>
                    <a:lnTo>
                      <a:pt x="35" y="57"/>
                    </a:lnTo>
                    <a:lnTo>
                      <a:pt x="49" y="72"/>
                    </a:lnTo>
                    <a:lnTo>
                      <a:pt x="61" y="89"/>
                    </a:lnTo>
                    <a:lnTo>
                      <a:pt x="73" y="106"/>
                    </a:lnTo>
                    <a:lnTo>
                      <a:pt x="84" y="123"/>
                    </a:lnTo>
                    <a:lnTo>
                      <a:pt x="93" y="142"/>
                    </a:lnTo>
                    <a:lnTo>
                      <a:pt x="103" y="161"/>
                    </a:lnTo>
                    <a:lnTo>
                      <a:pt x="111" y="181"/>
                    </a:lnTo>
                    <a:lnTo>
                      <a:pt x="118" y="201"/>
                    </a:lnTo>
                    <a:lnTo>
                      <a:pt x="123" y="221"/>
                    </a:lnTo>
                    <a:lnTo>
                      <a:pt x="129" y="242"/>
                    </a:lnTo>
                    <a:lnTo>
                      <a:pt x="132" y="263"/>
                    </a:lnTo>
                    <a:lnTo>
                      <a:pt x="135" y="286"/>
                    </a:lnTo>
                    <a:lnTo>
                      <a:pt x="137" y="307"/>
                    </a:lnTo>
                    <a:lnTo>
                      <a:pt x="138" y="329"/>
                    </a:lnTo>
                    <a:lnTo>
                      <a:pt x="137" y="351"/>
                    </a:lnTo>
                    <a:lnTo>
                      <a:pt x="135" y="373"/>
                    </a:lnTo>
                    <a:lnTo>
                      <a:pt x="132" y="394"/>
                    </a:lnTo>
                    <a:lnTo>
                      <a:pt x="129" y="416"/>
                    </a:lnTo>
                    <a:lnTo>
                      <a:pt x="123" y="437"/>
                    </a:lnTo>
                    <a:lnTo>
                      <a:pt x="118" y="458"/>
                    </a:lnTo>
                    <a:lnTo>
                      <a:pt x="111" y="478"/>
                    </a:lnTo>
                    <a:lnTo>
                      <a:pt x="103" y="497"/>
                    </a:lnTo>
                    <a:lnTo>
                      <a:pt x="93" y="516"/>
                    </a:lnTo>
                    <a:lnTo>
                      <a:pt x="84" y="534"/>
                    </a:lnTo>
                    <a:lnTo>
                      <a:pt x="73" y="552"/>
                    </a:lnTo>
                    <a:lnTo>
                      <a:pt x="61" y="570"/>
                    </a:lnTo>
                    <a:lnTo>
                      <a:pt x="49" y="586"/>
                    </a:lnTo>
                    <a:lnTo>
                      <a:pt x="35" y="602"/>
                    </a:lnTo>
                    <a:lnTo>
                      <a:pt x="21" y="617"/>
                    </a:lnTo>
                    <a:lnTo>
                      <a:pt x="5" y="631"/>
                    </a:lnTo>
                    <a:lnTo>
                      <a:pt x="3" y="633"/>
                    </a:lnTo>
                    <a:lnTo>
                      <a:pt x="2" y="636"/>
                    </a:lnTo>
                    <a:lnTo>
                      <a:pt x="1" y="639"/>
                    </a:lnTo>
                    <a:lnTo>
                      <a:pt x="0" y="641"/>
                    </a:lnTo>
                    <a:lnTo>
                      <a:pt x="0" y="644"/>
                    </a:lnTo>
                    <a:lnTo>
                      <a:pt x="1" y="648"/>
                    </a:lnTo>
                    <a:lnTo>
                      <a:pt x="2" y="650"/>
                    </a:lnTo>
                    <a:lnTo>
                      <a:pt x="4" y="653"/>
                    </a:lnTo>
                    <a:lnTo>
                      <a:pt x="7" y="656"/>
                    </a:lnTo>
                    <a:lnTo>
                      <a:pt x="9" y="657"/>
                    </a:lnTo>
                    <a:lnTo>
                      <a:pt x="12" y="658"/>
                    </a:lnTo>
                    <a:lnTo>
                      <a:pt x="15" y="658"/>
                    </a:lnTo>
                    <a:lnTo>
                      <a:pt x="21" y="658"/>
                    </a:lnTo>
                    <a:lnTo>
                      <a:pt x="25" y="654"/>
                    </a:lnTo>
                    <a:lnTo>
                      <a:pt x="42" y="639"/>
                    </a:lnTo>
                    <a:lnTo>
                      <a:pt x="58" y="623"/>
                    </a:lnTo>
                    <a:lnTo>
                      <a:pt x="72" y="606"/>
                    </a:lnTo>
                    <a:lnTo>
                      <a:pt x="87" y="588"/>
                    </a:lnTo>
                    <a:lnTo>
                      <a:pt x="99" y="570"/>
                    </a:lnTo>
                    <a:lnTo>
                      <a:pt x="111" y="550"/>
                    </a:lnTo>
                    <a:lnTo>
                      <a:pt x="121" y="530"/>
                    </a:lnTo>
                    <a:lnTo>
                      <a:pt x="131" y="510"/>
                    </a:lnTo>
                    <a:lnTo>
                      <a:pt x="140" y="489"/>
                    </a:lnTo>
                    <a:lnTo>
                      <a:pt x="147" y="467"/>
                    </a:lnTo>
                    <a:lnTo>
                      <a:pt x="153" y="446"/>
                    </a:lnTo>
                    <a:lnTo>
                      <a:pt x="159" y="422"/>
                    </a:lnTo>
                    <a:lnTo>
                      <a:pt x="163" y="400"/>
                    </a:lnTo>
                    <a:lnTo>
                      <a:pt x="165" y="377"/>
                    </a:lnTo>
                    <a:lnTo>
                      <a:pt x="168" y="353"/>
                    </a:lnTo>
                    <a:lnTo>
                      <a:pt x="169" y="329"/>
                    </a:lnTo>
                    <a:lnTo>
                      <a:pt x="168" y="306"/>
                    </a:lnTo>
                    <a:lnTo>
                      <a:pt x="165" y="282"/>
                    </a:lnTo>
                    <a:lnTo>
                      <a:pt x="163" y="259"/>
                    </a:lnTo>
                    <a:lnTo>
                      <a:pt x="159" y="236"/>
                    </a:lnTo>
                    <a:lnTo>
                      <a:pt x="153" y="213"/>
                    </a:lnTo>
                    <a:lnTo>
                      <a:pt x="147" y="191"/>
                    </a:lnTo>
                    <a:lnTo>
                      <a:pt x="140" y="170"/>
                    </a:lnTo>
                    <a:lnTo>
                      <a:pt x="131" y="149"/>
                    </a:lnTo>
                    <a:lnTo>
                      <a:pt x="121" y="128"/>
                    </a:lnTo>
                    <a:lnTo>
                      <a:pt x="111" y="108"/>
                    </a:lnTo>
                    <a:lnTo>
                      <a:pt x="99" y="89"/>
                    </a:lnTo>
                    <a:lnTo>
                      <a:pt x="87" y="70"/>
                    </a:lnTo>
                    <a:lnTo>
                      <a:pt x="72" y="52"/>
                    </a:lnTo>
                    <a:lnTo>
                      <a:pt x="58" y="36"/>
                    </a:lnTo>
                    <a:lnTo>
                      <a:pt x="42" y="19"/>
                    </a:lnTo>
                    <a:lnTo>
                      <a:pt x="25" y="4"/>
                    </a:lnTo>
                    <a:close/>
                  </a:path>
                </a:pathLst>
              </a:custGeom>
              <a:solidFill>
                <a:srgbClr val="1A2F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black"/>
                  </a:solidFill>
                  <a:effectLst/>
                  <a:uLnTx/>
                  <a:uFillTx/>
                  <a:cs typeface="+mn-ea"/>
                  <a:sym typeface="+mn-lt"/>
                </a:endParaRPr>
              </a:p>
            </p:txBody>
          </p:sp>
          <p:sp>
            <p:nvSpPr>
              <p:cNvPr id="19" name="Freeform 353">
                <a:extLst>
                  <a:ext uri="{FF2B5EF4-FFF2-40B4-BE49-F238E27FC236}">
                    <a16:creationId xmlns:a16="http://schemas.microsoft.com/office/drawing/2014/main" id="{A2196027-C1AC-CC78-75FC-DFEE973ED896}"/>
                  </a:ext>
                </a:extLst>
              </p:cNvPr>
              <p:cNvSpPr>
                <a:spLocks/>
              </p:cNvSpPr>
              <p:nvPr/>
            </p:nvSpPr>
            <p:spPr bwMode="auto">
              <a:xfrm>
                <a:off x="7793666" y="3158362"/>
                <a:ext cx="45590" cy="154019"/>
              </a:xfrm>
              <a:custGeom>
                <a:avLst/>
                <a:gdLst>
                  <a:gd name="T0" fmla="*/ 22 w 149"/>
                  <a:gd name="T1" fmla="*/ 1 h 501"/>
                  <a:gd name="T2" fmla="*/ 17 w 149"/>
                  <a:gd name="T3" fmla="*/ 0 h 501"/>
                  <a:gd name="T4" fmla="*/ 11 w 149"/>
                  <a:gd name="T5" fmla="*/ 0 h 501"/>
                  <a:gd name="T6" fmla="*/ 6 w 149"/>
                  <a:gd name="T7" fmla="*/ 3 h 501"/>
                  <a:gd name="T8" fmla="*/ 2 w 149"/>
                  <a:gd name="T9" fmla="*/ 8 h 501"/>
                  <a:gd name="T10" fmla="*/ 0 w 149"/>
                  <a:gd name="T11" fmla="*/ 13 h 501"/>
                  <a:gd name="T12" fmla="*/ 0 w 149"/>
                  <a:gd name="T13" fmla="*/ 19 h 501"/>
                  <a:gd name="T14" fmla="*/ 3 w 149"/>
                  <a:gd name="T15" fmla="*/ 24 h 501"/>
                  <a:gd name="T16" fmla="*/ 18 w 149"/>
                  <a:gd name="T17" fmla="*/ 38 h 501"/>
                  <a:gd name="T18" fmla="*/ 41 w 149"/>
                  <a:gd name="T19" fmla="*/ 61 h 501"/>
                  <a:gd name="T20" fmla="*/ 61 w 149"/>
                  <a:gd name="T21" fmla="*/ 88 h 501"/>
                  <a:gd name="T22" fmla="*/ 79 w 149"/>
                  <a:gd name="T23" fmla="*/ 115 h 501"/>
                  <a:gd name="T24" fmla="*/ 95 w 149"/>
                  <a:gd name="T25" fmla="*/ 144 h 501"/>
                  <a:gd name="T26" fmla="*/ 106 w 149"/>
                  <a:gd name="T27" fmla="*/ 174 h 501"/>
                  <a:gd name="T28" fmla="*/ 113 w 149"/>
                  <a:gd name="T29" fmla="*/ 204 h 501"/>
                  <a:gd name="T30" fmla="*/ 117 w 149"/>
                  <a:gd name="T31" fmla="*/ 235 h 501"/>
                  <a:gd name="T32" fmla="*/ 117 w 149"/>
                  <a:gd name="T33" fmla="*/ 265 h 501"/>
                  <a:gd name="T34" fmla="*/ 113 w 149"/>
                  <a:gd name="T35" fmla="*/ 295 h 501"/>
                  <a:gd name="T36" fmla="*/ 106 w 149"/>
                  <a:gd name="T37" fmla="*/ 325 h 501"/>
                  <a:gd name="T38" fmla="*/ 95 w 149"/>
                  <a:gd name="T39" fmla="*/ 355 h 501"/>
                  <a:gd name="T40" fmla="*/ 79 w 149"/>
                  <a:gd name="T41" fmla="*/ 384 h 501"/>
                  <a:gd name="T42" fmla="*/ 61 w 149"/>
                  <a:gd name="T43" fmla="*/ 412 h 501"/>
                  <a:gd name="T44" fmla="*/ 41 w 149"/>
                  <a:gd name="T45" fmla="*/ 439 h 501"/>
                  <a:gd name="T46" fmla="*/ 18 w 149"/>
                  <a:gd name="T47" fmla="*/ 462 h 501"/>
                  <a:gd name="T48" fmla="*/ 3 w 149"/>
                  <a:gd name="T49" fmla="*/ 475 h 501"/>
                  <a:gd name="T50" fmla="*/ 0 w 149"/>
                  <a:gd name="T51" fmla="*/ 481 h 501"/>
                  <a:gd name="T52" fmla="*/ 0 w 149"/>
                  <a:gd name="T53" fmla="*/ 487 h 501"/>
                  <a:gd name="T54" fmla="*/ 2 w 149"/>
                  <a:gd name="T55" fmla="*/ 492 h 501"/>
                  <a:gd name="T56" fmla="*/ 6 w 149"/>
                  <a:gd name="T57" fmla="*/ 498 h 501"/>
                  <a:gd name="T58" fmla="*/ 12 w 149"/>
                  <a:gd name="T59" fmla="*/ 500 h 501"/>
                  <a:gd name="T60" fmla="*/ 21 w 149"/>
                  <a:gd name="T61" fmla="*/ 500 h 501"/>
                  <a:gd name="T62" fmla="*/ 39 w 149"/>
                  <a:gd name="T63" fmla="*/ 485 h 501"/>
                  <a:gd name="T64" fmla="*/ 65 w 149"/>
                  <a:gd name="T65" fmla="*/ 459 h 501"/>
                  <a:gd name="T66" fmla="*/ 87 w 149"/>
                  <a:gd name="T67" fmla="*/ 430 h 501"/>
                  <a:gd name="T68" fmla="*/ 107 w 149"/>
                  <a:gd name="T69" fmla="*/ 400 h 501"/>
                  <a:gd name="T70" fmla="*/ 122 w 149"/>
                  <a:gd name="T71" fmla="*/ 368 h 501"/>
                  <a:gd name="T72" fmla="*/ 136 w 149"/>
                  <a:gd name="T73" fmla="*/ 334 h 501"/>
                  <a:gd name="T74" fmla="*/ 143 w 149"/>
                  <a:gd name="T75" fmla="*/ 300 h 501"/>
                  <a:gd name="T76" fmla="*/ 148 w 149"/>
                  <a:gd name="T77" fmla="*/ 267 h 501"/>
                  <a:gd name="T78" fmla="*/ 148 w 149"/>
                  <a:gd name="T79" fmla="*/ 233 h 501"/>
                  <a:gd name="T80" fmla="*/ 143 w 149"/>
                  <a:gd name="T81" fmla="*/ 200 h 501"/>
                  <a:gd name="T82" fmla="*/ 136 w 149"/>
                  <a:gd name="T83" fmla="*/ 167 h 501"/>
                  <a:gd name="T84" fmla="*/ 122 w 149"/>
                  <a:gd name="T85" fmla="*/ 133 h 501"/>
                  <a:gd name="T86" fmla="*/ 107 w 149"/>
                  <a:gd name="T87" fmla="*/ 101 h 501"/>
                  <a:gd name="T88" fmla="*/ 87 w 149"/>
                  <a:gd name="T89" fmla="*/ 70 h 501"/>
                  <a:gd name="T90" fmla="*/ 65 w 149"/>
                  <a:gd name="T91" fmla="*/ 41 h 501"/>
                  <a:gd name="T92" fmla="*/ 39 w 149"/>
                  <a:gd name="T93" fmla="*/ 15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9" h="501">
                    <a:moveTo>
                      <a:pt x="26" y="3"/>
                    </a:moveTo>
                    <a:lnTo>
                      <a:pt x="22" y="1"/>
                    </a:lnTo>
                    <a:lnTo>
                      <a:pt x="20" y="0"/>
                    </a:lnTo>
                    <a:lnTo>
                      <a:pt x="17" y="0"/>
                    </a:lnTo>
                    <a:lnTo>
                      <a:pt x="15" y="0"/>
                    </a:lnTo>
                    <a:lnTo>
                      <a:pt x="11" y="0"/>
                    </a:lnTo>
                    <a:lnTo>
                      <a:pt x="8" y="1"/>
                    </a:lnTo>
                    <a:lnTo>
                      <a:pt x="6" y="3"/>
                    </a:lnTo>
                    <a:lnTo>
                      <a:pt x="3" y="5"/>
                    </a:lnTo>
                    <a:lnTo>
                      <a:pt x="2" y="8"/>
                    </a:lnTo>
                    <a:lnTo>
                      <a:pt x="0" y="11"/>
                    </a:lnTo>
                    <a:lnTo>
                      <a:pt x="0" y="13"/>
                    </a:lnTo>
                    <a:lnTo>
                      <a:pt x="0" y="17"/>
                    </a:lnTo>
                    <a:lnTo>
                      <a:pt x="0" y="19"/>
                    </a:lnTo>
                    <a:lnTo>
                      <a:pt x="1" y="22"/>
                    </a:lnTo>
                    <a:lnTo>
                      <a:pt x="3" y="24"/>
                    </a:lnTo>
                    <a:lnTo>
                      <a:pt x="6" y="27"/>
                    </a:lnTo>
                    <a:lnTo>
                      <a:pt x="18" y="38"/>
                    </a:lnTo>
                    <a:lnTo>
                      <a:pt x="30" y="49"/>
                    </a:lnTo>
                    <a:lnTo>
                      <a:pt x="41" y="61"/>
                    </a:lnTo>
                    <a:lnTo>
                      <a:pt x="52" y="74"/>
                    </a:lnTo>
                    <a:lnTo>
                      <a:pt x="61" y="88"/>
                    </a:lnTo>
                    <a:lnTo>
                      <a:pt x="71" y="101"/>
                    </a:lnTo>
                    <a:lnTo>
                      <a:pt x="79" y="115"/>
                    </a:lnTo>
                    <a:lnTo>
                      <a:pt x="87" y="130"/>
                    </a:lnTo>
                    <a:lnTo>
                      <a:pt x="95" y="144"/>
                    </a:lnTo>
                    <a:lnTo>
                      <a:pt x="100" y="160"/>
                    </a:lnTo>
                    <a:lnTo>
                      <a:pt x="106" y="174"/>
                    </a:lnTo>
                    <a:lnTo>
                      <a:pt x="110" y="190"/>
                    </a:lnTo>
                    <a:lnTo>
                      <a:pt x="113" y="204"/>
                    </a:lnTo>
                    <a:lnTo>
                      <a:pt x="116" y="220"/>
                    </a:lnTo>
                    <a:lnTo>
                      <a:pt x="117" y="235"/>
                    </a:lnTo>
                    <a:lnTo>
                      <a:pt x="118" y="250"/>
                    </a:lnTo>
                    <a:lnTo>
                      <a:pt x="117" y="265"/>
                    </a:lnTo>
                    <a:lnTo>
                      <a:pt x="116" y="280"/>
                    </a:lnTo>
                    <a:lnTo>
                      <a:pt x="113" y="295"/>
                    </a:lnTo>
                    <a:lnTo>
                      <a:pt x="110" y="311"/>
                    </a:lnTo>
                    <a:lnTo>
                      <a:pt x="106" y="325"/>
                    </a:lnTo>
                    <a:lnTo>
                      <a:pt x="100" y="341"/>
                    </a:lnTo>
                    <a:lnTo>
                      <a:pt x="95" y="355"/>
                    </a:lnTo>
                    <a:lnTo>
                      <a:pt x="87" y="370"/>
                    </a:lnTo>
                    <a:lnTo>
                      <a:pt x="79" y="384"/>
                    </a:lnTo>
                    <a:lnTo>
                      <a:pt x="71" y="399"/>
                    </a:lnTo>
                    <a:lnTo>
                      <a:pt x="61" y="412"/>
                    </a:lnTo>
                    <a:lnTo>
                      <a:pt x="52" y="425"/>
                    </a:lnTo>
                    <a:lnTo>
                      <a:pt x="41" y="439"/>
                    </a:lnTo>
                    <a:lnTo>
                      <a:pt x="30" y="451"/>
                    </a:lnTo>
                    <a:lnTo>
                      <a:pt x="18" y="462"/>
                    </a:lnTo>
                    <a:lnTo>
                      <a:pt x="6" y="473"/>
                    </a:lnTo>
                    <a:lnTo>
                      <a:pt x="3" y="475"/>
                    </a:lnTo>
                    <a:lnTo>
                      <a:pt x="1" y="478"/>
                    </a:lnTo>
                    <a:lnTo>
                      <a:pt x="0" y="481"/>
                    </a:lnTo>
                    <a:lnTo>
                      <a:pt x="0" y="483"/>
                    </a:lnTo>
                    <a:lnTo>
                      <a:pt x="0" y="487"/>
                    </a:lnTo>
                    <a:lnTo>
                      <a:pt x="0" y="490"/>
                    </a:lnTo>
                    <a:lnTo>
                      <a:pt x="2" y="492"/>
                    </a:lnTo>
                    <a:lnTo>
                      <a:pt x="3" y="495"/>
                    </a:lnTo>
                    <a:lnTo>
                      <a:pt x="6" y="498"/>
                    </a:lnTo>
                    <a:lnTo>
                      <a:pt x="9" y="500"/>
                    </a:lnTo>
                    <a:lnTo>
                      <a:pt x="12" y="500"/>
                    </a:lnTo>
                    <a:lnTo>
                      <a:pt x="16" y="501"/>
                    </a:lnTo>
                    <a:lnTo>
                      <a:pt x="21" y="500"/>
                    </a:lnTo>
                    <a:lnTo>
                      <a:pt x="26" y="498"/>
                    </a:lnTo>
                    <a:lnTo>
                      <a:pt x="39" y="485"/>
                    </a:lnTo>
                    <a:lnTo>
                      <a:pt x="52" y="472"/>
                    </a:lnTo>
                    <a:lnTo>
                      <a:pt x="65" y="459"/>
                    </a:lnTo>
                    <a:lnTo>
                      <a:pt x="77" y="444"/>
                    </a:lnTo>
                    <a:lnTo>
                      <a:pt x="87" y="430"/>
                    </a:lnTo>
                    <a:lnTo>
                      <a:pt x="98" y="415"/>
                    </a:lnTo>
                    <a:lnTo>
                      <a:pt x="107" y="400"/>
                    </a:lnTo>
                    <a:lnTo>
                      <a:pt x="116" y="383"/>
                    </a:lnTo>
                    <a:lnTo>
                      <a:pt x="122" y="368"/>
                    </a:lnTo>
                    <a:lnTo>
                      <a:pt x="129" y="351"/>
                    </a:lnTo>
                    <a:lnTo>
                      <a:pt x="136" y="334"/>
                    </a:lnTo>
                    <a:lnTo>
                      <a:pt x="140" y="318"/>
                    </a:lnTo>
                    <a:lnTo>
                      <a:pt x="143" y="300"/>
                    </a:lnTo>
                    <a:lnTo>
                      <a:pt x="147" y="283"/>
                    </a:lnTo>
                    <a:lnTo>
                      <a:pt x="148" y="267"/>
                    </a:lnTo>
                    <a:lnTo>
                      <a:pt x="149" y="250"/>
                    </a:lnTo>
                    <a:lnTo>
                      <a:pt x="148" y="233"/>
                    </a:lnTo>
                    <a:lnTo>
                      <a:pt x="147" y="217"/>
                    </a:lnTo>
                    <a:lnTo>
                      <a:pt x="143" y="200"/>
                    </a:lnTo>
                    <a:lnTo>
                      <a:pt x="140" y="183"/>
                    </a:lnTo>
                    <a:lnTo>
                      <a:pt x="136" y="167"/>
                    </a:lnTo>
                    <a:lnTo>
                      <a:pt x="129" y="150"/>
                    </a:lnTo>
                    <a:lnTo>
                      <a:pt x="122" y="133"/>
                    </a:lnTo>
                    <a:lnTo>
                      <a:pt x="116" y="117"/>
                    </a:lnTo>
                    <a:lnTo>
                      <a:pt x="107" y="101"/>
                    </a:lnTo>
                    <a:lnTo>
                      <a:pt x="98" y="85"/>
                    </a:lnTo>
                    <a:lnTo>
                      <a:pt x="87" y="70"/>
                    </a:lnTo>
                    <a:lnTo>
                      <a:pt x="77" y="55"/>
                    </a:lnTo>
                    <a:lnTo>
                      <a:pt x="65" y="41"/>
                    </a:lnTo>
                    <a:lnTo>
                      <a:pt x="52" y="28"/>
                    </a:lnTo>
                    <a:lnTo>
                      <a:pt x="39" y="15"/>
                    </a:lnTo>
                    <a:lnTo>
                      <a:pt x="26" y="3"/>
                    </a:lnTo>
                    <a:close/>
                  </a:path>
                </a:pathLst>
              </a:custGeom>
              <a:solidFill>
                <a:srgbClr val="1A2F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cs typeface="+mn-ea"/>
                  <a:sym typeface="+mn-lt"/>
                </a:endParaRPr>
              </a:p>
            </p:txBody>
          </p:sp>
          <p:sp>
            <p:nvSpPr>
              <p:cNvPr id="20" name="Freeform 354">
                <a:extLst>
                  <a:ext uri="{FF2B5EF4-FFF2-40B4-BE49-F238E27FC236}">
                    <a16:creationId xmlns:a16="http://schemas.microsoft.com/office/drawing/2014/main" id="{8ADDBEFE-910F-B81F-A310-7016AD548A1A}"/>
                  </a:ext>
                </a:extLst>
              </p:cNvPr>
              <p:cNvSpPr>
                <a:spLocks/>
              </p:cNvSpPr>
              <p:nvPr/>
            </p:nvSpPr>
            <p:spPr bwMode="auto">
              <a:xfrm>
                <a:off x="7769023" y="3187934"/>
                <a:ext cx="34500" cy="94876"/>
              </a:xfrm>
              <a:custGeom>
                <a:avLst/>
                <a:gdLst>
                  <a:gd name="T0" fmla="*/ 22 w 110"/>
                  <a:gd name="T1" fmla="*/ 1 h 305"/>
                  <a:gd name="T2" fmla="*/ 17 w 110"/>
                  <a:gd name="T3" fmla="*/ 0 h 305"/>
                  <a:gd name="T4" fmla="*/ 11 w 110"/>
                  <a:gd name="T5" fmla="*/ 1 h 305"/>
                  <a:gd name="T6" fmla="*/ 6 w 110"/>
                  <a:gd name="T7" fmla="*/ 3 h 305"/>
                  <a:gd name="T8" fmla="*/ 2 w 110"/>
                  <a:gd name="T9" fmla="*/ 9 h 305"/>
                  <a:gd name="T10" fmla="*/ 0 w 110"/>
                  <a:gd name="T11" fmla="*/ 14 h 305"/>
                  <a:gd name="T12" fmla="*/ 1 w 110"/>
                  <a:gd name="T13" fmla="*/ 21 h 305"/>
                  <a:gd name="T14" fmla="*/ 5 w 110"/>
                  <a:gd name="T15" fmla="*/ 25 h 305"/>
                  <a:gd name="T16" fmla="*/ 19 w 110"/>
                  <a:gd name="T17" fmla="*/ 37 h 305"/>
                  <a:gd name="T18" fmla="*/ 45 w 110"/>
                  <a:gd name="T19" fmla="*/ 62 h 305"/>
                  <a:gd name="T20" fmla="*/ 60 w 110"/>
                  <a:gd name="T21" fmla="*/ 84 h 305"/>
                  <a:gd name="T22" fmla="*/ 69 w 110"/>
                  <a:gd name="T23" fmla="*/ 102 h 305"/>
                  <a:gd name="T24" fmla="*/ 75 w 110"/>
                  <a:gd name="T25" fmla="*/ 121 h 305"/>
                  <a:gd name="T26" fmla="*/ 79 w 110"/>
                  <a:gd name="T27" fmla="*/ 141 h 305"/>
                  <a:gd name="T28" fmla="*/ 79 w 110"/>
                  <a:gd name="T29" fmla="*/ 163 h 305"/>
                  <a:gd name="T30" fmla="*/ 75 w 110"/>
                  <a:gd name="T31" fmla="*/ 184 h 305"/>
                  <a:gd name="T32" fmla="*/ 69 w 110"/>
                  <a:gd name="T33" fmla="*/ 203 h 305"/>
                  <a:gd name="T34" fmla="*/ 60 w 110"/>
                  <a:gd name="T35" fmla="*/ 220 h 305"/>
                  <a:gd name="T36" fmla="*/ 45 w 110"/>
                  <a:gd name="T37" fmla="*/ 243 h 305"/>
                  <a:gd name="T38" fmla="*/ 19 w 110"/>
                  <a:gd name="T39" fmla="*/ 267 h 305"/>
                  <a:gd name="T40" fmla="*/ 5 w 110"/>
                  <a:gd name="T41" fmla="*/ 279 h 305"/>
                  <a:gd name="T42" fmla="*/ 1 w 110"/>
                  <a:gd name="T43" fmla="*/ 284 h 305"/>
                  <a:gd name="T44" fmla="*/ 0 w 110"/>
                  <a:gd name="T45" fmla="*/ 290 h 305"/>
                  <a:gd name="T46" fmla="*/ 2 w 110"/>
                  <a:gd name="T47" fmla="*/ 295 h 305"/>
                  <a:gd name="T48" fmla="*/ 6 w 110"/>
                  <a:gd name="T49" fmla="*/ 301 h 305"/>
                  <a:gd name="T50" fmla="*/ 12 w 110"/>
                  <a:gd name="T51" fmla="*/ 304 h 305"/>
                  <a:gd name="T52" fmla="*/ 21 w 110"/>
                  <a:gd name="T53" fmla="*/ 304 h 305"/>
                  <a:gd name="T54" fmla="*/ 36 w 110"/>
                  <a:gd name="T55" fmla="*/ 294 h 305"/>
                  <a:gd name="T56" fmla="*/ 54 w 110"/>
                  <a:gd name="T57" fmla="*/ 279 h 305"/>
                  <a:gd name="T58" fmla="*/ 69 w 110"/>
                  <a:gd name="T59" fmla="*/ 261 h 305"/>
                  <a:gd name="T60" fmla="*/ 82 w 110"/>
                  <a:gd name="T61" fmla="*/ 243 h 305"/>
                  <a:gd name="T62" fmla="*/ 94 w 110"/>
                  <a:gd name="T63" fmla="*/ 224 h 305"/>
                  <a:gd name="T64" fmla="*/ 101 w 110"/>
                  <a:gd name="T65" fmla="*/ 204 h 305"/>
                  <a:gd name="T66" fmla="*/ 107 w 110"/>
                  <a:gd name="T67" fmla="*/ 184 h 305"/>
                  <a:gd name="T68" fmla="*/ 110 w 110"/>
                  <a:gd name="T69" fmla="*/ 163 h 305"/>
                  <a:gd name="T70" fmla="*/ 110 w 110"/>
                  <a:gd name="T71" fmla="*/ 142 h 305"/>
                  <a:gd name="T72" fmla="*/ 107 w 110"/>
                  <a:gd name="T73" fmla="*/ 121 h 305"/>
                  <a:gd name="T74" fmla="*/ 101 w 110"/>
                  <a:gd name="T75" fmla="*/ 101 h 305"/>
                  <a:gd name="T76" fmla="*/ 94 w 110"/>
                  <a:gd name="T77" fmla="*/ 81 h 305"/>
                  <a:gd name="T78" fmla="*/ 82 w 110"/>
                  <a:gd name="T79" fmla="*/ 62 h 305"/>
                  <a:gd name="T80" fmla="*/ 69 w 110"/>
                  <a:gd name="T81" fmla="*/ 43 h 305"/>
                  <a:gd name="T82" fmla="*/ 54 w 110"/>
                  <a:gd name="T83" fmla="*/ 26 h 305"/>
                  <a:gd name="T84" fmla="*/ 36 w 110"/>
                  <a:gd name="T85" fmla="*/ 1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0" h="305">
                    <a:moveTo>
                      <a:pt x="26" y="2"/>
                    </a:moveTo>
                    <a:lnTo>
                      <a:pt x="22" y="1"/>
                    </a:lnTo>
                    <a:lnTo>
                      <a:pt x="20" y="0"/>
                    </a:lnTo>
                    <a:lnTo>
                      <a:pt x="17" y="0"/>
                    </a:lnTo>
                    <a:lnTo>
                      <a:pt x="14" y="0"/>
                    </a:lnTo>
                    <a:lnTo>
                      <a:pt x="11" y="1"/>
                    </a:lnTo>
                    <a:lnTo>
                      <a:pt x="8" y="2"/>
                    </a:lnTo>
                    <a:lnTo>
                      <a:pt x="6" y="3"/>
                    </a:lnTo>
                    <a:lnTo>
                      <a:pt x="4" y="6"/>
                    </a:lnTo>
                    <a:lnTo>
                      <a:pt x="2" y="9"/>
                    </a:lnTo>
                    <a:lnTo>
                      <a:pt x="1" y="12"/>
                    </a:lnTo>
                    <a:lnTo>
                      <a:pt x="0" y="14"/>
                    </a:lnTo>
                    <a:lnTo>
                      <a:pt x="1" y="17"/>
                    </a:lnTo>
                    <a:lnTo>
                      <a:pt x="1" y="21"/>
                    </a:lnTo>
                    <a:lnTo>
                      <a:pt x="2" y="23"/>
                    </a:lnTo>
                    <a:lnTo>
                      <a:pt x="5" y="25"/>
                    </a:lnTo>
                    <a:lnTo>
                      <a:pt x="7" y="27"/>
                    </a:lnTo>
                    <a:lnTo>
                      <a:pt x="19" y="37"/>
                    </a:lnTo>
                    <a:lnTo>
                      <a:pt x="32" y="49"/>
                    </a:lnTo>
                    <a:lnTo>
                      <a:pt x="45" y="62"/>
                    </a:lnTo>
                    <a:lnTo>
                      <a:pt x="56" y="76"/>
                    </a:lnTo>
                    <a:lnTo>
                      <a:pt x="60" y="84"/>
                    </a:lnTo>
                    <a:lnTo>
                      <a:pt x="65" y="93"/>
                    </a:lnTo>
                    <a:lnTo>
                      <a:pt x="69" y="102"/>
                    </a:lnTo>
                    <a:lnTo>
                      <a:pt x="72" y="111"/>
                    </a:lnTo>
                    <a:lnTo>
                      <a:pt x="75" y="121"/>
                    </a:lnTo>
                    <a:lnTo>
                      <a:pt x="77" y="131"/>
                    </a:lnTo>
                    <a:lnTo>
                      <a:pt x="79" y="141"/>
                    </a:lnTo>
                    <a:lnTo>
                      <a:pt x="79" y="152"/>
                    </a:lnTo>
                    <a:lnTo>
                      <a:pt x="79" y="163"/>
                    </a:lnTo>
                    <a:lnTo>
                      <a:pt x="77" y="174"/>
                    </a:lnTo>
                    <a:lnTo>
                      <a:pt x="75" y="184"/>
                    </a:lnTo>
                    <a:lnTo>
                      <a:pt x="72" y="193"/>
                    </a:lnTo>
                    <a:lnTo>
                      <a:pt x="69" y="203"/>
                    </a:lnTo>
                    <a:lnTo>
                      <a:pt x="65" y="212"/>
                    </a:lnTo>
                    <a:lnTo>
                      <a:pt x="60" y="220"/>
                    </a:lnTo>
                    <a:lnTo>
                      <a:pt x="56" y="227"/>
                    </a:lnTo>
                    <a:lnTo>
                      <a:pt x="45" y="243"/>
                    </a:lnTo>
                    <a:lnTo>
                      <a:pt x="32" y="255"/>
                    </a:lnTo>
                    <a:lnTo>
                      <a:pt x="19" y="267"/>
                    </a:lnTo>
                    <a:lnTo>
                      <a:pt x="7" y="276"/>
                    </a:lnTo>
                    <a:lnTo>
                      <a:pt x="5" y="279"/>
                    </a:lnTo>
                    <a:lnTo>
                      <a:pt x="2" y="281"/>
                    </a:lnTo>
                    <a:lnTo>
                      <a:pt x="1" y="284"/>
                    </a:lnTo>
                    <a:lnTo>
                      <a:pt x="1" y="286"/>
                    </a:lnTo>
                    <a:lnTo>
                      <a:pt x="0" y="290"/>
                    </a:lnTo>
                    <a:lnTo>
                      <a:pt x="1" y="293"/>
                    </a:lnTo>
                    <a:lnTo>
                      <a:pt x="2" y="295"/>
                    </a:lnTo>
                    <a:lnTo>
                      <a:pt x="4" y="299"/>
                    </a:lnTo>
                    <a:lnTo>
                      <a:pt x="6" y="301"/>
                    </a:lnTo>
                    <a:lnTo>
                      <a:pt x="9" y="303"/>
                    </a:lnTo>
                    <a:lnTo>
                      <a:pt x="12" y="304"/>
                    </a:lnTo>
                    <a:lnTo>
                      <a:pt x="16" y="305"/>
                    </a:lnTo>
                    <a:lnTo>
                      <a:pt x="21" y="304"/>
                    </a:lnTo>
                    <a:lnTo>
                      <a:pt x="26" y="302"/>
                    </a:lnTo>
                    <a:lnTo>
                      <a:pt x="36" y="294"/>
                    </a:lnTo>
                    <a:lnTo>
                      <a:pt x="45" y="286"/>
                    </a:lnTo>
                    <a:lnTo>
                      <a:pt x="54" y="279"/>
                    </a:lnTo>
                    <a:lnTo>
                      <a:pt x="61" y="270"/>
                    </a:lnTo>
                    <a:lnTo>
                      <a:pt x="69" y="261"/>
                    </a:lnTo>
                    <a:lnTo>
                      <a:pt x="76" y="252"/>
                    </a:lnTo>
                    <a:lnTo>
                      <a:pt x="82" y="243"/>
                    </a:lnTo>
                    <a:lnTo>
                      <a:pt x="88" y="233"/>
                    </a:lnTo>
                    <a:lnTo>
                      <a:pt x="94" y="224"/>
                    </a:lnTo>
                    <a:lnTo>
                      <a:pt x="98" y="214"/>
                    </a:lnTo>
                    <a:lnTo>
                      <a:pt x="101" y="204"/>
                    </a:lnTo>
                    <a:lnTo>
                      <a:pt x="105" y="194"/>
                    </a:lnTo>
                    <a:lnTo>
                      <a:pt x="107" y="184"/>
                    </a:lnTo>
                    <a:lnTo>
                      <a:pt x="109" y="173"/>
                    </a:lnTo>
                    <a:lnTo>
                      <a:pt x="110" y="163"/>
                    </a:lnTo>
                    <a:lnTo>
                      <a:pt x="110" y="152"/>
                    </a:lnTo>
                    <a:lnTo>
                      <a:pt x="110" y="142"/>
                    </a:lnTo>
                    <a:lnTo>
                      <a:pt x="109" y="131"/>
                    </a:lnTo>
                    <a:lnTo>
                      <a:pt x="107" y="121"/>
                    </a:lnTo>
                    <a:lnTo>
                      <a:pt x="105" y="111"/>
                    </a:lnTo>
                    <a:lnTo>
                      <a:pt x="101" y="101"/>
                    </a:lnTo>
                    <a:lnTo>
                      <a:pt x="98" y="91"/>
                    </a:lnTo>
                    <a:lnTo>
                      <a:pt x="94" y="81"/>
                    </a:lnTo>
                    <a:lnTo>
                      <a:pt x="88" y="71"/>
                    </a:lnTo>
                    <a:lnTo>
                      <a:pt x="82" y="62"/>
                    </a:lnTo>
                    <a:lnTo>
                      <a:pt x="76" y="52"/>
                    </a:lnTo>
                    <a:lnTo>
                      <a:pt x="69" y="43"/>
                    </a:lnTo>
                    <a:lnTo>
                      <a:pt x="61" y="34"/>
                    </a:lnTo>
                    <a:lnTo>
                      <a:pt x="54" y="26"/>
                    </a:lnTo>
                    <a:lnTo>
                      <a:pt x="45" y="17"/>
                    </a:lnTo>
                    <a:lnTo>
                      <a:pt x="36" y="10"/>
                    </a:lnTo>
                    <a:lnTo>
                      <a:pt x="26"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cs typeface="+mn-ea"/>
                  <a:sym typeface="+mn-lt"/>
                </a:endParaRPr>
              </a:p>
            </p:txBody>
          </p:sp>
          <p:sp>
            <p:nvSpPr>
              <p:cNvPr id="21" name="Freeform 355">
                <a:extLst>
                  <a:ext uri="{FF2B5EF4-FFF2-40B4-BE49-F238E27FC236}">
                    <a16:creationId xmlns:a16="http://schemas.microsoft.com/office/drawing/2014/main" id="{39BCF7A8-6285-1A37-A6E3-1457761DFE11}"/>
                  </a:ext>
                </a:extLst>
              </p:cNvPr>
              <p:cNvSpPr>
                <a:spLocks noEditPoints="1"/>
              </p:cNvSpPr>
              <p:nvPr/>
            </p:nvSpPr>
            <p:spPr bwMode="auto">
              <a:xfrm>
                <a:off x="7587897" y="3110308"/>
                <a:ext cx="154019" cy="247662"/>
              </a:xfrm>
              <a:custGeom>
                <a:avLst/>
                <a:gdLst>
                  <a:gd name="T0" fmla="*/ 224 w 497"/>
                  <a:gd name="T1" fmla="*/ 531 h 807"/>
                  <a:gd name="T2" fmla="*/ 213 w 497"/>
                  <a:gd name="T3" fmla="*/ 527 h 807"/>
                  <a:gd name="T4" fmla="*/ 67 w 497"/>
                  <a:gd name="T5" fmla="*/ 526 h 807"/>
                  <a:gd name="T6" fmla="*/ 52 w 497"/>
                  <a:gd name="T7" fmla="*/ 519 h 807"/>
                  <a:gd name="T8" fmla="*/ 41 w 497"/>
                  <a:gd name="T9" fmla="*/ 508 h 807"/>
                  <a:gd name="T10" fmla="*/ 34 w 497"/>
                  <a:gd name="T11" fmla="*/ 492 h 807"/>
                  <a:gd name="T12" fmla="*/ 31 w 497"/>
                  <a:gd name="T13" fmla="*/ 356 h 807"/>
                  <a:gd name="T14" fmla="*/ 33 w 497"/>
                  <a:gd name="T15" fmla="*/ 341 h 807"/>
                  <a:gd name="T16" fmla="*/ 37 w 497"/>
                  <a:gd name="T17" fmla="*/ 326 h 807"/>
                  <a:gd name="T18" fmla="*/ 48 w 497"/>
                  <a:gd name="T19" fmla="*/ 314 h 807"/>
                  <a:gd name="T20" fmla="*/ 55 w 497"/>
                  <a:gd name="T21" fmla="*/ 310 h 807"/>
                  <a:gd name="T22" fmla="*/ 65 w 497"/>
                  <a:gd name="T23" fmla="*/ 309 h 807"/>
                  <a:gd name="T24" fmla="*/ 205 w 497"/>
                  <a:gd name="T25" fmla="*/ 309 h 807"/>
                  <a:gd name="T26" fmla="*/ 211 w 497"/>
                  <a:gd name="T27" fmla="*/ 307 h 807"/>
                  <a:gd name="T28" fmla="*/ 466 w 497"/>
                  <a:gd name="T29" fmla="*/ 52 h 807"/>
                  <a:gd name="T30" fmla="*/ 487 w 497"/>
                  <a:gd name="T31" fmla="*/ 0 h 807"/>
                  <a:gd name="T32" fmla="*/ 478 w 497"/>
                  <a:gd name="T33" fmla="*/ 0 h 807"/>
                  <a:gd name="T34" fmla="*/ 471 w 497"/>
                  <a:gd name="T35" fmla="*/ 5 h 807"/>
                  <a:gd name="T36" fmla="*/ 65 w 497"/>
                  <a:gd name="T37" fmla="*/ 278 h 807"/>
                  <a:gd name="T38" fmla="*/ 51 w 497"/>
                  <a:gd name="T39" fmla="*/ 279 h 807"/>
                  <a:gd name="T40" fmla="*/ 38 w 497"/>
                  <a:gd name="T41" fmla="*/ 284 h 807"/>
                  <a:gd name="T42" fmla="*/ 27 w 497"/>
                  <a:gd name="T43" fmla="*/ 290 h 807"/>
                  <a:gd name="T44" fmla="*/ 18 w 497"/>
                  <a:gd name="T45" fmla="*/ 300 h 807"/>
                  <a:gd name="T46" fmla="*/ 11 w 497"/>
                  <a:gd name="T47" fmla="*/ 311 h 807"/>
                  <a:gd name="T48" fmla="*/ 5 w 497"/>
                  <a:gd name="T49" fmla="*/ 325 h 807"/>
                  <a:gd name="T50" fmla="*/ 1 w 497"/>
                  <a:gd name="T51" fmla="*/ 339 h 807"/>
                  <a:gd name="T52" fmla="*/ 0 w 497"/>
                  <a:gd name="T53" fmla="*/ 356 h 807"/>
                  <a:gd name="T54" fmla="*/ 2 w 497"/>
                  <a:gd name="T55" fmla="*/ 491 h 807"/>
                  <a:gd name="T56" fmla="*/ 5 w 497"/>
                  <a:gd name="T57" fmla="*/ 506 h 807"/>
                  <a:gd name="T58" fmla="*/ 11 w 497"/>
                  <a:gd name="T59" fmla="*/ 519 h 807"/>
                  <a:gd name="T60" fmla="*/ 18 w 497"/>
                  <a:gd name="T61" fmla="*/ 530 h 807"/>
                  <a:gd name="T62" fmla="*/ 28 w 497"/>
                  <a:gd name="T63" fmla="*/ 541 h 807"/>
                  <a:gd name="T64" fmla="*/ 41 w 497"/>
                  <a:gd name="T65" fmla="*/ 549 h 807"/>
                  <a:gd name="T66" fmla="*/ 54 w 497"/>
                  <a:gd name="T67" fmla="*/ 555 h 807"/>
                  <a:gd name="T68" fmla="*/ 68 w 497"/>
                  <a:gd name="T69" fmla="*/ 558 h 807"/>
                  <a:gd name="T70" fmla="*/ 207 w 497"/>
                  <a:gd name="T71" fmla="*/ 558 h 807"/>
                  <a:gd name="T72" fmla="*/ 476 w 497"/>
                  <a:gd name="T73" fmla="*/ 806 h 807"/>
                  <a:gd name="T74" fmla="*/ 485 w 497"/>
                  <a:gd name="T75" fmla="*/ 806 h 807"/>
                  <a:gd name="T76" fmla="*/ 492 w 497"/>
                  <a:gd name="T77" fmla="*/ 802 h 807"/>
                  <a:gd name="T78" fmla="*/ 496 w 497"/>
                  <a:gd name="T79" fmla="*/ 796 h 807"/>
                  <a:gd name="T80" fmla="*/ 497 w 497"/>
                  <a:gd name="T81" fmla="*/ 16 h 807"/>
                  <a:gd name="T82" fmla="*/ 495 w 497"/>
                  <a:gd name="T83" fmla="*/ 7 h 807"/>
                  <a:gd name="T84" fmla="*/ 487 w 497"/>
                  <a:gd name="T85" fmla="*/ 0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7" h="807">
                    <a:moveTo>
                      <a:pt x="466" y="756"/>
                    </a:moveTo>
                    <a:lnTo>
                      <a:pt x="224" y="531"/>
                    </a:lnTo>
                    <a:lnTo>
                      <a:pt x="219" y="528"/>
                    </a:lnTo>
                    <a:lnTo>
                      <a:pt x="213" y="527"/>
                    </a:lnTo>
                    <a:lnTo>
                      <a:pt x="76" y="527"/>
                    </a:lnTo>
                    <a:lnTo>
                      <a:pt x="67" y="526"/>
                    </a:lnTo>
                    <a:lnTo>
                      <a:pt x="60" y="524"/>
                    </a:lnTo>
                    <a:lnTo>
                      <a:pt x="52" y="519"/>
                    </a:lnTo>
                    <a:lnTo>
                      <a:pt x="45" y="514"/>
                    </a:lnTo>
                    <a:lnTo>
                      <a:pt x="41" y="508"/>
                    </a:lnTo>
                    <a:lnTo>
                      <a:pt x="36" y="500"/>
                    </a:lnTo>
                    <a:lnTo>
                      <a:pt x="34" y="492"/>
                    </a:lnTo>
                    <a:lnTo>
                      <a:pt x="33" y="484"/>
                    </a:lnTo>
                    <a:lnTo>
                      <a:pt x="31" y="356"/>
                    </a:lnTo>
                    <a:lnTo>
                      <a:pt x="32" y="349"/>
                    </a:lnTo>
                    <a:lnTo>
                      <a:pt x="33" y="341"/>
                    </a:lnTo>
                    <a:lnTo>
                      <a:pt x="34" y="334"/>
                    </a:lnTo>
                    <a:lnTo>
                      <a:pt x="37" y="326"/>
                    </a:lnTo>
                    <a:lnTo>
                      <a:pt x="42" y="319"/>
                    </a:lnTo>
                    <a:lnTo>
                      <a:pt x="48" y="314"/>
                    </a:lnTo>
                    <a:lnTo>
                      <a:pt x="52" y="312"/>
                    </a:lnTo>
                    <a:lnTo>
                      <a:pt x="55" y="310"/>
                    </a:lnTo>
                    <a:lnTo>
                      <a:pt x="60" y="309"/>
                    </a:lnTo>
                    <a:lnTo>
                      <a:pt x="65" y="309"/>
                    </a:lnTo>
                    <a:lnTo>
                      <a:pt x="202" y="309"/>
                    </a:lnTo>
                    <a:lnTo>
                      <a:pt x="205" y="309"/>
                    </a:lnTo>
                    <a:lnTo>
                      <a:pt x="207" y="308"/>
                    </a:lnTo>
                    <a:lnTo>
                      <a:pt x="211" y="307"/>
                    </a:lnTo>
                    <a:lnTo>
                      <a:pt x="213" y="305"/>
                    </a:lnTo>
                    <a:lnTo>
                      <a:pt x="466" y="52"/>
                    </a:lnTo>
                    <a:lnTo>
                      <a:pt x="466" y="756"/>
                    </a:lnTo>
                    <a:close/>
                    <a:moveTo>
                      <a:pt x="487" y="0"/>
                    </a:moveTo>
                    <a:lnTo>
                      <a:pt x="483" y="0"/>
                    </a:lnTo>
                    <a:lnTo>
                      <a:pt x="478" y="0"/>
                    </a:lnTo>
                    <a:lnTo>
                      <a:pt x="474" y="1"/>
                    </a:lnTo>
                    <a:lnTo>
                      <a:pt x="471" y="5"/>
                    </a:lnTo>
                    <a:lnTo>
                      <a:pt x="195" y="278"/>
                    </a:lnTo>
                    <a:lnTo>
                      <a:pt x="65" y="278"/>
                    </a:lnTo>
                    <a:lnTo>
                      <a:pt x="57" y="278"/>
                    </a:lnTo>
                    <a:lnTo>
                      <a:pt x="51" y="279"/>
                    </a:lnTo>
                    <a:lnTo>
                      <a:pt x="44" y="281"/>
                    </a:lnTo>
                    <a:lnTo>
                      <a:pt x="38" y="284"/>
                    </a:lnTo>
                    <a:lnTo>
                      <a:pt x="33" y="287"/>
                    </a:lnTo>
                    <a:lnTo>
                      <a:pt x="27" y="290"/>
                    </a:lnTo>
                    <a:lnTo>
                      <a:pt x="23" y="295"/>
                    </a:lnTo>
                    <a:lnTo>
                      <a:pt x="18" y="300"/>
                    </a:lnTo>
                    <a:lnTo>
                      <a:pt x="14" y="305"/>
                    </a:lnTo>
                    <a:lnTo>
                      <a:pt x="11" y="311"/>
                    </a:lnTo>
                    <a:lnTo>
                      <a:pt x="7" y="318"/>
                    </a:lnTo>
                    <a:lnTo>
                      <a:pt x="5" y="325"/>
                    </a:lnTo>
                    <a:lnTo>
                      <a:pt x="3" y="331"/>
                    </a:lnTo>
                    <a:lnTo>
                      <a:pt x="1" y="339"/>
                    </a:lnTo>
                    <a:lnTo>
                      <a:pt x="0" y="348"/>
                    </a:lnTo>
                    <a:lnTo>
                      <a:pt x="0" y="356"/>
                    </a:lnTo>
                    <a:lnTo>
                      <a:pt x="2" y="484"/>
                    </a:lnTo>
                    <a:lnTo>
                      <a:pt x="2" y="491"/>
                    </a:lnTo>
                    <a:lnTo>
                      <a:pt x="3" y="498"/>
                    </a:lnTo>
                    <a:lnTo>
                      <a:pt x="5" y="506"/>
                    </a:lnTo>
                    <a:lnTo>
                      <a:pt x="7" y="512"/>
                    </a:lnTo>
                    <a:lnTo>
                      <a:pt x="11" y="519"/>
                    </a:lnTo>
                    <a:lnTo>
                      <a:pt x="14" y="525"/>
                    </a:lnTo>
                    <a:lnTo>
                      <a:pt x="18" y="530"/>
                    </a:lnTo>
                    <a:lnTo>
                      <a:pt x="24" y="536"/>
                    </a:lnTo>
                    <a:lnTo>
                      <a:pt x="28" y="541"/>
                    </a:lnTo>
                    <a:lnTo>
                      <a:pt x="35" y="545"/>
                    </a:lnTo>
                    <a:lnTo>
                      <a:pt x="41" y="549"/>
                    </a:lnTo>
                    <a:lnTo>
                      <a:pt x="47" y="552"/>
                    </a:lnTo>
                    <a:lnTo>
                      <a:pt x="54" y="555"/>
                    </a:lnTo>
                    <a:lnTo>
                      <a:pt x="61" y="556"/>
                    </a:lnTo>
                    <a:lnTo>
                      <a:pt x="68" y="558"/>
                    </a:lnTo>
                    <a:lnTo>
                      <a:pt x="76" y="558"/>
                    </a:lnTo>
                    <a:lnTo>
                      <a:pt x="207" y="558"/>
                    </a:lnTo>
                    <a:lnTo>
                      <a:pt x="471" y="802"/>
                    </a:lnTo>
                    <a:lnTo>
                      <a:pt x="476" y="806"/>
                    </a:lnTo>
                    <a:lnTo>
                      <a:pt x="482" y="807"/>
                    </a:lnTo>
                    <a:lnTo>
                      <a:pt x="485" y="806"/>
                    </a:lnTo>
                    <a:lnTo>
                      <a:pt x="487" y="805"/>
                    </a:lnTo>
                    <a:lnTo>
                      <a:pt x="492" y="802"/>
                    </a:lnTo>
                    <a:lnTo>
                      <a:pt x="495" y="799"/>
                    </a:lnTo>
                    <a:lnTo>
                      <a:pt x="496" y="796"/>
                    </a:lnTo>
                    <a:lnTo>
                      <a:pt x="497" y="791"/>
                    </a:lnTo>
                    <a:lnTo>
                      <a:pt x="497" y="16"/>
                    </a:lnTo>
                    <a:lnTo>
                      <a:pt x="496" y="10"/>
                    </a:lnTo>
                    <a:lnTo>
                      <a:pt x="495" y="7"/>
                    </a:lnTo>
                    <a:lnTo>
                      <a:pt x="492" y="4"/>
                    </a:lnTo>
                    <a:lnTo>
                      <a:pt x="487" y="0"/>
                    </a:lnTo>
                    <a:close/>
                  </a:path>
                </a:pathLst>
              </a:custGeom>
              <a:solidFill>
                <a:srgbClr val="1A2F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cs typeface="+mn-ea"/>
                  <a:sym typeface="+mn-lt"/>
                </a:endParaRPr>
              </a:p>
            </p:txBody>
          </p:sp>
        </p:grpSp>
      </p:grpSp>
      <p:sp>
        <p:nvSpPr>
          <p:cNvPr id="22" name="TextBox 1">
            <a:extLst>
              <a:ext uri="{FF2B5EF4-FFF2-40B4-BE49-F238E27FC236}">
                <a16:creationId xmlns:a16="http://schemas.microsoft.com/office/drawing/2014/main" id="{31151FFD-819D-4CA4-2D71-F24D9B71B048}"/>
              </a:ext>
            </a:extLst>
          </p:cNvPr>
          <p:cNvSpPr txBox="1"/>
          <p:nvPr/>
        </p:nvSpPr>
        <p:spPr>
          <a:xfrm>
            <a:off x="6294053" y="711329"/>
            <a:ext cx="4797423" cy="510778"/>
          </a:xfrm>
          <a:prstGeom prst="roundRect">
            <a:avLst/>
          </a:prstGeom>
          <a:solidFill>
            <a:srgbClr val="1A2F64"/>
          </a:solidFill>
          <a:effectLst>
            <a:outerShdw blurRad="254000" dist="254000" dir="8100000" algn="tr" rotWithShape="0">
              <a:schemeClr val="bg1">
                <a:lumMod val="50000"/>
                <a:alpha val="40000"/>
              </a:schemeClr>
            </a:outerShdw>
          </a:effectLst>
        </p:spPr>
        <p:txBody>
          <a:bodyPr wrap="square" rtlCol="0">
            <a:spAutoFit/>
          </a:bodyPr>
          <a:lstStyle/>
          <a:p>
            <a:pPr algn="ctr"/>
            <a:r>
              <a:rPr lang="en-US" altLang="zh-CN" sz="2400" b="1" dirty="0">
                <a:solidFill>
                  <a:srgbClr val="F2DD9C"/>
                </a:solidFill>
                <a:cs typeface="+mn-ea"/>
                <a:sym typeface="+mn-lt"/>
              </a:rPr>
              <a:t>Add the title text here</a:t>
            </a:r>
            <a:endParaRPr lang="zh-CN" altLang="en-US" sz="2400" b="1" dirty="0">
              <a:solidFill>
                <a:srgbClr val="F2DD9C"/>
              </a:solidFill>
              <a:cs typeface="+mn-ea"/>
              <a:sym typeface="+mn-lt"/>
            </a:endParaRPr>
          </a:p>
        </p:txBody>
      </p:sp>
      <p:grpSp>
        <p:nvGrpSpPr>
          <p:cNvPr id="23" name="Group 4">
            <a:extLst>
              <a:ext uri="{FF2B5EF4-FFF2-40B4-BE49-F238E27FC236}">
                <a16:creationId xmlns:a16="http://schemas.microsoft.com/office/drawing/2014/main" id="{3CEAD85D-CC82-A447-09C1-AFE69FB4C66C}"/>
              </a:ext>
            </a:extLst>
          </p:cNvPr>
          <p:cNvGrpSpPr/>
          <p:nvPr/>
        </p:nvGrpSpPr>
        <p:grpSpPr>
          <a:xfrm>
            <a:off x="5417931" y="1547438"/>
            <a:ext cx="5802146" cy="4502188"/>
            <a:chOff x="5936981" y="1732196"/>
            <a:chExt cx="5802146" cy="4502188"/>
          </a:xfrm>
          <a:solidFill>
            <a:srgbClr val="1A2F64"/>
          </a:solidFill>
        </p:grpSpPr>
        <p:sp>
          <p:nvSpPr>
            <p:cNvPr id="24" name="Freeform 5">
              <a:extLst>
                <a:ext uri="{FF2B5EF4-FFF2-40B4-BE49-F238E27FC236}">
                  <a16:creationId xmlns:a16="http://schemas.microsoft.com/office/drawing/2014/main" id="{1C4B1BB3-1ADB-6016-4768-64BDDF130F18}"/>
                </a:ext>
              </a:extLst>
            </p:cNvPr>
            <p:cNvSpPr>
              <a:spLocks/>
            </p:cNvSpPr>
            <p:nvPr/>
          </p:nvSpPr>
          <p:spPr bwMode="auto">
            <a:xfrm>
              <a:off x="5936981" y="1732196"/>
              <a:ext cx="5802146" cy="4502188"/>
            </a:xfrm>
            <a:custGeom>
              <a:avLst/>
              <a:gdLst>
                <a:gd name="T0" fmla="*/ 106 w 1001"/>
                <a:gd name="T1" fmla="*/ 621 h 776"/>
                <a:gd name="T2" fmla="*/ 303 w 1001"/>
                <a:gd name="T3" fmla="*/ 621 h 776"/>
                <a:gd name="T4" fmla="*/ 613 w 1001"/>
                <a:gd name="T5" fmla="*/ 776 h 776"/>
                <a:gd name="T6" fmla="*/ 1001 w 1001"/>
                <a:gd name="T7" fmla="*/ 388 h 776"/>
                <a:gd name="T8" fmla="*/ 613 w 1001"/>
                <a:gd name="T9" fmla="*/ 0 h 776"/>
                <a:gd name="T10" fmla="*/ 256 w 1001"/>
                <a:gd name="T11" fmla="*/ 541 h 776"/>
                <a:gd name="T12" fmla="*/ 106 w 1001"/>
                <a:gd name="T13" fmla="*/ 541 h 776"/>
                <a:gd name="T14" fmla="*/ 82 w 1001"/>
                <a:gd name="T15" fmla="*/ 517 h 776"/>
                <a:gd name="T16" fmla="*/ 60 w 1001"/>
                <a:gd name="T17" fmla="*/ 517 h 776"/>
                <a:gd name="T18" fmla="*/ 7 w 1001"/>
                <a:gd name="T19" fmla="*/ 570 h 776"/>
                <a:gd name="T20" fmla="*/ 7 w 1001"/>
                <a:gd name="T21" fmla="*/ 592 h 776"/>
                <a:gd name="T22" fmla="*/ 60 w 1001"/>
                <a:gd name="T23" fmla="*/ 645 h 776"/>
                <a:gd name="T24" fmla="*/ 82 w 1001"/>
                <a:gd name="T25" fmla="*/ 645 h 776"/>
                <a:gd name="T26" fmla="*/ 106 w 1001"/>
                <a:gd name="T27" fmla="*/ 621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1" h="776">
                  <a:moveTo>
                    <a:pt x="106" y="621"/>
                  </a:moveTo>
                  <a:cubicBezTo>
                    <a:pt x="303" y="621"/>
                    <a:pt x="303" y="621"/>
                    <a:pt x="303" y="621"/>
                  </a:cubicBezTo>
                  <a:cubicBezTo>
                    <a:pt x="373" y="715"/>
                    <a:pt x="486" y="776"/>
                    <a:pt x="613" y="776"/>
                  </a:cubicBezTo>
                  <a:cubicBezTo>
                    <a:pt x="828" y="776"/>
                    <a:pt x="1001" y="603"/>
                    <a:pt x="1001" y="388"/>
                  </a:cubicBezTo>
                  <a:cubicBezTo>
                    <a:pt x="1001" y="174"/>
                    <a:pt x="828" y="0"/>
                    <a:pt x="613" y="0"/>
                  </a:cubicBezTo>
                  <a:cubicBezTo>
                    <a:pt x="333" y="0"/>
                    <a:pt x="148" y="288"/>
                    <a:pt x="256" y="541"/>
                  </a:cubicBezTo>
                  <a:cubicBezTo>
                    <a:pt x="106" y="541"/>
                    <a:pt x="106" y="541"/>
                    <a:pt x="106" y="541"/>
                  </a:cubicBezTo>
                  <a:cubicBezTo>
                    <a:pt x="82" y="517"/>
                    <a:pt x="82" y="517"/>
                    <a:pt x="82" y="517"/>
                  </a:cubicBezTo>
                  <a:cubicBezTo>
                    <a:pt x="76" y="511"/>
                    <a:pt x="66" y="511"/>
                    <a:pt x="60" y="517"/>
                  </a:cubicBezTo>
                  <a:cubicBezTo>
                    <a:pt x="7" y="570"/>
                    <a:pt x="7" y="570"/>
                    <a:pt x="7" y="570"/>
                  </a:cubicBezTo>
                  <a:cubicBezTo>
                    <a:pt x="0" y="576"/>
                    <a:pt x="0" y="586"/>
                    <a:pt x="7" y="592"/>
                  </a:cubicBezTo>
                  <a:cubicBezTo>
                    <a:pt x="60" y="645"/>
                    <a:pt x="60" y="645"/>
                    <a:pt x="60" y="645"/>
                  </a:cubicBezTo>
                  <a:cubicBezTo>
                    <a:pt x="66" y="651"/>
                    <a:pt x="76" y="651"/>
                    <a:pt x="82" y="645"/>
                  </a:cubicBezTo>
                  <a:cubicBezTo>
                    <a:pt x="106" y="621"/>
                    <a:pt x="106" y="621"/>
                    <a:pt x="106" y="621"/>
                  </a:cubicBezTo>
                  <a:close/>
                </a:path>
              </a:pathLst>
            </a:custGeom>
            <a:grpFill/>
            <a:ln w="12700" cap="flat" cmpd="sng" algn="ctr">
              <a:noFill/>
              <a:prstDash val="solid"/>
              <a:miter lim="800000"/>
            </a:ln>
            <a:effectLst>
              <a:outerShdw blurRad="406400" dist="228600" dir="2700000" sx="96000" sy="96000" algn="br" rotWithShape="0">
                <a:schemeClr val="bg1">
                  <a:lumMod val="50000"/>
                  <a:alpha val="14000"/>
                </a:scheme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94E"/>
                </a:solidFill>
                <a:effectLst/>
                <a:uLnTx/>
                <a:uFillTx/>
                <a:cs typeface="+mn-ea"/>
                <a:sym typeface="+mn-lt"/>
              </a:endParaRPr>
            </a:p>
          </p:txBody>
        </p:sp>
        <p:sp>
          <p:nvSpPr>
            <p:cNvPr id="25" name="Rectangle 6">
              <a:extLst>
                <a:ext uri="{FF2B5EF4-FFF2-40B4-BE49-F238E27FC236}">
                  <a16:creationId xmlns:a16="http://schemas.microsoft.com/office/drawing/2014/main" id="{1E7C3511-AD55-566E-4EDC-94B6BCED60A4}"/>
                </a:ext>
              </a:extLst>
            </p:cNvPr>
            <p:cNvSpPr/>
            <p:nvPr/>
          </p:nvSpPr>
          <p:spPr>
            <a:xfrm>
              <a:off x="6135704" y="4940468"/>
              <a:ext cx="320659" cy="320659"/>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grpSp>
      <p:grpSp>
        <p:nvGrpSpPr>
          <p:cNvPr id="67" name="Group 7">
            <a:extLst>
              <a:ext uri="{FF2B5EF4-FFF2-40B4-BE49-F238E27FC236}">
                <a16:creationId xmlns:a16="http://schemas.microsoft.com/office/drawing/2014/main" id="{40A04ECB-C511-31BA-FE62-2D327D5BCA7C}"/>
              </a:ext>
            </a:extLst>
          </p:cNvPr>
          <p:cNvGrpSpPr/>
          <p:nvPr/>
        </p:nvGrpSpPr>
        <p:grpSpPr>
          <a:xfrm>
            <a:off x="5417931" y="1861594"/>
            <a:ext cx="5487990" cy="3873875"/>
            <a:chOff x="5936981" y="2046352"/>
            <a:chExt cx="5487990" cy="3873875"/>
          </a:xfrm>
          <a:solidFill>
            <a:schemeClr val="bg1"/>
          </a:solidFill>
          <a:effectLst>
            <a:outerShdw blurRad="254000" dist="38100" dir="16200000" rotWithShape="0">
              <a:prstClr val="black">
                <a:alpha val="40000"/>
              </a:prstClr>
            </a:outerShdw>
          </a:effectLst>
        </p:grpSpPr>
        <p:sp>
          <p:nvSpPr>
            <p:cNvPr id="68" name="Freeform 6">
              <a:extLst>
                <a:ext uri="{FF2B5EF4-FFF2-40B4-BE49-F238E27FC236}">
                  <a16:creationId xmlns:a16="http://schemas.microsoft.com/office/drawing/2014/main" id="{3F825634-8064-933A-CA0C-FFDF57D0B2DC}"/>
                </a:ext>
              </a:extLst>
            </p:cNvPr>
            <p:cNvSpPr>
              <a:spLocks/>
            </p:cNvSpPr>
            <p:nvPr/>
          </p:nvSpPr>
          <p:spPr bwMode="auto">
            <a:xfrm>
              <a:off x="5936981" y="2046352"/>
              <a:ext cx="5487990" cy="3873875"/>
            </a:xfrm>
            <a:custGeom>
              <a:avLst/>
              <a:gdLst>
                <a:gd name="T0" fmla="*/ 106 w 947"/>
                <a:gd name="T1" fmla="*/ 450 h 668"/>
                <a:gd name="T2" fmla="*/ 300 w 947"/>
                <a:gd name="T3" fmla="*/ 450 h 668"/>
                <a:gd name="T4" fmla="*/ 613 w 947"/>
                <a:gd name="T5" fmla="*/ 668 h 668"/>
                <a:gd name="T6" fmla="*/ 947 w 947"/>
                <a:gd name="T7" fmla="*/ 334 h 668"/>
                <a:gd name="T8" fmla="*/ 613 w 947"/>
                <a:gd name="T9" fmla="*/ 0 h 668"/>
                <a:gd name="T10" fmla="*/ 281 w 947"/>
                <a:gd name="T11" fmla="*/ 370 h 668"/>
                <a:gd name="T12" fmla="*/ 106 w 947"/>
                <a:gd name="T13" fmla="*/ 370 h 668"/>
                <a:gd name="T14" fmla="*/ 82 w 947"/>
                <a:gd name="T15" fmla="*/ 345 h 668"/>
                <a:gd name="T16" fmla="*/ 60 w 947"/>
                <a:gd name="T17" fmla="*/ 345 h 668"/>
                <a:gd name="T18" fmla="*/ 7 w 947"/>
                <a:gd name="T19" fmla="*/ 399 h 668"/>
                <a:gd name="T20" fmla="*/ 7 w 947"/>
                <a:gd name="T21" fmla="*/ 421 h 668"/>
                <a:gd name="T22" fmla="*/ 60 w 947"/>
                <a:gd name="T23" fmla="*/ 474 h 668"/>
                <a:gd name="T24" fmla="*/ 82 w 947"/>
                <a:gd name="T25" fmla="*/ 474 h 668"/>
                <a:gd name="T26" fmla="*/ 106 w 947"/>
                <a:gd name="T27" fmla="*/ 450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7" h="668">
                  <a:moveTo>
                    <a:pt x="106" y="450"/>
                  </a:moveTo>
                  <a:cubicBezTo>
                    <a:pt x="300" y="450"/>
                    <a:pt x="300" y="450"/>
                    <a:pt x="300" y="450"/>
                  </a:cubicBezTo>
                  <a:cubicBezTo>
                    <a:pt x="347" y="577"/>
                    <a:pt x="469" y="668"/>
                    <a:pt x="613" y="668"/>
                  </a:cubicBezTo>
                  <a:cubicBezTo>
                    <a:pt x="798" y="668"/>
                    <a:pt x="947" y="519"/>
                    <a:pt x="947" y="334"/>
                  </a:cubicBezTo>
                  <a:cubicBezTo>
                    <a:pt x="947" y="150"/>
                    <a:pt x="798" y="0"/>
                    <a:pt x="613" y="0"/>
                  </a:cubicBezTo>
                  <a:cubicBezTo>
                    <a:pt x="414" y="0"/>
                    <a:pt x="260" y="173"/>
                    <a:pt x="281" y="370"/>
                  </a:cubicBezTo>
                  <a:cubicBezTo>
                    <a:pt x="106" y="370"/>
                    <a:pt x="106" y="370"/>
                    <a:pt x="106" y="370"/>
                  </a:cubicBezTo>
                  <a:cubicBezTo>
                    <a:pt x="82" y="345"/>
                    <a:pt x="82" y="345"/>
                    <a:pt x="82" y="345"/>
                  </a:cubicBezTo>
                  <a:cubicBezTo>
                    <a:pt x="76" y="339"/>
                    <a:pt x="66" y="339"/>
                    <a:pt x="60" y="345"/>
                  </a:cubicBezTo>
                  <a:cubicBezTo>
                    <a:pt x="7" y="399"/>
                    <a:pt x="7" y="399"/>
                    <a:pt x="7" y="399"/>
                  </a:cubicBezTo>
                  <a:cubicBezTo>
                    <a:pt x="0" y="405"/>
                    <a:pt x="0" y="415"/>
                    <a:pt x="7" y="421"/>
                  </a:cubicBezTo>
                  <a:cubicBezTo>
                    <a:pt x="60" y="474"/>
                    <a:pt x="60" y="474"/>
                    <a:pt x="60" y="474"/>
                  </a:cubicBezTo>
                  <a:cubicBezTo>
                    <a:pt x="66" y="480"/>
                    <a:pt x="76" y="480"/>
                    <a:pt x="82" y="474"/>
                  </a:cubicBezTo>
                  <a:cubicBezTo>
                    <a:pt x="106" y="450"/>
                    <a:pt x="106" y="450"/>
                    <a:pt x="106" y="450"/>
                  </a:cubicBezTo>
                  <a:close/>
                </a:path>
              </a:pathLst>
            </a:custGeom>
            <a:grpFill/>
            <a:ln w="12700" cap="flat" cmpd="sng" algn="ctr">
              <a:noFill/>
              <a:prstDash val="solid"/>
              <a:miter lim="800000"/>
            </a:ln>
            <a:effectLst>
              <a:outerShdw blurRad="406400" dist="228600" dir="2700000" sx="96000" sy="96000" algn="br" rotWithShape="0">
                <a:schemeClr val="bg1">
                  <a:lumMod val="50000"/>
                  <a:alpha val="14000"/>
                </a:scheme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94E"/>
                </a:solidFill>
                <a:effectLst/>
                <a:uLnTx/>
                <a:uFillTx/>
                <a:cs typeface="+mn-ea"/>
                <a:sym typeface="+mn-lt"/>
              </a:endParaRPr>
            </a:p>
          </p:txBody>
        </p:sp>
        <p:sp>
          <p:nvSpPr>
            <p:cNvPr id="69" name="Rectangle 9">
              <a:extLst>
                <a:ext uri="{FF2B5EF4-FFF2-40B4-BE49-F238E27FC236}">
                  <a16:creationId xmlns:a16="http://schemas.microsoft.com/office/drawing/2014/main" id="{2F8297E9-510B-6694-8AF3-2091063FE441}"/>
                </a:ext>
              </a:extLst>
            </p:cNvPr>
            <p:cNvSpPr/>
            <p:nvPr/>
          </p:nvSpPr>
          <p:spPr>
            <a:xfrm>
              <a:off x="6135704" y="4249906"/>
              <a:ext cx="320659" cy="320659"/>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cs typeface="+mn-ea"/>
                <a:sym typeface="+mn-lt"/>
              </a:endParaRPr>
            </a:p>
          </p:txBody>
        </p:sp>
      </p:grpSp>
      <p:grpSp>
        <p:nvGrpSpPr>
          <p:cNvPr id="70" name="Group 10">
            <a:extLst>
              <a:ext uri="{FF2B5EF4-FFF2-40B4-BE49-F238E27FC236}">
                <a16:creationId xmlns:a16="http://schemas.microsoft.com/office/drawing/2014/main" id="{3EBBA86E-100B-E88A-E639-5C185AF98238}"/>
              </a:ext>
            </a:extLst>
          </p:cNvPr>
          <p:cNvGrpSpPr/>
          <p:nvPr/>
        </p:nvGrpSpPr>
        <p:grpSpPr>
          <a:xfrm>
            <a:off x="5417931" y="2180084"/>
            <a:ext cx="5176000" cy="3241229"/>
            <a:chOff x="5936981" y="2364842"/>
            <a:chExt cx="5176000" cy="3241229"/>
          </a:xfrm>
          <a:solidFill>
            <a:srgbClr val="1A2F64"/>
          </a:solidFill>
        </p:grpSpPr>
        <p:sp>
          <p:nvSpPr>
            <p:cNvPr id="71" name="Freeform 7">
              <a:extLst>
                <a:ext uri="{FF2B5EF4-FFF2-40B4-BE49-F238E27FC236}">
                  <a16:creationId xmlns:a16="http://schemas.microsoft.com/office/drawing/2014/main" id="{30ACF2A6-D385-6C3A-E7FE-E567E0A30A89}"/>
                </a:ext>
              </a:extLst>
            </p:cNvPr>
            <p:cNvSpPr>
              <a:spLocks/>
            </p:cNvSpPr>
            <p:nvPr/>
          </p:nvSpPr>
          <p:spPr bwMode="auto">
            <a:xfrm>
              <a:off x="5936981" y="2364842"/>
              <a:ext cx="5176000" cy="3241229"/>
            </a:xfrm>
            <a:custGeom>
              <a:avLst/>
              <a:gdLst>
                <a:gd name="T0" fmla="*/ 106 w 893"/>
                <a:gd name="T1" fmla="*/ 274 h 559"/>
                <a:gd name="T2" fmla="*/ 334 w 893"/>
                <a:gd name="T3" fmla="*/ 274 h 559"/>
                <a:gd name="T4" fmla="*/ 613 w 893"/>
                <a:gd name="T5" fmla="*/ 559 h 559"/>
                <a:gd name="T6" fmla="*/ 893 w 893"/>
                <a:gd name="T7" fmla="*/ 279 h 559"/>
                <a:gd name="T8" fmla="*/ 613 w 893"/>
                <a:gd name="T9" fmla="*/ 0 h 559"/>
                <a:gd name="T10" fmla="*/ 347 w 893"/>
                <a:gd name="T11" fmla="*/ 194 h 559"/>
                <a:gd name="T12" fmla="*/ 106 w 893"/>
                <a:gd name="T13" fmla="*/ 194 h 559"/>
                <a:gd name="T14" fmla="*/ 82 w 893"/>
                <a:gd name="T15" fmla="*/ 170 h 559"/>
                <a:gd name="T16" fmla="*/ 60 w 893"/>
                <a:gd name="T17" fmla="*/ 170 h 559"/>
                <a:gd name="T18" fmla="*/ 7 w 893"/>
                <a:gd name="T19" fmla="*/ 223 h 559"/>
                <a:gd name="T20" fmla="*/ 7 w 893"/>
                <a:gd name="T21" fmla="*/ 245 h 559"/>
                <a:gd name="T22" fmla="*/ 60 w 893"/>
                <a:gd name="T23" fmla="*/ 299 h 559"/>
                <a:gd name="T24" fmla="*/ 82 w 893"/>
                <a:gd name="T25" fmla="*/ 299 h 559"/>
                <a:gd name="T26" fmla="*/ 106 w 893"/>
                <a:gd name="T27" fmla="*/ 274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93" h="559">
                  <a:moveTo>
                    <a:pt x="106" y="274"/>
                  </a:moveTo>
                  <a:cubicBezTo>
                    <a:pt x="334" y="274"/>
                    <a:pt x="334" y="274"/>
                    <a:pt x="334" y="274"/>
                  </a:cubicBezTo>
                  <a:cubicBezTo>
                    <a:pt x="331" y="431"/>
                    <a:pt x="457" y="559"/>
                    <a:pt x="613" y="559"/>
                  </a:cubicBezTo>
                  <a:cubicBezTo>
                    <a:pt x="768" y="559"/>
                    <a:pt x="893" y="434"/>
                    <a:pt x="893" y="279"/>
                  </a:cubicBezTo>
                  <a:cubicBezTo>
                    <a:pt x="893" y="125"/>
                    <a:pt x="768" y="0"/>
                    <a:pt x="613" y="0"/>
                  </a:cubicBezTo>
                  <a:cubicBezTo>
                    <a:pt x="488" y="0"/>
                    <a:pt x="383" y="81"/>
                    <a:pt x="347" y="194"/>
                  </a:cubicBezTo>
                  <a:cubicBezTo>
                    <a:pt x="106" y="194"/>
                    <a:pt x="106" y="194"/>
                    <a:pt x="106" y="194"/>
                  </a:cubicBezTo>
                  <a:cubicBezTo>
                    <a:pt x="82" y="170"/>
                    <a:pt x="82" y="170"/>
                    <a:pt x="82" y="170"/>
                  </a:cubicBezTo>
                  <a:cubicBezTo>
                    <a:pt x="76" y="164"/>
                    <a:pt x="66" y="164"/>
                    <a:pt x="60" y="170"/>
                  </a:cubicBezTo>
                  <a:cubicBezTo>
                    <a:pt x="7" y="223"/>
                    <a:pt x="7" y="223"/>
                    <a:pt x="7" y="223"/>
                  </a:cubicBezTo>
                  <a:cubicBezTo>
                    <a:pt x="0" y="230"/>
                    <a:pt x="0" y="239"/>
                    <a:pt x="7" y="245"/>
                  </a:cubicBezTo>
                  <a:cubicBezTo>
                    <a:pt x="60" y="299"/>
                    <a:pt x="60" y="299"/>
                    <a:pt x="60" y="299"/>
                  </a:cubicBezTo>
                  <a:cubicBezTo>
                    <a:pt x="66" y="305"/>
                    <a:pt x="76" y="305"/>
                    <a:pt x="82" y="299"/>
                  </a:cubicBezTo>
                  <a:cubicBezTo>
                    <a:pt x="106" y="274"/>
                    <a:pt x="106" y="274"/>
                    <a:pt x="106" y="274"/>
                  </a:cubicBezTo>
                  <a:close/>
                </a:path>
              </a:pathLst>
            </a:custGeom>
            <a:grpFill/>
            <a:ln w="12700" cap="flat" cmpd="sng" algn="ctr">
              <a:noFill/>
              <a:prstDash val="solid"/>
              <a:miter lim="800000"/>
            </a:ln>
            <a:effectLst>
              <a:outerShdw blurRad="406400" dist="228600" dir="2700000" sx="96000" sy="96000" algn="br" rotWithShape="0">
                <a:srgbClr val="1A2F64">
                  <a:alpha val="14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94E"/>
                </a:solidFill>
                <a:effectLst/>
                <a:uLnTx/>
                <a:uFillTx/>
                <a:cs typeface="+mn-ea"/>
                <a:sym typeface="+mn-lt"/>
              </a:endParaRPr>
            </a:p>
          </p:txBody>
        </p:sp>
        <p:sp>
          <p:nvSpPr>
            <p:cNvPr id="72" name="Rectangle 12">
              <a:extLst>
                <a:ext uri="{FF2B5EF4-FFF2-40B4-BE49-F238E27FC236}">
                  <a16:creationId xmlns:a16="http://schemas.microsoft.com/office/drawing/2014/main" id="{7EFF78B8-89CD-9999-8D70-C856D280DEC8}"/>
                </a:ext>
              </a:extLst>
            </p:cNvPr>
            <p:cNvSpPr/>
            <p:nvPr/>
          </p:nvSpPr>
          <p:spPr>
            <a:xfrm>
              <a:off x="6135704" y="3559194"/>
              <a:ext cx="320659" cy="320659"/>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grpSp>
      <p:grpSp>
        <p:nvGrpSpPr>
          <p:cNvPr id="73" name="Group 13">
            <a:extLst>
              <a:ext uri="{FF2B5EF4-FFF2-40B4-BE49-F238E27FC236}">
                <a16:creationId xmlns:a16="http://schemas.microsoft.com/office/drawing/2014/main" id="{B4EFCAA2-C41A-8FBE-CB3E-223BBC861959}"/>
              </a:ext>
            </a:extLst>
          </p:cNvPr>
          <p:cNvGrpSpPr/>
          <p:nvPr/>
        </p:nvGrpSpPr>
        <p:grpSpPr>
          <a:xfrm>
            <a:off x="5417931" y="2245082"/>
            <a:ext cx="4840177" cy="2840409"/>
            <a:chOff x="5936981" y="2429840"/>
            <a:chExt cx="4840177" cy="2840409"/>
          </a:xfrm>
          <a:solidFill>
            <a:schemeClr val="bg1"/>
          </a:solidFill>
          <a:effectLst>
            <a:outerShdw blurRad="254000" sx="102000" sy="102000" algn="ctr" rotWithShape="0">
              <a:prstClr val="black">
                <a:alpha val="40000"/>
              </a:prstClr>
            </a:outerShdw>
          </a:effectLst>
        </p:grpSpPr>
        <p:sp>
          <p:nvSpPr>
            <p:cNvPr id="74" name="Freeform 8">
              <a:extLst>
                <a:ext uri="{FF2B5EF4-FFF2-40B4-BE49-F238E27FC236}">
                  <a16:creationId xmlns:a16="http://schemas.microsoft.com/office/drawing/2014/main" id="{7EA193B7-5E49-CD8F-AC2E-385A39A489C5}"/>
                </a:ext>
              </a:extLst>
            </p:cNvPr>
            <p:cNvSpPr>
              <a:spLocks/>
            </p:cNvSpPr>
            <p:nvPr/>
          </p:nvSpPr>
          <p:spPr bwMode="auto">
            <a:xfrm>
              <a:off x="5936981" y="2429840"/>
              <a:ext cx="4840177" cy="2840409"/>
            </a:xfrm>
            <a:custGeom>
              <a:avLst/>
              <a:gdLst>
                <a:gd name="T0" fmla="*/ 522 w 835"/>
                <a:gd name="T1" fmla="*/ 66 h 490"/>
                <a:gd name="T2" fmla="*/ 106 w 835"/>
                <a:gd name="T3" fmla="*/ 66 h 490"/>
                <a:gd name="T4" fmla="*/ 82 w 835"/>
                <a:gd name="T5" fmla="*/ 42 h 490"/>
                <a:gd name="T6" fmla="*/ 60 w 835"/>
                <a:gd name="T7" fmla="*/ 42 h 490"/>
                <a:gd name="T8" fmla="*/ 7 w 835"/>
                <a:gd name="T9" fmla="*/ 95 h 490"/>
                <a:gd name="T10" fmla="*/ 7 w 835"/>
                <a:gd name="T11" fmla="*/ 117 h 490"/>
                <a:gd name="T12" fmla="*/ 60 w 835"/>
                <a:gd name="T13" fmla="*/ 170 h 490"/>
                <a:gd name="T14" fmla="*/ 82 w 835"/>
                <a:gd name="T15" fmla="*/ 170 h 490"/>
                <a:gd name="T16" fmla="*/ 106 w 835"/>
                <a:gd name="T17" fmla="*/ 146 h 490"/>
                <a:gd name="T18" fmla="*/ 428 w 835"/>
                <a:gd name="T19" fmla="*/ 146 h 490"/>
                <a:gd name="T20" fmla="*/ 613 w 835"/>
                <a:gd name="T21" fmla="*/ 490 h 490"/>
                <a:gd name="T22" fmla="*/ 835 w 835"/>
                <a:gd name="T23" fmla="*/ 268 h 490"/>
                <a:gd name="T24" fmla="*/ 522 w 835"/>
                <a:gd name="T25" fmla="*/ 66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5" h="490">
                  <a:moveTo>
                    <a:pt x="522" y="66"/>
                  </a:moveTo>
                  <a:cubicBezTo>
                    <a:pt x="106" y="66"/>
                    <a:pt x="106" y="66"/>
                    <a:pt x="106" y="66"/>
                  </a:cubicBezTo>
                  <a:cubicBezTo>
                    <a:pt x="82" y="42"/>
                    <a:pt x="82" y="42"/>
                    <a:pt x="82" y="42"/>
                  </a:cubicBezTo>
                  <a:cubicBezTo>
                    <a:pt x="76" y="36"/>
                    <a:pt x="66" y="36"/>
                    <a:pt x="60" y="42"/>
                  </a:cubicBezTo>
                  <a:cubicBezTo>
                    <a:pt x="7" y="95"/>
                    <a:pt x="7" y="95"/>
                    <a:pt x="7" y="95"/>
                  </a:cubicBezTo>
                  <a:cubicBezTo>
                    <a:pt x="0" y="101"/>
                    <a:pt x="0" y="111"/>
                    <a:pt x="7" y="117"/>
                  </a:cubicBezTo>
                  <a:cubicBezTo>
                    <a:pt x="60" y="170"/>
                    <a:pt x="60" y="170"/>
                    <a:pt x="60" y="170"/>
                  </a:cubicBezTo>
                  <a:cubicBezTo>
                    <a:pt x="66" y="176"/>
                    <a:pt x="76" y="176"/>
                    <a:pt x="82" y="170"/>
                  </a:cubicBezTo>
                  <a:cubicBezTo>
                    <a:pt x="106" y="146"/>
                    <a:pt x="106" y="146"/>
                    <a:pt x="106" y="146"/>
                  </a:cubicBezTo>
                  <a:cubicBezTo>
                    <a:pt x="428" y="146"/>
                    <a:pt x="428" y="146"/>
                    <a:pt x="428" y="146"/>
                  </a:cubicBezTo>
                  <a:cubicBezTo>
                    <a:pt x="332" y="291"/>
                    <a:pt x="435" y="490"/>
                    <a:pt x="613" y="490"/>
                  </a:cubicBezTo>
                  <a:cubicBezTo>
                    <a:pt x="736" y="490"/>
                    <a:pt x="835" y="391"/>
                    <a:pt x="835" y="268"/>
                  </a:cubicBezTo>
                  <a:cubicBezTo>
                    <a:pt x="835" y="106"/>
                    <a:pt x="667" y="0"/>
                    <a:pt x="522" y="66"/>
                  </a:cubicBezTo>
                  <a:close/>
                </a:path>
              </a:pathLst>
            </a:custGeom>
            <a:grpFill/>
            <a:ln w="12700" cap="flat" cmpd="sng" algn="ctr">
              <a:noFill/>
              <a:prstDash val="solid"/>
              <a:miter lim="800000"/>
            </a:ln>
            <a:effectLst>
              <a:outerShdw blurRad="406400" dist="228600" dir="2700000" sx="96000" sy="96000" algn="br" rotWithShape="0">
                <a:schemeClr val="bg1">
                  <a:lumMod val="50000"/>
                  <a:alpha val="14000"/>
                </a:scheme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94E"/>
                </a:solidFill>
                <a:effectLst/>
                <a:uLnTx/>
                <a:uFillTx/>
                <a:cs typeface="+mn-ea"/>
                <a:sym typeface="+mn-lt"/>
              </a:endParaRPr>
            </a:p>
          </p:txBody>
        </p:sp>
        <p:sp>
          <p:nvSpPr>
            <p:cNvPr id="75" name="TextBox 15">
              <a:extLst>
                <a:ext uri="{FF2B5EF4-FFF2-40B4-BE49-F238E27FC236}">
                  <a16:creationId xmlns:a16="http://schemas.microsoft.com/office/drawing/2014/main" id="{AF9B7090-4D36-81A5-11B9-4D0C704D9171}"/>
                </a:ext>
              </a:extLst>
            </p:cNvPr>
            <p:cNvSpPr txBox="1"/>
            <p:nvPr/>
          </p:nvSpPr>
          <p:spPr>
            <a:xfrm>
              <a:off x="8454579" y="3592207"/>
              <a:ext cx="2130806" cy="806375"/>
            </a:xfrm>
            <a:prstGeom prst="rect">
              <a:avLst/>
            </a:prstGeom>
            <a:grpFill/>
          </p:spPr>
          <p:txBody>
            <a:bodyPr wrap="square" rtlCol="0">
              <a:spAutoFit/>
            </a:bodyP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rgbClr val="1A2F64"/>
                  </a:solidFill>
                  <a:effectLst/>
                  <a:uLnTx/>
                  <a:uFillTx/>
                  <a:cs typeface="+mn-ea"/>
                  <a:sym typeface="+mn-lt"/>
                </a:rPr>
                <a:t>Add the title text here</a:t>
              </a:r>
            </a:p>
          </p:txBody>
        </p:sp>
        <p:sp>
          <p:nvSpPr>
            <p:cNvPr id="76" name="Rectangle 16">
              <a:extLst>
                <a:ext uri="{FF2B5EF4-FFF2-40B4-BE49-F238E27FC236}">
                  <a16:creationId xmlns:a16="http://schemas.microsoft.com/office/drawing/2014/main" id="{CFC1AB79-F74E-F015-7B25-5FF320D1B0A8}"/>
                </a:ext>
              </a:extLst>
            </p:cNvPr>
            <p:cNvSpPr/>
            <p:nvPr/>
          </p:nvSpPr>
          <p:spPr>
            <a:xfrm>
              <a:off x="6135704" y="2868482"/>
              <a:ext cx="320659" cy="320659"/>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grpSp>
      <p:sp>
        <p:nvSpPr>
          <p:cNvPr id="77" name="椭圆 76">
            <a:extLst>
              <a:ext uri="{FF2B5EF4-FFF2-40B4-BE49-F238E27FC236}">
                <a16:creationId xmlns:a16="http://schemas.microsoft.com/office/drawing/2014/main" id="{E8F13850-F430-AB98-9757-F75E3CBD5BF0}"/>
              </a:ext>
            </a:extLst>
          </p:cNvPr>
          <p:cNvSpPr/>
          <p:nvPr/>
        </p:nvSpPr>
        <p:spPr>
          <a:xfrm>
            <a:off x="1348665" y="1806557"/>
            <a:ext cx="773996" cy="773996"/>
          </a:xfrm>
          <a:prstGeom prst="ellipse">
            <a:avLst/>
          </a:prstGeom>
          <a:gradFill>
            <a:gsLst>
              <a:gs pos="24000">
                <a:srgbClr val="BF9645"/>
              </a:gs>
              <a:gs pos="87000">
                <a:srgbClr val="E5BA7C"/>
              </a:gs>
            </a:gsLst>
            <a:lin ang="13500000" scaled="1"/>
          </a:gradFill>
          <a:ln w="12700" cap="flat" cmpd="sng" algn="ctr">
            <a:noFill/>
            <a:prstDash val="solid"/>
            <a:miter lim="800000"/>
          </a:ln>
          <a:effectLst>
            <a:outerShdw blurRad="508000" dist="381000" dir="8100000" algn="tr" rotWithShape="0">
              <a:sysClr val="window" lastClr="FFFFFF">
                <a:lumMod val="50000"/>
                <a:alpha val="40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78" name="椭圆 77">
            <a:extLst>
              <a:ext uri="{FF2B5EF4-FFF2-40B4-BE49-F238E27FC236}">
                <a16:creationId xmlns:a16="http://schemas.microsoft.com/office/drawing/2014/main" id="{344BF8DB-4D9B-812E-F47E-2EA9201E431E}"/>
              </a:ext>
            </a:extLst>
          </p:cNvPr>
          <p:cNvSpPr/>
          <p:nvPr/>
        </p:nvSpPr>
        <p:spPr>
          <a:xfrm>
            <a:off x="1348665" y="2868213"/>
            <a:ext cx="773996" cy="773996"/>
          </a:xfrm>
          <a:prstGeom prst="ellipse">
            <a:avLst/>
          </a:prstGeom>
          <a:solidFill>
            <a:srgbClr val="1A2F64"/>
          </a:solidFill>
          <a:ln w="12700" cap="flat" cmpd="sng" algn="ctr">
            <a:noFill/>
            <a:prstDash val="solid"/>
            <a:miter lim="800000"/>
          </a:ln>
          <a:effectLst>
            <a:outerShdw blurRad="508000" dist="381000" dir="8100000" algn="tr" rotWithShape="0">
              <a:sysClr val="window" lastClr="FFFFFF">
                <a:lumMod val="50000"/>
                <a:alpha val="40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79" name="椭圆 78">
            <a:extLst>
              <a:ext uri="{FF2B5EF4-FFF2-40B4-BE49-F238E27FC236}">
                <a16:creationId xmlns:a16="http://schemas.microsoft.com/office/drawing/2014/main" id="{33491BC1-4B34-029E-B802-1A0B51254F72}"/>
              </a:ext>
            </a:extLst>
          </p:cNvPr>
          <p:cNvSpPr/>
          <p:nvPr/>
        </p:nvSpPr>
        <p:spPr>
          <a:xfrm>
            <a:off x="1348665" y="3929869"/>
            <a:ext cx="773996" cy="773996"/>
          </a:xfrm>
          <a:prstGeom prst="ellipse">
            <a:avLst/>
          </a:prstGeom>
          <a:gradFill>
            <a:gsLst>
              <a:gs pos="24000">
                <a:srgbClr val="BF9645"/>
              </a:gs>
              <a:gs pos="87000">
                <a:srgbClr val="E5BA7C"/>
              </a:gs>
            </a:gsLst>
            <a:lin ang="13500000" scaled="1"/>
          </a:gradFill>
          <a:ln w="12700" cap="flat" cmpd="sng" algn="ctr">
            <a:noFill/>
            <a:prstDash val="solid"/>
            <a:miter lim="800000"/>
          </a:ln>
          <a:effectLst>
            <a:outerShdw blurRad="508000" dist="381000" dir="8100000" algn="tr" rotWithShape="0">
              <a:sysClr val="window" lastClr="FFFFFF">
                <a:lumMod val="50000"/>
                <a:alpha val="40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80" name="椭圆 79">
            <a:extLst>
              <a:ext uri="{FF2B5EF4-FFF2-40B4-BE49-F238E27FC236}">
                <a16:creationId xmlns:a16="http://schemas.microsoft.com/office/drawing/2014/main" id="{ADB0CC79-A70C-0F72-8E4E-AC961C451533}"/>
              </a:ext>
            </a:extLst>
          </p:cNvPr>
          <p:cNvSpPr/>
          <p:nvPr/>
        </p:nvSpPr>
        <p:spPr>
          <a:xfrm>
            <a:off x="1348665" y="4991526"/>
            <a:ext cx="773996" cy="773996"/>
          </a:xfrm>
          <a:prstGeom prst="ellipse">
            <a:avLst/>
          </a:prstGeom>
          <a:solidFill>
            <a:srgbClr val="1A2F64"/>
          </a:solidFill>
          <a:ln w="12700" cap="flat" cmpd="sng" algn="ctr">
            <a:noFill/>
            <a:prstDash val="solid"/>
            <a:miter lim="800000"/>
          </a:ln>
          <a:effectLst>
            <a:outerShdw blurRad="508000" dist="381000" dir="8100000" algn="tr" rotWithShape="0">
              <a:sysClr val="window" lastClr="FFFFFF">
                <a:lumMod val="50000"/>
                <a:alpha val="40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81" name="TextBox 89">
            <a:extLst>
              <a:ext uri="{FF2B5EF4-FFF2-40B4-BE49-F238E27FC236}">
                <a16:creationId xmlns:a16="http://schemas.microsoft.com/office/drawing/2014/main" id="{2140D521-0BB1-C61B-463F-438F12DD1F32}"/>
              </a:ext>
            </a:extLst>
          </p:cNvPr>
          <p:cNvSpPr txBox="1"/>
          <p:nvPr/>
        </p:nvSpPr>
        <p:spPr>
          <a:xfrm>
            <a:off x="2232053" y="1773657"/>
            <a:ext cx="2700555" cy="705258"/>
          </a:xfrm>
          <a:prstGeom prst="rect">
            <a:avLst/>
          </a:prstGeom>
          <a:noFill/>
        </p:spPr>
        <p:txBody>
          <a:bodyPr wrap="square" rtlCol="0">
            <a:spAutoFit/>
          </a:bodyPr>
          <a:lstStyle/>
          <a:p>
            <a:pPr>
              <a:lnSpc>
                <a:spcPct val="150000"/>
              </a:lnSpc>
            </a:pPr>
            <a:r>
              <a:rPr lang="en-US" altLang="zh-CN" sz="1400" dirty="0">
                <a:solidFill>
                  <a:prstClr val="white">
                    <a:lumMod val="50000"/>
                  </a:prstClr>
                </a:solidFill>
                <a:cs typeface="+mn-ea"/>
                <a:sym typeface="+mn-lt"/>
              </a:rPr>
              <a:t>Click here to add content, content to match the title. </a:t>
            </a:r>
            <a:endParaRPr lang="zh-CN" altLang="en-US" sz="1400" dirty="0">
              <a:solidFill>
                <a:prstClr val="white">
                  <a:lumMod val="50000"/>
                </a:prstClr>
              </a:solidFill>
              <a:cs typeface="+mn-ea"/>
              <a:sym typeface="+mn-lt"/>
            </a:endParaRPr>
          </a:p>
        </p:txBody>
      </p:sp>
      <p:sp>
        <p:nvSpPr>
          <p:cNvPr id="82" name="TextBox 90">
            <a:extLst>
              <a:ext uri="{FF2B5EF4-FFF2-40B4-BE49-F238E27FC236}">
                <a16:creationId xmlns:a16="http://schemas.microsoft.com/office/drawing/2014/main" id="{1DC81909-9427-AB11-BCCA-95D4CE374932}"/>
              </a:ext>
            </a:extLst>
          </p:cNvPr>
          <p:cNvSpPr txBox="1"/>
          <p:nvPr/>
        </p:nvSpPr>
        <p:spPr>
          <a:xfrm>
            <a:off x="2232053" y="2835311"/>
            <a:ext cx="2700555" cy="705258"/>
          </a:xfrm>
          <a:prstGeom prst="rect">
            <a:avLst/>
          </a:prstGeom>
          <a:noFill/>
        </p:spPr>
        <p:txBody>
          <a:bodyPr wrap="square" rtlCol="0">
            <a:spAutoFit/>
          </a:bodyPr>
          <a:lstStyle/>
          <a:p>
            <a:pPr>
              <a:lnSpc>
                <a:spcPct val="150000"/>
              </a:lnSpc>
            </a:pPr>
            <a:r>
              <a:rPr lang="en-US" altLang="zh-CN" sz="1400" dirty="0">
                <a:solidFill>
                  <a:prstClr val="white">
                    <a:lumMod val="50000"/>
                  </a:prstClr>
                </a:solidFill>
                <a:cs typeface="+mn-ea"/>
                <a:sym typeface="+mn-lt"/>
              </a:rPr>
              <a:t>Click here to add content, content to match the title. </a:t>
            </a:r>
            <a:endParaRPr lang="zh-CN" altLang="en-US" sz="1400" dirty="0">
              <a:solidFill>
                <a:prstClr val="white">
                  <a:lumMod val="50000"/>
                </a:prstClr>
              </a:solidFill>
              <a:cs typeface="+mn-ea"/>
              <a:sym typeface="+mn-lt"/>
            </a:endParaRPr>
          </a:p>
        </p:txBody>
      </p:sp>
      <p:sp>
        <p:nvSpPr>
          <p:cNvPr id="83" name="TextBox 91">
            <a:extLst>
              <a:ext uri="{FF2B5EF4-FFF2-40B4-BE49-F238E27FC236}">
                <a16:creationId xmlns:a16="http://schemas.microsoft.com/office/drawing/2014/main" id="{36440B03-4086-81DB-BB1B-D2AA5DD212AB}"/>
              </a:ext>
            </a:extLst>
          </p:cNvPr>
          <p:cNvSpPr txBox="1"/>
          <p:nvPr/>
        </p:nvSpPr>
        <p:spPr>
          <a:xfrm>
            <a:off x="2232053" y="3896969"/>
            <a:ext cx="2700555" cy="705258"/>
          </a:xfrm>
          <a:prstGeom prst="rect">
            <a:avLst/>
          </a:prstGeom>
          <a:noFill/>
        </p:spPr>
        <p:txBody>
          <a:bodyPr wrap="square" rtlCol="0">
            <a:spAutoFit/>
          </a:bodyPr>
          <a:lstStyle/>
          <a:p>
            <a:pPr>
              <a:lnSpc>
                <a:spcPct val="150000"/>
              </a:lnSpc>
            </a:pPr>
            <a:r>
              <a:rPr lang="en-US" altLang="zh-CN" sz="1400" dirty="0">
                <a:solidFill>
                  <a:prstClr val="white">
                    <a:lumMod val="50000"/>
                  </a:prstClr>
                </a:solidFill>
                <a:cs typeface="+mn-ea"/>
                <a:sym typeface="+mn-lt"/>
              </a:rPr>
              <a:t>Click here to add content, content to match the title. </a:t>
            </a:r>
            <a:endParaRPr lang="zh-CN" altLang="en-US" sz="1400" dirty="0">
              <a:solidFill>
                <a:prstClr val="white">
                  <a:lumMod val="50000"/>
                </a:prstClr>
              </a:solidFill>
              <a:cs typeface="+mn-ea"/>
              <a:sym typeface="+mn-lt"/>
            </a:endParaRPr>
          </a:p>
        </p:txBody>
      </p:sp>
      <p:sp>
        <p:nvSpPr>
          <p:cNvPr id="84" name="TextBox 92">
            <a:extLst>
              <a:ext uri="{FF2B5EF4-FFF2-40B4-BE49-F238E27FC236}">
                <a16:creationId xmlns:a16="http://schemas.microsoft.com/office/drawing/2014/main" id="{A6A56FF0-7168-D78A-36E8-A39EB700A714}"/>
              </a:ext>
            </a:extLst>
          </p:cNvPr>
          <p:cNvSpPr txBox="1"/>
          <p:nvPr/>
        </p:nvSpPr>
        <p:spPr>
          <a:xfrm>
            <a:off x="2232053" y="4958626"/>
            <a:ext cx="2700555" cy="705258"/>
          </a:xfrm>
          <a:prstGeom prst="rect">
            <a:avLst/>
          </a:prstGeom>
          <a:noFill/>
        </p:spPr>
        <p:txBody>
          <a:bodyPr wrap="square" rtlCol="0">
            <a:spAutoFit/>
          </a:bodyPr>
          <a:lstStyle/>
          <a:p>
            <a:pPr>
              <a:lnSpc>
                <a:spcPct val="150000"/>
              </a:lnSpc>
            </a:pPr>
            <a:r>
              <a:rPr lang="en-US" altLang="zh-CN" sz="1400" dirty="0">
                <a:solidFill>
                  <a:prstClr val="white">
                    <a:lumMod val="50000"/>
                  </a:prstClr>
                </a:solidFill>
                <a:cs typeface="+mn-ea"/>
                <a:sym typeface="+mn-lt"/>
              </a:rPr>
              <a:t>Click here to add content, content to match the title. </a:t>
            </a:r>
            <a:endParaRPr lang="zh-CN" altLang="en-US" sz="1400" dirty="0">
              <a:solidFill>
                <a:prstClr val="white">
                  <a:lumMod val="50000"/>
                </a:prstClr>
              </a:solidFill>
              <a:cs typeface="+mn-ea"/>
              <a:sym typeface="+mn-lt"/>
            </a:endParaRPr>
          </a:p>
        </p:txBody>
      </p:sp>
      <p:sp>
        <p:nvSpPr>
          <p:cNvPr id="85" name="Freeform 24">
            <a:extLst>
              <a:ext uri="{FF2B5EF4-FFF2-40B4-BE49-F238E27FC236}">
                <a16:creationId xmlns:a16="http://schemas.microsoft.com/office/drawing/2014/main" id="{B12CA18D-A2EC-8E10-C08E-200B0D1A52D1}"/>
              </a:ext>
            </a:extLst>
          </p:cNvPr>
          <p:cNvSpPr>
            <a:spLocks noEditPoints="1"/>
          </p:cNvSpPr>
          <p:nvPr/>
        </p:nvSpPr>
        <p:spPr bwMode="auto">
          <a:xfrm>
            <a:off x="1589674" y="4165895"/>
            <a:ext cx="291979" cy="301944"/>
          </a:xfrm>
          <a:custGeom>
            <a:avLst/>
            <a:gdLst>
              <a:gd name="T0" fmla="*/ 100 w 124"/>
              <a:gd name="T1" fmla="*/ 80 h 128"/>
              <a:gd name="T2" fmla="*/ 80 w 124"/>
              <a:gd name="T3" fmla="*/ 91 h 128"/>
              <a:gd name="T4" fmla="*/ 46 w 124"/>
              <a:gd name="T5" fmla="*/ 75 h 128"/>
              <a:gd name="T6" fmla="*/ 48 w 124"/>
              <a:gd name="T7" fmla="*/ 64 h 128"/>
              <a:gd name="T8" fmla="*/ 46 w 124"/>
              <a:gd name="T9" fmla="*/ 54 h 128"/>
              <a:gd name="T10" fmla="*/ 81 w 124"/>
              <a:gd name="T11" fmla="*/ 38 h 128"/>
              <a:gd name="T12" fmla="*/ 100 w 124"/>
              <a:gd name="T13" fmla="*/ 48 h 128"/>
              <a:gd name="T14" fmla="*/ 124 w 124"/>
              <a:gd name="T15" fmla="*/ 24 h 128"/>
              <a:gd name="T16" fmla="*/ 100 w 124"/>
              <a:gd name="T17" fmla="*/ 0 h 128"/>
              <a:gd name="T18" fmla="*/ 76 w 124"/>
              <a:gd name="T19" fmla="*/ 24 h 128"/>
              <a:gd name="T20" fmla="*/ 77 w 124"/>
              <a:gd name="T21" fmla="*/ 31 h 128"/>
              <a:gd name="T22" fmla="*/ 41 w 124"/>
              <a:gd name="T23" fmla="*/ 47 h 128"/>
              <a:gd name="T24" fmla="*/ 24 w 124"/>
              <a:gd name="T25" fmla="*/ 40 h 128"/>
              <a:gd name="T26" fmla="*/ 0 w 124"/>
              <a:gd name="T27" fmla="*/ 64 h 128"/>
              <a:gd name="T28" fmla="*/ 24 w 124"/>
              <a:gd name="T29" fmla="*/ 88 h 128"/>
              <a:gd name="T30" fmla="*/ 41 w 124"/>
              <a:gd name="T31" fmla="*/ 82 h 128"/>
              <a:gd name="T32" fmla="*/ 77 w 124"/>
              <a:gd name="T33" fmla="*/ 99 h 128"/>
              <a:gd name="T34" fmla="*/ 76 w 124"/>
              <a:gd name="T35" fmla="*/ 104 h 128"/>
              <a:gd name="T36" fmla="*/ 100 w 124"/>
              <a:gd name="T37" fmla="*/ 128 h 128"/>
              <a:gd name="T38" fmla="*/ 124 w 124"/>
              <a:gd name="T39" fmla="*/ 104 h 128"/>
              <a:gd name="T40" fmla="*/ 100 w 124"/>
              <a:gd name="T41" fmla="*/ 80 h 128"/>
              <a:gd name="T42" fmla="*/ 100 w 124"/>
              <a:gd name="T43" fmla="*/ 8 h 128"/>
              <a:gd name="T44" fmla="*/ 116 w 124"/>
              <a:gd name="T45" fmla="*/ 24 h 128"/>
              <a:gd name="T46" fmla="*/ 100 w 124"/>
              <a:gd name="T47" fmla="*/ 40 h 128"/>
              <a:gd name="T48" fmla="*/ 84 w 124"/>
              <a:gd name="T49" fmla="*/ 24 h 128"/>
              <a:gd name="T50" fmla="*/ 100 w 124"/>
              <a:gd name="T51" fmla="*/ 8 h 128"/>
              <a:gd name="T52" fmla="*/ 24 w 124"/>
              <a:gd name="T53" fmla="*/ 80 h 128"/>
              <a:gd name="T54" fmla="*/ 8 w 124"/>
              <a:gd name="T55" fmla="*/ 64 h 128"/>
              <a:gd name="T56" fmla="*/ 24 w 124"/>
              <a:gd name="T57" fmla="*/ 48 h 128"/>
              <a:gd name="T58" fmla="*/ 40 w 124"/>
              <a:gd name="T59" fmla="*/ 64 h 128"/>
              <a:gd name="T60" fmla="*/ 24 w 124"/>
              <a:gd name="T61" fmla="*/ 80 h 128"/>
              <a:gd name="T62" fmla="*/ 100 w 124"/>
              <a:gd name="T63" fmla="*/ 120 h 128"/>
              <a:gd name="T64" fmla="*/ 84 w 124"/>
              <a:gd name="T65" fmla="*/ 104 h 128"/>
              <a:gd name="T66" fmla="*/ 100 w 124"/>
              <a:gd name="T67" fmla="*/ 88 h 128"/>
              <a:gd name="T68" fmla="*/ 116 w 124"/>
              <a:gd name="T69" fmla="*/ 104 h 128"/>
              <a:gd name="T70" fmla="*/ 100 w 124"/>
              <a:gd name="T71"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4" h="128">
                <a:moveTo>
                  <a:pt x="100" y="80"/>
                </a:moveTo>
                <a:cubicBezTo>
                  <a:pt x="92" y="80"/>
                  <a:pt x="85" y="85"/>
                  <a:pt x="80" y="91"/>
                </a:cubicBezTo>
                <a:cubicBezTo>
                  <a:pt x="46" y="75"/>
                  <a:pt x="46" y="75"/>
                  <a:pt x="46" y="75"/>
                </a:cubicBezTo>
                <a:cubicBezTo>
                  <a:pt x="47" y="72"/>
                  <a:pt x="48" y="68"/>
                  <a:pt x="48" y="64"/>
                </a:cubicBezTo>
                <a:cubicBezTo>
                  <a:pt x="48" y="61"/>
                  <a:pt x="47" y="57"/>
                  <a:pt x="46" y="54"/>
                </a:cubicBezTo>
                <a:cubicBezTo>
                  <a:pt x="81" y="38"/>
                  <a:pt x="81" y="38"/>
                  <a:pt x="81" y="38"/>
                </a:cubicBezTo>
                <a:cubicBezTo>
                  <a:pt x="85" y="44"/>
                  <a:pt x="92" y="48"/>
                  <a:pt x="100" y="48"/>
                </a:cubicBezTo>
                <a:cubicBezTo>
                  <a:pt x="113" y="48"/>
                  <a:pt x="124" y="38"/>
                  <a:pt x="124" y="24"/>
                </a:cubicBezTo>
                <a:cubicBezTo>
                  <a:pt x="124" y="11"/>
                  <a:pt x="113" y="0"/>
                  <a:pt x="100" y="0"/>
                </a:cubicBezTo>
                <a:cubicBezTo>
                  <a:pt x="87" y="0"/>
                  <a:pt x="76" y="11"/>
                  <a:pt x="76" y="24"/>
                </a:cubicBezTo>
                <a:cubicBezTo>
                  <a:pt x="76" y="27"/>
                  <a:pt x="77" y="29"/>
                  <a:pt x="77" y="31"/>
                </a:cubicBezTo>
                <a:cubicBezTo>
                  <a:pt x="41" y="47"/>
                  <a:pt x="41" y="47"/>
                  <a:pt x="41" y="47"/>
                </a:cubicBezTo>
                <a:cubicBezTo>
                  <a:pt x="37" y="43"/>
                  <a:pt x="31" y="40"/>
                  <a:pt x="24" y="40"/>
                </a:cubicBezTo>
                <a:cubicBezTo>
                  <a:pt x="11" y="40"/>
                  <a:pt x="0" y="51"/>
                  <a:pt x="0" y="64"/>
                </a:cubicBezTo>
                <a:cubicBezTo>
                  <a:pt x="0" y="78"/>
                  <a:pt x="11" y="88"/>
                  <a:pt x="24" y="88"/>
                </a:cubicBezTo>
                <a:cubicBezTo>
                  <a:pt x="31" y="88"/>
                  <a:pt x="36" y="86"/>
                  <a:pt x="41" y="82"/>
                </a:cubicBezTo>
                <a:cubicBezTo>
                  <a:pt x="77" y="99"/>
                  <a:pt x="77" y="99"/>
                  <a:pt x="77" y="99"/>
                </a:cubicBezTo>
                <a:cubicBezTo>
                  <a:pt x="76" y="100"/>
                  <a:pt x="76" y="102"/>
                  <a:pt x="76" y="104"/>
                </a:cubicBezTo>
                <a:cubicBezTo>
                  <a:pt x="76" y="118"/>
                  <a:pt x="87" y="128"/>
                  <a:pt x="100" y="128"/>
                </a:cubicBezTo>
                <a:cubicBezTo>
                  <a:pt x="113" y="128"/>
                  <a:pt x="124" y="118"/>
                  <a:pt x="124" y="104"/>
                </a:cubicBezTo>
                <a:cubicBezTo>
                  <a:pt x="124" y="91"/>
                  <a:pt x="113" y="80"/>
                  <a:pt x="100" y="80"/>
                </a:cubicBezTo>
                <a:close/>
                <a:moveTo>
                  <a:pt x="100" y="8"/>
                </a:moveTo>
                <a:cubicBezTo>
                  <a:pt x="109" y="8"/>
                  <a:pt x="116" y="15"/>
                  <a:pt x="116" y="24"/>
                </a:cubicBezTo>
                <a:cubicBezTo>
                  <a:pt x="116" y="33"/>
                  <a:pt x="109" y="40"/>
                  <a:pt x="100" y="40"/>
                </a:cubicBezTo>
                <a:cubicBezTo>
                  <a:pt x="91" y="40"/>
                  <a:pt x="84" y="33"/>
                  <a:pt x="84" y="24"/>
                </a:cubicBezTo>
                <a:cubicBezTo>
                  <a:pt x="84" y="15"/>
                  <a:pt x="91" y="8"/>
                  <a:pt x="100" y="8"/>
                </a:cubicBezTo>
                <a:close/>
                <a:moveTo>
                  <a:pt x="24" y="80"/>
                </a:moveTo>
                <a:cubicBezTo>
                  <a:pt x="15" y="80"/>
                  <a:pt x="8" y="73"/>
                  <a:pt x="8" y="64"/>
                </a:cubicBezTo>
                <a:cubicBezTo>
                  <a:pt x="8" y="55"/>
                  <a:pt x="15" y="48"/>
                  <a:pt x="24" y="48"/>
                </a:cubicBezTo>
                <a:cubicBezTo>
                  <a:pt x="33" y="48"/>
                  <a:pt x="40" y="55"/>
                  <a:pt x="40" y="64"/>
                </a:cubicBezTo>
                <a:cubicBezTo>
                  <a:pt x="40" y="73"/>
                  <a:pt x="33" y="80"/>
                  <a:pt x="24" y="80"/>
                </a:cubicBezTo>
                <a:close/>
                <a:moveTo>
                  <a:pt x="100" y="120"/>
                </a:moveTo>
                <a:cubicBezTo>
                  <a:pt x="91" y="120"/>
                  <a:pt x="84" y="113"/>
                  <a:pt x="84" y="104"/>
                </a:cubicBezTo>
                <a:cubicBezTo>
                  <a:pt x="84" y="95"/>
                  <a:pt x="91" y="88"/>
                  <a:pt x="100" y="88"/>
                </a:cubicBezTo>
                <a:cubicBezTo>
                  <a:pt x="109" y="88"/>
                  <a:pt x="116" y="95"/>
                  <a:pt x="116" y="104"/>
                </a:cubicBezTo>
                <a:cubicBezTo>
                  <a:pt x="116" y="113"/>
                  <a:pt x="109" y="120"/>
                  <a:pt x="100" y="120"/>
                </a:cubicBezTo>
                <a:close/>
              </a:path>
            </a:pathLst>
          </a:custGeom>
          <a:solidFill>
            <a:srgbClr val="FFFFFF"/>
          </a:solidFill>
          <a:ln>
            <a:noFill/>
          </a:ln>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86" name="Freeform 27">
            <a:extLst>
              <a:ext uri="{FF2B5EF4-FFF2-40B4-BE49-F238E27FC236}">
                <a16:creationId xmlns:a16="http://schemas.microsoft.com/office/drawing/2014/main" id="{D5BA5F62-9687-7135-B989-E64C05787216}"/>
              </a:ext>
            </a:extLst>
          </p:cNvPr>
          <p:cNvSpPr>
            <a:spLocks noEditPoints="1"/>
          </p:cNvSpPr>
          <p:nvPr/>
        </p:nvSpPr>
        <p:spPr bwMode="auto">
          <a:xfrm>
            <a:off x="1584691" y="5228050"/>
            <a:ext cx="301944" cy="300948"/>
          </a:xfrm>
          <a:custGeom>
            <a:avLst/>
            <a:gdLst>
              <a:gd name="T0" fmla="*/ 44 w 128"/>
              <a:gd name="T1" fmla="*/ 64 h 128"/>
              <a:gd name="T2" fmla="*/ 84 w 128"/>
              <a:gd name="T3" fmla="*/ 64 h 128"/>
              <a:gd name="T4" fmla="*/ 64 w 128"/>
              <a:gd name="T5" fmla="*/ 76 h 128"/>
              <a:gd name="T6" fmla="*/ 64 w 128"/>
              <a:gd name="T7" fmla="*/ 52 h 128"/>
              <a:gd name="T8" fmla="*/ 64 w 128"/>
              <a:gd name="T9" fmla="*/ 76 h 128"/>
              <a:gd name="T10" fmla="*/ 114 w 128"/>
              <a:gd name="T11" fmla="*/ 46 h 128"/>
              <a:gd name="T12" fmla="*/ 113 w 128"/>
              <a:gd name="T13" fmla="*/ 41 h 128"/>
              <a:gd name="T14" fmla="*/ 112 w 128"/>
              <a:gd name="T15" fmla="*/ 22 h 128"/>
              <a:gd name="T16" fmla="*/ 97 w 128"/>
              <a:gd name="T17" fmla="*/ 12 h 128"/>
              <a:gd name="T18" fmla="*/ 87 w 128"/>
              <a:gd name="T19" fmla="*/ 16 h 128"/>
              <a:gd name="T20" fmla="*/ 82 w 128"/>
              <a:gd name="T21" fmla="*/ 13 h 128"/>
              <a:gd name="T22" fmla="*/ 61 w 128"/>
              <a:gd name="T23" fmla="*/ 0 h 128"/>
              <a:gd name="T24" fmla="*/ 46 w 128"/>
              <a:gd name="T25" fmla="*/ 14 h 128"/>
              <a:gd name="T26" fmla="*/ 41 w 128"/>
              <a:gd name="T27" fmla="*/ 16 h 128"/>
              <a:gd name="T28" fmla="*/ 21 w 128"/>
              <a:gd name="T29" fmla="*/ 17 h 128"/>
              <a:gd name="T30" fmla="*/ 12 w 128"/>
              <a:gd name="T31" fmla="*/ 32 h 128"/>
              <a:gd name="T32" fmla="*/ 16 w 128"/>
              <a:gd name="T33" fmla="*/ 42 h 128"/>
              <a:gd name="T34" fmla="*/ 13 w 128"/>
              <a:gd name="T35" fmla="*/ 47 h 128"/>
              <a:gd name="T36" fmla="*/ 0 w 128"/>
              <a:gd name="T37" fmla="*/ 68 h 128"/>
              <a:gd name="T38" fmla="*/ 14 w 128"/>
              <a:gd name="T39" fmla="*/ 82 h 128"/>
              <a:gd name="T40" fmla="*/ 16 w 128"/>
              <a:gd name="T41" fmla="*/ 88 h 128"/>
              <a:gd name="T42" fmla="*/ 16 w 128"/>
              <a:gd name="T43" fmla="*/ 107 h 128"/>
              <a:gd name="T44" fmla="*/ 32 w 128"/>
              <a:gd name="T45" fmla="*/ 116 h 128"/>
              <a:gd name="T46" fmla="*/ 41 w 128"/>
              <a:gd name="T47" fmla="*/ 113 h 128"/>
              <a:gd name="T48" fmla="*/ 46 w 128"/>
              <a:gd name="T49" fmla="*/ 115 h 128"/>
              <a:gd name="T50" fmla="*/ 68 w 128"/>
              <a:gd name="T51" fmla="*/ 128 h 128"/>
              <a:gd name="T52" fmla="*/ 82 w 128"/>
              <a:gd name="T53" fmla="*/ 114 h 128"/>
              <a:gd name="T54" fmla="*/ 88 w 128"/>
              <a:gd name="T55" fmla="*/ 113 h 128"/>
              <a:gd name="T56" fmla="*/ 107 w 128"/>
              <a:gd name="T57" fmla="*/ 112 h 128"/>
              <a:gd name="T58" fmla="*/ 116 w 128"/>
              <a:gd name="T59" fmla="*/ 97 h 128"/>
              <a:gd name="T60" fmla="*/ 112 w 128"/>
              <a:gd name="T61" fmla="*/ 87 h 128"/>
              <a:gd name="T62" fmla="*/ 115 w 128"/>
              <a:gd name="T63" fmla="*/ 82 h 128"/>
              <a:gd name="T64" fmla="*/ 128 w 128"/>
              <a:gd name="T65" fmla="*/ 61 h 128"/>
              <a:gd name="T66" fmla="*/ 120 w 128"/>
              <a:gd name="T67" fmla="*/ 68 h 128"/>
              <a:gd name="T68" fmla="*/ 108 w 128"/>
              <a:gd name="T69" fmla="*/ 77 h 128"/>
              <a:gd name="T70" fmla="*/ 106 w 128"/>
              <a:gd name="T71" fmla="*/ 92 h 128"/>
              <a:gd name="T72" fmla="*/ 101 w 128"/>
              <a:gd name="T73" fmla="*/ 106 h 128"/>
              <a:gd name="T74" fmla="*/ 91 w 128"/>
              <a:gd name="T75" fmla="*/ 106 h 128"/>
              <a:gd name="T76" fmla="*/ 76 w 128"/>
              <a:gd name="T77" fmla="*/ 108 h 128"/>
              <a:gd name="T78" fmla="*/ 68 w 128"/>
              <a:gd name="T79" fmla="*/ 120 h 128"/>
              <a:gd name="T80" fmla="*/ 54 w 128"/>
              <a:gd name="T81" fmla="*/ 113 h 128"/>
              <a:gd name="T82" fmla="*/ 42 w 128"/>
              <a:gd name="T83" fmla="*/ 104 h 128"/>
              <a:gd name="T84" fmla="*/ 32 w 128"/>
              <a:gd name="T85" fmla="*/ 108 h 128"/>
              <a:gd name="T86" fmla="*/ 22 w 128"/>
              <a:gd name="T87" fmla="*/ 101 h 128"/>
              <a:gd name="T88" fmla="*/ 25 w 128"/>
              <a:gd name="T89" fmla="*/ 87 h 128"/>
              <a:gd name="T90" fmla="*/ 15 w 128"/>
              <a:gd name="T91" fmla="*/ 75 h 128"/>
              <a:gd name="T92" fmla="*/ 8 w 128"/>
              <a:gd name="T93" fmla="*/ 61 h 128"/>
              <a:gd name="T94" fmla="*/ 20 w 128"/>
              <a:gd name="T95" fmla="*/ 52 h 128"/>
              <a:gd name="T96" fmla="*/ 22 w 128"/>
              <a:gd name="T97" fmla="*/ 37 h 128"/>
              <a:gd name="T98" fmla="*/ 27 w 128"/>
              <a:gd name="T99" fmla="*/ 22 h 128"/>
              <a:gd name="T100" fmla="*/ 37 w 128"/>
              <a:gd name="T101" fmla="*/ 22 h 128"/>
              <a:gd name="T102" fmla="*/ 52 w 128"/>
              <a:gd name="T103" fmla="*/ 20 h 128"/>
              <a:gd name="T104" fmla="*/ 61 w 128"/>
              <a:gd name="T105" fmla="*/ 8 h 128"/>
              <a:gd name="T106" fmla="*/ 75 w 128"/>
              <a:gd name="T107" fmla="*/ 15 h 128"/>
              <a:gd name="T108" fmla="*/ 87 w 128"/>
              <a:gd name="T109" fmla="*/ 25 h 128"/>
              <a:gd name="T110" fmla="*/ 97 w 128"/>
              <a:gd name="T111" fmla="*/ 20 h 128"/>
              <a:gd name="T112" fmla="*/ 106 w 128"/>
              <a:gd name="T113" fmla="*/ 27 h 128"/>
              <a:gd name="T114" fmla="*/ 104 w 128"/>
              <a:gd name="T115" fmla="*/ 42 h 128"/>
              <a:gd name="T116" fmla="*/ 113 w 128"/>
              <a:gd name="T117" fmla="*/ 54 h 128"/>
              <a:gd name="T118" fmla="*/ 120 w 128"/>
              <a:gd name="T119" fmla="*/ 6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 h="128">
                <a:moveTo>
                  <a:pt x="64" y="44"/>
                </a:moveTo>
                <a:cubicBezTo>
                  <a:pt x="53" y="44"/>
                  <a:pt x="44" y="53"/>
                  <a:pt x="44" y="64"/>
                </a:cubicBezTo>
                <a:cubicBezTo>
                  <a:pt x="44" y="75"/>
                  <a:pt x="53" y="84"/>
                  <a:pt x="64" y="84"/>
                </a:cubicBezTo>
                <a:cubicBezTo>
                  <a:pt x="75" y="84"/>
                  <a:pt x="84" y="75"/>
                  <a:pt x="84" y="64"/>
                </a:cubicBezTo>
                <a:cubicBezTo>
                  <a:pt x="84" y="53"/>
                  <a:pt x="75" y="44"/>
                  <a:pt x="64" y="44"/>
                </a:cubicBezTo>
                <a:close/>
                <a:moveTo>
                  <a:pt x="64" y="76"/>
                </a:moveTo>
                <a:cubicBezTo>
                  <a:pt x="58" y="76"/>
                  <a:pt x="52" y="71"/>
                  <a:pt x="52" y="64"/>
                </a:cubicBezTo>
                <a:cubicBezTo>
                  <a:pt x="52" y="58"/>
                  <a:pt x="58" y="52"/>
                  <a:pt x="64" y="52"/>
                </a:cubicBezTo>
                <a:cubicBezTo>
                  <a:pt x="71" y="52"/>
                  <a:pt x="76" y="58"/>
                  <a:pt x="76" y="64"/>
                </a:cubicBezTo>
                <a:cubicBezTo>
                  <a:pt x="76" y="71"/>
                  <a:pt x="71" y="76"/>
                  <a:pt x="64" y="76"/>
                </a:cubicBezTo>
                <a:close/>
                <a:moveTo>
                  <a:pt x="115" y="47"/>
                </a:moveTo>
                <a:cubicBezTo>
                  <a:pt x="114" y="46"/>
                  <a:pt x="114" y="46"/>
                  <a:pt x="114" y="46"/>
                </a:cubicBezTo>
                <a:cubicBezTo>
                  <a:pt x="114" y="45"/>
                  <a:pt x="113" y="43"/>
                  <a:pt x="112" y="42"/>
                </a:cubicBezTo>
                <a:cubicBezTo>
                  <a:pt x="113" y="41"/>
                  <a:pt x="113" y="41"/>
                  <a:pt x="113" y="41"/>
                </a:cubicBezTo>
                <a:cubicBezTo>
                  <a:pt x="115" y="38"/>
                  <a:pt x="116" y="35"/>
                  <a:pt x="116" y="32"/>
                </a:cubicBezTo>
                <a:cubicBezTo>
                  <a:pt x="116" y="28"/>
                  <a:pt x="115" y="24"/>
                  <a:pt x="112" y="22"/>
                </a:cubicBezTo>
                <a:cubicBezTo>
                  <a:pt x="107" y="17"/>
                  <a:pt x="107" y="17"/>
                  <a:pt x="107" y="17"/>
                </a:cubicBezTo>
                <a:cubicBezTo>
                  <a:pt x="104" y="14"/>
                  <a:pt x="101" y="12"/>
                  <a:pt x="97" y="12"/>
                </a:cubicBezTo>
                <a:cubicBezTo>
                  <a:pt x="94" y="12"/>
                  <a:pt x="90" y="14"/>
                  <a:pt x="88" y="16"/>
                </a:cubicBezTo>
                <a:cubicBezTo>
                  <a:pt x="87" y="16"/>
                  <a:pt x="87" y="16"/>
                  <a:pt x="87" y="16"/>
                </a:cubicBezTo>
                <a:cubicBezTo>
                  <a:pt x="85" y="15"/>
                  <a:pt x="84" y="15"/>
                  <a:pt x="82" y="14"/>
                </a:cubicBezTo>
                <a:cubicBezTo>
                  <a:pt x="82" y="13"/>
                  <a:pt x="82" y="13"/>
                  <a:pt x="82" y="13"/>
                </a:cubicBezTo>
                <a:cubicBezTo>
                  <a:pt x="81" y="6"/>
                  <a:pt x="75" y="0"/>
                  <a:pt x="68" y="0"/>
                </a:cubicBezTo>
                <a:cubicBezTo>
                  <a:pt x="61" y="0"/>
                  <a:pt x="61" y="0"/>
                  <a:pt x="61" y="0"/>
                </a:cubicBezTo>
                <a:cubicBezTo>
                  <a:pt x="53" y="0"/>
                  <a:pt x="47" y="6"/>
                  <a:pt x="46" y="13"/>
                </a:cubicBezTo>
                <a:cubicBezTo>
                  <a:pt x="46" y="14"/>
                  <a:pt x="46" y="14"/>
                  <a:pt x="46" y="14"/>
                </a:cubicBezTo>
                <a:cubicBezTo>
                  <a:pt x="45" y="15"/>
                  <a:pt x="43" y="15"/>
                  <a:pt x="41" y="16"/>
                </a:cubicBezTo>
                <a:cubicBezTo>
                  <a:pt x="41" y="16"/>
                  <a:pt x="41" y="16"/>
                  <a:pt x="41" y="16"/>
                </a:cubicBezTo>
                <a:cubicBezTo>
                  <a:pt x="38" y="14"/>
                  <a:pt x="35" y="12"/>
                  <a:pt x="32" y="12"/>
                </a:cubicBezTo>
                <a:cubicBezTo>
                  <a:pt x="28" y="12"/>
                  <a:pt x="24" y="14"/>
                  <a:pt x="21" y="17"/>
                </a:cubicBezTo>
                <a:cubicBezTo>
                  <a:pt x="16" y="22"/>
                  <a:pt x="16" y="22"/>
                  <a:pt x="16" y="22"/>
                </a:cubicBezTo>
                <a:cubicBezTo>
                  <a:pt x="14" y="24"/>
                  <a:pt x="12" y="28"/>
                  <a:pt x="12" y="32"/>
                </a:cubicBezTo>
                <a:cubicBezTo>
                  <a:pt x="12" y="35"/>
                  <a:pt x="13" y="38"/>
                  <a:pt x="16" y="41"/>
                </a:cubicBezTo>
                <a:cubicBezTo>
                  <a:pt x="16" y="42"/>
                  <a:pt x="16" y="42"/>
                  <a:pt x="16" y="42"/>
                </a:cubicBezTo>
                <a:cubicBezTo>
                  <a:pt x="15" y="43"/>
                  <a:pt x="15" y="45"/>
                  <a:pt x="14" y="46"/>
                </a:cubicBezTo>
                <a:cubicBezTo>
                  <a:pt x="13" y="47"/>
                  <a:pt x="13" y="47"/>
                  <a:pt x="13" y="47"/>
                </a:cubicBezTo>
                <a:cubicBezTo>
                  <a:pt x="6" y="47"/>
                  <a:pt x="0" y="53"/>
                  <a:pt x="0" y="61"/>
                </a:cubicBezTo>
                <a:cubicBezTo>
                  <a:pt x="0" y="68"/>
                  <a:pt x="0" y="68"/>
                  <a:pt x="0" y="68"/>
                </a:cubicBezTo>
                <a:cubicBezTo>
                  <a:pt x="0" y="75"/>
                  <a:pt x="6" y="81"/>
                  <a:pt x="13" y="82"/>
                </a:cubicBezTo>
                <a:cubicBezTo>
                  <a:pt x="14" y="82"/>
                  <a:pt x="14" y="82"/>
                  <a:pt x="14" y="82"/>
                </a:cubicBezTo>
                <a:cubicBezTo>
                  <a:pt x="15" y="84"/>
                  <a:pt x="15" y="86"/>
                  <a:pt x="16" y="87"/>
                </a:cubicBezTo>
                <a:cubicBezTo>
                  <a:pt x="16" y="88"/>
                  <a:pt x="16" y="88"/>
                  <a:pt x="16" y="88"/>
                </a:cubicBezTo>
                <a:cubicBezTo>
                  <a:pt x="13" y="90"/>
                  <a:pt x="12" y="94"/>
                  <a:pt x="12" y="97"/>
                </a:cubicBezTo>
                <a:cubicBezTo>
                  <a:pt x="12" y="101"/>
                  <a:pt x="14" y="104"/>
                  <a:pt x="16" y="107"/>
                </a:cubicBezTo>
                <a:cubicBezTo>
                  <a:pt x="21" y="112"/>
                  <a:pt x="21" y="112"/>
                  <a:pt x="21" y="112"/>
                </a:cubicBezTo>
                <a:cubicBezTo>
                  <a:pt x="24" y="115"/>
                  <a:pt x="28" y="116"/>
                  <a:pt x="32" y="116"/>
                </a:cubicBezTo>
                <a:cubicBezTo>
                  <a:pt x="35" y="116"/>
                  <a:pt x="38" y="115"/>
                  <a:pt x="41" y="113"/>
                </a:cubicBezTo>
                <a:cubicBezTo>
                  <a:pt x="41" y="113"/>
                  <a:pt x="41" y="113"/>
                  <a:pt x="41" y="113"/>
                </a:cubicBezTo>
                <a:cubicBezTo>
                  <a:pt x="43" y="113"/>
                  <a:pt x="45" y="114"/>
                  <a:pt x="46" y="114"/>
                </a:cubicBezTo>
                <a:cubicBezTo>
                  <a:pt x="46" y="115"/>
                  <a:pt x="46" y="115"/>
                  <a:pt x="46" y="115"/>
                </a:cubicBezTo>
                <a:cubicBezTo>
                  <a:pt x="47" y="123"/>
                  <a:pt x="53" y="128"/>
                  <a:pt x="61" y="128"/>
                </a:cubicBezTo>
                <a:cubicBezTo>
                  <a:pt x="68" y="128"/>
                  <a:pt x="68" y="128"/>
                  <a:pt x="68" y="128"/>
                </a:cubicBezTo>
                <a:cubicBezTo>
                  <a:pt x="75" y="128"/>
                  <a:pt x="81" y="123"/>
                  <a:pt x="82" y="115"/>
                </a:cubicBezTo>
                <a:cubicBezTo>
                  <a:pt x="82" y="114"/>
                  <a:pt x="82" y="114"/>
                  <a:pt x="82" y="114"/>
                </a:cubicBezTo>
                <a:cubicBezTo>
                  <a:pt x="84" y="114"/>
                  <a:pt x="85" y="113"/>
                  <a:pt x="87" y="113"/>
                </a:cubicBezTo>
                <a:cubicBezTo>
                  <a:pt x="88" y="113"/>
                  <a:pt x="88" y="113"/>
                  <a:pt x="88" y="113"/>
                </a:cubicBezTo>
                <a:cubicBezTo>
                  <a:pt x="90" y="115"/>
                  <a:pt x="94" y="116"/>
                  <a:pt x="97" y="116"/>
                </a:cubicBezTo>
                <a:cubicBezTo>
                  <a:pt x="101" y="116"/>
                  <a:pt x="104" y="115"/>
                  <a:pt x="107" y="112"/>
                </a:cubicBezTo>
                <a:cubicBezTo>
                  <a:pt x="112" y="107"/>
                  <a:pt x="112" y="107"/>
                  <a:pt x="112" y="107"/>
                </a:cubicBezTo>
                <a:cubicBezTo>
                  <a:pt x="115" y="104"/>
                  <a:pt x="116" y="101"/>
                  <a:pt x="116" y="97"/>
                </a:cubicBezTo>
                <a:cubicBezTo>
                  <a:pt x="116" y="94"/>
                  <a:pt x="115" y="90"/>
                  <a:pt x="113" y="88"/>
                </a:cubicBezTo>
                <a:cubicBezTo>
                  <a:pt x="112" y="87"/>
                  <a:pt x="112" y="87"/>
                  <a:pt x="112" y="87"/>
                </a:cubicBezTo>
                <a:cubicBezTo>
                  <a:pt x="113" y="86"/>
                  <a:pt x="114" y="84"/>
                  <a:pt x="114" y="82"/>
                </a:cubicBezTo>
                <a:cubicBezTo>
                  <a:pt x="115" y="82"/>
                  <a:pt x="115" y="82"/>
                  <a:pt x="115" y="82"/>
                </a:cubicBezTo>
                <a:cubicBezTo>
                  <a:pt x="123" y="81"/>
                  <a:pt x="128" y="75"/>
                  <a:pt x="128" y="68"/>
                </a:cubicBezTo>
                <a:cubicBezTo>
                  <a:pt x="128" y="61"/>
                  <a:pt x="128" y="61"/>
                  <a:pt x="128" y="61"/>
                </a:cubicBezTo>
                <a:cubicBezTo>
                  <a:pt x="128" y="53"/>
                  <a:pt x="123" y="47"/>
                  <a:pt x="115" y="47"/>
                </a:cubicBezTo>
                <a:close/>
                <a:moveTo>
                  <a:pt x="120" y="68"/>
                </a:moveTo>
                <a:cubicBezTo>
                  <a:pt x="120" y="72"/>
                  <a:pt x="117" y="75"/>
                  <a:pt x="113" y="75"/>
                </a:cubicBezTo>
                <a:cubicBezTo>
                  <a:pt x="108" y="77"/>
                  <a:pt x="108" y="77"/>
                  <a:pt x="108" y="77"/>
                </a:cubicBezTo>
                <a:cubicBezTo>
                  <a:pt x="107" y="80"/>
                  <a:pt x="106" y="84"/>
                  <a:pt x="104" y="87"/>
                </a:cubicBezTo>
                <a:cubicBezTo>
                  <a:pt x="106" y="92"/>
                  <a:pt x="106" y="92"/>
                  <a:pt x="106" y="92"/>
                </a:cubicBezTo>
                <a:cubicBezTo>
                  <a:pt x="109" y="94"/>
                  <a:pt x="109" y="99"/>
                  <a:pt x="106" y="101"/>
                </a:cubicBezTo>
                <a:cubicBezTo>
                  <a:pt x="101" y="106"/>
                  <a:pt x="101" y="106"/>
                  <a:pt x="101" y="106"/>
                </a:cubicBezTo>
                <a:cubicBezTo>
                  <a:pt x="100" y="108"/>
                  <a:pt x="98" y="108"/>
                  <a:pt x="96" y="108"/>
                </a:cubicBezTo>
                <a:cubicBezTo>
                  <a:pt x="95" y="108"/>
                  <a:pt x="93" y="108"/>
                  <a:pt x="91" y="106"/>
                </a:cubicBezTo>
                <a:cubicBezTo>
                  <a:pt x="87" y="104"/>
                  <a:pt x="87" y="104"/>
                  <a:pt x="87" y="104"/>
                </a:cubicBezTo>
                <a:cubicBezTo>
                  <a:pt x="83" y="106"/>
                  <a:pt x="80" y="107"/>
                  <a:pt x="76" y="108"/>
                </a:cubicBezTo>
                <a:cubicBezTo>
                  <a:pt x="75" y="113"/>
                  <a:pt x="75" y="113"/>
                  <a:pt x="75" y="113"/>
                </a:cubicBezTo>
                <a:cubicBezTo>
                  <a:pt x="75" y="117"/>
                  <a:pt x="72" y="120"/>
                  <a:pt x="68" y="120"/>
                </a:cubicBezTo>
                <a:cubicBezTo>
                  <a:pt x="61" y="120"/>
                  <a:pt x="61" y="120"/>
                  <a:pt x="61" y="120"/>
                </a:cubicBezTo>
                <a:cubicBezTo>
                  <a:pt x="57" y="120"/>
                  <a:pt x="54" y="117"/>
                  <a:pt x="54" y="113"/>
                </a:cubicBezTo>
                <a:cubicBezTo>
                  <a:pt x="52" y="108"/>
                  <a:pt x="52" y="108"/>
                  <a:pt x="52" y="108"/>
                </a:cubicBezTo>
                <a:cubicBezTo>
                  <a:pt x="48" y="107"/>
                  <a:pt x="45" y="106"/>
                  <a:pt x="42" y="104"/>
                </a:cubicBezTo>
                <a:cubicBezTo>
                  <a:pt x="37" y="106"/>
                  <a:pt x="37" y="106"/>
                  <a:pt x="37" y="106"/>
                </a:cubicBezTo>
                <a:cubicBezTo>
                  <a:pt x="36" y="108"/>
                  <a:pt x="34" y="108"/>
                  <a:pt x="32" y="108"/>
                </a:cubicBezTo>
                <a:cubicBezTo>
                  <a:pt x="30" y="108"/>
                  <a:pt x="28" y="108"/>
                  <a:pt x="27" y="106"/>
                </a:cubicBezTo>
                <a:cubicBezTo>
                  <a:pt x="22" y="101"/>
                  <a:pt x="22" y="101"/>
                  <a:pt x="22" y="101"/>
                </a:cubicBezTo>
                <a:cubicBezTo>
                  <a:pt x="19" y="99"/>
                  <a:pt x="19" y="94"/>
                  <a:pt x="22" y="92"/>
                </a:cubicBezTo>
                <a:cubicBezTo>
                  <a:pt x="25" y="87"/>
                  <a:pt x="25" y="87"/>
                  <a:pt x="25" y="87"/>
                </a:cubicBezTo>
                <a:cubicBezTo>
                  <a:pt x="23" y="84"/>
                  <a:pt x="21" y="80"/>
                  <a:pt x="20" y="77"/>
                </a:cubicBezTo>
                <a:cubicBezTo>
                  <a:pt x="15" y="75"/>
                  <a:pt x="15" y="75"/>
                  <a:pt x="15" y="75"/>
                </a:cubicBezTo>
                <a:cubicBezTo>
                  <a:pt x="11" y="75"/>
                  <a:pt x="8" y="72"/>
                  <a:pt x="8" y="68"/>
                </a:cubicBezTo>
                <a:cubicBezTo>
                  <a:pt x="8" y="61"/>
                  <a:pt x="8" y="61"/>
                  <a:pt x="8" y="61"/>
                </a:cubicBezTo>
                <a:cubicBezTo>
                  <a:pt x="8" y="57"/>
                  <a:pt x="11" y="54"/>
                  <a:pt x="15" y="54"/>
                </a:cubicBezTo>
                <a:cubicBezTo>
                  <a:pt x="20" y="52"/>
                  <a:pt x="20" y="52"/>
                  <a:pt x="20" y="52"/>
                </a:cubicBezTo>
                <a:cubicBezTo>
                  <a:pt x="21" y="49"/>
                  <a:pt x="23" y="45"/>
                  <a:pt x="25" y="42"/>
                </a:cubicBezTo>
                <a:cubicBezTo>
                  <a:pt x="22" y="37"/>
                  <a:pt x="22" y="37"/>
                  <a:pt x="22" y="37"/>
                </a:cubicBezTo>
                <a:cubicBezTo>
                  <a:pt x="19" y="34"/>
                  <a:pt x="19" y="30"/>
                  <a:pt x="22" y="27"/>
                </a:cubicBezTo>
                <a:cubicBezTo>
                  <a:pt x="27" y="22"/>
                  <a:pt x="27" y="22"/>
                  <a:pt x="27" y="22"/>
                </a:cubicBezTo>
                <a:cubicBezTo>
                  <a:pt x="28" y="21"/>
                  <a:pt x="30" y="20"/>
                  <a:pt x="32" y="20"/>
                </a:cubicBezTo>
                <a:cubicBezTo>
                  <a:pt x="34" y="20"/>
                  <a:pt x="35" y="20"/>
                  <a:pt x="37" y="22"/>
                </a:cubicBezTo>
                <a:cubicBezTo>
                  <a:pt x="42" y="24"/>
                  <a:pt x="42" y="24"/>
                  <a:pt x="42" y="24"/>
                </a:cubicBezTo>
                <a:cubicBezTo>
                  <a:pt x="45" y="22"/>
                  <a:pt x="48" y="21"/>
                  <a:pt x="52" y="20"/>
                </a:cubicBezTo>
                <a:cubicBezTo>
                  <a:pt x="54" y="15"/>
                  <a:pt x="54" y="15"/>
                  <a:pt x="54" y="15"/>
                </a:cubicBezTo>
                <a:cubicBezTo>
                  <a:pt x="54" y="11"/>
                  <a:pt x="57" y="8"/>
                  <a:pt x="61" y="8"/>
                </a:cubicBezTo>
                <a:cubicBezTo>
                  <a:pt x="68" y="8"/>
                  <a:pt x="68" y="8"/>
                  <a:pt x="68" y="8"/>
                </a:cubicBezTo>
                <a:cubicBezTo>
                  <a:pt x="72" y="8"/>
                  <a:pt x="75" y="11"/>
                  <a:pt x="75" y="15"/>
                </a:cubicBezTo>
                <a:cubicBezTo>
                  <a:pt x="76" y="21"/>
                  <a:pt x="76" y="21"/>
                  <a:pt x="76" y="21"/>
                </a:cubicBezTo>
                <a:cubicBezTo>
                  <a:pt x="80" y="22"/>
                  <a:pt x="83" y="23"/>
                  <a:pt x="87" y="25"/>
                </a:cubicBezTo>
                <a:cubicBezTo>
                  <a:pt x="91" y="22"/>
                  <a:pt x="91" y="22"/>
                  <a:pt x="91" y="22"/>
                </a:cubicBezTo>
                <a:cubicBezTo>
                  <a:pt x="93" y="21"/>
                  <a:pt x="95" y="20"/>
                  <a:pt x="97" y="20"/>
                </a:cubicBezTo>
                <a:cubicBezTo>
                  <a:pt x="99" y="20"/>
                  <a:pt x="100" y="21"/>
                  <a:pt x="101" y="22"/>
                </a:cubicBezTo>
                <a:cubicBezTo>
                  <a:pt x="106" y="27"/>
                  <a:pt x="106" y="27"/>
                  <a:pt x="106" y="27"/>
                </a:cubicBezTo>
                <a:cubicBezTo>
                  <a:pt x="109" y="30"/>
                  <a:pt x="109" y="34"/>
                  <a:pt x="106" y="37"/>
                </a:cubicBezTo>
                <a:cubicBezTo>
                  <a:pt x="104" y="42"/>
                  <a:pt x="104" y="42"/>
                  <a:pt x="104" y="42"/>
                </a:cubicBezTo>
                <a:cubicBezTo>
                  <a:pt x="106" y="45"/>
                  <a:pt x="107" y="49"/>
                  <a:pt x="108" y="52"/>
                </a:cubicBezTo>
                <a:cubicBezTo>
                  <a:pt x="113" y="54"/>
                  <a:pt x="113" y="54"/>
                  <a:pt x="113" y="54"/>
                </a:cubicBezTo>
                <a:cubicBezTo>
                  <a:pt x="117" y="54"/>
                  <a:pt x="120" y="57"/>
                  <a:pt x="120" y="61"/>
                </a:cubicBezTo>
                <a:lnTo>
                  <a:pt x="120" y="68"/>
                </a:lnTo>
                <a:close/>
              </a:path>
            </a:pathLst>
          </a:custGeom>
          <a:solidFill>
            <a:srgbClr val="FFFFFF"/>
          </a:solidFill>
          <a:ln>
            <a:noFill/>
          </a:ln>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87" name="Freeform 45">
            <a:extLst>
              <a:ext uri="{FF2B5EF4-FFF2-40B4-BE49-F238E27FC236}">
                <a16:creationId xmlns:a16="http://schemas.microsoft.com/office/drawing/2014/main" id="{2C8CA4F0-F2E4-F1E2-A373-247A1725EAB4}"/>
              </a:ext>
            </a:extLst>
          </p:cNvPr>
          <p:cNvSpPr>
            <a:spLocks noEditPoints="1"/>
          </p:cNvSpPr>
          <p:nvPr/>
        </p:nvSpPr>
        <p:spPr bwMode="auto">
          <a:xfrm>
            <a:off x="1584691" y="3104239"/>
            <a:ext cx="301944" cy="301944"/>
          </a:xfrm>
          <a:custGeom>
            <a:avLst/>
            <a:gdLst>
              <a:gd name="T0" fmla="*/ 126 w 128"/>
              <a:gd name="T1" fmla="*/ 120 h 128"/>
              <a:gd name="T2" fmla="*/ 91 w 128"/>
              <a:gd name="T3" fmla="*/ 85 h 128"/>
              <a:gd name="T4" fmla="*/ 104 w 128"/>
              <a:gd name="T5" fmla="*/ 52 h 128"/>
              <a:gd name="T6" fmla="*/ 52 w 128"/>
              <a:gd name="T7" fmla="*/ 0 h 128"/>
              <a:gd name="T8" fmla="*/ 0 w 128"/>
              <a:gd name="T9" fmla="*/ 52 h 128"/>
              <a:gd name="T10" fmla="*/ 52 w 128"/>
              <a:gd name="T11" fmla="*/ 104 h 128"/>
              <a:gd name="T12" fmla="*/ 85 w 128"/>
              <a:gd name="T13" fmla="*/ 91 h 128"/>
              <a:gd name="T14" fmla="*/ 120 w 128"/>
              <a:gd name="T15" fmla="*/ 127 h 128"/>
              <a:gd name="T16" fmla="*/ 126 w 128"/>
              <a:gd name="T17" fmla="*/ 127 h 128"/>
              <a:gd name="T18" fmla="*/ 126 w 128"/>
              <a:gd name="T19" fmla="*/ 120 h 128"/>
              <a:gd name="T20" fmla="*/ 52 w 128"/>
              <a:gd name="T21" fmla="*/ 96 h 128"/>
              <a:gd name="T22" fmla="*/ 8 w 128"/>
              <a:gd name="T23" fmla="*/ 52 h 128"/>
              <a:gd name="T24" fmla="*/ 52 w 128"/>
              <a:gd name="T25" fmla="*/ 8 h 128"/>
              <a:gd name="T26" fmla="*/ 96 w 128"/>
              <a:gd name="T27" fmla="*/ 52 h 128"/>
              <a:gd name="T28" fmla="*/ 52 w 128"/>
              <a:gd name="T29" fmla="*/ 9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 h="128">
                <a:moveTo>
                  <a:pt x="126" y="120"/>
                </a:moveTo>
                <a:cubicBezTo>
                  <a:pt x="91" y="85"/>
                  <a:pt x="91" y="85"/>
                  <a:pt x="91" y="85"/>
                </a:cubicBezTo>
                <a:cubicBezTo>
                  <a:pt x="99" y="76"/>
                  <a:pt x="104" y="65"/>
                  <a:pt x="104" y="52"/>
                </a:cubicBezTo>
                <a:cubicBezTo>
                  <a:pt x="104" y="23"/>
                  <a:pt x="80" y="0"/>
                  <a:pt x="52" y="0"/>
                </a:cubicBezTo>
                <a:cubicBezTo>
                  <a:pt x="23" y="0"/>
                  <a:pt x="0" y="23"/>
                  <a:pt x="0" y="52"/>
                </a:cubicBezTo>
                <a:cubicBezTo>
                  <a:pt x="0" y="81"/>
                  <a:pt x="23" y="104"/>
                  <a:pt x="52" y="104"/>
                </a:cubicBezTo>
                <a:cubicBezTo>
                  <a:pt x="65" y="104"/>
                  <a:pt x="76" y="99"/>
                  <a:pt x="85" y="91"/>
                </a:cubicBezTo>
                <a:cubicBezTo>
                  <a:pt x="120" y="127"/>
                  <a:pt x="120" y="127"/>
                  <a:pt x="120" y="127"/>
                </a:cubicBezTo>
                <a:cubicBezTo>
                  <a:pt x="122" y="128"/>
                  <a:pt x="125" y="128"/>
                  <a:pt x="126" y="127"/>
                </a:cubicBezTo>
                <a:cubicBezTo>
                  <a:pt x="128" y="125"/>
                  <a:pt x="128" y="122"/>
                  <a:pt x="126" y="120"/>
                </a:cubicBezTo>
                <a:close/>
                <a:moveTo>
                  <a:pt x="52" y="96"/>
                </a:moveTo>
                <a:cubicBezTo>
                  <a:pt x="27" y="96"/>
                  <a:pt x="8" y="76"/>
                  <a:pt x="8" y="52"/>
                </a:cubicBezTo>
                <a:cubicBezTo>
                  <a:pt x="8" y="28"/>
                  <a:pt x="27" y="8"/>
                  <a:pt x="52" y="8"/>
                </a:cubicBezTo>
                <a:cubicBezTo>
                  <a:pt x="76" y="8"/>
                  <a:pt x="96" y="28"/>
                  <a:pt x="96" y="52"/>
                </a:cubicBezTo>
                <a:cubicBezTo>
                  <a:pt x="96" y="76"/>
                  <a:pt x="76" y="96"/>
                  <a:pt x="52" y="96"/>
                </a:cubicBezTo>
                <a:close/>
              </a:path>
            </a:pathLst>
          </a:custGeom>
          <a:solidFill>
            <a:srgbClr val="FFFFFF"/>
          </a:solidFill>
          <a:ln>
            <a:noFill/>
          </a:ln>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88" name="Freeform 46">
            <a:extLst>
              <a:ext uri="{FF2B5EF4-FFF2-40B4-BE49-F238E27FC236}">
                <a16:creationId xmlns:a16="http://schemas.microsoft.com/office/drawing/2014/main" id="{BD0A0DBD-C8B3-1B07-6329-FF9BD161A05A}"/>
              </a:ext>
            </a:extLst>
          </p:cNvPr>
          <p:cNvSpPr>
            <a:spLocks noEditPoints="1"/>
          </p:cNvSpPr>
          <p:nvPr/>
        </p:nvSpPr>
        <p:spPr bwMode="auto">
          <a:xfrm>
            <a:off x="1585189" y="2042583"/>
            <a:ext cx="300948" cy="301944"/>
          </a:xfrm>
          <a:custGeom>
            <a:avLst/>
            <a:gdLst>
              <a:gd name="T0" fmla="*/ 20 w 128"/>
              <a:gd name="T1" fmla="*/ 24 h 128"/>
              <a:gd name="T2" fmla="*/ 108 w 128"/>
              <a:gd name="T3" fmla="*/ 24 h 128"/>
              <a:gd name="T4" fmla="*/ 112 w 128"/>
              <a:gd name="T5" fmla="*/ 20 h 128"/>
              <a:gd name="T6" fmla="*/ 108 w 128"/>
              <a:gd name="T7" fmla="*/ 16 h 128"/>
              <a:gd name="T8" fmla="*/ 20 w 128"/>
              <a:gd name="T9" fmla="*/ 16 h 128"/>
              <a:gd name="T10" fmla="*/ 16 w 128"/>
              <a:gd name="T11" fmla="*/ 20 h 128"/>
              <a:gd name="T12" fmla="*/ 20 w 128"/>
              <a:gd name="T13" fmla="*/ 24 h 128"/>
              <a:gd name="T14" fmla="*/ 116 w 128"/>
              <a:gd name="T15" fmla="*/ 32 h 128"/>
              <a:gd name="T16" fmla="*/ 12 w 128"/>
              <a:gd name="T17" fmla="*/ 32 h 128"/>
              <a:gd name="T18" fmla="*/ 0 w 128"/>
              <a:gd name="T19" fmla="*/ 44 h 128"/>
              <a:gd name="T20" fmla="*/ 0 w 128"/>
              <a:gd name="T21" fmla="*/ 116 h 128"/>
              <a:gd name="T22" fmla="*/ 12 w 128"/>
              <a:gd name="T23" fmla="*/ 128 h 128"/>
              <a:gd name="T24" fmla="*/ 116 w 128"/>
              <a:gd name="T25" fmla="*/ 128 h 128"/>
              <a:gd name="T26" fmla="*/ 128 w 128"/>
              <a:gd name="T27" fmla="*/ 116 h 128"/>
              <a:gd name="T28" fmla="*/ 128 w 128"/>
              <a:gd name="T29" fmla="*/ 44 h 128"/>
              <a:gd name="T30" fmla="*/ 116 w 128"/>
              <a:gd name="T31" fmla="*/ 32 h 128"/>
              <a:gd name="T32" fmla="*/ 120 w 128"/>
              <a:gd name="T33" fmla="*/ 112 h 128"/>
              <a:gd name="T34" fmla="*/ 112 w 128"/>
              <a:gd name="T35" fmla="*/ 120 h 128"/>
              <a:gd name="T36" fmla="*/ 16 w 128"/>
              <a:gd name="T37" fmla="*/ 120 h 128"/>
              <a:gd name="T38" fmla="*/ 8 w 128"/>
              <a:gd name="T39" fmla="*/ 112 h 128"/>
              <a:gd name="T40" fmla="*/ 8 w 128"/>
              <a:gd name="T41" fmla="*/ 48 h 128"/>
              <a:gd name="T42" fmla="*/ 16 w 128"/>
              <a:gd name="T43" fmla="*/ 40 h 128"/>
              <a:gd name="T44" fmla="*/ 112 w 128"/>
              <a:gd name="T45" fmla="*/ 40 h 128"/>
              <a:gd name="T46" fmla="*/ 120 w 128"/>
              <a:gd name="T47" fmla="*/ 48 h 128"/>
              <a:gd name="T48" fmla="*/ 120 w 128"/>
              <a:gd name="T49" fmla="*/ 112 h 128"/>
              <a:gd name="T50" fmla="*/ 32 w 128"/>
              <a:gd name="T51" fmla="*/ 8 h 128"/>
              <a:gd name="T52" fmla="*/ 96 w 128"/>
              <a:gd name="T53" fmla="*/ 8 h 128"/>
              <a:gd name="T54" fmla="*/ 100 w 128"/>
              <a:gd name="T55" fmla="*/ 4 h 128"/>
              <a:gd name="T56" fmla="*/ 96 w 128"/>
              <a:gd name="T57" fmla="*/ 0 h 128"/>
              <a:gd name="T58" fmla="*/ 32 w 128"/>
              <a:gd name="T59" fmla="*/ 0 h 128"/>
              <a:gd name="T60" fmla="*/ 28 w 128"/>
              <a:gd name="T61" fmla="*/ 4 h 128"/>
              <a:gd name="T62" fmla="*/ 32 w 128"/>
              <a:gd name="T63"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128">
                <a:moveTo>
                  <a:pt x="20" y="24"/>
                </a:moveTo>
                <a:cubicBezTo>
                  <a:pt x="108" y="24"/>
                  <a:pt x="108" y="24"/>
                  <a:pt x="108" y="24"/>
                </a:cubicBezTo>
                <a:cubicBezTo>
                  <a:pt x="110" y="24"/>
                  <a:pt x="112" y="22"/>
                  <a:pt x="112" y="20"/>
                </a:cubicBezTo>
                <a:cubicBezTo>
                  <a:pt x="112" y="18"/>
                  <a:pt x="110" y="16"/>
                  <a:pt x="108" y="16"/>
                </a:cubicBezTo>
                <a:cubicBezTo>
                  <a:pt x="20" y="16"/>
                  <a:pt x="20" y="16"/>
                  <a:pt x="20" y="16"/>
                </a:cubicBezTo>
                <a:cubicBezTo>
                  <a:pt x="17" y="16"/>
                  <a:pt x="16" y="18"/>
                  <a:pt x="16" y="20"/>
                </a:cubicBezTo>
                <a:cubicBezTo>
                  <a:pt x="16" y="22"/>
                  <a:pt x="17" y="24"/>
                  <a:pt x="20" y="24"/>
                </a:cubicBezTo>
                <a:close/>
                <a:moveTo>
                  <a:pt x="116" y="32"/>
                </a:moveTo>
                <a:cubicBezTo>
                  <a:pt x="12" y="32"/>
                  <a:pt x="12" y="32"/>
                  <a:pt x="12" y="32"/>
                </a:cubicBezTo>
                <a:cubicBezTo>
                  <a:pt x="5" y="32"/>
                  <a:pt x="0" y="37"/>
                  <a:pt x="0" y="44"/>
                </a:cubicBezTo>
                <a:cubicBezTo>
                  <a:pt x="0" y="116"/>
                  <a:pt x="0" y="116"/>
                  <a:pt x="0" y="116"/>
                </a:cubicBezTo>
                <a:cubicBezTo>
                  <a:pt x="0" y="122"/>
                  <a:pt x="5" y="128"/>
                  <a:pt x="12" y="128"/>
                </a:cubicBezTo>
                <a:cubicBezTo>
                  <a:pt x="116" y="128"/>
                  <a:pt x="116" y="128"/>
                  <a:pt x="116" y="128"/>
                </a:cubicBezTo>
                <a:cubicBezTo>
                  <a:pt x="122" y="128"/>
                  <a:pt x="128" y="122"/>
                  <a:pt x="128" y="116"/>
                </a:cubicBezTo>
                <a:cubicBezTo>
                  <a:pt x="128" y="44"/>
                  <a:pt x="128" y="44"/>
                  <a:pt x="128" y="44"/>
                </a:cubicBezTo>
                <a:cubicBezTo>
                  <a:pt x="128" y="37"/>
                  <a:pt x="122" y="32"/>
                  <a:pt x="116" y="32"/>
                </a:cubicBezTo>
                <a:close/>
                <a:moveTo>
                  <a:pt x="120" y="112"/>
                </a:moveTo>
                <a:cubicBezTo>
                  <a:pt x="120" y="116"/>
                  <a:pt x="116" y="120"/>
                  <a:pt x="112" y="120"/>
                </a:cubicBezTo>
                <a:cubicBezTo>
                  <a:pt x="16" y="120"/>
                  <a:pt x="16" y="120"/>
                  <a:pt x="16" y="120"/>
                </a:cubicBezTo>
                <a:cubicBezTo>
                  <a:pt x="11" y="120"/>
                  <a:pt x="8" y="116"/>
                  <a:pt x="8" y="112"/>
                </a:cubicBezTo>
                <a:cubicBezTo>
                  <a:pt x="8" y="48"/>
                  <a:pt x="8" y="48"/>
                  <a:pt x="8" y="48"/>
                </a:cubicBezTo>
                <a:cubicBezTo>
                  <a:pt x="8" y="43"/>
                  <a:pt x="11" y="40"/>
                  <a:pt x="16" y="40"/>
                </a:cubicBezTo>
                <a:cubicBezTo>
                  <a:pt x="112" y="40"/>
                  <a:pt x="112" y="40"/>
                  <a:pt x="112" y="40"/>
                </a:cubicBezTo>
                <a:cubicBezTo>
                  <a:pt x="116" y="40"/>
                  <a:pt x="120" y="43"/>
                  <a:pt x="120" y="48"/>
                </a:cubicBezTo>
                <a:lnTo>
                  <a:pt x="120" y="112"/>
                </a:lnTo>
                <a:close/>
                <a:moveTo>
                  <a:pt x="32" y="8"/>
                </a:moveTo>
                <a:cubicBezTo>
                  <a:pt x="96" y="8"/>
                  <a:pt x="96" y="8"/>
                  <a:pt x="96" y="8"/>
                </a:cubicBezTo>
                <a:cubicBezTo>
                  <a:pt x="98" y="8"/>
                  <a:pt x="100" y="6"/>
                  <a:pt x="100" y="4"/>
                </a:cubicBezTo>
                <a:cubicBezTo>
                  <a:pt x="100" y="2"/>
                  <a:pt x="98" y="0"/>
                  <a:pt x="96" y="0"/>
                </a:cubicBezTo>
                <a:cubicBezTo>
                  <a:pt x="32" y="0"/>
                  <a:pt x="32" y="0"/>
                  <a:pt x="32" y="0"/>
                </a:cubicBezTo>
                <a:cubicBezTo>
                  <a:pt x="29" y="0"/>
                  <a:pt x="28" y="2"/>
                  <a:pt x="28" y="4"/>
                </a:cubicBezTo>
                <a:cubicBezTo>
                  <a:pt x="28" y="6"/>
                  <a:pt x="29" y="8"/>
                  <a:pt x="32" y="8"/>
                </a:cubicBezTo>
                <a:close/>
              </a:path>
            </a:pathLst>
          </a:custGeom>
          <a:solidFill>
            <a:srgbClr val="FFFFFF"/>
          </a:solidFill>
          <a:ln>
            <a:noFill/>
          </a:ln>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Tree>
    <p:extLst>
      <p:ext uri="{BB962C8B-B14F-4D97-AF65-F5344CB8AC3E}">
        <p14:creationId xmlns:p14="http://schemas.microsoft.com/office/powerpoint/2010/main" val="369039891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xmlns:a16="http://schemas.microsoft.com/office/drawing/2014/main"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14" presetClass="entr" presetSubtype="10" fill="hold" grpId="0" nodeType="afterEffect">
                                  <p:stCondLst>
                                    <p:cond delay="0"/>
                                  </p:stCondLst>
                                  <p:iterate type="lt">
                                    <p:tmPct val="10000"/>
                                  </p:iterate>
                                  <p:childTnLst>
                                    <p:set>
                                      <p:cBhvr>
                                        <p:cTn id="10" dur="1" fill="hold">
                                          <p:stCondLst>
                                            <p:cond delay="0"/>
                                          </p:stCondLst>
                                        </p:cTn>
                                        <p:tgtEl>
                                          <p:spTgt spid="22"/>
                                        </p:tgtEl>
                                        <p:attrNameLst>
                                          <p:attrName>style.visibility</p:attrName>
                                        </p:attrNameLst>
                                      </p:cBhvr>
                                      <p:to>
                                        <p:strVal val="visible"/>
                                      </p:to>
                                    </p:set>
                                    <p:animEffect transition="in" filter="randombar(horizontal)">
                                      <p:cBhvr>
                                        <p:cTn id="11" dur="500"/>
                                        <p:tgtEl>
                                          <p:spTgt spid="22"/>
                                        </p:tgtEl>
                                      </p:cBhvr>
                                    </p:animEffect>
                                  </p:childTnLst>
                                </p:cTn>
                              </p:par>
                              <p:par>
                                <p:cTn id="12" presetID="10" presetClass="entr" presetSubtype="0" fill="hold" nodeType="withEffect">
                                  <p:stCondLst>
                                    <p:cond delay="500"/>
                                  </p:stCondLst>
                                  <p:childTnLst>
                                    <p:set>
                                      <p:cBhvr>
                                        <p:cTn id="13" dur="1" fill="hold">
                                          <p:stCondLst>
                                            <p:cond delay="0"/>
                                          </p:stCondLst>
                                        </p:cTn>
                                        <p:tgtEl>
                                          <p:spTgt spid="73"/>
                                        </p:tgtEl>
                                        <p:attrNameLst>
                                          <p:attrName>style.visibility</p:attrName>
                                        </p:attrNameLst>
                                      </p:cBhvr>
                                      <p:to>
                                        <p:strVal val="visible"/>
                                      </p:to>
                                    </p:set>
                                    <p:animEffect transition="in" filter="fade">
                                      <p:cBhvr>
                                        <p:cTn id="14" dur="500"/>
                                        <p:tgtEl>
                                          <p:spTgt spid="73"/>
                                        </p:tgtEl>
                                      </p:cBhvr>
                                    </p:animEffect>
                                  </p:childTnLst>
                                </p:cTn>
                              </p:par>
                              <p:par>
                                <p:cTn id="15" presetID="42" presetClass="path" presetSubtype="0" accel="50000" decel="50000" fill="hold" nodeType="withEffect">
                                  <p:stCondLst>
                                    <p:cond delay="500"/>
                                  </p:stCondLst>
                                  <p:childTnLst>
                                    <p:animMotion origin="layout" path="M 0.07604 0.14815 L 1.45833E-6 7.40741E-7 " pathEditMode="relative" rAng="0" ptsTypes="AA">
                                      <p:cBhvr>
                                        <p:cTn id="16" dur="1000" fill="hold"/>
                                        <p:tgtEl>
                                          <p:spTgt spid="73"/>
                                        </p:tgtEl>
                                        <p:attrNameLst>
                                          <p:attrName>ppt_x</p:attrName>
                                          <p:attrName>ppt_y</p:attrName>
                                        </p:attrNameLst>
                                      </p:cBhvr>
                                      <p:rCtr x="-3802" y="-7407"/>
                                    </p:animMotion>
                                  </p:childTnLst>
                                </p:cTn>
                              </p:par>
                              <p:par>
                                <p:cTn id="17" presetID="10" presetClass="entr" presetSubtype="0" fill="hold" nodeType="withEffect">
                                  <p:stCondLst>
                                    <p:cond delay="750"/>
                                  </p:stCondLst>
                                  <p:childTnLst>
                                    <p:set>
                                      <p:cBhvr>
                                        <p:cTn id="18" dur="1" fill="hold">
                                          <p:stCondLst>
                                            <p:cond delay="0"/>
                                          </p:stCondLst>
                                        </p:cTn>
                                        <p:tgtEl>
                                          <p:spTgt spid="70"/>
                                        </p:tgtEl>
                                        <p:attrNameLst>
                                          <p:attrName>style.visibility</p:attrName>
                                        </p:attrNameLst>
                                      </p:cBhvr>
                                      <p:to>
                                        <p:strVal val="visible"/>
                                      </p:to>
                                    </p:set>
                                    <p:animEffect transition="in" filter="fade">
                                      <p:cBhvr>
                                        <p:cTn id="19" dur="500"/>
                                        <p:tgtEl>
                                          <p:spTgt spid="70"/>
                                        </p:tgtEl>
                                      </p:cBhvr>
                                    </p:animEffect>
                                  </p:childTnLst>
                                </p:cTn>
                              </p:par>
                              <p:par>
                                <p:cTn id="20" presetID="42" presetClass="path" presetSubtype="0" accel="50000" decel="50000" fill="hold" nodeType="withEffect">
                                  <p:stCondLst>
                                    <p:cond delay="750"/>
                                  </p:stCondLst>
                                  <p:childTnLst>
                                    <p:animMotion origin="layout" path="M 0.07604 0.14814 L -6.25E-7 3.33333E-6 " pathEditMode="relative" rAng="0" ptsTypes="AA">
                                      <p:cBhvr>
                                        <p:cTn id="21" dur="1000" fill="hold"/>
                                        <p:tgtEl>
                                          <p:spTgt spid="70"/>
                                        </p:tgtEl>
                                        <p:attrNameLst>
                                          <p:attrName>ppt_x</p:attrName>
                                          <p:attrName>ppt_y</p:attrName>
                                        </p:attrNameLst>
                                      </p:cBhvr>
                                      <p:rCtr x="-3802" y="-7407"/>
                                    </p:animMotion>
                                  </p:childTnLst>
                                </p:cTn>
                              </p:par>
                              <p:par>
                                <p:cTn id="22" presetID="10" presetClass="entr" presetSubtype="0" fill="hold" nodeType="withEffect">
                                  <p:stCondLst>
                                    <p:cond delay="1000"/>
                                  </p:stCondLst>
                                  <p:childTnLst>
                                    <p:set>
                                      <p:cBhvr>
                                        <p:cTn id="23" dur="1" fill="hold">
                                          <p:stCondLst>
                                            <p:cond delay="0"/>
                                          </p:stCondLst>
                                        </p:cTn>
                                        <p:tgtEl>
                                          <p:spTgt spid="67"/>
                                        </p:tgtEl>
                                        <p:attrNameLst>
                                          <p:attrName>style.visibility</p:attrName>
                                        </p:attrNameLst>
                                      </p:cBhvr>
                                      <p:to>
                                        <p:strVal val="visible"/>
                                      </p:to>
                                    </p:set>
                                    <p:animEffect transition="in" filter="fade">
                                      <p:cBhvr>
                                        <p:cTn id="24" dur="500"/>
                                        <p:tgtEl>
                                          <p:spTgt spid="67"/>
                                        </p:tgtEl>
                                      </p:cBhvr>
                                    </p:animEffect>
                                  </p:childTnLst>
                                </p:cTn>
                              </p:par>
                              <p:par>
                                <p:cTn id="25" presetID="42" presetClass="path" presetSubtype="0" accel="50000" decel="50000" fill="hold" nodeType="withEffect">
                                  <p:stCondLst>
                                    <p:cond delay="1000"/>
                                  </p:stCondLst>
                                  <p:childTnLst>
                                    <p:animMotion origin="layout" path="M 0.07604 0.14814 L -1.04167E-6 4.81481E-6 " pathEditMode="relative" rAng="0" ptsTypes="AA">
                                      <p:cBhvr>
                                        <p:cTn id="26" dur="1000" fill="hold"/>
                                        <p:tgtEl>
                                          <p:spTgt spid="67"/>
                                        </p:tgtEl>
                                        <p:attrNameLst>
                                          <p:attrName>ppt_x</p:attrName>
                                          <p:attrName>ppt_y</p:attrName>
                                        </p:attrNameLst>
                                      </p:cBhvr>
                                      <p:rCtr x="-3802" y="-7407"/>
                                    </p:animMotion>
                                  </p:childTnLst>
                                </p:cTn>
                              </p:par>
                              <p:par>
                                <p:cTn id="27" presetID="10" presetClass="entr" presetSubtype="0" fill="hold" nodeType="withEffect">
                                  <p:stCondLst>
                                    <p:cond delay="125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par>
                                <p:cTn id="30" presetID="42" presetClass="path" presetSubtype="0" accel="50000" decel="50000" fill="hold" nodeType="withEffect">
                                  <p:stCondLst>
                                    <p:cond delay="1250"/>
                                  </p:stCondLst>
                                  <p:childTnLst>
                                    <p:animMotion origin="layout" path="M 0.07604 0.14814 L -1.66667E-6 4.81481E-6 " pathEditMode="relative" rAng="0" ptsTypes="AA">
                                      <p:cBhvr>
                                        <p:cTn id="31" dur="1000" fill="hold"/>
                                        <p:tgtEl>
                                          <p:spTgt spid="23"/>
                                        </p:tgtEl>
                                        <p:attrNameLst>
                                          <p:attrName>ppt_x</p:attrName>
                                          <p:attrName>ppt_y</p:attrName>
                                        </p:attrNameLst>
                                      </p:cBhvr>
                                      <p:rCtr x="-3802" y="-7407"/>
                                    </p:animMotion>
                                  </p:childTnLst>
                                </p:cTn>
                              </p:par>
                            </p:childTnLst>
                          </p:cTn>
                        </p:par>
                        <p:par>
                          <p:cTn id="32" fill="hold">
                            <p:stCondLst>
                              <p:cond delay="2750"/>
                            </p:stCondLst>
                            <p:childTnLst>
                              <p:par>
                                <p:cTn id="33" presetID="10" presetClass="entr" presetSubtype="0"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500"/>
                                        <p:tgtEl>
                                          <p:spTgt spid="77"/>
                                        </p:tgtEl>
                                      </p:cBhvr>
                                    </p:animEffect>
                                  </p:childTnLst>
                                </p:cTn>
                              </p:par>
                              <p:par>
                                <p:cTn id="36" presetID="42" presetClass="path" presetSubtype="0" decel="100000" fill="hold" grpId="1" nodeType="withEffect">
                                  <p:stCondLst>
                                    <p:cond delay="0"/>
                                  </p:stCondLst>
                                  <p:childTnLst>
                                    <p:animMotion origin="layout" path="M 2.29167E-6 2.59259E-6 L -0.01289 -0.02269 " pathEditMode="relative" rAng="0" ptsTypes="AA">
                                      <p:cBhvr>
                                        <p:cTn id="37" dur="1000" spd="-100000" fill="hold"/>
                                        <p:tgtEl>
                                          <p:spTgt spid="77"/>
                                        </p:tgtEl>
                                        <p:attrNameLst>
                                          <p:attrName>ppt_x</p:attrName>
                                          <p:attrName>ppt_y</p:attrName>
                                        </p:attrNameLst>
                                      </p:cBhvr>
                                      <p:rCtr x="-651" y="-1134"/>
                                    </p:animMotion>
                                  </p:childTnLst>
                                </p:cTn>
                              </p:par>
                              <p:par>
                                <p:cTn id="38" presetID="10" presetClass="entr" presetSubtype="0" fill="hold" grpId="0" nodeType="withEffect">
                                  <p:stCondLst>
                                    <p:cond delay="200"/>
                                  </p:stCondLst>
                                  <p:childTnLst>
                                    <p:set>
                                      <p:cBhvr>
                                        <p:cTn id="39" dur="1" fill="hold">
                                          <p:stCondLst>
                                            <p:cond delay="0"/>
                                          </p:stCondLst>
                                        </p:cTn>
                                        <p:tgtEl>
                                          <p:spTgt spid="78"/>
                                        </p:tgtEl>
                                        <p:attrNameLst>
                                          <p:attrName>style.visibility</p:attrName>
                                        </p:attrNameLst>
                                      </p:cBhvr>
                                      <p:to>
                                        <p:strVal val="visible"/>
                                      </p:to>
                                    </p:set>
                                    <p:animEffect transition="in" filter="fade">
                                      <p:cBhvr>
                                        <p:cTn id="40" dur="500"/>
                                        <p:tgtEl>
                                          <p:spTgt spid="78"/>
                                        </p:tgtEl>
                                      </p:cBhvr>
                                    </p:animEffect>
                                  </p:childTnLst>
                                </p:cTn>
                              </p:par>
                              <p:par>
                                <p:cTn id="41" presetID="42" presetClass="path" presetSubtype="0" decel="100000" fill="hold" grpId="1" nodeType="withEffect">
                                  <p:stCondLst>
                                    <p:cond delay="200"/>
                                  </p:stCondLst>
                                  <p:childTnLst>
                                    <p:animMotion origin="layout" path="M 2.29167E-6 2.96296E-6 L -0.01289 -0.02269 " pathEditMode="relative" rAng="0" ptsTypes="AA">
                                      <p:cBhvr>
                                        <p:cTn id="42" dur="1000" spd="-100000" fill="hold"/>
                                        <p:tgtEl>
                                          <p:spTgt spid="78"/>
                                        </p:tgtEl>
                                        <p:attrNameLst>
                                          <p:attrName>ppt_x</p:attrName>
                                          <p:attrName>ppt_y</p:attrName>
                                        </p:attrNameLst>
                                      </p:cBhvr>
                                      <p:rCtr x="-651" y="-1134"/>
                                    </p:animMotion>
                                  </p:childTnLst>
                                </p:cTn>
                              </p:par>
                              <p:par>
                                <p:cTn id="43" presetID="10" presetClass="entr" presetSubtype="0" fill="hold" grpId="0" nodeType="withEffect">
                                  <p:stCondLst>
                                    <p:cond delay="400"/>
                                  </p:stCondLst>
                                  <p:childTnLst>
                                    <p:set>
                                      <p:cBhvr>
                                        <p:cTn id="44" dur="1" fill="hold">
                                          <p:stCondLst>
                                            <p:cond delay="0"/>
                                          </p:stCondLst>
                                        </p:cTn>
                                        <p:tgtEl>
                                          <p:spTgt spid="79"/>
                                        </p:tgtEl>
                                        <p:attrNameLst>
                                          <p:attrName>style.visibility</p:attrName>
                                        </p:attrNameLst>
                                      </p:cBhvr>
                                      <p:to>
                                        <p:strVal val="visible"/>
                                      </p:to>
                                    </p:set>
                                    <p:animEffect transition="in" filter="fade">
                                      <p:cBhvr>
                                        <p:cTn id="45" dur="500"/>
                                        <p:tgtEl>
                                          <p:spTgt spid="79"/>
                                        </p:tgtEl>
                                      </p:cBhvr>
                                    </p:animEffect>
                                  </p:childTnLst>
                                </p:cTn>
                              </p:par>
                              <p:par>
                                <p:cTn id="46" presetID="42" presetClass="path" presetSubtype="0" decel="100000" fill="hold" grpId="1" nodeType="withEffect">
                                  <p:stCondLst>
                                    <p:cond delay="400"/>
                                  </p:stCondLst>
                                  <p:childTnLst>
                                    <p:animMotion origin="layout" path="M 2.29167E-6 1.85185E-6 L -0.01289 -0.02269 " pathEditMode="relative" rAng="0" ptsTypes="AA">
                                      <p:cBhvr>
                                        <p:cTn id="47" dur="1000" spd="-100000" fill="hold"/>
                                        <p:tgtEl>
                                          <p:spTgt spid="79"/>
                                        </p:tgtEl>
                                        <p:attrNameLst>
                                          <p:attrName>ppt_x</p:attrName>
                                          <p:attrName>ppt_y</p:attrName>
                                        </p:attrNameLst>
                                      </p:cBhvr>
                                      <p:rCtr x="-651" y="-1134"/>
                                    </p:animMotion>
                                  </p:childTnLst>
                                </p:cTn>
                              </p:par>
                              <p:par>
                                <p:cTn id="48" presetID="10" presetClass="entr" presetSubtype="0" fill="hold" grpId="0" nodeType="withEffect">
                                  <p:stCondLst>
                                    <p:cond delay="600"/>
                                  </p:stCondLst>
                                  <p:childTnLst>
                                    <p:set>
                                      <p:cBhvr>
                                        <p:cTn id="49" dur="1" fill="hold">
                                          <p:stCondLst>
                                            <p:cond delay="0"/>
                                          </p:stCondLst>
                                        </p:cTn>
                                        <p:tgtEl>
                                          <p:spTgt spid="80"/>
                                        </p:tgtEl>
                                        <p:attrNameLst>
                                          <p:attrName>style.visibility</p:attrName>
                                        </p:attrNameLst>
                                      </p:cBhvr>
                                      <p:to>
                                        <p:strVal val="visible"/>
                                      </p:to>
                                    </p:set>
                                    <p:animEffect transition="in" filter="fade">
                                      <p:cBhvr>
                                        <p:cTn id="50" dur="500"/>
                                        <p:tgtEl>
                                          <p:spTgt spid="80"/>
                                        </p:tgtEl>
                                      </p:cBhvr>
                                    </p:animEffect>
                                  </p:childTnLst>
                                </p:cTn>
                              </p:par>
                              <p:par>
                                <p:cTn id="51" presetID="42" presetClass="path" presetSubtype="0" decel="100000" fill="hold" grpId="1" nodeType="withEffect">
                                  <p:stCondLst>
                                    <p:cond delay="600"/>
                                  </p:stCondLst>
                                  <p:childTnLst>
                                    <p:animMotion origin="layout" path="M 2.29167E-6 7.40741E-7 L -0.01289 -0.02269 " pathEditMode="relative" rAng="0" ptsTypes="AA">
                                      <p:cBhvr>
                                        <p:cTn id="52" dur="1000" spd="-100000" fill="hold"/>
                                        <p:tgtEl>
                                          <p:spTgt spid="80"/>
                                        </p:tgtEl>
                                        <p:attrNameLst>
                                          <p:attrName>ppt_x</p:attrName>
                                          <p:attrName>ppt_y</p:attrName>
                                        </p:attrNameLst>
                                      </p:cBhvr>
                                      <p:rCtr x="-651" y="-1134"/>
                                    </p:animMotion>
                                  </p:childTnLst>
                                </p:cTn>
                              </p:par>
                              <p:par>
                                <p:cTn id="53" presetID="10" presetClass="entr" presetSubtype="0" fill="hold" grpId="0" nodeType="withEffect">
                                  <p:stCondLst>
                                    <p:cond delay="600"/>
                                  </p:stCondLst>
                                  <p:childTnLst>
                                    <p:set>
                                      <p:cBhvr>
                                        <p:cTn id="54" dur="1" fill="hold">
                                          <p:stCondLst>
                                            <p:cond delay="0"/>
                                          </p:stCondLst>
                                        </p:cTn>
                                        <p:tgtEl>
                                          <p:spTgt spid="85"/>
                                        </p:tgtEl>
                                        <p:attrNameLst>
                                          <p:attrName>style.visibility</p:attrName>
                                        </p:attrNameLst>
                                      </p:cBhvr>
                                      <p:to>
                                        <p:strVal val="visible"/>
                                      </p:to>
                                    </p:set>
                                    <p:animEffect transition="in" filter="fade">
                                      <p:cBhvr>
                                        <p:cTn id="55" dur="500"/>
                                        <p:tgtEl>
                                          <p:spTgt spid="85"/>
                                        </p:tgtEl>
                                      </p:cBhvr>
                                    </p:animEffect>
                                  </p:childTnLst>
                                </p:cTn>
                              </p:par>
                              <p:par>
                                <p:cTn id="56" presetID="10" presetClass="entr" presetSubtype="0" fill="hold" grpId="0" nodeType="withEffect">
                                  <p:stCondLst>
                                    <p:cond delay="600"/>
                                  </p:stCondLst>
                                  <p:childTnLst>
                                    <p:set>
                                      <p:cBhvr>
                                        <p:cTn id="57" dur="1" fill="hold">
                                          <p:stCondLst>
                                            <p:cond delay="0"/>
                                          </p:stCondLst>
                                        </p:cTn>
                                        <p:tgtEl>
                                          <p:spTgt spid="86"/>
                                        </p:tgtEl>
                                        <p:attrNameLst>
                                          <p:attrName>style.visibility</p:attrName>
                                        </p:attrNameLst>
                                      </p:cBhvr>
                                      <p:to>
                                        <p:strVal val="visible"/>
                                      </p:to>
                                    </p:set>
                                    <p:animEffect transition="in" filter="fade">
                                      <p:cBhvr>
                                        <p:cTn id="58" dur="500"/>
                                        <p:tgtEl>
                                          <p:spTgt spid="86"/>
                                        </p:tgtEl>
                                      </p:cBhvr>
                                    </p:animEffect>
                                  </p:childTnLst>
                                </p:cTn>
                              </p:par>
                              <p:par>
                                <p:cTn id="59" presetID="10" presetClass="entr" presetSubtype="0" fill="hold" grpId="0" nodeType="withEffect">
                                  <p:stCondLst>
                                    <p:cond delay="600"/>
                                  </p:stCondLst>
                                  <p:childTnLst>
                                    <p:set>
                                      <p:cBhvr>
                                        <p:cTn id="60" dur="1" fill="hold">
                                          <p:stCondLst>
                                            <p:cond delay="0"/>
                                          </p:stCondLst>
                                        </p:cTn>
                                        <p:tgtEl>
                                          <p:spTgt spid="87"/>
                                        </p:tgtEl>
                                        <p:attrNameLst>
                                          <p:attrName>style.visibility</p:attrName>
                                        </p:attrNameLst>
                                      </p:cBhvr>
                                      <p:to>
                                        <p:strVal val="visible"/>
                                      </p:to>
                                    </p:set>
                                    <p:animEffect transition="in" filter="fade">
                                      <p:cBhvr>
                                        <p:cTn id="61" dur="500"/>
                                        <p:tgtEl>
                                          <p:spTgt spid="87"/>
                                        </p:tgtEl>
                                      </p:cBhvr>
                                    </p:animEffect>
                                  </p:childTnLst>
                                </p:cTn>
                              </p:par>
                              <p:par>
                                <p:cTn id="62" presetID="10" presetClass="entr" presetSubtype="0" fill="hold" grpId="0" nodeType="withEffect">
                                  <p:stCondLst>
                                    <p:cond delay="600"/>
                                  </p:stCondLst>
                                  <p:childTnLst>
                                    <p:set>
                                      <p:cBhvr>
                                        <p:cTn id="63" dur="1" fill="hold">
                                          <p:stCondLst>
                                            <p:cond delay="0"/>
                                          </p:stCondLst>
                                        </p:cTn>
                                        <p:tgtEl>
                                          <p:spTgt spid="88"/>
                                        </p:tgtEl>
                                        <p:attrNameLst>
                                          <p:attrName>style.visibility</p:attrName>
                                        </p:attrNameLst>
                                      </p:cBhvr>
                                      <p:to>
                                        <p:strVal val="visible"/>
                                      </p:to>
                                    </p:set>
                                    <p:animEffect transition="in" filter="fade">
                                      <p:cBhvr>
                                        <p:cTn id="64" dur="500"/>
                                        <p:tgtEl>
                                          <p:spTgt spid="88"/>
                                        </p:tgtEl>
                                      </p:cBhvr>
                                    </p:animEffect>
                                  </p:childTnLst>
                                </p:cTn>
                              </p:par>
                            </p:childTnLst>
                          </p:cTn>
                        </p:par>
                        <p:par>
                          <p:cTn id="65" fill="hold">
                            <p:stCondLst>
                              <p:cond delay="4350"/>
                            </p:stCondLst>
                            <p:childTnLst>
                              <p:par>
                                <p:cTn id="66" presetID="53" presetClass="entr" presetSubtype="16" fill="hold" grpId="0" nodeType="afterEffect">
                                  <p:stCondLst>
                                    <p:cond delay="0"/>
                                  </p:stCondLst>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ppt_w</p:attrName>
                                        </p:attrNameLst>
                                      </p:cBhvr>
                                      <p:tavLst>
                                        <p:tav tm="0">
                                          <p:val>
                                            <p:fltVal val="0"/>
                                          </p:val>
                                        </p:tav>
                                        <p:tav tm="100000">
                                          <p:val>
                                            <p:strVal val="#ppt_w"/>
                                          </p:val>
                                        </p:tav>
                                      </p:tavLst>
                                    </p:anim>
                                    <p:anim calcmode="lin" valueType="num">
                                      <p:cBhvr>
                                        <p:cTn id="69" dur="500" fill="hold"/>
                                        <p:tgtEl>
                                          <p:spTgt spid="81"/>
                                        </p:tgtEl>
                                        <p:attrNameLst>
                                          <p:attrName>ppt_h</p:attrName>
                                        </p:attrNameLst>
                                      </p:cBhvr>
                                      <p:tavLst>
                                        <p:tav tm="0">
                                          <p:val>
                                            <p:fltVal val="0"/>
                                          </p:val>
                                        </p:tav>
                                        <p:tav tm="100000">
                                          <p:val>
                                            <p:strVal val="#ppt_h"/>
                                          </p:val>
                                        </p:tav>
                                      </p:tavLst>
                                    </p:anim>
                                    <p:animEffect transition="in" filter="fade">
                                      <p:cBhvr>
                                        <p:cTn id="70" dur="500"/>
                                        <p:tgtEl>
                                          <p:spTgt spid="81"/>
                                        </p:tgtEl>
                                      </p:cBhvr>
                                    </p:animEffect>
                                  </p:childTnLst>
                                </p:cTn>
                              </p:par>
                            </p:childTnLst>
                          </p:cTn>
                        </p:par>
                        <p:par>
                          <p:cTn id="71" fill="hold">
                            <p:stCondLst>
                              <p:cond delay="4850"/>
                            </p:stCondLst>
                            <p:childTnLst>
                              <p:par>
                                <p:cTn id="72" presetID="53" presetClass="entr" presetSubtype="16" fill="hold" grpId="0" nodeType="afterEffect">
                                  <p:stCondLst>
                                    <p:cond delay="0"/>
                                  </p:stCondLst>
                                  <p:childTnLst>
                                    <p:set>
                                      <p:cBhvr>
                                        <p:cTn id="73" dur="1" fill="hold">
                                          <p:stCondLst>
                                            <p:cond delay="0"/>
                                          </p:stCondLst>
                                        </p:cTn>
                                        <p:tgtEl>
                                          <p:spTgt spid="82"/>
                                        </p:tgtEl>
                                        <p:attrNameLst>
                                          <p:attrName>style.visibility</p:attrName>
                                        </p:attrNameLst>
                                      </p:cBhvr>
                                      <p:to>
                                        <p:strVal val="visible"/>
                                      </p:to>
                                    </p:set>
                                    <p:anim calcmode="lin" valueType="num">
                                      <p:cBhvr>
                                        <p:cTn id="74" dur="500" fill="hold"/>
                                        <p:tgtEl>
                                          <p:spTgt spid="82"/>
                                        </p:tgtEl>
                                        <p:attrNameLst>
                                          <p:attrName>ppt_w</p:attrName>
                                        </p:attrNameLst>
                                      </p:cBhvr>
                                      <p:tavLst>
                                        <p:tav tm="0">
                                          <p:val>
                                            <p:fltVal val="0"/>
                                          </p:val>
                                        </p:tav>
                                        <p:tav tm="100000">
                                          <p:val>
                                            <p:strVal val="#ppt_w"/>
                                          </p:val>
                                        </p:tav>
                                      </p:tavLst>
                                    </p:anim>
                                    <p:anim calcmode="lin" valueType="num">
                                      <p:cBhvr>
                                        <p:cTn id="75" dur="500" fill="hold"/>
                                        <p:tgtEl>
                                          <p:spTgt spid="82"/>
                                        </p:tgtEl>
                                        <p:attrNameLst>
                                          <p:attrName>ppt_h</p:attrName>
                                        </p:attrNameLst>
                                      </p:cBhvr>
                                      <p:tavLst>
                                        <p:tav tm="0">
                                          <p:val>
                                            <p:fltVal val="0"/>
                                          </p:val>
                                        </p:tav>
                                        <p:tav tm="100000">
                                          <p:val>
                                            <p:strVal val="#ppt_h"/>
                                          </p:val>
                                        </p:tav>
                                      </p:tavLst>
                                    </p:anim>
                                    <p:animEffect transition="in" filter="fade">
                                      <p:cBhvr>
                                        <p:cTn id="76" dur="500"/>
                                        <p:tgtEl>
                                          <p:spTgt spid="82"/>
                                        </p:tgtEl>
                                      </p:cBhvr>
                                    </p:animEffect>
                                  </p:childTnLst>
                                </p:cTn>
                              </p:par>
                            </p:childTnLst>
                          </p:cTn>
                        </p:par>
                        <p:par>
                          <p:cTn id="77" fill="hold">
                            <p:stCondLst>
                              <p:cond delay="5350"/>
                            </p:stCondLst>
                            <p:childTnLst>
                              <p:par>
                                <p:cTn id="78" presetID="53" presetClass="entr" presetSubtype="16" fill="hold" grpId="0" nodeType="afterEffect">
                                  <p:stCondLst>
                                    <p:cond delay="0"/>
                                  </p:stCondLst>
                                  <p:childTnLst>
                                    <p:set>
                                      <p:cBhvr>
                                        <p:cTn id="79" dur="1" fill="hold">
                                          <p:stCondLst>
                                            <p:cond delay="0"/>
                                          </p:stCondLst>
                                        </p:cTn>
                                        <p:tgtEl>
                                          <p:spTgt spid="83"/>
                                        </p:tgtEl>
                                        <p:attrNameLst>
                                          <p:attrName>style.visibility</p:attrName>
                                        </p:attrNameLst>
                                      </p:cBhvr>
                                      <p:to>
                                        <p:strVal val="visible"/>
                                      </p:to>
                                    </p:set>
                                    <p:anim calcmode="lin" valueType="num">
                                      <p:cBhvr>
                                        <p:cTn id="80" dur="500" fill="hold"/>
                                        <p:tgtEl>
                                          <p:spTgt spid="83"/>
                                        </p:tgtEl>
                                        <p:attrNameLst>
                                          <p:attrName>ppt_w</p:attrName>
                                        </p:attrNameLst>
                                      </p:cBhvr>
                                      <p:tavLst>
                                        <p:tav tm="0">
                                          <p:val>
                                            <p:fltVal val="0"/>
                                          </p:val>
                                        </p:tav>
                                        <p:tav tm="100000">
                                          <p:val>
                                            <p:strVal val="#ppt_w"/>
                                          </p:val>
                                        </p:tav>
                                      </p:tavLst>
                                    </p:anim>
                                    <p:anim calcmode="lin" valueType="num">
                                      <p:cBhvr>
                                        <p:cTn id="81" dur="500" fill="hold"/>
                                        <p:tgtEl>
                                          <p:spTgt spid="83"/>
                                        </p:tgtEl>
                                        <p:attrNameLst>
                                          <p:attrName>ppt_h</p:attrName>
                                        </p:attrNameLst>
                                      </p:cBhvr>
                                      <p:tavLst>
                                        <p:tav tm="0">
                                          <p:val>
                                            <p:fltVal val="0"/>
                                          </p:val>
                                        </p:tav>
                                        <p:tav tm="100000">
                                          <p:val>
                                            <p:strVal val="#ppt_h"/>
                                          </p:val>
                                        </p:tav>
                                      </p:tavLst>
                                    </p:anim>
                                    <p:animEffect transition="in" filter="fade">
                                      <p:cBhvr>
                                        <p:cTn id="82" dur="500"/>
                                        <p:tgtEl>
                                          <p:spTgt spid="83"/>
                                        </p:tgtEl>
                                      </p:cBhvr>
                                    </p:animEffect>
                                  </p:childTnLst>
                                </p:cTn>
                              </p:par>
                            </p:childTnLst>
                          </p:cTn>
                        </p:par>
                        <p:par>
                          <p:cTn id="83" fill="hold">
                            <p:stCondLst>
                              <p:cond delay="5850"/>
                            </p:stCondLst>
                            <p:childTnLst>
                              <p:par>
                                <p:cTn id="84" presetID="53" presetClass="entr" presetSubtype="16" fill="hold" grpId="0" nodeType="afterEffect">
                                  <p:stCondLst>
                                    <p:cond delay="0"/>
                                  </p:stCondLst>
                                  <p:childTnLst>
                                    <p:set>
                                      <p:cBhvr>
                                        <p:cTn id="85" dur="1" fill="hold">
                                          <p:stCondLst>
                                            <p:cond delay="0"/>
                                          </p:stCondLst>
                                        </p:cTn>
                                        <p:tgtEl>
                                          <p:spTgt spid="84"/>
                                        </p:tgtEl>
                                        <p:attrNameLst>
                                          <p:attrName>style.visibility</p:attrName>
                                        </p:attrNameLst>
                                      </p:cBhvr>
                                      <p:to>
                                        <p:strVal val="visible"/>
                                      </p:to>
                                    </p:set>
                                    <p:anim calcmode="lin" valueType="num">
                                      <p:cBhvr>
                                        <p:cTn id="86" dur="500" fill="hold"/>
                                        <p:tgtEl>
                                          <p:spTgt spid="84"/>
                                        </p:tgtEl>
                                        <p:attrNameLst>
                                          <p:attrName>ppt_w</p:attrName>
                                        </p:attrNameLst>
                                      </p:cBhvr>
                                      <p:tavLst>
                                        <p:tav tm="0">
                                          <p:val>
                                            <p:fltVal val="0"/>
                                          </p:val>
                                        </p:tav>
                                        <p:tav tm="100000">
                                          <p:val>
                                            <p:strVal val="#ppt_w"/>
                                          </p:val>
                                        </p:tav>
                                      </p:tavLst>
                                    </p:anim>
                                    <p:anim calcmode="lin" valueType="num">
                                      <p:cBhvr>
                                        <p:cTn id="87" dur="500" fill="hold"/>
                                        <p:tgtEl>
                                          <p:spTgt spid="84"/>
                                        </p:tgtEl>
                                        <p:attrNameLst>
                                          <p:attrName>ppt_h</p:attrName>
                                        </p:attrNameLst>
                                      </p:cBhvr>
                                      <p:tavLst>
                                        <p:tav tm="0">
                                          <p:val>
                                            <p:fltVal val="0"/>
                                          </p:val>
                                        </p:tav>
                                        <p:tav tm="100000">
                                          <p:val>
                                            <p:strVal val="#ppt_h"/>
                                          </p:val>
                                        </p:tav>
                                      </p:tavLst>
                                    </p:anim>
                                    <p:animEffect transition="in" filter="fade">
                                      <p:cBhvr>
                                        <p:cTn id="88"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77" grpId="0" bldLvl="0" animBg="1"/>
      <p:bldP spid="77" grpId="1" bldLvl="0" animBg="1"/>
      <p:bldP spid="78" grpId="0" bldLvl="0" animBg="1"/>
      <p:bldP spid="78" grpId="1" bldLvl="0" animBg="1"/>
      <p:bldP spid="79" grpId="0" bldLvl="0" animBg="1"/>
      <p:bldP spid="79" grpId="1" bldLvl="0" animBg="1"/>
      <p:bldP spid="80" grpId="0" bldLvl="0" animBg="1"/>
      <p:bldP spid="80" grpId="1" bldLvl="0" animBg="1"/>
      <p:bldP spid="81" grpId="0"/>
      <p:bldP spid="82" grpId="0"/>
      <p:bldP spid="83" grpId="0"/>
      <p:bldP spid="84" grpId="0"/>
      <p:bldP spid="85" grpId="0" bldLvl="0" animBg="1"/>
      <p:bldP spid="86" grpId="0" bldLvl="0" animBg="1"/>
      <p:bldP spid="87" grpId="0" bldLvl="0" animBg="1"/>
      <p:bldP spid="88"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a:extLst>
              <a:ext uri="{FF2B5EF4-FFF2-40B4-BE49-F238E27FC236}">
                <a16:creationId xmlns:a16="http://schemas.microsoft.com/office/drawing/2014/main" id="{26A001BB-E299-792B-6258-3910B4F0C33F}"/>
              </a:ext>
            </a:extLst>
          </p:cNvPr>
          <p:cNvGrpSpPr/>
          <p:nvPr/>
        </p:nvGrpSpPr>
        <p:grpSpPr>
          <a:xfrm>
            <a:off x="236697" y="246311"/>
            <a:ext cx="2495675" cy="711634"/>
            <a:chOff x="8652327" y="4110737"/>
            <a:chExt cx="2164418" cy="617177"/>
          </a:xfrm>
        </p:grpSpPr>
        <p:sp>
          <p:nvSpPr>
            <p:cNvPr id="15" name="Rectangle 13">
              <a:extLst>
                <a:ext uri="{FF2B5EF4-FFF2-40B4-BE49-F238E27FC236}">
                  <a16:creationId xmlns:a16="http://schemas.microsoft.com/office/drawing/2014/main" id="{EFDA2B77-E5C2-4417-080D-30D0CB28D863}"/>
                </a:ext>
              </a:extLst>
            </p:cNvPr>
            <p:cNvSpPr/>
            <p:nvPr/>
          </p:nvSpPr>
          <p:spPr>
            <a:xfrm>
              <a:off x="9124950" y="4250747"/>
              <a:ext cx="1691795" cy="320310"/>
            </a:xfrm>
            <a:prstGeom prst="rect">
              <a:avLst/>
            </a:prstGeom>
            <a:solidFill>
              <a:srgbClr val="1A2F64"/>
            </a:solidFill>
          </p:spPr>
          <p:txBody>
            <a:bodyPr wrap="square">
              <a:spAutoFit/>
            </a:bodyPr>
            <a:lstStyle/>
            <a:p>
              <a:pPr marL="0" marR="0" lvl="0" indent="0" defTabSz="914354" eaLnBrk="1" fontAlgn="auto" latinLnBrk="0" hangingPunct="1">
                <a:lnSpc>
                  <a:spcPct val="100000"/>
                </a:lnSpc>
                <a:spcBef>
                  <a:spcPts val="600"/>
                </a:spcBef>
                <a:spcAft>
                  <a:spcPts val="0"/>
                </a:spcAft>
                <a:buClr>
                  <a:srgbClr val="E24848"/>
                </a:buClr>
                <a:buSzTx/>
                <a:buFontTx/>
                <a:buNone/>
                <a:tabLst/>
                <a:defRPr/>
              </a:pPr>
              <a:r>
                <a:rPr kumimoji="0" lang="en-US" altLang="zh-CN" b="0" i="0" u="none" strike="noStrike" kern="0" cap="none" spc="0" normalizeH="0" baseline="0" noProof="1">
                  <a:ln>
                    <a:noFill/>
                  </a:ln>
                  <a:solidFill>
                    <a:prstClr val="white"/>
                  </a:solidFill>
                  <a:effectLst/>
                  <a:uLnTx/>
                  <a:uFillTx/>
                  <a:cs typeface="+mn-ea"/>
                  <a:sym typeface="+mn-lt"/>
                </a:rPr>
                <a:t>Add title text</a:t>
              </a:r>
              <a:endParaRPr kumimoji="0" lang="zh-CN" altLang="en-US" b="0" i="0" u="none" strike="noStrike" kern="0" cap="none" spc="0" normalizeH="0" baseline="0" noProof="1">
                <a:ln>
                  <a:noFill/>
                </a:ln>
                <a:solidFill>
                  <a:prstClr val="white"/>
                </a:solidFill>
                <a:effectLst/>
                <a:uLnTx/>
                <a:uFillTx/>
                <a:cs typeface="+mn-ea"/>
                <a:sym typeface="+mn-lt"/>
              </a:endParaRPr>
            </a:p>
          </p:txBody>
        </p:sp>
        <p:cxnSp>
          <p:nvCxnSpPr>
            <p:cNvPr id="16" name="Straight Connector 35">
              <a:extLst>
                <a:ext uri="{FF2B5EF4-FFF2-40B4-BE49-F238E27FC236}">
                  <a16:creationId xmlns:a16="http://schemas.microsoft.com/office/drawing/2014/main" id="{DFC00CD1-BBFD-5526-517E-7BD0F8A86093}"/>
                </a:ext>
              </a:extLst>
            </p:cNvPr>
            <p:cNvCxnSpPr>
              <a:cxnSpLocks/>
            </p:cNvCxnSpPr>
            <p:nvPr/>
          </p:nvCxnSpPr>
          <p:spPr>
            <a:xfrm>
              <a:off x="9125126" y="4110737"/>
              <a:ext cx="0" cy="617177"/>
            </a:xfrm>
            <a:prstGeom prst="line">
              <a:avLst/>
            </a:prstGeom>
            <a:noFill/>
            <a:ln w="6350" cap="flat" cmpd="sng" algn="ctr">
              <a:solidFill>
                <a:srgbClr val="1A2F64"/>
              </a:solidFill>
              <a:prstDash val="solid"/>
              <a:miter lim="800000"/>
            </a:ln>
            <a:effectLst/>
          </p:spPr>
        </p:cxnSp>
        <p:grpSp>
          <p:nvGrpSpPr>
            <p:cNvPr id="17" name="Group 45">
              <a:extLst>
                <a:ext uri="{FF2B5EF4-FFF2-40B4-BE49-F238E27FC236}">
                  <a16:creationId xmlns:a16="http://schemas.microsoft.com/office/drawing/2014/main" id="{34F2C583-0052-5F29-937C-D538BEAC0E28}"/>
                </a:ext>
              </a:extLst>
            </p:cNvPr>
            <p:cNvGrpSpPr/>
            <p:nvPr/>
          </p:nvGrpSpPr>
          <p:grpSpPr>
            <a:xfrm>
              <a:off x="8652327" y="4272458"/>
              <a:ext cx="385349" cy="332427"/>
              <a:chOff x="7587897" y="3110308"/>
              <a:chExt cx="287090" cy="247662"/>
            </a:xfrm>
            <a:solidFill>
              <a:sysClr val="windowText" lastClr="000000">
                <a:lumMod val="65000"/>
                <a:lumOff val="35000"/>
              </a:sysClr>
            </a:solidFill>
          </p:grpSpPr>
          <p:sp>
            <p:nvSpPr>
              <p:cNvPr id="18" name="Freeform 352">
                <a:extLst>
                  <a:ext uri="{FF2B5EF4-FFF2-40B4-BE49-F238E27FC236}">
                    <a16:creationId xmlns:a16="http://schemas.microsoft.com/office/drawing/2014/main" id="{C54BDE43-1856-64F3-6CC1-8AAB607E5A46}"/>
                  </a:ext>
                </a:extLst>
              </p:cNvPr>
              <p:cNvSpPr>
                <a:spLocks/>
              </p:cNvSpPr>
              <p:nvPr/>
            </p:nvSpPr>
            <p:spPr bwMode="auto">
              <a:xfrm>
                <a:off x="7823237" y="3133719"/>
                <a:ext cx="51750" cy="202073"/>
              </a:xfrm>
              <a:custGeom>
                <a:avLst/>
                <a:gdLst>
                  <a:gd name="T0" fmla="*/ 23 w 169"/>
                  <a:gd name="T1" fmla="*/ 2 h 658"/>
                  <a:gd name="T2" fmla="*/ 18 w 169"/>
                  <a:gd name="T3" fmla="*/ 0 h 658"/>
                  <a:gd name="T4" fmla="*/ 11 w 169"/>
                  <a:gd name="T5" fmla="*/ 0 h 658"/>
                  <a:gd name="T6" fmla="*/ 7 w 169"/>
                  <a:gd name="T7" fmla="*/ 3 h 658"/>
                  <a:gd name="T8" fmla="*/ 2 w 169"/>
                  <a:gd name="T9" fmla="*/ 8 h 658"/>
                  <a:gd name="T10" fmla="*/ 0 w 169"/>
                  <a:gd name="T11" fmla="*/ 13 h 658"/>
                  <a:gd name="T12" fmla="*/ 1 w 169"/>
                  <a:gd name="T13" fmla="*/ 20 h 658"/>
                  <a:gd name="T14" fmla="*/ 3 w 169"/>
                  <a:gd name="T15" fmla="*/ 24 h 658"/>
                  <a:gd name="T16" fmla="*/ 21 w 169"/>
                  <a:gd name="T17" fmla="*/ 41 h 658"/>
                  <a:gd name="T18" fmla="*/ 49 w 169"/>
                  <a:gd name="T19" fmla="*/ 72 h 658"/>
                  <a:gd name="T20" fmla="*/ 73 w 169"/>
                  <a:gd name="T21" fmla="*/ 106 h 658"/>
                  <a:gd name="T22" fmla="*/ 93 w 169"/>
                  <a:gd name="T23" fmla="*/ 142 h 658"/>
                  <a:gd name="T24" fmla="*/ 111 w 169"/>
                  <a:gd name="T25" fmla="*/ 181 h 658"/>
                  <a:gd name="T26" fmla="*/ 123 w 169"/>
                  <a:gd name="T27" fmla="*/ 221 h 658"/>
                  <a:gd name="T28" fmla="*/ 132 w 169"/>
                  <a:gd name="T29" fmla="*/ 263 h 658"/>
                  <a:gd name="T30" fmla="*/ 137 w 169"/>
                  <a:gd name="T31" fmla="*/ 307 h 658"/>
                  <a:gd name="T32" fmla="*/ 137 w 169"/>
                  <a:gd name="T33" fmla="*/ 351 h 658"/>
                  <a:gd name="T34" fmla="*/ 132 w 169"/>
                  <a:gd name="T35" fmla="*/ 394 h 658"/>
                  <a:gd name="T36" fmla="*/ 123 w 169"/>
                  <a:gd name="T37" fmla="*/ 437 h 658"/>
                  <a:gd name="T38" fmla="*/ 111 w 169"/>
                  <a:gd name="T39" fmla="*/ 478 h 658"/>
                  <a:gd name="T40" fmla="*/ 93 w 169"/>
                  <a:gd name="T41" fmla="*/ 516 h 658"/>
                  <a:gd name="T42" fmla="*/ 73 w 169"/>
                  <a:gd name="T43" fmla="*/ 552 h 658"/>
                  <a:gd name="T44" fmla="*/ 49 w 169"/>
                  <a:gd name="T45" fmla="*/ 586 h 658"/>
                  <a:gd name="T46" fmla="*/ 21 w 169"/>
                  <a:gd name="T47" fmla="*/ 617 h 658"/>
                  <a:gd name="T48" fmla="*/ 3 w 169"/>
                  <a:gd name="T49" fmla="*/ 633 h 658"/>
                  <a:gd name="T50" fmla="*/ 1 w 169"/>
                  <a:gd name="T51" fmla="*/ 639 h 658"/>
                  <a:gd name="T52" fmla="*/ 0 w 169"/>
                  <a:gd name="T53" fmla="*/ 644 h 658"/>
                  <a:gd name="T54" fmla="*/ 2 w 169"/>
                  <a:gd name="T55" fmla="*/ 650 h 658"/>
                  <a:gd name="T56" fmla="*/ 7 w 169"/>
                  <a:gd name="T57" fmla="*/ 656 h 658"/>
                  <a:gd name="T58" fmla="*/ 12 w 169"/>
                  <a:gd name="T59" fmla="*/ 658 h 658"/>
                  <a:gd name="T60" fmla="*/ 21 w 169"/>
                  <a:gd name="T61" fmla="*/ 658 h 658"/>
                  <a:gd name="T62" fmla="*/ 42 w 169"/>
                  <a:gd name="T63" fmla="*/ 639 h 658"/>
                  <a:gd name="T64" fmla="*/ 72 w 169"/>
                  <a:gd name="T65" fmla="*/ 606 h 658"/>
                  <a:gd name="T66" fmla="*/ 99 w 169"/>
                  <a:gd name="T67" fmla="*/ 570 h 658"/>
                  <a:gd name="T68" fmla="*/ 121 w 169"/>
                  <a:gd name="T69" fmla="*/ 530 h 658"/>
                  <a:gd name="T70" fmla="*/ 140 w 169"/>
                  <a:gd name="T71" fmla="*/ 489 h 658"/>
                  <a:gd name="T72" fmla="*/ 153 w 169"/>
                  <a:gd name="T73" fmla="*/ 446 h 658"/>
                  <a:gd name="T74" fmla="*/ 163 w 169"/>
                  <a:gd name="T75" fmla="*/ 400 h 658"/>
                  <a:gd name="T76" fmla="*/ 168 w 169"/>
                  <a:gd name="T77" fmla="*/ 353 h 658"/>
                  <a:gd name="T78" fmla="*/ 168 w 169"/>
                  <a:gd name="T79" fmla="*/ 306 h 658"/>
                  <a:gd name="T80" fmla="*/ 163 w 169"/>
                  <a:gd name="T81" fmla="*/ 259 h 658"/>
                  <a:gd name="T82" fmla="*/ 153 w 169"/>
                  <a:gd name="T83" fmla="*/ 213 h 658"/>
                  <a:gd name="T84" fmla="*/ 140 w 169"/>
                  <a:gd name="T85" fmla="*/ 170 h 658"/>
                  <a:gd name="T86" fmla="*/ 121 w 169"/>
                  <a:gd name="T87" fmla="*/ 128 h 658"/>
                  <a:gd name="T88" fmla="*/ 99 w 169"/>
                  <a:gd name="T89" fmla="*/ 89 h 658"/>
                  <a:gd name="T90" fmla="*/ 72 w 169"/>
                  <a:gd name="T91" fmla="*/ 52 h 658"/>
                  <a:gd name="T92" fmla="*/ 42 w 169"/>
                  <a:gd name="T93" fmla="*/ 19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9" h="658">
                    <a:moveTo>
                      <a:pt x="25" y="4"/>
                    </a:moveTo>
                    <a:lnTo>
                      <a:pt x="23" y="2"/>
                    </a:lnTo>
                    <a:lnTo>
                      <a:pt x="20" y="1"/>
                    </a:lnTo>
                    <a:lnTo>
                      <a:pt x="18" y="0"/>
                    </a:lnTo>
                    <a:lnTo>
                      <a:pt x="14" y="0"/>
                    </a:lnTo>
                    <a:lnTo>
                      <a:pt x="11" y="0"/>
                    </a:lnTo>
                    <a:lnTo>
                      <a:pt x="9" y="1"/>
                    </a:lnTo>
                    <a:lnTo>
                      <a:pt x="7" y="3"/>
                    </a:lnTo>
                    <a:lnTo>
                      <a:pt x="4" y="6"/>
                    </a:lnTo>
                    <a:lnTo>
                      <a:pt x="2" y="8"/>
                    </a:lnTo>
                    <a:lnTo>
                      <a:pt x="1" y="11"/>
                    </a:lnTo>
                    <a:lnTo>
                      <a:pt x="0" y="13"/>
                    </a:lnTo>
                    <a:lnTo>
                      <a:pt x="0" y="17"/>
                    </a:lnTo>
                    <a:lnTo>
                      <a:pt x="1" y="20"/>
                    </a:lnTo>
                    <a:lnTo>
                      <a:pt x="2" y="22"/>
                    </a:lnTo>
                    <a:lnTo>
                      <a:pt x="3" y="24"/>
                    </a:lnTo>
                    <a:lnTo>
                      <a:pt x="5" y="28"/>
                    </a:lnTo>
                    <a:lnTo>
                      <a:pt x="21" y="41"/>
                    </a:lnTo>
                    <a:lnTo>
                      <a:pt x="35" y="57"/>
                    </a:lnTo>
                    <a:lnTo>
                      <a:pt x="49" y="72"/>
                    </a:lnTo>
                    <a:lnTo>
                      <a:pt x="61" y="89"/>
                    </a:lnTo>
                    <a:lnTo>
                      <a:pt x="73" y="106"/>
                    </a:lnTo>
                    <a:lnTo>
                      <a:pt x="84" y="123"/>
                    </a:lnTo>
                    <a:lnTo>
                      <a:pt x="93" y="142"/>
                    </a:lnTo>
                    <a:lnTo>
                      <a:pt x="103" y="161"/>
                    </a:lnTo>
                    <a:lnTo>
                      <a:pt x="111" y="181"/>
                    </a:lnTo>
                    <a:lnTo>
                      <a:pt x="118" y="201"/>
                    </a:lnTo>
                    <a:lnTo>
                      <a:pt x="123" y="221"/>
                    </a:lnTo>
                    <a:lnTo>
                      <a:pt x="129" y="242"/>
                    </a:lnTo>
                    <a:lnTo>
                      <a:pt x="132" y="263"/>
                    </a:lnTo>
                    <a:lnTo>
                      <a:pt x="135" y="286"/>
                    </a:lnTo>
                    <a:lnTo>
                      <a:pt x="137" y="307"/>
                    </a:lnTo>
                    <a:lnTo>
                      <a:pt x="138" y="329"/>
                    </a:lnTo>
                    <a:lnTo>
                      <a:pt x="137" y="351"/>
                    </a:lnTo>
                    <a:lnTo>
                      <a:pt x="135" y="373"/>
                    </a:lnTo>
                    <a:lnTo>
                      <a:pt x="132" y="394"/>
                    </a:lnTo>
                    <a:lnTo>
                      <a:pt x="129" y="416"/>
                    </a:lnTo>
                    <a:lnTo>
                      <a:pt x="123" y="437"/>
                    </a:lnTo>
                    <a:lnTo>
                      <a:pt x="118" y="458"/>
                    </a:lnTo>
                    <a:lnTo>
                      <a:pt x="111" y="478"/>
                    </a:lnTo>
                    <a:lnTo>
                      <a:pt x="103" y="497"/>
                    </a:lnTo>
                    <a:lnTo>
                      <a:pt x="93" y="516"/>
                    </a:lnTo>
                    <a:lnTo>
                      <a:pt x="84" y="534"/>
                    </a:lnTo>
                    <a:lnTo>
                      <a:pt x="73" y="552"/>
                    </a:lnTo>
                    <a:lnTo>
                      <a:pt x="61" y="570"/>
                    </a:lnTo>
                    <a:lnTo>
                      <a:pt x="49" y="586"/>
                    </a:lnTo>
                    <a:lnTo>
                      <a:pt x="35" y="602"/>
                    </a:lnTo>
                    <a:lnTo>
                      <a:pt x="21" y="617"/>
                    </a:lnTo>
                    <a:lnTo>
                      <a:pt x="5" y="631"/>
                    </a:lnTo>
                    <a:lnTo>
                      <a:pt x="3" y="633"/>
                    </a:lnTo>
                    <a:lnTo>
                      <a:pt x="2" y="636"/>
                    </a:lnTo>
                    <a:lnTo>
                      <a:pt x="1" y="639"/>
                    </a:lnTo>
                    <a:lnTo>
                      <a:pt x="0" y="641"/>
                    </a:lnTo>
                    <a:lnTo>
                      <a:pt x="0" y="644"/>
                    </a:lnTo>
                    <a:lnTo>
                      <a:pt x="1" y="648"/>
                    </a:lnTo>
                    <a:lnTo>
                      <a:pt x="2" y="650"/>
                    </a:lnTo>
                    <a:lnTo>
                      <a:pt x="4" y="653"/>
                    </a:lnTo>
                    <a:lnTo>
                      <a:pt x="7" y="656"/>
                    </a:lnTo>
                    <a:lnTo>
                      <a:pt x="9" y="657"/>
                    </a:lnTo>
                    <a:lnTo>
                      <a:pt x="12" y="658"/>
                    </a:lnTo>
                    <a:lnTo>
                      <a:pt x="15" y="658"/>
                    </a:lnTo>
                    <a:lnTo>
                      <a:pt x="21" y="658"/>
                    </a:lnTo>
                    <a:lnTo>
                      <a:pt x="25" y="654"/>
                    </a:lnTo>
                    <a:lnTo>
                      <a:pt x="42" y="639"/>
                    </a:lnTo>
                    <a:lnTo>
                      <a:pt x="58" y="623"/>
                    </a:lnTo>
                    <a:lnTo>
                      <a:pt x="72" y="606"/>
                    </a:lnTo>
                    <a:lnTo>
                      <a:pt x="87" y="588"/>
                    </a:lnTo>
                    <a:lnTo>
                      <a:pt x="99" y="570"/>
                    </a:lnTo>
                    <a:lnTo>
                      <a:pt x="111" y="550"/>
                    </a:lnTo>
                    <a:lnTo>
                      <a:pt x="121" y="530"/>
                    </a:lnTo>
                    <a:lnTo>
                      <a:pt x="131" y="510"/>
                    </a:lnTo>
                    <a:lnTo>
                      <a:pt x="140" y="489"/>
                    </a:lnTo>
                    <a:lnTo>
                      <a:pt x="147" y="467"/>
                    </a:lnTo>
                    <a:lnTo>
                      <a:pt x="153" y="446"/>
                    </a:lnTo>
                    <a:lnTo>
                      <a:pt x="159" y="422"/>
                    </a:lnTo>
                    <a:lnTo>
                      <a:pt x="163" y="400"/>
                    </a:lnTo>
                    <a:lnTo>
                      <a:pt x="165" y="377"/>
                    </a:lnTo>
                    <a:lnTo>
                      <a:pt x="168" y="353"/>
                    </a:lnTo>
                    <a:lnTo>
                      <a:pt x="169" y="329"/>
                    </a:lnTo>
                    <a:lnTo>
                      <a:pt x="168" y="306"/>
                    </a:lnTo>
                    <a:lnTo>
                      <a:pt x="165" y="282"/>
                    </a:lnTo>
                    <a:lnTo>
                      <a:pt x="163" y="259"/>
                    </a:lnTo>
                    <a:lnTo>
                      <a:pt x="159" y="236"/>
                    </a:lnTo>
                    <a:lnTo>
                      <a:pt x="153" y="213"/>
                    </a:lnTo>
                    <a:lnTo>
                      <a:pt x="147" y="191"/>
                    </a:lnTo>
                    <a:lnTo>
                      <a:pt x="140" y="170"/>
                    </a:lnTo>
                    <a:lnTo>
                      <a:pt x="131" y="149"/>
                    </a:lnTo>
                    <a:lnTo>
                      <a:pt x="121" y="128"/>
                    </a:lnTo>
                    <a:lnTo>
                      <a:pt x="111" y="108"/>
                    </a:lnTo>
                    <a:lnTo>
                      <a:pt x="99" y="89"/>
                    </a:lnTo>
                    <a:lnTo>
                      <a:pt x="87" y="70"/>
                    </a:lnTo>
                    <a:lnTo>
                      <a:pt x="72" y="52"/>
                    </a:lnTo>
                    <a:lnTo>
                      <a:pt x="58" y="36"/>
                    </a:lnTo>
                    <a:lnTo>
                      <a:pt x="42" y="19"/>
                    </a:lnTo>
                    <a:lnTo>
                      <a:pt x="25" y="4"/>
                    </a:lnTo>
                    <a:close/>
                  </a:path>
                </a:pathLst>
              </a:custGeom>
              <a:solidFill>
                <a:srgbClr val="1A2F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black"/>
                  </a:solidFill>
                  <a:effectLst/>
                  <a:uLnTx/>
                  <a:uFillTx/>
                  <a:cs typeface="+mn-ea"/>
                  <a:sym typeface="+mn-lt"/>
                </a:endParaRPr>
              </a:p>
            </p:txBody>
          </p:sp>
          <p:sp>
            <p:nvSpPr>
              <p:cNvPr id="19" name="Freeform 353">
                <a:extLst>
                  <a:ext uri="{FF2B5EF4-FFF2-40B4-BE49-F238E27FC236}">
                    <a16:creationId xmlns:a16="http://schemas.microsoft.com/office/drawing/2014/main" id="{A2196027-C1AC-CC78-75FC-DFEE973ED896}"/>
                  </a:ext>
                </a:extLst>
              </p:cNvPr>
              <p:cNvSpPr>
                <a:spLocks/>
              </p:cNvSpPr>
              <p:nvPr/>
            </p:nvSpPr>
            <p:spPr bwMode="auto">
              <a:xfrm>
                <a:off x="7793666" y="3158362"/>
                <a:ext cx="45590" cy="154019"/>
              </a:xfrm>
              <a:custGeom>
                <a:avLst/>
                <a:gdLst>
                  <a:gd name="T0" fmla="*/ 22 w 149"/>
                  <a:gd name="T1" fmla="*/ 1 h 501"/>
                  <a:gd name="T2" fmla="*/ 17 w 149"/>
                  <a:gd name="T3" fmla="*/ 0 h 501"/>
                  <a:gd name="T4" fmla="*/ 11 w 149"/>
                  <a:gd name="T5" fmla="*/ 0 h 501"/>
                  <a:gd name="T6" fmla="*/ 6 w 149"/>
                  <a:gd name="T7" fmla="*/ 3 h 501"/>
                  <a:gd name="T8" fmla="*/ 2 w 149"/>
                  <a:gd name="T9" fmla="*/ 8 h 501"/>
                  <a:gd name="T10" fmla="*/ 0 w 149"/>
                  <a:gd name="T11" fmla="*/ 13 h 501"/>
                  <a:gd name="T12" fmla="*/ 0 w 149"/>
                  <a:gd name="T13" fmla="*/ 19 h 501"/>
                  <a:gd name="T14" fmla="*/ 3 w 149"/>
                  <a:gd name="T15" fmla="*/ 24 h 501"/>
                  <a:gd name="T16" fmla="*/ 18 w 149"/>
                  <a:gd name="T17" fmla="*/ 38 h 501"/>
                  <a:gd name="T18" fmla="*/ 41 w 149"/>
                  <a:gd name="T19" fmla="*/ 61 h 501"/>
                  <a:gd name="T20" fmla="*/ 61 w 149"/>
                  <a:gd name="T21" fmla="*/ 88 h 501"/>
                  <a:gd name="T22" fmla="*/ 79 w 149"/>
                  <a:gd name="T23" fmla="*/ 115 h 501"/>
                  <a:gd name="T24" fmla="*/ 95 w 149"/>
                  <a:gd name="T25" fmla="*/ 144 h 501"/>
                  <a:gd name="T26" fmla="*/ 106 w 149"/>
                  <a:gd name="T27" fmla="*/ 174 h 501"/>
                  <a:gd name="T28" fmla="*/ 113 w 149"/>
                  <a:gd name="T29" fmla="*/ 204 h 501"/>
                  <a:gd name="T30" fmla="*/ 117 w 149"/>
                  <a:gd name="T31" fmla="*/ 235 h 501"/>
                  <a:gd name="T32" fmla="*/ 117 w 149"/>
                  <a:gd name="T33" fmla="*/ 265 h 501"/>
                  <a:gd name="T34" fmla="*/ 113 w 149"/>
                  <a:gd name="T35" fmla="*/ 295 h 501"/>
                  <a:gd name="T36" fmla="*/ 106 w 149"/>
                  <a:gd name="T37" fmla="*/ 325 h 501"/>
                  <a:gd name="T38" fmla="*/ 95 w 149"/>
                  <a:gd name="T39" fmla="*/ 355 h 501"/>
                  <a:gd name="T40" fmla="*/ 79 w 149"/>
                  <a:gd name="T41" fmla="*/ 384 h 501"/>
                  <a:gd name="T42" fmla="*/ 61 w 149"/>
                  <a:gd name="T43" fmla="*/ 412 h 501"/>
                  <a:gd name="T44" fmla="*/ 41 w 149"/>
                  <a:gd name="T45" fmla="*/ 439 h 501"/>
                  <a:gd name="T46" fmla="*/ 18 w 149"/>
                  <a:gd name="T47" fmla="*/ 462 h 501"/>
                  <a:gd name="T48" fmla="*/ 3 w 149"/>
                  <a:gd name="T49" fmla="*/ 475 h 501"/>
                  <a:gd name="T50" fmla="*/ 0 w 149"/>
                  <a:gd name="T51" fmla="*/ 481 h 501"/>
                  <a:gd name="T52" fmla="*/ 0 w 149"/>
                  <a:gd name="T53" fmla="*/ 487 h 501"/>
                  <a:gd name="T54" fmla="*/ 2 w 149"/>
                  <a:gd name="T55" fmla="*/ 492 h 501"/>
                  <a:gd name="T56" fmla="*/ 6 w 149"/>
                  <a:gd name="T57" fmla="*/ 498 h 501"/>
                  <a:gd name="T58" fmla="*/ 12 w 149"/>
                  <a:gd name="T59" fmla="*/ 500 h 501"/>
                  <a:gd name="T60" fmla="*/ 21 w 149"/>
                  <a:gd name="T61" fmla="*/ 500 h 501"/>
                  <a:gd name="T62" fmla="*/ 39 w 149"/>
                  <a:gd name="T63" fmla="*/ 485 h 501"/>
                  <a:gd name="T64" fmla="*/ 65 w 149"/>
                  <a:gd name="T65" fmla="*/ 459 h 501"/>
                  <a:gd name="T66" fmla="*/ 87 w 149"/>
                  <a:gd name="T67" fmla="*/ 430 h 501"/>
                  <a:gd name="T68" fmla="*/ 107 w 149"/>
                  <a:gd name="T69" fmla="*/ 400 h 501"/>
                  <a:gd name="T70" fmla="*/ 122 w 149"/>
                  <a:gd name="T71" fmla="*/ 368 h 501"/>
                  <a:gd name="T72" fmla="*/ 136 w 149"/>
                  <a:gd name="T73" fmla="*/ 334 h 501"/>
                  <a:gd name="T74" fmla="*/ 143 w 149"/>
                  <a:gd name="T75" fmla="*/ 300 h 501"/>
                  <a:gd name="T76" fmla="*/ 148 w 149"/>
                  <a:gd name="T77" fmla="*/ 267 h 501"/>
                  <a:gd name="T78" fmla="*/ 148 w 149"/>
                  <a:gd name="T79" fmla="*/ 233 h 501"/>
                  <a:gd name="T80" fmla="*/ 143 w 149"/>
                  <a:gd name="T81" fmla="*/ 200 h 501"/>
                  <a:gd name="T82" fmla="*/ 136 w 149"/>
                  <a:gd name="T83" fmla="*/ 167 h 501"/>
                  <a:gd name="T84" fmla="*/ 122 w 149"/>
                  <a:gd name="T85" fmla="*/ 133 h 501"/>
                  <a:gd name="T86" fmla="*/ 107 w 149"/>
                  <a:gd name="T87" fmla="*/ 101 h 501"/>
                  <a:gd name="T88" fmla="*/ 87 w 149"/>
                  <a:gd name="T89" fmla="*/ 70 h 501"/>
                  <a:gd name="T90" fmla="*/ 65 w 149"/>
                  <a:gd name="T91" fmla="*/ 41 h 501"/>
                  <a:gd name="T92" fmla="*/ 39 w 149"/>
                  <a:gd name="T93" fmla="*/ 15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9" h="501">
                    <a:moveTo>
                      <a:pt x="26" y="3"/>
                    </a:moveTo>
                    <a:lnTo>
                      <a:pt x="22" y="1"/>
                    </a:lnTo>
                    <a:lnTo>
                      <a:pt x="20" y="0"/>
                    </a:lnTo>
                    <a:lnTo>
                      <a:pt x="17" y="0"/>
                    </a:lnTo>
                    <a:lnTo>
                      <a:pt x="15" y="0"/>
                    </a:lnTo>
                    <a:lnTo>
                      <a:pt x="11" y="0"/>
                    </a:lnTo>
                    <a:lnTo>
                      <a:pt x="8" y="1"/>
                    </a:lnTo>
                    <a:lnTo>
                      <a:pt x="6" y="3"/>
                    </a:lnTo>
                    <a:lnTo>
                      <a:pt x="3" y="5"/>
                    </a:lnTo>
                    <a:lnTo>
                      <a:pt x="2" y="8"/>
                    </a:lnTo>
                    <a:lnTo>
                      <a:pt x="0" y="11"/>
                    </a:lnTo>
                    <a:lnTo>
                      <a:pt x="0" y="13"/>
                    </a:lnTo>
                    <a:lnTo>
                      <a:pt x="0" y="17"/>
                    </a:lnTo>
                    <a:lnTo>
                      <a:pt x="0" y="19"/>
                    </a:lnTo>
                    <a:lnTo>
                      <a:pt x="1" y="22"/>
                    </a:lnTo>
                    <a:lnTo>
                      <a:pt x="3" y="24"/>
                    </a:lnTo>
                    <a:lnTo>
                      <a:pt x="6" y="27"/>
                    </a:lnTo>
                    <a:lnTo>
                      <a:pt x="18" y="38"/>
                    </a:lnTo>
                    <a:lnTo>
                      <a:pt x="30" y="49"/>
                    </a:lnTo>
                    <a:lnTo>
                      <a:pt x="41" y="61"/>
                    </a:lnTo>
                    <a:lnTo>
                      <a:pt x="52" y="74"/>
                    </a:lnTo>
                    <a:lnTo>
                      <a:pt x="61" y="88"/>
                    </a:lnTo>
                    <a:lnTo>
                      <a:pt x="71" y="101"/>
                    </a:lnTo>
                    <a:lnTo>
                      <a:pt x="79" y="115"/>
                    </a:lnTo>
                    <a:lnTo>
                      <a:pt x="87" y="130"/>
                    </a:lnTo>
                    <a:lnTo>
                      <a:pt x="95" y="144"/>
                    </a:lnTo>
                    <a:lnTo>
                      <a:pt x="100" y="160"/>
                    </a:lnTo>
                    <a:lnTo>
                      <a:pt x="106" y="174"/>
                    </a:lnTo>
                    <a:lnTo>
                      <a:pt x="110" y="190"/>
                    </a:lnTo>
                    <a:lnTo>
                      <a:pt x="113" y="204"/>
                    </a:lnTo>
                    <a:lnTo>
                      <a:pt x="116" y="220"/>
                    </a:lnTo>
                    <a:lnTo>
                      <a:pt x="117" y="235"/>
                    </a:lnTo>
                    <a:lnTo>
                      <a:pt x="118" y="250"/>
                    </a:lnTo>
                    <a:lnTo>
                      <a:pt x="117" y="265"/>
                    </a:lnTo>
                    <a:lnTo>
                      <a:pt x="116" y="280"/>
                    </a:lnTo>
                    <a:lnTo>
                      <a:pt x="113" y="295"/>
                    </a:lnTo>
                    <a:lnTo>
                      <a:pt x="110" y="311"/>
                    </a:lnTo>
                    <a:lnTo>
                      <a:pt x="106" y="325"/>
                    </a:lnTo>
                    <a:lnTo>
                      <a:pt x="100" y="341"/>
                    </a:lnTo>
                    <a:lnTo>
                      <a:pt x="95" y="355"/>
                    </a:lnTo>
                    <a:lnTo>
                      <a:pt x="87" y="370"/>
                    </a:lnTo>
                    <a:lnTo>
                      <a:pt x="79" y="384"/>
                    </a:lnTo>
                    <a:lnTo>
                      <a:pt x="71" y="399"/>
                    </a:lnTo>
                    <a:lnTo>
                      <a:pt x="61" y="412"/>
                    </a:lnTo>
                    <a:lnTo>
                      <a:pt x="52" y="425"/>
                    </a:lnTo>
                    <a:lnTo>
                      <a:pt x="41" y="439"/>
                    </a:lnTo>
                    <a:lnTo>
                      <a:pt x="30" y="451"/>
                    </a:lnTo>
                    <a:lnTo>
                      <a:pt x="18" y="462"/>
                    </a:lnTo>
                    <a:lnTo>
                      <a:pt x="6" y="473"/>
                    </a:lnTo>
                    <a:lnTo>
                      <a:pt x="3" y="475"/>
                    </a:lnTo>
                    <a:lnTo>
                      <a:pt x="1" y="478"/>
                    </a:lnTo>
                    <a:lnTo>
                      <a:pt x="0" y="481"/>
                    </a:lnTo>
                    <a:lnTo>
                      <a:pt x="0" y="483"/>
                    </a:lnTo>
                    <a:lnTo>
                      <a:pt x="0" y="487"/>
                    </a:lnTo>
                    <a:lnTo>
                      <a:pt x="0" y="490"/>
                    </a:lnTo>
                    <a:lnTo>
                      <a:pt x="2" y="492"/>
                    </a:lnTo>
                    <a:lnTo>
                      <a:pt x="3" y="495"/>
                    </a:lnTo>
                    <a:lnTo>
                      <a:pt x="6" y="498"/>
                    </a:lnTo>
                    <a:lnTo>
                      <a:pt x="9" y="500"/>
                    </a:lnTo>
                    <a:lnTo>
                      <a:pt x="12" y="500"/>
                    </a:lnTo>
                    <a:lnTo>
                      <a:pt x="16" y="501"/>
                    </a:lnTo>
                    <a:lnTo>
                      <a:pt x="21" y="500"/>
                    </a:lnTo>
                    <a:lnTo>
                      <a:pt x="26" y="498"/>
                    </a:lnTo>
                    <a:lnTo>
                      <a:pt x="39" y="485"/>
                    </a:lnTo>
                    <a:lnTo>
                      <a:pt x="52" y="472"/>
                    </a:lnTo>
                    <a:lnTo>
                      <a:pt x="65" y="459"/>
                    </a:lnTo>
                    <a:lnTo>
                      <a:pt x="77" y="444"/>
                    </a:lnTo>
                    <a:lnTo>
                      <a:pt x="87" y="430"/>
                    </a:lnTo>
                    <a:lnTo>
                      <a:pt x="98" y="415"/>
                    </a:lnTo>
                    <a:lnTo>
                      <a:pt x="107" y="400"/>
                    </a:lnTo>
                    <a:lnTo>
                      <a:pt x="116" y="383"/>
                    </a:lnTo>
                    <a:lnTo>
                      <a:pt x="122" y="368"/>
                    </a:lnTo>
                    <a:lnTo>
                      <a:pt x="129" y="351"/>
                    </a:lnTo>
                    <a:lnTo>
                      <a:pt x="136" y="334"/>
                    </a:lnTo>
                    <a:lnTo>
                      <a:pt x="140" y="318"/>
                    </a:lnTo>
                    <a:lnTo>
                      <a:pt x="143" y="300"/>
                    </a:lnTo>
                    <a:lnTo>
                      <a:pt x="147" y="283"/>
                    </a:lnTo>
                    <a:lnTo>
                      <a:pt x="148" y="267"/>
                    </a:lnTo>
                    <a:lnTo>
                      <a:pt x="149" y="250"/>
                    </a:lnTo>
                    <a:lnTo>
                      <a:pt x="148" y="233"/>
                    </a:lnTo>
                    <a:lnTo>
                      <a:pt x="147" y="217"/>
                    </a:lnTo>
                    <a:lnTo>
                      <a:pt x="143" y="200"/>
                    </a:lnTo>
                    <a:lnTo>
                      <a:pt x="140" y="183"/>
                    </a:lnTo>
                    <a:lnTo>
                      <a:pt x="136" y="167"/>
                    </a:lnTo>
                    <a:lnTo>
                      <a:pt x="129" y="150"/>
                    </a:lnTo>
                    <a:lnTo>
                      <a:pt x="122" y="133"/>
                    </a:lnTo>
                    <a:lnTo>
                      <a:pt x="116" y="117"/>
                    </a:lnTo>
                    <a:lnTo>
                      <a:pt x="107" y="101"/>
                    </a:lnTo>
                    <a:lnTo>
                      <a:pt x="98" y="85"/>
                    </a:lnTo>
                    <a:lnTo>
                      <a:pt x="87" y="70"/>
                    </a:lnTo>
                    <a:lnTo>
                      <a:pt x="77" y="55"/>
                    </a:lnTo>
                    <a:lnTo>
                      <a:pt x="65" y="41"/>
                    </a:lnTo>
                    <a:lnTo>
                      <a:pt x="52" y="28"/>
                    </a:lnTo>
                    <a:lnTo>
                      <a:pt x="39" y="15"/>
                    </a:lnTo>
                    <a:lnTo>
                      <a:pt x="26" y="3"/>
                    </a:lnTo>
                    <a:close/>
                  </a:path>
                </a:pathLst>
              </a:custGeom>
              <a:solidFill>
                <a:srgbClr val="1A2F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cs typeface="+mn-ea"/>
                  <a:sym typeface="+mn-lt"/>
                </a:endParaRPr>
              </a:p>
            </p:txBody>
          </p:sp>
          <p:sp>
            <p:nvSpPr>
              <p:cNvPr id="20" name="Freeform 354">
                <a:extLst>
                  <a:ext uri="{FF2B5EF4-FFF2-40B4-BE49-F238E27FC236}">
                    <a16:creationId xmlns:a16="http://schemas.microsoft.com/office/drawing/2014/main" id="{8ADDBEFE-910F-B81F-A310-7016AD548A1A}"/>
                  </a:ext>
                </a:extLst>
              </p:cNvPr>
              <p:cNvSpPr>
                <a:spLocks/>
              </p:cNvSpPr>
              <p:nvPr/>
            </p:nvSpPr>
            <p:spPr bwMode="auto">
              <a:xfrm>
                <a:off x="7769023" y="3187934"/>
                <a:ext cx="34500" cy="94876"/>
              </a:xfrm>
              <a:custGeom>
                <a:avLst/>
                <a:gdLst>
                  <a:gd name="T0" fmla="*/ 22 w 110"/>
                  <a:gd name="T1" fmla="*/ 1 h 305"/>
                  <a:gd name="T2" fmla="*/ 17 w 110"/>
                  <a:gd name="T3" fmla="*/ 0 h 305"/>
                  <a:gd name="T4" fmla="*/ 11 w 110"/>
                  <a:gd name="T5" fmla="*/ 1 h 305"/>
                  <a:gd name="T6" fmla="*/ 6 w 110"/>
                  <a:gd name="T7" fmla="*/ 3 h 305"/>
                  <a:gd name="T8" fmla="*/ 2 w 110"/>
                  <a:gd name="T9" fmla="*/ 9 h 305"/>
                  <a:gd name="T10" fmla="*/ 0 w 110"/>
                  <a:gd name="T11" fmla="*/ 14 h 305"/>
                  <a:gd name="T12" fmla="*/ 1 w 110"/>
                  <a:gd name="T13" fmla="*/ 21 h 305"/>
                  <a:gd name="T14" fmla="*/ 5 w 110"/>
                  <a:gd name="T15" fmla="*/ 25 h 305"/>
                  <a:gd name="T16" fmla="*/ 19 w 110"/>
                  <a:gd name="T17" fmla="*/ 37 h 305"/>
                  <a:gd name="T18" fmla="*/ 45 w 110"/>
                  <a:gd name="T19" fmla="*/ 62 h 305"/>
                  <a:gd name="T20" fmla="*/ 60 w 110"/>
                  <a:gd name="T21" fmla="*/ 84 h 305"/>
                  <a:gd name="T22" fmla="*/ 69 w 110"/>
                  <a:gd name="T23" fmla="*/ 102 h 305"/>
                  <a:gd name="T24" fmla="*/ 75 w 110"/>
                  <a:gd name="T25" fmla="*/ 121 h 305"/>
                  <a:gd name="T26" fmla="*/ 79 w 110"/>
                  <a:gd name="T27" fmla="*/ 141 h 305"/>
                  <a:gd name="T28" fmla="*/ 79 w 110"/>
                  <a:gd name="T29" fmla="*/ 163 h 305"/>
                  <a:gd name="T30" fmla="*/ 75 w 110"/>
                  <a:gd name="T31" fmla="*/ 184 h 305"/>
                  <a:gd name="T32" fmla="*/ 69 w 110"/>
                  <a:gd name="T33" fmla="*/ 203 h 305"/>
                  <a:gd name="T34" fmla="*/ 60 w 110"/>
                  <a:gd name="T35" fmla="*/ 220 h 305"/>
                  <a:gd name="T36" fmla="*/ 45 w 110"/>
                  <a:gd name="T37" fmla="*/ 243 h 305"/>
                  <a:gd name="T38" fmla="*/ 19 w 110"/>
                  <a:gd name="T39" fmla="*/ 267 h 305"/>
                  <a:gd name="T40" fmla="*/ 5 w 110"/>
                  <a:gd name="T41" fmla="*/ 279 h 305"/>
                  <a:gd name="T42" fmla="*/ 1 w 110"/>
                  <a:gd name="T43" fmla="*/ 284 h 305"/>
                  <a:gd name="T44" fmla="*/ 0 w 110"/>
                  <a:gd name="T45" fmla="*/ 290 h 305"/>
                  <a:gd name="T46" fmla="*/ 2 w 110"/>
                  <a:gd name="T47" fmla="*/ 295 h 305"/>
                  <a:gd name="T48" fmla="*/ 6 w 110"/>
                  <a:gd name="T49" fmla="*/ 301 h 305"/>
                  <a:gd name="T50" fmla="*/ 12 w 110"/>
                  <a:gd name="T51" fmla="*/ 304 h 305"/>
                  <a:gd name="T52" fmla="*/ 21 w 110"/>
                  <a:gd name="T53" fmla="*/ 304 h 305"/>
                  <a:gd name="T54" fmla="*/ 36 w 110"/>
                  <a:gd name="T55" fmla="*/ 294 h 305"/>
                  <a:gd name="T56" fmla="*/ 54 w 110"/>
                  <a:gd name="T57" fmla="*/ 279 h 305"/>
                  <a:gd name="T58" fmla="*/ 69 w 110"/>
                  <a:gd name="T59" fmla="*/ 261 h 305"/>
                  <a:gd name="T60" fmla="*/ 82 w 110"/>
                  <a:gd name="T61" fmla="*/ 243 h 305"/>
                  <a:gd name="T62" fmla="*/ 94 w 110"/>
                  <a:gd name="T63" fmla="*/ 224 h 305"/>
                  <a:gd name="T64" fmla="*/ 101 w 110"/>
                  <a:gd name="T65" fmla="*/ 204 h 305"/>
                  <a:gd name="T66" fmla="*/ 107 w 110"/>
                  <a:gd name="T67" fmla="*/ 184 h 305"/>
                  <a:gd name="T68" fmla="*/ 110 w 110"/>
                  <a:gd name="T69" fmla="*/ 163 h 305"/>
                  <a:gd name="T70" fmla="*/ 110 w 110"/>
                  <a:gd name="T71" fmla="*/ 142 h 305"/>
                  <a:gd name="T72" fmla="*/ 107 w 110"/>
                  <a:gd name="T73" fmla="*/ 121 h 305"/>
                  <a:gd name="T74" fmla="*/ 101 w 110"/>
                  <a:gd name="T75" fmla="*/ 101 h 305"/>
                  <a:gd name="T76" fmla="*/ 94 w 110"/>
                  <a:gd name="T77" fmla="*/ 81 h 305"/>
                  <a:gd name="T78" fmla="*/ 82 w 110"/>
                  <a:gd name="T79" fmla="*/ 62 h 305"/>
                  <a:gd name="T80" fmla="*/ 69 w 110"/>
                  <a:gd name="T81" fmla="*/ 43 h 305"/>
                  <a:gd name="T82" fmla="*/ 54 w 110"/>
                  <a:gd name="T83" fmla="*/ 26 h 305"/>
                  <a:gd name="T84" fmla="*/ 36 w 110"/>
                  <a:gd name="T85" fmla="*/ 1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0" h="305">
                    <a:moveTo>
                      <a:pt x="26" y="2"/>
                    </a:moveTo>
                    <a:lnTo>
                      <a:pt x="22" y="1"/>
                    </a:lnTo>
                    <a:lnTo>
                      <a:pt x="20" y="0"/>
                    </a:lnTo>
                    <a:lnTo>
                      <a:pt x="17" y="0"/>
                    </a:lnTo>
                    <a:lnTo>
                      <a:pt x="14" y="0"/>
                    </a:lnTo>
                    <a:lnTo>
                      <a:pt x="11" y="1"/>
                    </a:lnTo>
                    <a:lnTo>
                      <a:pt x="8" y="2"/>
                    </a:lnTo>
                    <a:lnTo>
                      <a:pt x="6" y="3"/>
                    </a:lnTo>
                    <a:lnTo>
                      <a:pt x="4" y="6"/>
                    </a:lnTo>
                    <a:lnTo>
                      <a:pt x="2" y="9"/>
                    </a:lnTo>
                    <a:lnTo>
                      <a:pt x="1" y="12"/>
                    </a:lnTo>
                    <a:lnTo>
                      <a:pt x="0" y="14"/>
                    </a:lnTo>
                    <a:lnTo>
                      <a:pt x="1" y="17"/>
                    </a:lnTo>
                    <a:lnTo>
                      <a:pt x="1" y="21"/>
                    </a:lnTo>
                    <a:lnTo>
                      <a:pt x="2" y="23"/>
                    </a:lnTo>
                    <a:lnTo>
                      <a:pt x="5" y="25"/>
                    </a:lnTo>
                    <a:lnTo>
                      <a:pt x="7" y="27"/>
                    </a:lnTo>
                    <a:lnTo>
                      <a:pt x="19" y="37"/>
                    </a:lnTo>
                    <a:lnTo>
                      <a:pt x="32" y="49"/>
                    </a:lnTo>
                    <a:lnTo>
                      <a:pt x="45" y="62"/>
                    </a:lnTo>
                    <a:lnTo>
                      <a:pt x="56" y="76"/>
                    </a:lnTo>
                    <a:lnTo>
                      <a:pt x="60" y="84"/>
                    </a:lnTo>
                    <a:lnTo>
                      <a:pt x="65" y="93"/>
                    </a:lnTo>
                    <a:lnTo>
                      <a:pt x="69" y="102"/>
                    </a:lnTo>
                    <a:lnTo>
                      <a:pt x="72" y="111"/>
                    </a:lnTo>
                    <a:lnTo>
                      <a:pt x="75" y="121"/>
                    </a:lnTo>
                    <a:lnTo>
                      <a:pt x="77" y="131"/>
                    </a:lnTo>
                    <a:lnTo>
                      <a:pt x="79" y="141"/>
                    </a:lnTo>
                    <a:lnTo>
                      <a:pt x="79" y="152"/>
                    </a:lnTo>
                    <a:lnTo>
                      <a:pt x="79" y="163"/>
                    </a:lnTo>
                    <a:lnTo>
                      <a:pt x="77" y="174"/>
                    </a:lnTo>
                    <a:lnTo>
                      <a:pt x="75" y="184"/>
                    </a:lnTo>
                    <a:lnTo>
                      <a:pt x="72" y="193"/>
                    </a:lnTo>
                    <a:lnTo>
                      <a:pt x="69" y="203"/>
                    </a:lnTo>
                    <a:lnTo>
                      <a:pt x="65" y="212"/>
                    </a:lnTo>
                    <a:lnTo>
                      <a:pt x="60" y="220"/>
                    </a:lnTo>
                    <a:lnTo>
                      <a:pt x="56" y="227"/>
                    </a:lnTo>
                    <a:lnTo>
                      <a:pt x="45" y="243"/>
                    </a:lnTo>
                    <a:lnTo>
                      <a:pt x="32" y="255"/>
                    </a:lnTo>
                    <a:lnTo>
                      <a:pt x="19" y="267"/>
                    </a:lnTo>
                    <a:lnTo>
                      <a:pt x="7" y="276"/>
                    </a:lnTo>
                    <a:lnTo>
                      <a:pt x="5" y="279"/>
                    </a:lnTo>
                    <a:lnTo>
                      <a:pt x="2" y="281"/>
                    </a:lnTo>
                    <a:lnTo>
                      <a:pt x="1" y="284"/>
                    </a:lnTo>
                    <a:lnTo>
                      <a:pt x="1" y="286"/>
                    </a:lnTo>
                    <a:lnTo>
                      <a:pt x="0" y="290"/>
                    </a:lnTo>
                    <a:lnTo>
                      <a:pt x="1" y="293"/>
                    </a:lnTo>
                    <a:lnTo>
                      <a:pt x="2" y="295"/>
                    </a:lnTo>
                    <a:lnTo>
                      <a:pt x="4" y="299"/>
                    </a:lnTo>
                    <a:lnTo>
                      <a:pt x="6" y="301"/>
                    </a:lnTo>
                    <a:lnTo>
                      <a:pt x="9" y="303"/>
                    </a:lnTo>
                    <a:lnTo>
                      <a:pt x="12" y="304"/>
                    </a:lnTo>
                    <a:lnTo>
                      <a:pt x="16" y="305"/>
                    </a:lnTo>
                    <a:lnTo>
                      <a:pt x="21" y="304"/>
                    </a:lnTo>
                    <a:lnTo>
                      <a:pt x="26" y="302"/>
                    </a:lnTo>
                    <a:lnTo>
                      <a:pt x="36" y="294"/>
                    </a:lnTo>
                    <a:lnTo>
                      <a:pt x="45" y="286"/>
                    </a:lnTo>
                    <a:lnTo>
                      <a:pt x="54" y="279"/>
                    </a:lnTo>
                    <a:lnTo>
                      <a:pt x="61" y="270"/>
                    </a:lnTo>
                    <a:lnTo>
                      <a:pt x="69" y="261"/>
                    </a:lnTo>
                    <a:lnTo>
                      <a:pt x="76" y="252"/>
                    </a:lnTo>
                    <a:lnTo>
                      <a:pt x="82" y="243"/>
                    </a:lnTo>
                    <a:lnTo>
                      <a:pt x="88" y="233"/>
                    </a:lnTo>
                    <a:lnTo>
                      <a:pt x="94" y="224"/>
                    </a:lnTo>
                    <a:lnTo>
                      <a:pt x="98" y="214"/>
                    </a:lnTo>
                    <a:lnTo>
                      <a:pt x="101" y="204"/>
                    </a:lnTo>
                    <a:lnTo>
                      <a:pt x="105" y="194"/>
                    </a:lnTo>
                    <a:lnTo>
                      <a:pt x="107" y="184"/>
                    </a:lnTo>
                    <a:lnTo>
                      <a:pt x="109" y="173"/>
                    </a:lnTo>
                    <a:lnTo>
                      <a:pt x="110" y="163"/>
                    </a:lnTo>
                    <a:lnTo>
                      <a:pt x="110" y="152"/>
                    </a:lnTo>
                    <a:lnTo>
                      <a:pt x="110" y="142"/>
                    </a:lnTo>
                    <a:lnTo>
                      <a:pt x="109" y="131"/>
                    </a:lnTo>
                    <a:lnTo>
                      <a:pt x="107" y="121"/>
                    </a:lnTo>
                    <a:lnTo>
                      <a:pt x="105" y="111"/>
                    </a:lnTo>
                    <a:lnTo>
                      <a:pt x="101" y="101"/>
                    </a:lnTo>
                    <a:lnTo>
                      <a:pt x="98" y="91"/>
                    </a:lnTo>
                    <a:lnTo>
                      <a:pt x="94" y="81"/>
                    </a:lnTo>
                    <a:lnTo>
                      <a:pt x="88" y="71"/>
                    </a:lnTo>
                    <a:lnTo>
                      <a:pt x="82" y="62"/>
                    </a:lnTo>
                    <a:lnTo>
                      <a:pt x="76" y="52"/>
                    </a:lnTo>
                    <a:lnTo>
                      <a:pt x="69" y="43"/>
                    </a:lnTo>
                    <a:lnTo>
                      <a:pt x="61" y="34"/>
                    </a:lnTo>
                    <a:lnTo>
                      <a:pt x="54" y="26"/>
                    </a:lnTo>
                    <a:lnTo>
                      <a:pt x="45" y="17"/>
                    </a:lnTo>
                    <a:lnTo>
                      <a:pt x="36" y="10"/>
                    </a:lnTo>
                    <a:lnTo>
                      <a:pt x="26"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cs typeface="+mn-ea"/>
                  <a:sym typeface="+mn-lt"/>
                </a:endParaRPr>
              </a:p>
            </p:txBody>
          </p:sp>
          <p:sp>
            <p:nvSpPr>
              <p:cNvPr id="21" name="Freeform 355">
                <a:extLst>
                  <a:ext uri="{FF2B5EF4-FFF2-40B4-BE49-F238E27FC236}">
                    <a16:creationId xmlns:a16="http://schemas.microsoft.com/office/drawing/2014/main" id="{39BCF7A8-6285-1A37-A6E3-1457761DFE11}"/>
                  </a:ext>
                </a:extLst>
              </p:cNvPr>
              <p:cNvSpPr>
                <a:spLocks noEditPoints="1"/>
              </p:cNvSpPr>
              <p:nvPr/>
            </p:nvSpPr>
            <p:spPr bwMode="auto">
              <a:xfrm>
                <a:off x="7587897" y="3110308"/>
                <a:ext cx="154019" cy="247662"/>
              </a:xfrm>
              <a:custGeom>
                <a:avLst/>
                <a:gdLst>
                  <a:gd name="T0" fmla="*/ 224 w 497"/>
                  <a:gd name="T1" fmla="*/ 531 h 807"/>
                  <a:gd name="T2" fmla="*/ 213 w 497"/>
                  <a:gd name="T3" fmla="*/ 527 h 807"/>
                  <a:gd name="T4" fmla="*/ 67 w 497"/>
                  <a:gd name="T5" fmla="*/ 526 h 807"/>
                  <a:gd name="T6" fmla="*/ 52 w 497"/>
                  <a:gd name="T7" fmla="*/ 519 h 807"/>
                  <a:gd name="T8" fmla="*/ 41 w 497"/>
                  <a:gd name="T9" fmla="*/ 508 h 807"/>
                  <a:gd name="T10" fmla="*/ 34 w 497"/>
                  <a:gd name="T11" fmla="*/ 492 h 807"/>
                  <a:gd name="T12" fmla="*/ 31 w 497"/>
                  <a:gd name="T13" fmla="*/ 356 h 807"/>
                  <a:gd name="T14" fmla="*/ 33 w 497"/>
                  <a:gd name="T15" fmla="*/ 341 h 807"/>
                  <a:gd name="T16" fmla="*/ 37 w 497"/>
                  <a:gd name="T17" fmla="*/ 326 h 807"/>
                  <a:gd name="T18" fmla="*/ 48 w 497"/>
                  <a:gd name="T19" fmla="*/ 314 h 807"/>
                  <a:gd name="T20" fmla="*/ 55 w 497"/>
                  <a:gd name="T21" fmla="*/ 310 h 807"/>
                  <a:gd name="T22" fmla="*/ 65 w 497"/>
                  <a:gd name="T23" fmla="*/ 309 h 807"/>
                  <a:gd name="T24" fmla="*/ 205 w 497"/>
                  <a:gd name="T25" fmla="*/ 309 h 807"/>
                  <a:gd name="T26" fmla="*/ 211 w 497"/>
                  <a:gd name="T27" fmla="*/ 307 h 807"/>
                  <a:gd name="T28" fmla="*/ 466 w 497"/>
                  <a:gd name="T29" fmla="*/ 52 h 807"/>
                  <a:gd name="T30" fmla="*/ 487 w 497"/>
                  <a:gd name="T31" fmla="*/ 0 h 807"/>
                  <a:gd name="T32" fmla="*/ 478 w 497"/>
                  <a:gd name="T33" fmla="*/ 0 h 807"/>
                  <a:gd name="T34" fmla="*/ 471 w 497"/>
                  <a:gd name="T35" fmla="*/ 5 h 807"/>
                  <a:gd name="T36" fmla="*/ 65 w 497"/>
                  <a:gd name="T37" fmla="*/ 278 h 807"/>
                  <a:gd name="T38" fmla="*/ 51 w 497"/>
                  <a:gd name="T39" fmla="*/ 279 h 807"/>
                  <a:gd name="T40" fmla="*/ 38 w 497"/>
                  <a:gd name="T41" fmla="*/ 284 h 807"/>
                  <a:gd name="T42" fmla="*/ 27 w 497"/>
                  <a:gd name="T43" fmla="*/ 290 h 807"/>
                  <a:gd name="T44" fmla="*/ 18 w 497"/>
                  <a:gd name="T45" fmla="*/ 300 h 807"/>
                  <a:gd name="T46" fmla="*/ 11 w 497"/>
                  <a:gd name="T47" fmla="*/ 311 h 807"/>
                  <a:gd name="T48" fmla="*/ 5 w 497"/>
                  <a:gd name="T49" fmla="*/ 325 h 807"/>
                  <a:gd name="T50" fmla="*/ 1 w 497"/>
                  <a:gd name="T51" fmla="*/ 339 h 807"/>
                  <a:gd name="T52" fmla="*/ 0 w 497"/>
                  <a:gd name="T53" fmla="*/ 356 h 807"/>
                  <a:gd name="T54" fmla="*/ 2 w 497"/>
                  <a:gd name="T55" fmla="*/ 491 h 807"/>
                  <a:gd name="T56" fmla="*/ 5 w 497"/>
                  <a:gd name="T57" fmla="*/ 506 h 807"/>
                  <a:gd name="T58" fmla="*/ 11 w 497"/>
                  <a:gd name="T59" fmla="*/ 519 h 807"/>
                  <a:gd name="T60" fmla="*/ 18 w 497"/>
                  <a:gd name="T61" fmla="*/ 530 h 807"/>
                  <a:gd name="T62" fmla="*/ 28 w 497"/>
                  <a:gd name="T63" fmla="*/ 541 h 807"/>
                  <a:gd name="T64" fmla="*/ 41 w 497"/>
                  <a:gd name="T65" fmla="*/ 549 h 807"/>
                  <a:gd name="T66" fmla="*/ 54 w 497"/>
                  <a:gd name="T67" fmla="*/ 555 h 807"/>
                  <a:gd name="T68" fmla="*/ 68 w 497"/>
                  <a:gd name="T69" fmla="*/ 558 h 807"/>
                  <a:gd name="T70" fmla="*/ 207 w 497"/>
                  <a:gd name="T71" fmla="*/ 558 h 807"/>
                  <a:gd name="T72" fmla="*/ 476 w 497"/>
                  <a:gd name="T73" fmla="*/ 806 h 807"/>
                  <a:gd name="T74" fmla="*/ 485 w 497"/>
                  <a:gd name="T75" fmla="*/ 806 h 807"/>
                  <a:gd name="T76" fmla="*/ 492 w 497"/>
                  <a:gd name="T77" fmla="*/ 802 h 807"/>
                  <a:gd name="T78" fmla="*/ 496 w 497"/>
                  <a:gd name="T79" fmla="*/ 796 h 807"/>
                  <a:gd name="T80" fmla="*/ 497 w 497"/>
                  <a:gd name="T81" fmla="*/ 16 h 807"/>
                  <a:gd name="T82" fmla="*/ 495 w 497"/>
                  <a:gd name="T83" fmla="*/ 7 h 807"/>
                  <a:gd name="T84" fmla="*/ 487 w 497"/>
                  <a:gd name="T85" fmla="*/ 0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7" h="807">
                    <a:moveTo>
                      <a:pt x="466" y="756"/>
                    </a:moveTo>
                    <a:lnTo>
                      <a:pt x="224" y="531"/>
                    </a:lnTo>
                    <a:lnTo>
                      <a:pt x="219" y="528"/>
                    </a:lnTo>
                    <a:lnTo>
                      <a:pt x="213" y="527"/>
                    </a:lnTo>
                    <a:lnTo>
                      <a:pt x="76" y="527"/>
                    </a:lnTo>
                    <a:lnTo>
                      <a:pt x="67" y="526"/>
                    </a:lnTo>
                    <a:lnTo>
                      <a:pt x="60" y="524"/>
                    </a:lnTo>
                    <a:lnTo>
                      <a:pt x="52" y="519"/>
                    </a:lnTo>
                    <a:lnTo>
                      <a:pt x="45" y="514"/>
                    </a:lnTo>
                    <a:lnTo>
                      <a:pt x="41" y="508"/>
                    </a:lnTo>
                    <a:lnTo>
                      <a:pt x="36" y="500"/>
                    </a:lnTo>
                    <a:lnTo>
                      <a:pt x="34" y="492"/>
                    </a:lnTo>
                    <a:lnTo>
                      <a:pt x="33" y="484"/>
                    </a:lnTo>
                    <a:lnTo>
                      <a:pt x="31" y="356"/>
                    </a:lnTo>
                    <a:lnTo>
                      <a:pt x="32" y="349"/>
                    </a:lnTo>
                    <a:lnTo>
                      <a:pt x="33" y="341"/>
                    </a:lnTo>
                    <a:lnTo>
                      <a:pt x="34" y="334"/>
                    </a:lnTo>
                    <a:lnTo>
                      <a:pt x="37" y="326"/>
                    </a:lnTo>
                    <a:lnTo>
                      <a:pt x="42" y="319"/>
                    </a:lnTo>
                    <a:lnTo>
                      <a:pt x="48" y="314"/>
                    </a:lnTo>
                    <a:lnTo>
                      <a:pt x="52" y="312"/>
                    </a:lnTo>
                    <a:lnTo>
                      <a:pt x="55" y="310"/>
                    </a:lnTo>
                    <a:lnTo>
                      <a:pt x="60" y="309"/>
                    </a:lnTo>
                    <a:lnTo>
                      <a:pt x="65" y="309"/>
                    </a:lnTo>
                    <a:lnTo>
                      <a:pt x="202" y="309"/>
                    </a:lnTo>
                    <a:lnTo>
                      <a:pt x="205" y="309"/>
                    </a:lnTo>
                    <a:lnTo>
                      <a:pt x="207" y="308"/>
                    </a:lnTo>
                    <a:lnTo>
                      <a:pt x="211" y="307"/>
                    </a:lnTo>
                    <a:lnTo>
                      <a:pt x="213" y="305"/>
                    </a:lnTo>
                    <a:lnTo>
                      <a:pt x="466" y="52"/>
                    </a:lnTo>
                    <a:lnTo>
                      <a:pt x="466" y="756"/>
                    </a:lnTo>
                    <a:close/>
                    <a:moveTo>
                      <a:pt x="487" y="0"/>
                    </a:moveTo>
                    <a:lnTo>
                      <a:pt x="483" y="0"/>
                    </a:lnTo>
                    <a:lnTo>
                      <a:pt x="478" y="0"/>
                    </a:lnTo>
                    <a:lnTo>
                      <a:pt x="474" y="1"/>
                    </a:lnTo>
                    <a:lnTo>
                      <a:pt x="471" y="5"/>
                    </a:lnTo>
                    <a:lnTo>
                      <a:pt x="195" y="278"/>
                    </a:lnTo>
                    <a:lnTo>
                      <a:pt x="65" y="278"/>
                    </a:lnTo>
                    <a:lnTo>
                      <a:pt x="57" y="278"/>
                    </a:lnTo>
                    <a:lnTo>
                      <a:pt x="51" y="279"/>
                    </a:lnTo>
                    <a:lnTo>
                      <a:pt x="44" y="281"/>
                    </a:lnTo>
                    <a:lnTo>
                      <a:pt x="38" y="284"/>
                    </a:lnTo>
                    <a:lnTo>
                      <a:pt x="33" y="287"/>
                    </a:lnTo>
                    <a:lnTo>
                      <a:pt x="27" y="290"/>
                    </a:lnTo>
                    <a:lnTo>
                      <a:pt x="23" y="295"/>
                    </a:lnTo>
                    <a:lnTo>
                      <a:pt x="18" y="300"/>
                    </a:lnTo>
                    <a:lnTo>
                      <a:pt x="14" y="305"/>
                    </a:lnTo>
                    <a:lnTo>
                      <a:pt x="11" y="311"/>
                    </a:lnTo>
                    <a:lnTo>
                      <a:pt x="7" y="318"/>
                    </a:lnTo>
                    <a:lnTo>
                      <a:pt x="5" y="325"/>
                    </a:lnTo>
                    <a:lnTo>
                      <a:pt x="3" y="331"/>
                    </a:lnTo>
                    <a:lnTo>
                      <a:pt x="1" y="339"/>
                    </a:lnTo>
                    <a:lnTo>
                      <a:pt x="0" y="348"/>
                    </a:lnTo>
                    <a:lnTo>
                      <a:pt x="0" y="356"/>
                    </a:lnTo>
                    <a:lnTo>
                      <a:pt x="2" y="484"/>
                    </a:lnTo>
                    <a:lnTo>
                      <a:pt x="2" y="491"/>
                    </a:lnTo>
                    <a:lnTo>
                      <a:pt x="3" y="498"/>
                    </a:lnTo>
                    <a:lnTo>
                      <a:pt x="5" y="506"/>
                    </a:lnTo>
                    <a:lnTo>
                      <a:pt x="7" y="512"/>
                    </a:lnTo>
                    <a:lnTo>
                      <a:pt x="11" y="519"/>
                    </a:lnTo>
                    <a:lnTo>
                      <a:pt x="14" y="525"/>
                    </a:lnTo>
                    <a:lnTo>
                      <a:pt x="18" y="530"/>
                    </a:lnTo>
                    <a:lnTo>
                      <a:pt x="24" y="536"/>
                    </a:lnTo>
                    <a:lnTo>
                      <a:pt x="28" y="541"/>
                    </a:lnTo>
                    <a:lnTo>
                      <a:pt x="35" y="545"/>
                    </a:lnTo>
                    <a:lnTo>
                      <a:pt x="41" y="549"/>
                    </a:lnTo>
                    <a:lnTo>
                      <a:pt x="47" y="552"/>
                    </a:lnTo>
                    <a:lnTo>
                      <a:pt x="54" y="555"/>
                    </a:lnTo>
                    <a:lnTo>
                      <a:pt x="61" y="556"/>
                    </a:lnTo>
                    <a:lnTo>
                      <a:pt x="68" y="558"/>
                    </a:lnTo>
                    <a:lnTo>
                      <a:pt x="76" y="558"/>
                    </a:lnTo>
                    <a:lnTo>
                      <a:pt x="207" y="558"/>
                    </a:lnTo>
                    <a:lnTo>
                      <a:pt x="471" y="802"/>
                    </a:lnTo>
                    <a:lnTo>
                      <a:pt x="476" y="806"/>
                    </a:lnTo>
                    <a:lnTo>
                      <a:pt x="482" y="807"/>
                    </a:lnTo>
                    <a:lnTo>
                      <a:pt x="485" y="806"/>
                    </a:lnTo>
                    <a:lnTo>
                      <a:pt x="487" y="805"/>
                    </a:lnTo>
                    <a:lnTo>
                      <a:pt x="492" y="802"/>
                    </a:lnTo>
                    <a:lnTo>
                      <a:pt x="495" y="799"/>
                    </a:lnTo>
                    <a:lnTo>
                      <a:pt x="496" y="796"/>
                    </a:lnTo>
                    <a:lnTo>
                      <a:pt x="497" y="791"/>
                    </a:lnTo>
                    <a:lnTo>
                      <a:pt x="497" y="16"/>
                    </a:lnTo>
                    <a:lnTo>
                      <a:pt x="496" y="10"/>
                    </a:lnTo>
                    <a:lnTo>
                      <a:pt x="495" y="7"/>
                    </a:lnTo>
                    <a:lnTo>
                      <a:pt x="492" y="4"/>
                    </a:lnTo>
                    <a:lnTo>
                      <a:pt x="487" y="0"/>
                    </a:lnTo>
                    <a:close/>
                  </a:path>
                </a:pathLst>
              </a:custGeom>
              <a:solidFill>
                <a:srgbClr val="1A2F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cs typeface="+mn-ea"/>
                  <a:sym typeface="+mn-lt"/>
                </a:endParaRPr>
              </a:p>
            </p:txBody>
          </p:sp>
        </p:grpSp>
      </p:grpSp>
      <p:sp>
        <p:nvSpPr>
          <p:cNvPr id="2" name="TextBox 1">
            <a:extLst>
              <a:ext uri="{FF2B5EF4-FFF2-40B4-BE49-F238E27FC236}">
                <a16:creationId xmlns:a16="http://schemas.microsoft.com/office/drawing/2014/main" id="{5E4D6A7E-7CBF-BE2C-920B-385C2D45C213}"/>
              </a:ext>
            </a:extLst>
          </p:cNvPr>
          <p:cNvSpPr txBox="1"/>
          <p:nvPr/>
        </p:nvSpPr>
        <p:spPr>
          <a:xfrm>
            <a:off x="1083424" y="1662015"/>
            <a:ext cx="4797423" cy="510778"/>
          </a:xfrm>
          <a:prstGeom prst="roundRect">
            <a:avLst/>
          </a:prstGeom>
          <a:solidFill>
            <a:srgbClr val="1A2F64"/>
          </a:solidFill>
          <a:effectLst>
            <a:outerShdw blurRad="254000" dist="254000" dir="8100000" algn="tr" rotWithShape="0">
              <a:schemeClr val="bg1">
                <a:lumMod val="50000"/>
                <a:alpha val="40000"/>
              </a:schemeClr>
            </a:outerShdw>
          </a:effectLst>
        </p:spPr>
        <p:txBody>
          <a:bodyPr wrap="square" rtlCol="0">
            <a:spAutoFit/>
          </a:bodyPr>
          <a:lstStyle/>
          <a:p>
            <a:pPr algn="ctr"/>
            <a:r>
              <a:rPr lang="en-US" altLang="zh-CN" sz="2400" b="1" dirty="0">
                <a:solidFill>
                  <a:srgbClr val="F2DD9C"/>
                </a:solidFill>
                <a:cs typeface="+mn-ea"/>
                <a:sym typeface="+mn-lt"/>
              </a:rPr>
              <a:t>Add the title text here</a:t>
            </a:r>
            <a:endParaRPr lang="zh-CN" altLang="en-US" sz="2400" b="1" dirty="0">
              <a:solidFill>
                <a:srgbClr val="F2DD9C"/>
              </a:solidFill>
              <a:cs typeface="+mn-ea"/>
              <a:sym typeface="+mn-lt"/>
            </a:endParaRPr>
          </a:p>
        </p:txBody>
      </p:sp>
      <p:sp>
        <p:nvSpPr>
          <p:cNvPr id="3" name="TextBox 2">
            <a:extLst>
              <a:ext uri="{FF2B5EF4-FFF2-40B4-BE49-F238E27FC236}">
                <a16:creationId xmlns:a16="http://schemas.microsoft.com/office/drawing/2014/main" id="{C539F2A0-32D4-2040-7D56-43EA67CEE3AB}"/>
              </a:ext>
            </a:extLst>
          </p:cNvPr>
          <p:cNvSpPr txBox="1"/>
          <p:nvPr/>
        </p:nvSpPr>
        <p:spPr>
          <a:xfrm>
            <a:off x="6695331" y="1413223"/>
            <a:ext cx="4217705" cy="792781"/>
          </a:xfrm>
          <a:prstGeom prst="rect">
            <a:avLst/>
          </a:prstGeom>
          <a:noFill/>
        </p:spPr>
        <p:txBody>
          <a:bodyPr wrap="square" rtlCol="0">
            <a:spAutoFit/>
          </a:bodyPr>
          <a:lstStyle/>
          <a:p>
            <a:pPr>
              <a:lnSpc>
                <a:spcPct val="150000"/>
              </a:lnSpc>
            </a:pPr>
            <a:r>
              <a:rPr lang="en-US" altLang="zh-CN" sz="1600" dirty="0">
                <a:solidFill>
                  <a:schemeClr val="bg1">
                    <a:lumMod val="50000"/>
                  </a:schemeClr>
                </a:solidFill>
                <a:cs typeface="+mn-ea"/>
                <a:sym typeface="+mn-lt"/>
              </a:rPr>
              <a:t>Click here to add text content, such as keywords, some brief introductions, etc.</a:t>
            </a:r>
            <a:endParaRPr lang="en-US" sz="1600" dirty="0">
              <a:solidFill>
                <a:schemeClr val="bg1">
                  <a:lumMod val="50000"/>
                </a:schemeClr>
              </a:solidFill>
              <a:cs typeface="+mn-ea"/>
              <a:sym typeface="+mn-lt"/>
            </a:endParaRPr>
          </a:p>
        </p:txBody>
      </p:sp>
      <p:grpSp>
        <p:nvGrpSpPr>
          <p:cNvPr id="4" name="Google Shape;425;p54" descr="e7d195523061f1c0d318120d6aeaf1b6ccceb6ba3da59c0775C5DE19DDDEBC09ED96DBD9900D9848D623ECAD1D4904B78047D0015C22C8BE97228BE8B5BFF08FE7A3AE04126DA07312A96C0F69F9BAB75EA584F49C7DC7EF007612D5BA2101DE20B851D74192FC698F33C78C5359C10F3DCCA76D05D1E37CCAFBF2CDFFA7006AADF130EA7F6511EC">
            <a:extLst>
              <a:ext uri="{FF2B5EF4-FFF2-40B4-BE49-F238E27FC236}">
                <a16:creationId xmlns:a16="http://schemas.microsoft.com/office/drawing/2014/main" id="{5F4CA255-2964-070D-8134-3EE5ED340977}"/>
              </a:ext>
            </a:extLst>
          </p:cNvPr>
          <p:cNvGrpSpPr/>
          <p:nvPr/>
        </p:nvGrpSpPr>
        <p:grpSpPr>
          <a:xfrm>
            <a:off x="1154600" y="3053381"/>
            <a:ext cx="2205038" cy="2858692"/>
            <a:chOff x="1154600" y="3053381"/>
            <a:chExt cx="2205038" cy="2858692"/>
          </a:xfrm>
        </p:grpSpPr>
        <p:sp>
          <p:nvSpPr>
            <p:cNvPr id="5" name="Google Shape;426;p54">
              <a:extLst>
                <a:ext uri="{FF2B5EF4-FFF2-40B4-BE49-F238E27FC236}">
                  <a16:creationId xmlns:a16="http://schemas.microsoft.com/office/drawing/2014/main" id="{897BABAC-53ED-1880-D987-AA39120BF64F}"/>
                </a:ext>
              </a:extLst>
            </p:cNvPr>
            <p:cNvSpPr/>
            <p:nvPr/>
          </p:nvSpPr>
          <p:spPr>
            <a:xfrm>
              <a:off x="1299857" y="3053381"/>
              <a:ext cx="1914524" cy="2721769"/>
            </a:xfrm>
            <a:prstGeom prst="rect">
              <a:avLst/>
            </a:prstGeom>
            <a:solidFill>
              <a:srgbClr val="FFFFFF">
                <a:alpha val="49803"/>
              </a:srgbClr>
            </a:solidFill>
            <a:ln>
              <a:noFill/>
            </a:ln>
            <a:effectLst>
              <a:outerShdw blurRad="317500" dist="139700" dir="5400000" algn="t" rotWithShape="0">
                <a:srgbClr val="000000">
                  <a:alpha val="4705"/>
                </a:srgbClr>
              </a:outerShdw>
            </a:effectLst>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cs typeface="+mn-ea"/>
                <a:sym typeface="+mn-lt"/>
              </a:endParaRPr>
            </a:p>
          </p:txBody>
        </p:sp>
        <p:sp>
          <p:nvSpPr>
            <p:cNvPr id="6" name="Google Shape;427;p54">
              <a:extLst>
                <a:ext uri="{FF2B5EF4-FFF2-40B4-BE49-F238E27FC236}">
                  <a16:creationId xmlns:a16="http://schemas.microsoft.com/office/drawing/2014/main" id="{C17366D4-3018-73A7-7D06-22A0CECED55F}"/>
                </a:ext>
              </a:extLst>
            </p:cNvPr>
            <p:cNvSpPr/>
            <p:nvPr/>
          </p:nvSpPr>
          <p:spPr>
            <a:xfrm>
              <a:off x="1233182" y="3122438"/>
              <a:ext cx="2047874" cy="2721769"/>
            </a:xfrm>
            <a:prstGeom prst="rect">
              <a:avLst/>
            </a:prstGeom>
            <a:solidFill>
              <a:srgbClr val="FFFFFF">
                <a:alpha val="74901"/>
              </a:srgbClr>
            </a:solidFill>
            <a:ln>
              <a:noFill/>
            </a:ln>
            <a:effectLst>
              <a:outerShdw blurRad="317500" dist="139700" dir="5400000" algn="t" rotWithShape="0">
                <a:srgbClr val="000000">
                  <a:alpha val="4705"/>
                </a:srgbClr>
              </a:outerShdw>
            </a:effectLst>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cs typeface="+mn-ea"/>
                <a:sym typeface="+mn-lt"/>
              </a:endParaRPr>
            </a:p>
          </p:txBody>
        </p:sp>
        <p:sp>
          <p:nvSpPr>
            <p:cNvPr id="7" name="Google Shape;428;p54">
              <a:extLst>
                <a:ext uri="{FF2B5EF4-FFF2-40B4-BE49-F238E27FC236}">
                  <a16:creationId xmlns:a16="http://schemas.microsoft.com/office/drawing/2014/main" id="{1DF4A1D2-6F20-E1E2-B7D5-2CE779A7FC2B}"/>
                </a:ext>
              </a:extLst>
            </p:cNvPr>
            <p:cNvSpPr/>
            <p:nvPr/>
          </p:nvSpPr>
          <p:spPr>
            <a:xfrm>
              <a:off x="1154600" y="3190304"/>
              <a:ext cx="2205038" cy="2721769"/>
            </a:xfrm>
            <a:prstGeom prst="rect">
              <a:avLst/>
            </a:prstGeom>
            <a:solidFill>
              <a:srgbClr val="FFFFFF"/>
            </a:solidFill>
            <a:ln>
              <a:noFill/>
            </a:ln>
            <a:effectLst>
              <a:outerShdw blurRad="317500" dist="139700" dir="5400000" algn="t" rotWithShape="0">
                <a:srgbClr val="000000">
                  <a:alpha val="4705"/>
                </a:srgbClr>
              </a:outerShdw>
            </a:effectLst>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cs typeface="+mn-ea"/>
                <a:sym typeface="+mn-lt"/>
              </a:endParaRPr>
            </a:p>
          </p:txBody>
        </p:sp>
      </p:grpSp>
      <p:sp>
        <p:nvSpPr>
          <p:cNvPr id="8" name="Google Shape;429;p54" descr="e7d195523061f1c0d318120d6aeaf1b6ccceb6ba3da59c0775C5DE19DDDEBC09ED96DBD9900D9848D623ECAD1D4904B78047D0015C22C8BE97228BE8B5BFF08FE7A3AE04126DA07312A96C0F69F9BAB75EA584F49C7DC7EF007612D5BA2101DE20B851D74192FC698F33C78C5359C10F3DCCA76D05D1E37CCAFBF2CDFFA7006AADF130EA7F6511EC">
            <a:extLst>
              <a:ext uri="{FF2B5EF4-FFF2-40B4-BE49-F238E27FC236}">
                <a16:creationId xmlns:a16="http://schemas.microsoft.com/office/drawing/2014/main" id="{C7EE7BF2-001C-81D1-0BF0-299A981074DA}"/>
              </a:ext>
            </a:extLst>
          </p:cNvPr>
          <p:cNvSpPr txBox="1"/>
          <p:nvPr/>
        </p:nvSpPr>
        <p:spPr>
          <a:xfrm>
            <a:off x="1165057" y="4959925"/>
            <a:ext cx="2184125" cy="292388"/>
          </a:xfrm>
          <a:prstGeom prst="rect">
            <a:avLst/>
          </a:prstGeom>
          <a:noFill/>
          <a:ln>
            <a:noFill/>
          </a:ln>
        </p:spPr>
        <p:txBody>
          <a:bodyPr spcFirstLastPara="1" wrap="square" lIns="91425" tIns="45700" rIns="91425" bIns="45700" anchor="t" anchorCtr="0">
            <a:noAutofit/>
          </a:bodyPr>
          <a:lstStyle/>
          <a:p>
            <a:pPr algn="ctr"/>
            <a:r>
              <a:rPr lang="en-US" altLang="zh-CN" sz="1600" b="1" dirty="0">
                <a:solidFill>
                  <a:srgbClr val="1A2F64"/>
                </a:solidFill>
                <a:cs typeface="+mn-ea"/>
                <a:sym typeface="+mn-lt"/>
              </a:rPr>
              <a:t>Add title text</a:t>
            </a:r>
            <a:endParaRPr lang="zh-CN" altLang="en-US" sz="1600" b="1" dirty="0">
              <a:solidFill>
                <a:srgbClr val="1A2F64"/>
              </a:solidFill>
              <a:cs typeface="+mn-ea"/>
              <a:sym typeface="+mn-lt"/>
            </a:endParaRPr>
          </a:p>
        </p:txBody>
      </p:sp>
      <p:sp>
        <p:nvSpPr>
          <p:cNvPr id="9" name="Google Shape;430;p54" descr="e7d195523061f1c0d318120d6aeaf1b6ccceb6ba3da59c0775C5DE19DDDEBC09ED96DBD9900D9848D623ECAD1D4904B78047D0015C22C8BE97228BE8B5BFF08FE7A3AE04126DA07312A96C0F69F9BAB75EA584F49C7DC7EF007612D5BA2101DE20B851D74192FC698F33C78C5359C10F3DCCA76D05D1E37CCAFBF2CDFFA7006AADF130EA7F6511EC">
            <a:extLst>
              <a:ext uri="{FF2B5EF4-FFF2-40B4-BE49-F238E27FC236}">
                <a16:creationId xmlns:a16="http://schemas.microsoft.com/office/drawing/2014/main" id="{219AE312-3DCC-FB85-7F46-F0B7B96D60C3}"/>
              </a:ext>
            </a:extLst>
          </p:cNvPr>
          <p:cNvSpPr txBox="1"/>
          <p:nvPr/>
        </p:nvSpPr>
        <p:spPr>
          <a:xfrm>
            <a:off x="1165057" y="5241024"/>
            <a:ext cx="2184125" cy="246221"/>
          </a:xfrm>
          <a:prstGeom prst="rect">
            <a:avLst/>
          </a:prstGeom>
          <a:noFill/>
          <a:ln>
            <a:noFill/>
          </a:ln>
        </p:spPr>
        <p:txBody>
          <a:bodyPr spcFirstLastPara="1" wrap="square" lIns="91425" tIns="45700" rIns="91425" bIns="45700" anchor="t" anchorCtr="0">
            <a:noAutofit/>
          </a:bodyPr>
          <a:lstStyle/>
          <a:p>
            <a:pPr algn="ctr"/>
            <a:r>
              <a:rPr lang="en-US" altLang="zh-CN" sz="1200" i="1" dirty="0">
                <a:solidFill>
                  <a:srgbClr val="BF9645"/>
                </a:solidFill>
                <a:cs typeface="+mn-ea"/>
                <a:sym typeface="+mn-lt"/>
              </a:rPr>
              <a:t>Add title text</a:t>
            </a:r>
            <a:endParaRPr lang="zh-CN" altLang="en-US" sz="1200" i="1" dirty="0">
              <a:solidFill>
                <a:srgbClr val="BF9645"/>
              </a:solidFill>
              <a:cs typeface="+mn-ea"/>
              <a:sym typeface="+mn-lt"/>
            </a:endParaRPr>
          </a:p>
        </p:txBody>
      </p:sp>
      <p:grpSp>
        <p:nvGrpSpPr>
          <p:cNvPr id="10" name="Google Shape;431;p54" descr="e7d195523061f1c0d318120d6aeaf1b6ccceb6ba3da59c0775C5DE19DDDEBC09ED96DBD9900D9848D623ECAD1D4904B78047D0015C22C8BE97228BE8B5BFF08FE7A3AE04126DA07312A96C0F69F9BAB75EA584F49C7DC7EF007612D5BA2101DE20B851D74192FC698F33C78C5359C10F3DCCA76D05D1E37CCAFBF2CDFFA7006AADF130EA7F6511EC">
            <a:extLst>
              <a:ext uri="{FF2B5EF4-FFF2-40B4-BE49-F238E27FC236}">
                <a16:creationId xmlns:a16="http://schemas.microsoft.com/office/drawing/2014/main" id="{E9733A74-21F1-31CD-76A2-A7033FABD23F}"/>
              </a:ext>
            </a:extLst>
          </p:cNvPr>
          <p:cNvGrpSpPr/>
          <p:nvPr/>
        </p:nvGrpSpPr>
        <p:grpSpPr>
          <a:xfrm>
            <a:off x="3713854" y="3053381"/>
            <a:ext cx="2205038" cy="2858692"/>
            <a:chOff x="7970044" y="1999058"/>
            <a:chExt cx="2205038" cy="2858692"/>
          </a:xfrm>
        </p:grpSpPr>
        <p:sp>
          <p:nvSpPr>
            <p:cNvPr id="11" name="Google Shape;432;p54">
              <a:extLst>
                <a:ext uri="{FF2B5EF4-FFF2-40B4-BE49-F238E27FC236}">
                  <a16:creationId xmlns:a16="http://schemas.microsoft.com/office/drawing/2014/main" id="{5F56CF11-FE51-46A1-7FAE-62DAC2385AB0}"/>
                </a:ext>
              </a:extLst>
            </p:cNvPr>
            <p:cNvSpPr/>
            <p:nvPr/>
          </p:nvSpPr>
          <p:spPr>
            <a:xfrm>
              <a:off x="8115301" y="1999058"/>
              <a:ext cx="1914524" cy="2721769"/>
            </a:xfrm>
            <a:prstGeom prst="rect">
              <a:avLst/>
            </a:prstGeom>
            <a:solidFill>
              <a:srgbClr val="FFFFFF">
                <a:alpha val="49803"/>
              </a:srgbClr>
            </a:solidFill>
            <a:ln>
              <a:noFill/>
            </a:ln>
            <a:effectLst>
              <a:outerShdw blurRad="317500" dist="139700" dir="5400000" algn="t" rotWithShape="0">
                <a:srgbClr val="000000">
                  <a:alpha val="4705"/>
                </a:srgbClr>
              </a:outerShdw>
            </a:effectLst>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cs typeface="+mn-ea"/>
                <a:sym typeface="+mn-lt"/>
              </a:endParaRPr>
            </a:p>
          </p:txBody>
        </p:sp>
        <p:sp>
          <p:nvSpPr>
            <p:cNvPr id="12" name="Google Shape;433;p54">
              <a:extLst>
                <a:ext uri="{FF2B5EF4-FFF2-40B4-BE49-F238E27FC236}">
                  <a16:creationId xmlns:a16="http://schemas.microsoft.com/office/drawing/2014/main" id="{15752AF6-152E-658B-2AF8-41957534BDDD}"/>
                </a:ext>
              </a:extLst>
            </p:cNvPr>
            <p:cNvSpPr/>
            <p:nvPr/>
          </p:nvSpPr>
          <p:spPr>
            <a:xfrm>
              <a:off x="8048626" y="2068115"/>
              <a:ext cx="2047874" cy="2721769"/>
            </a:xfrm>
            <a:prstGeom prst="rect">
              <a:avLst/>
            </a:prstGeom>
            <a:solidFill>
              <a:srgbClr val="FFFFFF">
                <a:alpha val="74901"/>
              </a:srgbClr>
            </a:solidFill>
            <a:ln>
              <a:noFill/>
            </a:ln>
            <a:effectLst>
              <a:outerShdw blurRad="317500" dist="139700" dir="5400000" algn="t" rotWithShape="0">
                <a:srgbClr val="000000">
                  <a:alpha val="4705"/>
                </a:srgbClr>
              </a:outerShdw>
            </a:effectLst>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cs typeface="+mn-ea"/>
                <a:sym typeface="+mn-lt"/>
              </a:endParaRPr>
            </a:p>
          </p:txBody>
        </p:sp>
        <p:sp>
          <p:nvSpPr>
            <p:cNvPr id="13" name="Google Shape;434;p54">
              <a:extLst>
                <a:ext uri="{FF2B5EF4-FFF2-40B4-BE49-F238E27FC236}">
                  <a16:creationId xmlns:a16="http://schemas.microsoft.com/office/drawing/2014/main" id="{D2F275C6-FEF2-6880-1796-0A5C5B12F385}"/>
                </a:ext>
              </a:extLst>
            </p:cNvPr>
            <p:cNvSpPr/>
            <p:nvPr/>
          </p:nvSpPr>
          <p:spPr>
            <a:xfrm>
              <a:off x="7970044" y="2135981"/>
              <a:ext cx="2205038" cy="2721769"/>
            </a:xfrm>
            <a:prstGeom prst="rect">
              <a:avLst/>
            </a:prstGeom>
            <a:solidFill>
              <a:srgbClr val="FFFFFF"/>
            </a:solidFill>
            <a:ln>
              <a:noFill/>
            </a:ln>
            <a:effectLst>
              <a:outerShdw blurRad="317500" dist="139700" dir="5400000" algn="t" rotWithShape="0">
                <a:srgbClr val="000000">
                  <a:alpha val="4705"/>
                </a:srgbClr>
              </a:outerShdw>
            </a:effectLst>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cs typeface="+mn-ea"/>
                <a:sym typeface="+mn-lt"/>
              </a:endParaRPr>
            </a:p>
          </p:txBody>
        </p:sp>
      </p:grpSp>
      <p:sp>
        <p:nvSpPr>
          <p:cNvPr id="22" name="Google Shape;435;p54" descr="e7d195523061f1c0d318120d6aeaf1b6ccceb6ba3da59c0775C5DE19DDDEBC09ED96DBD9900D9848D623ECAD1D4904B78047D0015C22C8BE97228BE8B5BFF08FE7A3AE04126DA07312A96C0F69F9BAB75EA584F49C7DC7EF007612D5BA2101DE20B851D74192FC698F33C78C5359C10F3DCCA76D05D1E37CCAFBF2CDFFA7006AADF130EA7F6511EC">
            <a:extLst>
              <a:ext uri="{FF2B5EF4-FFF2-40B4-BE49-F238E27FC236}">
                <a16:creationId xmlns:a16="http://schemas.microsoft.com/office/drawing/2014/main" id="{21D07C58-11B3-B76A-43B3-49CEA3AAD39F}"/>
              </a:ext>
            </a:extLst>
          </p:cNvPr>
          <p:cNvSpPr txBox="1"/>
          <p:nvPr/>
        </p:nvSpPr>
        <p:spPr>
          <a:xfrm>
            <a:off x="3724311" y="4959925"/>
            <a:ext cx="2184125" cy="292388"/>
          </a:xfrm>
          <a:prstGeom prst="rect">
            <a:avLst/>
          </a:prstGeom>
          <a:noFill/>
          <a:ln>
            <a:noFill/>
          </a:ln>
        </p:spPr>
        <p:txBody>
          <a:bodyPr spcFirstLastPara="1" wrap="square" lIns="91425" tIns="45700" rIns="91425" bIns="45700" anchor="t" anchorCtr="0">
            <a:noAutofit/>
          </a:bodyPr>
          <a:lstStyle/>
          <a:p>
            <a:pPr algn="ctr"/>
            <a:r>
              <a:rPr lang="en-US" altLang="zh-CN" sz="1600" b="1" dirty="0">
                <a:solidFill>
                  <a:srgbClr val="1A2F64"/>
                </a:solidFill>
                <a:cs typeface="+mn-ea"/>
                <a:sym typeface="+mn-lt"/>
              </a:rPr>
              <a:t>Add title text</a:t>
            </a:r>
            <a:endParaRPr lang="zh-CN" altLang="en-US" sz="1600" b="1" dirty="0">
              <a:solidFill>
                <a:srgbClr val="1A2F64"/>
              </a:solidFill>
              <a:cs typeface="+mn-ea"/>
              <a:sym typeface="+mn-lt"/>
            </a:endParaRPr>
          </a:p>
        </p:txBody>
      </p:sp>
      <p:sp>
        <p:nvSpPr>
          <p:cNvPr id="23" name="Google Shape;436;p54" descr="e7d195523061f1c0d318120d6aeaf1b6ccceb6ba3da59c0775C5DE19DDDEBC09ED96DBD9900D9848D623ECAD1D4904B78047D0015C22C8BE97228BE8B5BFF08FE7A3AE04126DA07312A96C0F69F9BAB75EA584F49C7DC7EF007612D5BA2101DE20B851D74192FC698F33C78C5359C10F3DCCA76D05D1E37CCAFBF2CDFFA7006AADF130EA7F6511EC">
            <a:extLst>
              <a:ext uri="{FF2B5EF4-FFF2-40B4-BE49-F238E27FC236}">
                <a16:creationId xmlns:a16="http://schemas.microsoft.com/office/drawing/2014/main" id="{7A4285D2-090A-4571-58F2-E03D704CB5BF}"/>
              </a:ext>
            </a:extLst>
          </p:cNvPr>
          <p:cNvSpPr txBox="1"/>
          <p:nvPr/>
        </p:nvSpPr>
        <p:spPr>
          <a:xfrm>
            <a:off x="3724311" y="5241024"/>
            <a:ext cx="2184125" cy="246221"/>
          </a:xfrm>
          <a:prstGeom prst="rect">
            <a:avLst/>
          </a:prstGeom>
          <a:noFill/>
          <a:ln>
            <a:noFill/>
          </a:ln>
        </p:spPr>
        <p:txBody>
          <a:bodyPr spcFirstLastPara="1" wrap="square" lIns="91425" tIns="45700" rIns="91425" bIns="45700" anchor="t" anchorCtr="0">
            <a:noAutofit/>
          </a:bodyPr>
          <a:lstStyle/>
          <a:p>
            <a:pPr algn="ctr"/>
            <a:r>
              <a:rPr lang="en-US" altLang="zh-CN" sz="1200" i="1" dirty="0">
                <a:solidFill>
                  <a:srgbClr val="BF9645"/>
                </a:solidFill>
                <a:cs typeface="+mn-ea"/>
                <a:sym typeface="+mn-lt"/>
              </a:rPr>
              <a:t>Add title text</a:t>
            </a:r>
            <a:endParaRPr lang="zh-CN" altLang="en-US" sz="1200" i="1" dirty="0">
              <a:solidFill>
                <a:srgbClr val="BF9645"/>
              </a:solidFill>
              <a:cs typeface="+mn-ea"/>
              <a:sym typeface="+mn-lt"/>
            </a:endParaRPr>
          </a:p>
        </p:txBody>
      </p:sp>
      <p:grpSp>
        <p:nvGrpSpPr>
          <p:cNvPr id="24" name="Google Shape;437;p54" descr="e7d195523061f1c0d318120d6aeaf1b6ccceb6ba3da59c0775C5DE19DDDEBC09ED96DBD9900D9848D623ECAD1D4904B78047D0015C22C8BE97228BE8B5BFF08FE7A3AE04126DA07312A96C0F69F9BAB75EA584F49C7DC7EF007612D5BA2101DE20B851D74192FC698F33C78C5359C10F3DCCA76D05D1E37CCAFBF2CDFFA7006AADF130EA7F6511EC">
            <a:extLst>
              <a:ext uri="{FF2B5EF4-FFF2-40B4-BE49-F238E27FC236}">
                <a16:creationId xmlns:a16="http://schemas.microsoft.com/office/drawing/2014/main" id="{6BB25EAB-AAD3-E4AC-0F4D-4C9C4B435DAF}"/>
              </a:ext>
            </a:extLst>
          </p:cNvPr>
          <p:cNvGrpSpPr/>
          <p:nvPr/>
        </p:nvGrpSpPr>
        <p:grpSpPr>
          <a:xfrm>
            <a:off x="6273108" y="3053381"/>
            <a:ext cx="2205038" cy="2858692"/>
            <a:chOff x="7970044" y="1999058"/>
            <a:chExt cx="2205038" cy="2858692"/>
          </a:xfrm>
        </p:grpSpPr>
        <p:sp>
          <p:nvSpPr>
            <p:cNvPr id="25" name="Google Shape;438;p54">
              <a:extLst>
                <a:ext uri="{FF2B5EF4-FFF2-40B4-BE49-F238E27FC236}">
                  <a16:creationId xmlns:a16="http://schemas.microsoft.com/office/drawing/2014/main" id="{CB0840C0-8CAE-35FF-4E6E-7CAD4A6FF78D}"/>
                </a:ext>
              </a:extLst>
            </p:cNvPr>
            <p:cNvSpPr/>
            <p:nvPr/>
          </p:nvSpPr>
          <p:spPr>
            <a:xfrm>
              <a:off x="8115301" y="1999058"/>
              <a:ext cx="1914524" cy="2721769"/>
            </a:xfrm>
            <a:prstGeom prst="rect">
              <a:avLst/>
            </a:prstGeom>
            <a:solidFill>
              <a:srgbClr val="FFFFFF">
                <a:alpha val="49803"/>
              </a:srgbClr>
            </a:solidFill>
            <a:ln>
              <a:noFill/>
            </a:ln>
            <a:effectLst>
              <a:outerShdw blurRad="317500" dist="139700" dir="5400000" algn="t" rotWithShape="0">
                <a:srgbClr val="000000">
                  <a:alpha val="4705"/>
                </a:srgbClr>
              </a:outerShdw>
            </a:effectLst>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cs typeface="+mn-ea"/>
                <a:sym typeface="+mn-lt"/>
              </a:endParaRPr>
            </a:p>
          </p:txBody>
        </p:sp>
        <p:sp>
          <p:nvSpPr>
            <p:cNvPr id="26" name="Google Shape;439;p54">
              <a:extLst>
                <a:ext uri="{FF2B5EF4-FFF2-40B4-BE49-F238E27FC236}">
                  <a16:creationId xmlns:a16="http://schemas.microsoft.com/office/drawing/2014/main" id="{56161E08-8CCD-AE00-026F-7A5677C54C02}"/>
                </a:ext>
              </a:extLst>
            </p:cNvPr>
            <p:cNvSpPr/>
            <p:nvPr/>
          </p:nvSpPr>
          <p:spPr>
            <a:xfrm>
              <a:off x="8048626" y="2068115"/>
              <a:ext cx="2047874" cy="2721769"/>
            </a:xfrm>
            <a:prstGeom prst="rect">
              <a:avLst/>
            </a:prstGeom>
            <a:solidFill>
              <a:srgbClr val="FFFFFF">
                <a:alpha val="74901"/>
              </a:srgbClr>
            </a:solidFill>
            <a:ln>
              <a:noFill/>
            </a:ln>
            <a:effectLst>
              <a:outerShdw blurRad="317500" dist="139700" dir="5400000" algn="t" rotWithShape="0">
                <a:srgbClr val="000000">
                  <a:alpha val="4705"/>
                </a:srgbClr>
              </a:outerShdw>
            </a:effectLst>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cs typeface="+mn-ea"/>
                <a:sym typeface="+mn-lt"/>
              </a:endParaRPr>
            </a:p>
          </p:txBody>
        </p:sp>
        <p:sp>
          <p:nvSpPr>
            <p:cNvPr id="27" name="Google Shape;440;p54">
              <a:extLst>
                <a:ext uri="{FF2B5EF4-FFF2-40B4-BE49-F238E27FC236}">
                  <a16:creationId xmlns:a16="http://schemas.microsoft.com/office/drawing/2014/main" id="{E9D92AB1-0E6F-3830-7663-06626C0C27DB}"/>
                </a:ext>
              </a:extLst>
            </p:cNvPr>
            <p:cNvSpPr/>
            <p:nvPr/>
          </p:nvSpPr>
          <p:spPr>
            <a:xfrm>
              <a:off x="7970044" y="2135981"/>
              <a:ext cx="2205038" cy="2721769"/>
            </a:xfrm>
            <a:prstGeom prst="rect">
              <a:avLst/>
            </a:prstGeom>
            <a:solidFill>
              <a:srgbClr val="FFFFFF"/>
            </a:solidFill>
            <a:ln>
              <a:noFill/>
            </a:ln>
            <a:effectLst>
              <a:outerShdw blurRad="317500" dist="139700" dir="5400000" algn="t" rotWithShape="0">
                <a:srgbClr val="000000">
                  <a:alpha val="4705"/>
                </a:srgbClr>
              </a:outerShdw>
            </a:effectLst>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cs typeface="+mn-ea"/>
                <a:sym typeface="+mn-lt"/>
              </a:endParaRPr>
            </a:p>
          </p:txBody>
        </p:sp>
      </p:grpSp>
      <p:sp>
        <p:nvSpPr>
          <p:cNvPr id="28" name="Google Shape;441;p54" descr="e7d195523061f1c0d318120d6aeaf1b6ccceb6ba3da59c0775C5DE19DDDEBC09ED96DBD9900D9848D623ECAD1D4904B78047D0015C22C8BE97228BE8B5BFF08FE7A3AE04126DA07312A96C0F69F9BAB75EA584F49C7DC7EF007612D5BA2101DE20B851D74192FC698F33C78C5359C10F3DCCA76D05D1E37CCAFBF2CDFFA7006AADF130EA7F6511EC">
            <a:extLst>
              <a:ext uri="{FF2B5EF4-FFF2-40B4-BE49-F238E27FC236}">
                <a16:creationId xmlns:a16="http://schemas.microsoft.com/office/drawing/2014/main" id="{B44C91DC-2889-428E-32B2-3A8186E68487}"/>
              </a:ext>
            </a:extLst>
          </p:cNvPr>
          <p:cNvSpPr txBox="1"/>
          <p:nvPr/>
        </p:nvSpPr>
        <p:spPr>
          <a:xfrm>
            <a:off x="6283565" y="4959925"/>
            <a:ext cx="2184125" cy="292388"/>
          </a:xfrm>
          <a:prstGeom prst="rect">
            <a:avLst/>
          </a:prstGeom>
          <a:noFill/>
          <a:ln>
            <a:noFill/>
          </a:ln>
        </p:spPr>
        <p:txBody>
          <a:bodyPr spcFirstLastPara="1" wrap="square" lIns="91425" tIns="45700" rIns="91425" bIns="45700" anchor="t" anchorCtr="0">
            <a:noAutofit/>
          </a:bodyPr>
          <a:lstStyle/>
          <a:p>
            <a:pPr algn="ctr"/>
            <a:r>
              <a:rPr lang="en-US" altLang="zh-CN" sz="1600" b="1" dirty="0">
                <a:solidFill>
                  <a:srgbClr val="1A2F64"/>
                </a:solidFill>
                <a:cs typeface="+mn-ea"/>
                <a:sym typeface="+mn-lt"/>
              </a:rPr>
              <a:t>Add title text</a:t>
            </a:r>
            <a:endParaRPr lang="zh-CN" altLang="en-US" sz="1600" b="1" dirty="0">
              <a:solidFill>
                <a:srgbClr val="1A2F64"/>
              </a:solidFill>
              <a:cs typeface="+mn-ea"/>
              <a:sym typeface="+mn-lt"/>
            </a:endParaRPr>
          </a:p>
        </p:txBody>
      </p:sp>
      <p:sp>
        <p:nvSpPr>
          <p:cNvPr id="29" name="Google Shape;442;p54" descr="e7d195523061f1c0d318120d6aeaf1b6ccceb6ba3da59c0775C5DE19DDDEBC09ED96DBD9900D9848D623ECAD1D4904B78047D0015C22C8BE97228BE8B5BFF08FE7A3AE04126DA07312A96C0F69F9BAB75EA584F49C7DC7EF007612D5BA2101DE20B851D74192FC698F33C78C5359C10F3DCCA76D05D1E37CCAFBF2CDFFA7006AADF130EA7F6511EC">
            <a:extLst>
              <a:ext uri="{FF2B5EF4-FFF2-40B4-BE49-F238E27FC236}">
                <a16:creationId xmlns:a16="http://schemas.microsoft.com/office/drawing/2014/main" id="{E6E3464E-F559-BE27-86AB-A1BA30F2B004}"/>
              </a:ext>
            </a:extLst>
          </p:cNvPr>
          <p:cNvSpPr txBox="1"/>
          <p:nvPr/>
        </p:nvSpPr>
        <p:spPr>
          <a:xfrm>
            <a:off x="6283565" y="5241024"/>
            <a:ext cx="2184125" cy="246221"/>
          </a:xfrm>
          <a:prstGeom prst="rect">
            <a:avLst/>
          </a:prstGeom>
          <a:noFill/>
          <a:ln>
            <a:noFill/>
          </a:ln>
        </p:spPr>
        <p:txBody>
          <a:bodyPr spcFirstLastPara="1" wrap="square" lIns="91425" tIns="45700" rIns="91425" bIns="45700" anchor="t" anchorCtr="0">
            <a:noAutofit/>
          </a:bodyPr>
          <a:lstStyle/>
          <a:p>
            <a:pPr algn="ctr"/>
            <a:r>
              <a:rPr lang="en-US" altLang="zh-CN" sz="1200" i="1" dirty="0">
                <a:solidFill>
                  <a:srgbClr val="BF9645"/>
                </a:solidFill>
                <a:cs typeface="+mn-ea"/>
                <a:sym typeface="+mn-lt"/>
              </a:rPr>
              <a:t>Add title text</a:t>
            </a:r>
            <a:endParaRPr lang="zh-CN" altLang="en-US" sz="1200" i="1" dirty="0">
              <a:solidFill>
                <a:srgbClr val="BF9645"/>
              </a:solidFill>
              <a:cs typeface="+mn-ea"/>
              <a:sym typeface="+mn-lt"/>
            </a:endParaRPr>
          </a:p>
        </p:txBody>
      </p:sp>
      <p:grpSp>
        <p:nvGrpSpPr>
          <p:cNvPr id="30" name="Google Shape;443;p54" descr="e7d195523061f1c0d318120d6aeaf1b6ccceb6ba3da59c0775C5DE19DDDEBC09ED96DBD9900D9848D623ECAD1D4904B78047D0015C22C8BE97228BE8B5BFF08FE7A3AE04126DA07312A96C0F69F9BAB75EA584F49C7DC7EF007612D5BA2101DE20B851D74192FC698F33C78C5359C10F3DCCA76D05D1E37CCAFBF2CDFFA7006AADF130EA7F6511EC">
            <a:extLst>
              <a:ext uri="{FF2B5EF4-FFF2-40B4-BE49-F238E27FC236}">
                <a16:creationId xmlns:a16="http://schemas.microsoft.com/office/drawing/2014/main" id="{38D1B154-B5E5-4F9F-0C05-82B987587EC1}"/>
              </a:ext>
            </a:extLst>
          </p:cNvPr>
          <p:cNvGrpSpPr/>
          <p:nvPr/>
        </p:nvGrpSpPr>
        <p:grpSpPr>
          <a:xfrm>
            <a:off x="8832362" y="3053381"/>
            <a:ext cx="2205038" cy="2858692"/>
            <a:chOff x="7970044" y="1999058"/>
            <a:chExt cx="2205038" cy="2858692"/>
          </a:xfrm>
        </p:grpSpPr>
        <p:sp>
          <p:nvSpPr>
            <p:cNvPr id="31" name="Google Shape;444;p54">
              <a:extLst>
                <a:ext uri="{FF2B5EF4-FFF2-40B4-BE49-F238E27FC236}">
                  <a16:creationId xmlns:a16="http://schemas.microsoft.com/office/drawing/2014/main" id="{88295BFC-D4BD-B10A-CF53-ED8099CF3A02}"/>
                </a:ext>
              </a:extLst>
            </p:cNvPr>
            <p:cNvSpPr/>
            <p:nvPr/>
          </p:nvSpPr>
          <p:spPr>
            <a:xfrm>
              <a:off x="8115301" y="1999058"/>
              <a:ext cx="1914524" cy="2721769"/>
            </a:xfrm>
            <a:prstGeom prst="rect">
              <a:avLst/>
            </a:prstGeom>
            <a:solidFill>
              <a:srgbClr val="FFFFFF">
                <a:alpha val="49803"/>
              </a:srgbClr>
            </a:solidFill>
            <a:ln>
              <a:noFill/>
            </a:ln>
            <a:effectLst>
              <a:outerShdw blurRad="317500" dist="139700" dir="5400000" algn="t" rotWithShape="0">
                <a:srgbClr val="000000">
                  <a:alpha val="4705"/>
                </a:srgbClr>
              </a:outerShdw>
            </a:effectLst>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cs typeface="+mn-ea"/>
                <a:sym typeface="+mn-lt"/>
              </a:endParaRPr>
            </a:p>
          </p:txBody>
        </p:sp>
        <p:sp>
          <p:nvSpPr>
            <p:cNvPr id="32" name="Google Shape;445;p54">
              <a:extLst>
                <a:ext uri="{FF2B5EF4-FFF2-40B4-BE49-F238E27FC236}">
                  <a16:creationId xmlns:a16="http://schemas.microsoft.com/office/drawing/2014/main" id="{2785CA7C-2F6C-93C3-3464-BAFB04E9A3A3}"/>
                </a:ext>
              </a:extLst>
            </p:cNvPr>
            <p:cNvSpPr/>
            <p:nvPr/>
          </p:nvSpPr>
          <p:spPr>
            <a:xfrm>
              <a:off x="8048626" y="2068115"/>
              <a:ext cx="2047874" cy="2721769"/>
            </a:xfrm>
            <a:prstGeom prst="rect">
              <a:avLst/>
            </a:prstGeom>
            <a:solidFill>
              <a:srgbClr val="FFFFFF">
                <a:alpha val="74901"/>
              </a:srgbClr>
            </a:solidFill>
            <a:ln>
              <a:noFill/>
            </a:ln>
            <a:effectLst>
              <a:outerShdw blurRad="317500" dist="139700" dir="5400000" algn="t" rotWithShape="0">
                <a:srgbClr val="000000">
                  <a:alpha val="4705"/>
                </a:srgbClr>
              </a:outerShdw>
            </a:effectLst>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cs typeface="+mn-ea"/>
                <a:sym typeface="+mn-lt"/>
              </a:endParaRPr>
            </a:p>
          </p:txBody>
        </p:sp>
        <p:sp>
          <p:nvSpPr>
            <p:cNvPr id="33" name="Google Shape;446;p54">
              <a:extLst>
                <a:ext uri="{FF2B5EF4-FFF2-40B4-BE49-F238E27FC236}">
                  <a16:creationId xmlns:a16="http://schemas.microsoft.com/office/drawing/2014/main" id="{DBAA3D9D-DD2D-20C5-F884-301D6D877EFB}"/>
                </a:ext>
              </a:extLst>
            </p:cNvPr>
            <p:cNvSpPr/>
            <p:nvPr/>
          </p:nvSpPr>
          <p:spPr>
            <a:xfrm>
              <a:off x="7970044" y="2135981"/>
              <a:ext cx="2205038" cy="2721769"/>
            </a:xfrm>
            <a:prstGeom prst="rect">
              <a:avLst/>
            </a:prstGeom>
            <a:solidFill>
              <a:srgbClr val="FFFFFF"/>
            </a:solidFill>
            <a:ln>
              <a:noFill/>
            </a:ln>
            <a:effectLst>
              <a:outerShdw blurRad="317500" dist="139700" dir="5400000" algn="t" rotWithShape="0">
                <a:srgbClr val="000000">
                  <a:alpha val="4705"/>
                </a:srgbClr>
              </a:outerShdw>
            </a:effectLst>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cs typeface="+mn-ea"/>
                <a:sym typeface="+mn-lt"/>
              </a:endParaRPr>
            </a:p>
          </p:txBody>
        </p:sp>
      </p:grpSp>
      <p:sp>
        <p:nvSpPr>
          <p:cNvPr id="34" name="Google Shape;447;p54" descr="e7d195523061f1c0d318120d6aeaf1b6ccceb6ba3da59c0775C5DE19DDDEBC09ED96DBD9900D9848D623ECAD1D4904B78047D0015C22C8BE97228BE8B5BFF08FE7A3AE04126DA07312A96C0F69F9BAB75EA584F49C7DC7EF007612D5BA2101DE20B851D74192FC698F33C78C5359C10F3DCCA76D05D1E37CCAFBF2CDFFA7006AADF130EA7F6511EC">
            <a:extLst>
              <a:ext uri="{FF2B5EF4-FFF2-40B4-BE49-F238E27FC236}">
                <a16:creationId xmlns:a16="http://schemas.microsoft.com/office/drawing/2014/main" id="{EF1C57EC-B190-227B-F571-50892D8F942F}"/>
              </a:ext>
            </a:extLst>
          </p:cNvPr>
          <p:cNvSpPr txBox="1"/>
          <p:nvPr/>
        </p:nvSpPr>
        <p:spPr>
          <a:xfrm>
            <a:off x="8842819" y="4959925"/>
            <a:ext cx="2184125" cy="292388"/>
          </a:xfrm>
          <a:prstGeom prst="rect">
            <a:avLst/>
          </a:prstGeom>
          <a:noFill/>
          <a:ln>
            <a:noFill/>
          </a:ln>
        </p:spPr>
        <p:txBody>
          <a:bodyPr spcFirstLastPara="1" wrap="square" lIns="91425" tIns="45700" rIns="91425" bIns="45700" anchor="t" anchorCtr="0">
            <a:noAutofit/>
          </a:bodyPr>
          <a:lstStyle/>
          <a:p>
            <a:pPr algn="ctr"/>
            <a:r>
              <a:rPr lang="en-US" altLang="zh-CN" sz="1600" b="1" dirty="0">
                <a:solidFill>
                  <a:srgbClr val="1A2F64"/>
                </a:solidFill>
                <a:cs typeface="+mn-ea"/>
                <a:sym typeface="+mn-lt"/>
              </a:rPr>
              <a:t>Add title text</a:t>
            </a:r>
            <a:endParaRPr lang="zh-CN" altLang="en-US" sz="1600" b="1" dirty="0">
              <a:solidFill>
                <a:srgbClr val="1A2F64"/>
              </a:solidFill>
              <a:cs typeface="+mn-ea"/>
              <a:sym typeface="+mn-lt"/>
            </a:endParaRPr>
          </a:p>
        </p:txBody>
      </p:sp>
      <p:sp>
        <p:nvSpPr>
          <p:cNvPr id="35" name="Google Shape;448;p54" descr="e7d195523061f1c0d318120d6aeaf1b6ccceb6ba3da59c0775C5DE19DDDEBC09ED96DBD9900D9848D623ECAD1D4904B78047D0015C22C8BE97228BE8B5BFF08FE7A3AE04126DA07312A96C0F69F9BAB75EA584F49C7DC7EF007612D5BA2101DE20B851D74192FC698F33C78C5359C10F3DCCA76D05D1E37CCAFBF2CDFFA7006AADF130EA7F6511EC">
            <a:extLst>
              <a:ext uri="{FF2B5EF4-FFF2-40B4-BE49-F238E27FC236}">
                <a16:creationId xmlns:a16="http://schemas.microsoft.com/office/drawing/2014/main" id="{D19B7395-1B39-05BE-C029-202E5E2FAD51}"/>
              </a:ext>
            </a:extLst>
          </p:cNvPr>
          <p:cNvSpPr txBox="1"/>
          <p:nvPr/>
        </p:nvSpPr>
        <p:spPr>
          <a:xfrm>
            <a:off x="8842819" y="5241024"/>
            <a:ext cx="2184125" cy="246221"/>
          </a:xfrm>
          <a:prstGeom prst="rect">
            <a:avLst/>
          </a:prstGeom>
          <a:noFill/>
          <a:ln>
            <a:noFill/>
          </a:ln>
        </p:spPr>
        <p:txBody>
          <a:bodyPr spcFirstLastPara="1" wrap="square" lIns="91425" tIns="45700" rIns="91425" bIns="45700" anchor="t" anchorCtr="0">
            <a:noAutofit/>
          </a:bodyPr>
          <a:lstStyle/>
          <a:p>
            <a:pPr algn="ctr"/>
            <a:r>
              <a:rPr lang="en-US" altLang="zh-CN" sz="1200" i="1" dirty="0">
                <a:solidFill>
                  <a:srgbClr val="BF9645"/>
                </a:solidFill>
                <a:cs typeface="+mn-ea"/>
                <a:sym typeface="+mn-lt"/>
              </a:rPr>
              <a:t>Add title text</a:t>
            </a:r>
            <a:endParaRPr lang="zh-CN" altLang="en-US" sz="1200" i="1" dirty="0">
              <a:solidFill>
                <a:srgbClr val="BF9645"/>
              </a:solidFill>
              <a:cs typeface="+mn-ea"/>
              <a:sym typeface="+mn-lt"/>
            </a:endParaRPr>
          </a:p>
        </p:txBody>
      </p:sp>
      <p:sp>
        <p:nvSpPr>
          <p:cNvPr id="36" name="Google Shape;453;p54" descr="e7d195523061f1c0d318120d6aeaf1b6ccceb6ba3da59c0775C5DE19DDDEBC09ED96DBD9900D9848D623ECAD1D4904B78047D0015C22C8BE97228BE8B5BFF08FE7A3AE04126DA07312A96C0F69F9BAB75EA584F49C7DC7EF007612D5BA2101DE20B851D74192FC698F33C78C5359C10F3DCCA76D05D1E37CCAFBF2CDFFA7006AADF130EA7F6511EC">
            <a:extLst>
              <a:ext uri="{FF2B5EF4-FFF2-40B4-BE49-F238E27FC236}">
                <a16:creationId xmlns:a16="http://schemas.microsoft.com/office/drawing/2014/main" id="{EE17E109-D971-79B2-0C73-4E6B1665B72D}"/>
              </a:ext>
            </a:extLst>
          </p:cNvPr>
          <p:cNvSpPr/>
          <p:nvPr/>
        </p:nvSpPr>
        <p:spPr>
          <a:xfrm>
            <a:off x="1154600" y="5863696"/>
            <a:ext cx="2205038" cy="48375"/>
          </a:xfrm>
          <a:prstGeom prst="rect">
            <a:avLst/>
          </a:prstGeom>
          <a:solidFill>
            <a:srgbClr val="1A2F64"/>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cs typeface="+mn-ea"/>
              <a:sym typeface="+mn-lt"/>
            </a:endParaRPr>
          </a:p>
        </p:txBody>
      </p:sp>
      <p:sp>
        <p:nvSpPr>
          <p:cNvPr id="37" name="Google Shape;454;p54" descr="e7d195523061f1c0d318120d6aeaf1b6ccceb6ba3da59c0775C5DE19DDDEBC09ED96DBD9900D9848D623ECAD1D4904B78047D0015C22C8BE97228BE8B5BFF08FE7A3AE04126DA07312A96C0F69F9BAB75EA584F49C7DC7EF007612D5BA2101DE20B851D74192FC698F33C78C5359C10F3DCCA76D05D1E37CCAFBF2CDFFA7006AADF130EA7F6511EC">
            <a:extLst>
              <a:ext uri="{FF2B5EF4-FFF2-40B4-BE49-F238E27FC236}">
                <a16:creationId xmlns:a16="http://schemas.microsoft.com/office/drawing/2014/main" id="{BD1C1B9C-029C-8964-6F16-26A6092FAD2E}"/>
              </a:ext>
            </a:extLst>
          </p:cNvPr>
          <p:cNvSpPr/>
          <p:nvPr/>
        </p:nvSpPr>
        <p:spPr>
          <a:xfrm>
            <a:off x="3713854" y="5863696"/>
            <a:ext cx="2205038" cy="48375"/>
          </a:xfrm>
          <a:prstGeom prst="rect">
            <a:avLst/>
          </a:prstGeom>
          <a:solidFill>
            <a:srgbClr val="BF9645"/>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cs typeface="+mn-ea"/>
              <a:sym typeface="+mn-lt"/>
            </a:endParaRPr>
          </a:p>
        </p:txBody>
      </p:sp>
      <p:sp>
        <p:nvSpPr>
          <p:cNvPr id="38" name="Google Shape;455;p54" descr="e7d195523061f1c0d318120d6aeaf1b6ccceb6ba3da59c0775C5DE19DDDEBC09ED96DBD9900D9848D623ECAD1D4904B78047D0015C22C8BE97228BE8B5BFF08FE7A3AE04126DA07312A96C0F69F9BAB75EA584F49C7DC7EF007612D5BA2101DE20B851D74192FC698F33C78C5359C10F3DCCA76D05D1E37CCAFBF2CDFFA7006AADF130EA7F6511EC">
            <a:extLst>
              <a:ext uri="{FF2B5EF4-FFF2-40B4-BE49-F238E27FC236}">
                <a16:creationId xmlns:a16="http://schemas.microsoft.com/office/drawing/2014/main" id="{596834D9-8A51-6A9B-666A-C95F46E54E21}"/>
              </a:ext>
            </a:extLst>
          </p:cNvPr>
          <p:cNvSpPr/>
          <p:nvPr/>
        </p:nvSpPr>
        <p:spPr>
          <a:xfrm>
            <a:off x="6273108" y="5863696"/>
            <a:ext cx="2205038" cy="48375"/>
          </a:xfrm>
          <a:prstGeom prst="rect">
            <a:avLst/>
          </a:prstGeom>
          <a:solidFill>
            <a:srgbClr val="1A2F64"/>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cs typeface="+mn-ea"/>
              <a:sym typeface="+mn-lt"/>
            </a:endParaRPr>
          </a:p>
        </p:txBody>
      </p:sp>
      <p:sp>
        <p:nvSpPr>
          <p:cNvPr id="39" name="Google Shape;456;p54" descr="e7d195523061f1c0d318120d6aeaf1b6ccceb6ba3da59c0775C5DE19DDDEBC09ED96DBD9900D9848D623ECAD1D4904B78047D0015C22C8BE97228BE8B5BFF08FE7A3AE04126DA07312A96C0F69F9BAB75EA584F49C7DC7EF007612D5BA2101DE20B851D74192FC698F33C78C5359C10F3DCCA76D05D1E37CCAFBF2CDFFA7006AADF130EA7F6511EC">
            <a:extLst>
              <a:ext uri="{FF2B5EF4-FFF2-40B4-BE49-F238E27FC236}">
                <a16:creationId xmlns:a16="http://schemas.microsoft.com/office/drawing/2014/main" id="{DDB7597E-1777-5450-4E0E-23F07ACB7322}"/>
              </a:ext>
            </a:extLst>
          </p:cNvPr>
          <p:cNvSpPr/>
          <p:nvPr/>
        </p:nvSpPr>
        <p:spPr>
          <a:xfrm>
            <a:off x="8832362" y="5863696"/>
            <a:ext cx="2205038" cy="48375"/>
          </a:xfrm>
          <a:prstGeom prst="rect">
            <a:avLst/>
          </a:prstGeom>
          <a:solidFill>
            <a:srgbClr val="BF9645"/>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cs typeface="+mn-ea"/>
              <a:sym typeface="+mn-lt"/>
            </a:endParaRPr>
          </a:p>
        </p:txBody>
      </p:sp>
      <p:sp>
        <p:nvSpPr>
          <p:cNvPr id="40" name="图片占位符 6">
            <a:extLst>
              <a:ext uri="{FF2B5EF4-FFF2-40B4-BE49-F238E27FC236}">
                <a16:creationId xmlns:a16="http://schemas.microsoft.com/office/drawing/2014/main" id="{5B25EEEC-D778-FB99-3038-9F8503ECA416}"/>
              </a:ext>
            </a:extLst>
          </p:cNvPr>
          <p:cNvSpPr txBox="1">
            <a:spLocks/>
          </p:cNvSpPr>
          <p:nvPr/>
        </p:nvSpPr>
        <p:spPr>
          <a:xfrm>
            <a:off x="1708559" y="3667104"/>
            <a:ext cx="1090642" cy="1090642"/>
          </a:xfrm>
          <a:custGeom>
            <a:avLst/>
            <a:gdLst>
              <a:gd name="connsiteX0" fmla="*/ 545321 w 1090642"/>
              <a:gd name="connsiteY0" fmla="*/ 0 h 1090642"/>
              <a:gd name="connsiteX1" fmla="*/ 1090642 w 1090642"/>
              <a:gd name="connsiteY1" fmla="*/ 545321 h 1090642"/>
              <a:gd name="connsiteX2" fmla="*/ 545321 w 1090642"/>
              <a:gd name="connsiteY2" fmla="*/ 1090642 h 1090642"/>
              <a:gd name="connsiteX3" fmla="*/ 0 w 1090642"/>
              <a:gd name="connsiteY3" fmla="*/ 545321 h 1090642"/>
              <a:gd name="connsiteX4" fmla="*/ 545321 w 1090642"/>
              <a:gd name="connsiteY4" fmla="*/ 0 h 1090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0642" h="1090642">
                <a:moveTo>
                  <a:pt x="545321" y="0"/>
                </a:moveTo>
                <a:cubicBezTo>
                  <a:pt x="846493" y="0"/>
                  <a:pt x="1090642" y="244149"/>
                  <a:pt x="1090642" y="545321"/>
                </a:cubicBezTo>
                <a:cubicBezTo>
                  <a:pt x="1090642" y="846493"/>
                  <a:pt x="846493" y="1090642"/>
                  <a:pt x="545321" y="1090642"/>
                </a:cubicBezTo>
                <a:cubicBezTo>
                  <a:pt x="244149" y="1090642"/>
                  <a:pt x="0" y="846493"/>
                  <a:pt x="0" y="545321"/>
                </a:cubicBezTo>
                <a:cubicBezTo>
                  <a:pt x="0" y="244149"/>
                  <a:pt x="244149" y="0"/>
                  <a:pt x="545321" y="0"/>
                </a:cubicBezTo>
                <a:close/>
              </a:path>
            </a:pathLst>
          </a:custGeom>
          <a:blipFill dpi="0" rotWithShape="1">
            <a:blip r:embed="rId2"/>
            <a:srcRect/>
            <a:stretch>
              <a:fillRect/>
            </a:stretch>
          </a:blipFill>
          <a:ln w="38100" cap="flat" cmpd="sng">
            <a:solidFill>
              <a:schemeClr val="lt1"/>
            </a:solidFill>
            <a:prstDash val="solid"/>
            <a:round/>
            <a:headEnd type="none" w="sm" len="sm"/>
            <a:tailEnd type="none" w="sm" len="sm"/>
          </a:ln>
          <a:effectLst>
            <a:outerShdw blurRad="254000" sx="102000" sy="102000" algn="ctr" rotWithShape="0">
              <a:srgbClr val="000000">
                <a:alpha val="13725"/>
              </a:srgbClr>
            </a:outerShdw>
          </a:effectLst>
        </p:spPr>
        <p:txBody>
          <a:bodyPr wrap="square"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lang="zh-CN" altLang="en-US" sz="1800" kern="1200">
                <a:solidFill>
                  <a:schemeClr val="tx1">
                    <a:alpha val="73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zh-CN" altLang="en-US" dirty="0">
              <a:cs typeface="+mn-ea"/>
              <a:sym typeface="+mn-lt"/>
            </a:endParaRPr>
          </a:p>
        </p:txBody>
      </p:sp>
      <p:sp>
        <p:nvSpPr>
          <p:cNvPr id="41" name="图片占位符 8">
            <a:extLst>
              <a:ext uri="{FF2B5EF4-FFF2-40B4-BE49-F238E27FC236}">
                <a16:creationId xmlns:a16="http://schemas.microsoft.com/office/drawing/2014/main" id="{5B2A321C-6C12-EFE6-D38D-BAFA38F9D932}"/>
              </a:ext>
            </a:extLst>
          </p:cNvPr>
          <p:cNvSpPr txBox="1">
            <a:spLocks/>
          </p:cNvSpPr>
          <p:nvPr/>
        </p:nvSpPr>
        <p:spPr>
          <a:xfrm>
            <a:off x="4267813" y="3667104"/>
            <a:ext cx="1090642" cy="1090642"/>
          </a:xfrm>
          <a:custGeom>
            <a:avLst/>
            <a:gdLst>
              <a:gd name="connsiteX0" fmla="*/ 545321 w 1090642"/>
              <a:gd name="connsiteY0" fmla="*/ 0 h 1090642"/>
              <a:gd name="connsiteX1" fmla="*/ 1090642 w 1090642"/>
              <a:gd name="connsiteY1" fmla="*/ 545321 h 1090642"/>
              <a:gd name="connsiteX2" fmla="*/ 545321 w 1090642"/>
              <a:gd name="connsiteY2" fmla="*/ 1090642 h 1090642"/>
              <a:gd name="connsiteX3" fmla="*/ 0 w 1090642"/>
              <a:gd name="connsiteY3" fmla="*/ 545321 h 1090642"/>
              <a:gd name="connsiteX4" fmla="*/ 545321 w 1090642"/>
              <a:gd name="connsiteY4" fmla="*/ 0 h 1090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0642" h="1090642">
                <a:moveTo>
                  <a:pt x="545321" y="0"/>
                </a:moveTo>
                <a:cubicBezTo>
                  <a:pt x="846493" y="0"/>
                  <a:pt x="1090642" y="244149"/>
                  <a:pt x="1090642" y="545321"/>
                </a:cubicBezTo>
                <a:cubicBezTo>
                  <a:pt x="1090642" y="846493"/>
                  <a:pt x="846493" y="1090642"/>
                  <a:pt x="545321" y="1090642"/>
                </a:cubicBezTo>
                <a:cubicBezTo>
                  <a:pt x="244149" y="1090642"/>
                  <a:pt x="0" y="846493"/>
                  <a:pt x="0" y="545321"/>
                </a:cubicBezTo>
                <a:cubicBezTo>
                  <a:pt x="0" y="244149"/>
                  <a:pt x="244149" y="0"/>
                  <a:pt x="545321" y="0"/>
                </a:cubicBezTo>
                <a:close/>
              </a:path>
            </a:pathLst>
          </a:custGeom>
          <a:blipFill dpi="0" rotWithShape="1">
            <a:blip r:embed="rId3"/>
            <a:srcRect/>
            <a:stretch>
              <a:fillRect/>
            </a:stretch>
          </a:blipFill>
          <a:ln w="38100" cap="flat" cmpd="sng">
            <a:solidFill>
              <a:schemeClr val="lt1"/>
            </a:solidFill>
            <a:prstDash val="solid"/>
            <a:round/>
            <a:headEnd type="none" w="sm" len="sm"/>
            <a:tailEnd type="none" w="sm" len="sm"/>
          </a:ln>
          <a:effectLst>
            <a:outerShdw blurRad="254000" sx="102000" sy="102000" algn="ctr" rotWithShape="0">
              <a:srgbClr val="000000">
                <a:alpha val="13725"/>
              </a:srgbClr>
            </a:outerShdw>
          </a:effectLst>
        </p:spPr>
        <p:txBody>
          <a:bodyPr wrap="square"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lang="zh-CN" altLang="en-US" sz="1800" kern="1200">
                <a:solidFill>
                  <a:schemeClr val="tx1">
                    <a:alpha val="73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zh-CN" altLang="en-US" dirty="0">
              <a:cs typeface="+mn-ea"/>
              <a:sym typeface="+mn-lt"/>
            </a:endParaRPr>
          </a:p>
        </p:txBody>
      </p:sp>
      <p:sp>
        <p:nvSpPr>
          <p:cNvPr id="42" name="图片占位符 9">
            <a:extLst>
              <a:ext uri="{FF2B5EF4-FFF2-40B4-BE49-F238E27FC236}">
                <a16:creationId xmlns:a16="http://schemas.microsoft.com/office/drawing/2014/main" id="{88C8E8F5-5325-0F58-4786-D4B7F083BDC6}"/>
              </a:ext>
            </a:extLst>
          </p:cNvPr>
          <p:cNvSpPr txBox="1">
            <a:spLocks/>
          </p:cNvSpPr>
          <p:nvPr/>
        </p:nvSpPr>
        <p:spPr>
          <a:xfrm>
            <a:off x="6833545" y="3667104"/>
            <a:ext cx="1090642" cy="1090642"/>
          </a:xfrm>
          <a:custGeom>
            <a:avLst/>
            <a:gdLst>
              <a:gd name="connsiteX0" fmla="*/ 545321 w 1090642"/>
              <a:gd name="connsiteY0" fmla="*/ 0 h 1090642"/>
              <a:gd name="connsiteX1" fmla="*/ 1090642 w 1090642"/>
              <a:gd name="connsiteY1" fmla="*/ 545321 h 1090642"/>
              <a:gd name="connsiteX2" fmla="*/ 545321 w 1090642"/>
              <a:gd name="connsiteY2" fmla="*/ 1090642 h 1090642"/>
              <a:gd name="connsiteX3" fmla="*/ 0 w 1090642"/>
              <a:gd name="connsiteY3" fmla="*/ 545321 h 1090642"/>
              <a:gd name="connsiteX4" fmla="*/ 545321 w 1090642"/>
              <a:gd name="connsiteY4" fmla="*/ 0 h 1090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0642" h="1090642">
                <a:moveTo>
                  <a:pt x="545321" y="0"/>
                </a:moveTo>
                <a:cubicBezTo>
                  <a:pt x="846493" y="0"/>
                  <a:pt x="1090642" y="244149"/>
                  <a:pt x="1090642" y="545321"/>
                </a:cubicBezTo>
                <a:cubicBezTo>
                  <a:pt x="1090642" y="846493"/>
                  <a:pt x="846493" y="1090642"/>
                  <a:pt x="545321" y="1090642"/>
                </a:cubicBezTo>
                <a:cubicBezTo>
                  <a:pt x="244149" y="1090642"/>
                  <a:pt x="0" y="846493"/>
                  <a:pt x="0" y="545321"/>
                </a:cubicBezTo>
                <a:cubicBezTo>
                  <a:pt x="0" y="244149"/>
                  <a:pt x="244149" y="0"/>
                  <a:pt x="545321" y="0"/>
                </a:cubicBezTo>
                <a:close/>
              </a:path>
            </a:pathLst>
          </a:custGeom>
          <a:blipFill dpi="0" rotWithShape="1">
            <a:blip r:embed="rId4"/>
            <a:srcRect/>
            <a:stretch>
              <a:fillRect/>
            </a:stretch>
          </a:blipFill>
          <a:ln w="38100" cap="flat" cmpd="sng">
            <a:solidFill>
              <a:schemeClr val="lt1"/>
            </a:solidFill>
            <a:prstDash val="solid"/>
            <a:round/>
            <a:headEnd type="none" w="sm" len="sm"/>
            <a:tailEnd type="none" w="sm" len="sm"/>
          </a:ln>
          <a:effectLst>
            <a:outerShdw blurRad="254000" sx="102000" sy="102000" algn="ctr" rotWithShape="0">
              <a:srgbClr val="000000">
                <a:alpha val="13725"/>
              </a:srgbClr>
            </a:outerShdw>
          </a:effectLst>
        </p:spPr>
        <p:txBody>
          <a:bodyPr wrap="square"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lang="zh-CN" altLang="en-US" sz="1800" kern="1200">
                <a:solidFill>
                  <a:schemeClr val="tx1">
                    <a:alpha val="73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zh-CN" altLang="en-US" dirty="0">
              <a:cs typeface="+mn-ea"/>
              <a:sym typeface="+mn-lt"/>
            </a:endParaRPr>
          </a:p>
        </p:txBody>
      </p:sp>
      <p:sp>
        <p:nvSpPr>
          <p:cNvPr id="43" name="图片占位符 10">
            <a:extLst>
              <a:ext uri="{FF2B5EF4-FFF2-40B4-BE49-F238E27FC236}">
                <a16:creationId xmlns:a16="http://schemas.microsoft.com/office/drawing/2014/main" id="{9AF6F81E-7E66-0F74-AC4D-17F7444FE243}"/>
              </a:ext>
            </a:extLst>
          </p:cNvPr>
          <p:cNvSpPr txBox="1">
            <a:spLocks/>
          </p:cNvSpPr>
          <p:nvPr/>
        </p:nvSpPr>
        <p:spPr>
          <a:xfrm>
            <a:off x="9392799" y="3667104"/>
            <a:ext cx="1090642" cy="1090642"/>
          </a:xfrm>
          <a:custGeom>
            <a:avLst/>
            <a:gdLst>
              <a:gd name="connsiteX0" fmla="*/ 545321 w 1090642"/>
              <a:gd name="connsiteY0" fmla="*/ 0 h 1090642"/>
              <a:gd name="connsiteX1" fmla="*/ 1090642 w 1090642"/>
              <a:gd name="connsiteY1" fmla="*/ 545321 h 1090642"/>
              <a:gd name="connsiteX2" fmla="*/ 545321 w 1090642"/>
              <a:gd name="connsiteY2" fmla="*/ 1090642 h 1090642"/>
              <a:gd name="connsiteX3" fmla="*/ 0 w 1090642"/>
              <a:gd name="connsiteY3" fmla="*/ 545321 h 1090642"/>
              <a:gd name="connsiteX4" fmla="*/ 545321 w 1090642"/>
              <a:gd name="connsiteY4" fmla="*/ 0 h 1090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0642" h="1090642">
                <a:moveTo>
                  <a:pt x="545321" y="0"/>
                </a:moveTo>
                <a:cubicBezTo>
                  <a:pt x="846493" y="0"/>
                  <a:pt x="1090642" y="244149"/>
                  <a:pt x="1090642" y="545321"/>
                </a:cubicBezTo>
                <a:cubicBezTo>
                  <a:pt x="1090642" y="846493"/>
                  <a:pt x="846493" y="1090642"/>
                  <a:pt x="545321" y="1090642"/>
                </a:cubicBezTo>
                <a:cubicBezTo>
                  <a:pt x="244149" y="1090642"/>
                  <a:pt x="0" y="846493"/>
                  <a:pt x="0" y="545321"/>
                </a:cubicBezTo>
                <a:cubicBezTo>
                  <a:pt x="0" y="244149"/>
                  <a:pt x="244149" y="0"/>
                  <a:pt x="545321" y="0"/>
                </a:cubicBezTo>
                <a:close/>
              </a:path>
            </a:pathLst>
          </a:custGeom>
          <a:blipFill dpi="0" rotWithShape="1">
            <a:blip r:embed="rId5"/>
            <a:srcRect/>
            <a:stretch>
              <a:fillRect/>
            </a:stretch>
          </a:blipFill>
          <a:ln w="38100" cap="flat" cmpd="sng">
            <a:solidFill>
              <a:schemeClr val="lt1"/>
            </a:solidFill>
            <a:prstDash val="solid"/>
            <a:round/>
            <a:headEnd type="none" w="sm" len="sm"/>
            <a:tailEnd type="none" w="sm" len="sm"/>
          </a:ln>
          <a:effectLst>
            <a:outerShdw blurRad="254000" sx="102000" sy="102000" algn="ctr" rotWithShape="0">
              <a:srgbClr val="000000">
                <a:alpha val="13725"/>
              </a:srgbClr>
            </a:outerShdw>
          </a:effectLst>
        </p:spPr>
        <p:txBody>
          <a:bodyPr wrap="square"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lang="zh-CN" altLang="en-US" sz="1800" kern="1200">
                <a:solidFill>
                  <a:schemeClr val="tx1">
                    <a:alpha val="73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zh-CN" altLang="en-US" dirty="0">
              <a:cs typeface="+mn-ea"/>
              <a:sym typeface="+mn-lt"/>
            </a:endParaRPr>
          </a:p>
        </p:txBody>
      </p:sp>
    </p:spTree>
    <p:extLst>
      <p:ext uri="{BB962C8B-B14F-4D97-AF65-F5344CB8AC3E}">
        <p14:creationId xmlns:p14="http://schemas.microsoft.com/office/powerpoint/2010/main" val="14944014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xmlns:a16="http://schemas.microsoft.com/office/drawing/2014/main"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14" presetClass="entr" presetSubtype="10" fill="hold" grpId="0" nodeType="withEffect">
                                  <p:stCondLst>
                                    <p:cond delay="5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grpId="0" nodeType="withEffect">
                                  <p:stCondLst>
                                    <p:cond delay="150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par>
                                <p:cTn id="14" presetID="2" presetClass="entr" presetSubtype="4" accel="19000" decel="81000" fill="hold" nodeType="withEffect">
                                  <p:stCondLst>
                                    <p:cond delay="225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0" fill="hold"/>
                                        <p:tgtEl>
                                          <p:spTgt spid="4"/>
                                        </p:tgtEl>
                                        <p:attrNameLst>
                                          <p:attrName>ppt_x</p:attrName>
                                        </p:attrNameLst>
                                      </p:cBhvr>
                                      <p:tavLst>
                                        <p:tav tm="0">
                                          <p:val>
                                            <p:strVal val="#ppt_x"/>
                                          </p:val>
                                        </p:tav>
                                        <p:tav tm="100000">
                                          <p:val>
                                            <p:strVal val="#ppt_x"/>
                                          </p:val>
                                        </p:tav>
                                      </p:tavLst>
                                    </p:anim>
                                    <p:anim calcmode="lin" valueType="num">
                                      <p:cBhvr additive="base">
                                        <p:cTn id="17" dur="10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4" accel="19000" decel="81000" fill="hold" nodeType="withEffect">
                                  <p:stCondLst>
                                    <p:cond delay="250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1000" fill="hold"/>
                                        <p:tgtEl>
                                          <p:spTgt spid="10"/>
                                        </p:tgtEl>
                                        <p:attrNameLst>
                                          <p:attrName>ppt_x</p:attrName>
                                        </p:attrNameLst>
                                      </p:cBhvr>
                                      <p:tavLst>
                                        <p:tav tm="0">
                                          <p:val>
                                            <p:strVal val="#ppt_x"/>
                                          </p:val>
                                        </p:tav>
                                        <p:tav tm="100000">
                                          <p:val>
                                            <p:strVal val="#ppt_x"/>
                                          </p:val>
                                        </p:tav>
                                      </p:tavLst>
                                    </p:anim>
                                    <p:anim calcmode="lin" valueType="num">
                                      <p:cBhvr additive="base">
                                        <p:cTn id="21" dur="1000" fill="hold"/>
                                        <p:tgtEl>
                                          <p:spTgt spid="10"/>
                                        </p:tgtEl>
                                        <p:attrNameLst>
                                          <p:attrName>ppt_y</p:attrName>
                                        </p:attrNameLst>
                                      </p:cBhvr>
                                      <p:tavLst>
                                        <p:tav tm="0">
                                          <p:val>
                                            <p:strVal val="1+#ppt_h/2"/>
                                          </p:val>
                                        </p:tav>
                                        <p:tav tm="100000">
                                          <p:val>
                                            <p:strVal val="#ppt_y"/>
                                          </p:val>
                                        </p:tav>
                                      </p:tavLst>
                                    </p:anim>
                                  </p:childTnLst>
                                </p:cTn>
                              </p:par>
                              <p:par>
                                <p:cTn id="22" presetID="2" presetClass="entr" presetSubtype="4" accel="19000" decel="81000" fill="hold" nodeType="withEffect">
                                  <p:stCondLst>
                                    <p:cond delay="275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1000" fill="hold"/>
                                        <p:tgtEl>
                                          <p:spTgt spid="24"/>
                                        </p:tgtEl>
                                        <p:attrNameLst>
                                          <p:attrName>ppt_x</p:attrName>
                                        </p:attrNameLst>
                                      </p:cBhvr>
                                      <p:tavLst>
                                        <p:tav tm="0">
                                          <p:val>
                                            <p:strVal val="#ppt_x"/>
                                          </p:val>
                                        </p:tav>
                                        <p:tav tm="100000">
                                          <p:val>
                                            <p:strVal val="#ppt_x"/>
                                          </p:val>
                                        </p:tav>
                                      </p:tavLst>
                                    </p:anim>
                                    <p:anim calcmode="lin" valueType="num">
                                      <p:cBhvr additive="base">
                                        <p:cTn id="25" dur="1000" fill="hold"/>
                                        <p:tgtEl>
                                          <p:spTgt spid="24"/>
                                        </p:tgtEl>
                                        <p:attrNameLst>
                                          <p:attrName>ppt_y</p:attrName>
                                        </p:attrNameLst>
                                      </p:cBhvr>
                                      <p:tavLst>
                                        <p:tav tm="0">
                                          <p:val>
                                            <p:strVal val="1+#ppt_h/2"/>
                                          </p:val>
                                        </p:tav>
                                        <p:tav tm="100000">
                                          <p:val>
                                            <p:strVal val="#ppt_y"/>
                                          </p:val>
                                        </p:tav>
                                      </p:tavLst>
                                    </p:anim>
                                  </p:childTnLst>
                                </p:cTn>
                              </p:par>
                              <p:par>
                                <p:cTn id="26" presetID="2" presetClass="entr" presetSubtype="4" accel="19000" decel="81000" fill="hold" nodeType="withEffect">
                                  <p:stCondLst>
                                    <p:cond delay="3000"/>
                                  </p:stCondLst>
                                  <p:childTnLst>
                                    <p:set>
                                      <p:cBhvr>
                                        <p:cTn id="27" dur="1" fill="hold">
                                          <p:stCondLst>
                                            <p:cond delay="0"/>
                                          </p:stCondLst>
                                        </p:cTn>
                                        <p:tgtEl>
                                          <p:spTgt spid="30"/>
                                        </p:tgtEl>
                                        <p:attrNameLst>
                                          <p:attrName>style.visibility</p:attrName>
                                        </p:attrNameLst>
                                      </p:cBhvr>
                                      <p:to>
                                        <p:strVal val="visible"/>
                                      </p:to>
                                    </p:set>
                                    <p:anim calcmode="lin" valueType="num">
                                      <p:cBhvr additive="base">
                                        <p:cTn id="28" dur="1000" fill="hold"/>
                                        <p:tgtEl>
                                          <p:spTgt spid="30"/>
                                        </p:tgtEl>
                                        <p:attrNameLst>
                                          <p:attrName>ppt_x</p:attrName>
                                        </p:attrNameLst>
                                      </p:cBhvr>
                                      <p:tavLst>
                                        <p:tav tm="0">
                                          <p:val>
                                            <p:strVal val="#ppt_x"/>
                                          </p:val>
                                        </p:tav>
                                        <p:tav tm="100000">
                                          <p:val>
                                            <p:strVal val="#ppt_x"/>
                                          </p:val>
                                        </p:tav>
                                      </p:tavLst>
                                    </p:anim>
                                    <p:anim calcmode="lin" valueType="num">
                                      <p:cBhvr additive="base">
                                        <p:cTn id="29" dur="1000" fill="hold"/>
                                        <p:tgtEl>
                                          <p:spTgt spid="30"/>
                                        </p:tgtEl>
                                        <p:attrNameLst>
                                          <p:attrName>ppt_y</p:attrName>
                                        </p:attrNameLst>
                                      </p:cBhvr>
                                      <p:tavLst>
                                        <p:tav tm="0">
                                          <p:val>
                                            <p:strVal val="1+#ppt_h/2"/>
                                          </p:val>
                                        </p:tav>
                                        <p:tav tm="100000">
                                          <p:val>
                                            <p:strVal val="#ppt_y"/>
                                          </p:val>
                                        </p:tav>
                                      </p:tavLst>
                                    </p:anim>
                                  </p:childTnLst>
                                </p:cTn>
                              </p:par>
                              <p:par>
                                <p:cTn id="30" presetID="10" presetClass="entr" presetSubtype="0" fill="hold" grpId="0" nodeType="withEffect">
                                  <p:stCondLst>
                                    <p:cond delay="425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300"/>
                                        <p:tgtEl>
                                          <p:spTgt spid="8"/>
                                        </p:tgtEl>
                                      </p:cBhvr>
                                    </p:animEffect>
                                  </p:childTnLst>
                                </p:cTn>
                              </p:par>
                              <p:par>
                                <p:cTn id="33" presetID="10" presetClass="entr" presetSubtype="0" fill="hold" grpId="0" nodeType="withEffect">
                                  <p:stCondLst>
                                    <p:cond delay="450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300"/>
                                        <p:tgtEl>
                                          <p:spTgt spid="9"/>
                                        </p:tgtEl>
                                      </p:cBhvr>
                                    </p:animEffect>
                                  </p:childTnLst>
                                </p:cTn>
                              </p:par>
                              <p:par>
                                <p:cTn id="36" presetID="10" presetClass="entr" presetSubtype="0" fill="hold" grpId="0" nodeType="withEffect">
                                  <p:stCondLst>
                                    <p:cond delay="475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300"/>
                                        <p:tgtEl>
                                          <p:spTgt spid="22"/>
                                        </p:tgtEl>
                                      </p:cBhvr>
                                    </p:animEffect>
                                  </p:childTnLst>
                                </p:cTn>
                              </p:par>
                              <p:par>
                                <p:cTn id="39" presetID="10" presetClass="entr" presetSubtype="0" fill="hold" grpId="0" nodeType="withEffect">
                                  <p:stCondLst>
                                    <p:cond delay="500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300"/>
                                        <p:tgtEl>
                                          <p:spTgt spid="23"/>
                                        </p:tgtEl>
                                      </p:cBhvr>
                                    </p:animEffect>
                                  </p:childTnLst>
                                </p:cTn>
                              </p:par>
                              <p:par>
                                <p:cTn id="42" presetID="10" presetClass="entr" presetSubtype="0" fill="hold" grpId="0" nodeType="withEffect">
                                  <p:stCondLst>
                                    <p:cond delay="525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300"/>
                                        <p:tgtEl>
                                          <p:spTgt spid="28"/>
                                        </p:tgtEl>
                                      </p:cBhvr>
                                    </p:animEffect>
                                  </p:childTnLst>
                                </p:cTn>
                              </p:par>
                              <p:par>
                                <p:cTn id="45" presetID="10" presetClass="entr" presetSubtype="0" fill="hold" grpId="0" nodeType="withEffect">
                                  <p:stCondLst>
                                    <p:cond delay="550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300"/>
                                        <p:tgtEl>
                                          <p:spTgt spid="29"/>
                                        </p:tgtEl>
                                      </p:cBhvr>
                                    </p:animEffect>
                                  </p:childTnLst>
                                </p:cTn>
                              </p:par>
                              <p:par>
                                <p:cTn id="48" presetID="10" presetClass="entr" presetSubtype="0" fill="hold" grpId="0" nodeType="withEffect">
                                  <p:stCondLst>
                                    <p:cond delay="575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300"/>
                                        <p:tgtEl>
                                          <p:spTgt spid="34"/>
                                        </p:tgtEl>
                                      </p:cBhvr>
                                    </p:animEffect>
                                  </p:childTnLst>
                                </p:cTn>
                              </p:par>
                              <p:par>
                                <p:cTn id="51" presetID="10" presetClass="entr" presetSubtype="0" fill="hold" grpId="0" nodeType="withEffect">
                                  <p:stCondLst>
                                    <p:cond delay="6000"/>
                                  </p:stCondLst>
                                  <p:childTnLst>
                                    <p:set>
                                      <p:cBhvr>
                                        <p:cTn id="52" dur="1" fill="hold">
                                          <p:stCondLst>
                                            <p:cond delay="0"/>
                                          </p:stCondLst>
                                        </p:cTn>
                                        <p:tgtEl>
                                          <p:spTgt spid="35"/>
                                        </p:tgtEl>
                                        <p:attrNameLst>
                                          <p:attrName>style.visibility</p:attrName>
                                        </p:attrNameLst>
                                      </p:cBhvr>
                                      <p:to>
                                        <p:strVal val="visible"/>
                                      </p:to>
                                    </p:set>
                                    <p:animEffect transition="in" filter="fade">
                                      <p:cBhvr>
                                        <p:cTn id="53" dur="300"/>
                                        <p:tgtEl>
                                          <p:spTgt spid="35"/>
                                        </p:tgtEl>
                                      </p:cBhvr>
                                    </p:animEffect>
                                  </p:childTnLst>
                                </p:cTn>
                              </p:par>
                              <p:par>
                                <p:cTn id="54" presetID="10" presetClass="entr" presetSubtype="0" fill="hold" grpId="0" nodeType="withEffect">
                                  <p:stCondLst>
                                    <p:cond delay="6000"/>
                                  </p:stCondLst>
                                  <p:childTnLst>
                                    <p:set>
                                      <p:cBhvr>
                                        <p:cTn id="55" dur="1" fill="hold">
                                          <p:stCondLst>
                                            <p:cond delay="0"/>
                                          </p:stCondLst>
                                        </p:cTn>
                                        <p:tgtEl>
                                          <p:spTgt spid="36"/>
                                        </p:tgtEl>
                                        <p:attrNameLst>
                                          <p:attrName>style.visibility</p:attrName>
                                        </p:attrNameLst>
                                      </p:cBhvr>
                                      <p:to>
                                        <p:strVal val="visible"/>
                                      </p:to>
                                    </p:set>
                                    <p:animEffect transition="in" filter="fade">
                                      <p:cBhvr>
                                        <p:cTn id="56" dur="300"/>
                                        <p:tgtEl>
                                          <p:spTgt spid="36"/>
                                        </p:tgtEl>
                                      </p:cBhvr>
                                    </p:animEffect>
                                  </p:childTnLst>
                                </p:cTn>
                              </p:par>
                              <p:par>
                                <p:cTn id="57" presetID="10" presetClass="entr" presetSubtype="0" fill="hold" grpId="0" nodeType="withEffect">
                                  <p:stCondLst>
                                    <p:cond delay="610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300"/>
                                        <p:tgtEl>
                                          <p:spTgt spid="37"/>
                                        </p:tgtEl>
                                      </p:cBhvr>
                                    </p:animEffect>
                                  </p:childTnLst>
                                </p:cTn>
                              </p:par>
                              <p:par>
                                <p:cTn id="60" presetID="10" presetClass="entr" presetSubtype="0" fill="hold" grpId="0" nodeType="withEffect">
                                  <p:stCondLst>
                                    <p:cond delay="6200"/>
                                  </p:stCondLst>
                                  <p:childTnLst>
                                    <p:set>
                                      <p:cBhvr>
                                        <p:cTn id="61" dur="1" fill="hold">
                                          <p:stCondLst>
                                            <p:cond delay="0"/>
                                          </p:stCondLst>
                                        </p:cTn>
                                        <p:tgtEl>
                                          <p:spTgt spid="38"/>
                                        </p:tgtEl>
                                        <p:attrNameLst>
                                          <p:attrName>style.visibility</p:attrName>
                                        </p:attrNameLst>
                                      </p:cBhvr>
                                      <p:to>
                                        <p:strVal val="visible"/>
                                      </p:to>
                                    </p:set>
                                    <p:animEffect transition="in" filter="fade">
                                      <p:cBhvr>
                                        <p:cTn id="62" dur="300"/>
                                        <p:tgtEl>
                                          <p:spTgt spid="38"/>
                                        </p:tgtEl>
                                      </p:cBhvr>
                                    </p:animEffect>
                                  </p:childTnLst>
                                </p:cTn>
                              </p:par>
                              <p:par>
                                <p:cTn id="63" presetID="10" presetClass="entr" presetSubtype="0" fill="hold" grpId="0" nodeType="withEffect">
                                  <p:stCondLst>
                                    <p:cond delay="630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300"/>
                                        <p:tgtEl>
                                          <p:spTgt spid="39"/>
                                        </p:tgtEl>
                                      </p:cBhvr>
                                    </p:animEffect>
                                  </p:childTnLst>
                                </p:cTn>
                              </p:par>
                              <p:par>
                                <p:cTn id="66" presetID="10" presetClass="entr" presetSubtype="0" fill="hold" grpId="0" nodeType="withEffect">
                                  <p:stCondLst>
                                    <p:cond delay="325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300"/>
                                        <p:tgtEl>
                                          <p:spTgt spid="40"/>
                                        </p:tgtEl>
                                      </p:cBhvr>
                                    </p:animEffect>
                                  </p:childTnLst>
                                </p:cTn>
                              </p:par>
                              <p:par>
                                <p:cTn id="69" presetID="10" presetClass="entr" presetSubtype="0" fill="hold" grpId="0" nodeType="withEffect">
                                  <p:stCondLst>
                                    <p:cond delay="3500"/>
                                  </p:stCondLst>
                                  <p:childTnLst>
                                    <p:set>
                                      <p:cBhvr>
                                        <p:cTn id="70" dur="1" fill="hold">
                                          <p:stCondLst>
                                            <p:cond delay="0"/>
                                          </p:stCondLst>
                                        </p:cTn>
                                        <p:tgtEl>
                                          <p:spTgt spid="41"/>
                                        </p:tgtEl>
                                        <p:attrNameLst>
                                          <p:attrName>style.visibility</p:attrName>
                                        </p:attrNameLst>
                                      </p:cBhvr>
                                      <p:to>
                                        <p:strVal val="visible"/>
                                      </p:to>
                                    </p:set>
                                    <p:animEffect transition="in" filter="fade">
                                      <p:cBhvr>
                                        <p:cTn id="71" dur="300"/>
                                        <p:tgtEl>
                                          <p:spTgt spid="41"/>
                                        </p:tgtEl>
                                      </p:cBhvr>
                                    </p:animEffect>
                                  </p:childTnLst>
                                </p:cTn>
                              </p:par>
                              <p:par>
                                <p:cTn id="72" presetID="10" presetClass="entr" presetSubtype="0" fill="hold" grpId="0" nodeType="withEffect">
                                  <p:stCondLst>
                                    <p:cond delay="375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300"/>
                                        <p:tgtEl>
                                          <p:spTgt spid="42"/>
                                        </p:tgtEl>
                                      </p:cBhvr>
                                    </p:animEffect>
                                  </p:childTnLst>
                                </p:cTn>
                              </p:par>
                              <p:par>
                                <p:cTn id="75" presetID="10" presetClass="entr" presetSubtype="0" fill="hold" grpId="0" nodeType="withEffect">
                                  <p:stCondLst>
                                    <p:cond delay="4000"/>
                                  </p:stCondLst>
                                  <p:childTnLst>
                                    <p:set>
                                      <p:cBhvr>
                                        <p:cTn id="76" dur="1" fill="hold">
                                          <p:stCondLst>
                                            <p:cond delay="0"/>
                                          </p:stCondLst>
                                        </p:cTn>
                                        <p:tgtEl>
                                          <p:spTgt spid="43"/>
                                        </p:tgtEl>
                                        <p:attrNameLst>
                                          <p:attrName>style.visibility</p:attrName>
                                        </p:attrNameLst>
                                      </p:cBhvr>
                                      <p:to>
                                        <p:strVal val="visible"/>
                                      </p:to>
                                    </p:set>
                                    <p:animEffect transition="in" filter="fade">
                                      <p:cBhvr>
                                        <p:cTn id="77" dur="3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8" grpId="0"/>
      <p:bldP spid="9" grpId="0"/>
      <p:bldP spid="22" grpId="0"/>
      <p:bldP spid="23" grpId="0"/>
      <p:bldP spid="28" grpId="0"/>
      <p:bldP spid="29" grpId="0"/>
      <p:bldP spid="34" grpId="0"/>
      <p:bldP spid="35" grpId="0"/>
      <p:bldP spid="36" grpId="0" animBg="1"/>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图片占位符 1" descr="e7d195523061f1c0d318120d6aeaf1b6ccceb6ba3da59c0775C5DE19DDDEBC09ED96DBD9900D9848D623ECAD1D4904B78047D0015C22C8BE97228BE8B5BFF08FE7A3AE04126DA07312A96C0F69F9BAB75EA584F49C7DC7EF007612D5BA2101DE20B851D74192FC698F33C78C5359C10F3DCCA76D05D1E37CCAFBF2CDFFA7006AADF130EA7F6511EC">
            <a:extLst>
              <a:ext uri="{FF2B5EF4-FFF2-40B4-BE49-F238E27FC236}">
                <a16:creationId xmlns:a16="http://schemas.microsoft.com/office/drawing/2014/main" id="{8196932C-DC76-7440-52E9-9188DA716A3F}"/>
              </a:ext>
            </a:extLst>
          </p:cNvPr>
          <p:cNvSpPr txBox="1">
            <a:spLocks/>
          </p:cNvSpPr>
          <p:nvPr/>
        </p:nvSpPr>
        <p:spPr>
          <a:xfrm flipH="1">
            <a:off x="-1" y="0"/>
            <a:ext cx="12191997" cy="6857999"/>
          </a:xfrm>
          <a:custGeom>
            <a:avLst/>
            <a:gdLst>
              <a:gd name="connsiteX0" fmla="*/ 0 w 12191997"/>
              <a:gd name="connsiteY0" fmla="*/ 0 h 6857999"/>
              <a:gd name="connsiteX1" fmla="*/ 157521 w 12191997"/>
              <a:gd name="connsiteY1" fmla="*/ 0 h 6857999"/>
              <a:gd name="connsiteX2" fmla="*/ 260353 w 12191997"/>
              <a:gd name="connsiteY2" fmla="*/ 260806 h 6857999"/>
              <a:gd name="connsiteX3" fmla="*/ 8603778 w 12191997"/>
              <a:gd name="connsiteY3" fmla="*/ 5791199 h 6857999"/>
              <a:gd name="connsiteX4" fmla="*/ 12128398 w 12191997"/>
              <a:gd name="connsiteY4" fmla="*/ 5079611 h 6857999"/>
              <a:gd name="connsiteX5" fmla="*/ 12191997 w 12191997"/>
              <a:gd name="connsiteY5" fmla="*/ 5050859 h 6857999"/>
              <a:gd name="connsiteX6" fmla="*/ 12191997 w 12191997"/>
              <a:gd name="connsiteY6" fmla="*/ 6857999 h 6857999"/>
              <a:gd name="connsiteX7" fmla="*/ 1319336 w 12191997"/>
              <a:gd name="connsiteY7" fmla="*/ 6857999 h 6857999"/>
              <a:gd name="connsiteX8" fmla="*/ 1215293 w 12191997"/>
              <a:gd name="connsiteY8" fmla="*/ 6748873 h 6857999"/>
              <a:gd name="connsiteX9" fmla="*/ 173890 w 12191997"/>
              <a:gd name="connsiteY9" fmla="*/ 5355840 h 6857999"/>
              <a:gd name="connsiteX10" fmla="*/ 0 w 12191997"/>
              <a:gd name="connsiteY10" fmla="*/ 5053417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1997" h="6857999">
                <a:moveTo>
                  <a:pt x="0" y="0"/>
                </a:moveTo>
                <a:lnTo>
                  <a:pt x="157521" y="0"/>
                </a:lnTo>
                <a:lnTo>
                  <a:pt x="260353" y="260806"/>
                </a:lnTo>
                <a:cubicBezTo>
                  <a:pt x="1634978" y="3510786"/>
                  <a:pt x="4853068" y="5791199"/>
                  <a:pt x="8603778" y="5791199"/>
                </a:cubicBezTo>
                <a:cubicBezTo>
                  <a:pt x="9854014" y="5791199"/>
                  <a:pt x="11045071" y="5537820"/>
                  <a:pt x="12128398" y="5079611"/>
                </a:cubicBezTo>
                <a:lnTo>
                  <a:pt x="12191997" y="5050859"/>
                </a:lnTo>
                <a:lnTo>
                  <a:pt x="12191997" y="6857999"/>
                </a:lnTo>
                <a:lnTo>
                  <a:pt x="1319336" y="6857999"/>
                </a:lnTo>
                <a:lnTo>
                  <a:pt x="1215293" y="6748873"/>
                </a:lnTo>
                <a:cubicBezTo>
                  <a:pt x="825549" y="6320058"/>
                  <a:pt x="476391" y="5853691"/>
                  <a:pt x="173890" y="5355840"/>
                </a:cubicBezTo>
                <a:lnTo>
                  <a:pt x="0" y="5053417"/>
                </a:lnTo>
                <a:close/>
              </a:path>
            </a:pathLst>
          </a:custGeom>
          <a:solidFill>
            <a:srgbClr val="1A2F64"/>
          </a:solidFill>
          <a:effectLst/>
        </p:spPr>
        <p:txBody>
          <a:bodyPr/>
          <a:lstStyle/>
          <a:p>
            <a:endParaRPr lang="zh-CN" altLang="en-US">
              <a:cs typeface="+mn-ea"/>
              <a:sym typeface="+mn-lt"/>
            </a:endParaRPr>
          </a:p>
        </p:txBody>
      </p:sp>
      <p:grpSp>
        <p:nvGrpSpPr>
          <p:cNvPr id="14" name="组合 13">
            <a:extLst>
              <a:ext uri="{FF2B5EF4-FFF2-40B4-BE49-F238E27FC236}">
                <a16:creationId xmlns:a16="http://schemas.microsoft.com/office/drawing/2014/main" id="{26A001BB-E299-792B-6258-3910B4F0C33F}"/>
              </a:ext>
            </a:extLst>
          </p:cNvPr>
          <p:cNvGrpSpPr/>
          <p:nvPr/>
        </p:nvGrpSpPr>
        <p:grpSpPr>
          <a:xfrm>
            <a:off x="236697" y="246311"/>
            <a:ext cx="2495675" cy="711634"/>
            <a:chOff x="8652327" y="4110737"/>
            <a:chExt cx="2164418" cy="617177"/>
          </a:xfrm>
        </p:grpSpPr>
        <p:sp>
          <p:nvSpPr>
            <p:cNvPr id="15" name="Rectangle 13">
              <a:extLst>
                <a:ext uri="{FF2B5EF4-FFF2-40B4-BE49-F238E27FC236}">
                  <a16:creationId xmlns:a16="http://schemas.microsoft.com/office/drawing/2014/main" id="{EFDA2B77-E5C2-4417-080D-30D0CB28D863}"/>
                </a:ext>
              </a:extLst>
            </p:cNvPr>
            <p:cNvSpPr/>
            <p:nvPr/>
          </p:nvSpPr>
          <p:spPr>
            <a:xfrm>
              <a:off x="9124950" y="4250747"/>
              <a:ext cx="1691795" cy="320310"/>
            </a:xfrm>
            <a:prstGeom prst="rect">
              <a:avLst/>
            </a:prstGeom>
            <a:solidFill>
              <a:srgbClr val="1A2F64"/>
            </a:solidFill>
          </p:spPr>
          <p:txBody>
            <a:bodyPr wrap="square">
              <a:spAutoFit/>
            </a:bodyPr>
            <a:lstStyle/>
            <a:p>
              <a:pPr marL="0" marR="0" lvl="0" indent="0" defTabSz="914354" eaLnBrk="1" fontAlgn="auto" latinLnBrk="0" hangingPunct="1">
                <a:lnSpc>
                  <a:spcPct val="100000"/>
                </a:lnSpc>
                <a:spcBef>
                  <a:spcPts val="600"/>
                </a:spcBef>
                <a:spcAft>
                  <a:spcPts val="0"/>
                </a:spcAft>
                <a:buClr>
                  <a:srgbClr val="E24848"/>
                </a:buClr>
                <a:buSzTx/>
                <a:buFontTx/>
                <a:buNone/>
                <a:tabLst/>
                <a:defRPr/>
              </a:pPr>
              <a:r>
                <a:rPr kumimoji="0" lang="en-US" altLang="zh-CN" b="0" i="0" u="none" strike="noStrike" kern="0" cap="none" spc="0" normalizeH="0" baseline="0" noProof="1">
                  <a:ln>
                    <a:noFill/>
                  </a:ln>
                  <a:solidFill>
                    <a:prstClr val="white"/>
                  </a:solidFill>
                  <a:effectLst/>
                  <a:uLnTx/>
                  <a:uFillTx/>
                  <a:cs typeface="+mn-ea"/>
                  <a:sym typeface="+mn-lt"/>
                </a:rPr>
                <a:t>Add title text</a:t>
              </a:r>
              <a:endParaRPr kumimoji="0" lang="zh-CN" altLang="en-US" b="0" i="0" u="none" strike="noStrike" kern="0" cap="none" spc="0" normalizeH="0" baseline="0" noProof="1">
                <a:ln>
                  <a:noFill/>
                </a:ln>
                <a:solidFill>
                  <a:prstClr val="white"/>
                </a:solidFill>
                <a:effectLst/>
                <a:uLnTx/>
                <a:uFillTx/>
                <a:cs typeface="+mn-ea"/>
                <a:sym typeface="+mn-lt"/>
              </a:endParaRPr>
            </a:p>
          </p:txBody>
        </p:sp>
        <p:cxnSp>
          <p:nvCxnSpPr>
            <p:cNvPr id="16" name="Straight Connector 35">
              <a:extLst>
                <a:ext uri="{FF2B5EF4-FFF2-40B4-BE49-F238E27FC236}">
                  <a16:creationId xmlns:a16="http://schemas.microsoft.com/office/drawing/2014/main" id="{DFC00CD1-BBFD-5526-517E-7BD0F8A86093}"/>
                </a:ext>
              </a:extLst>
            </p:cNvPr>
            <p:cNvCxnSpPr>
              <a:cxnSpLocks/>
            </p:cNvCxnSpPr>
            <p:nvPr/>
          </p:nvCxnSpPr>
          <p:spPr>
            <a:xfrm>
              <a:off x="9125126" y="4110737"/>
              <a:ext cx="0" cy="617177"/>
            </a:xfrm>
            <a:prstGeom prst="line">
              <a:avLst/>
            </a:prstGeom>
            <a:noFill/>
            <a:ln w="6350" cap="flat" cmpd="sng" algn="ctr">
              <a:solidFill>
                <a:srgbClr val="1A2F64"/>
              </a:solidFill>
              <a:prstDash val="solid"/>
              <a:miter lim="800000"/>
            </a:ln>
            <a:effectLst/>
          </p:spPr>
        </p:cxnSp>
        <p:grpSp>
          <p:nvGrpSpPr>
            <p:cNvPr id="17" name="Group 45">
              <a:extLst>
                <a:ext uri="{FF2B5EF4-FFF2-40B4-BE49-F238E27FC236}">
                  <a16:creationId xmlns:a16="http://schemas.microsoft.com/office/drawing/2014/main" id="{34F2C583-0052-5F29-937C-D538BEAC0E28}"/>
                </a:ext>
              </a:extLst>
            </p:cNvPr>
            <p:cNvGrpSpPr/>
            <p:nvPr/>
          </p:nvGrpSpPr>
          <p:grpSpPr>
            <a:xfrm>
              <a:off x="8652327" y="4272458"/>
              <a:ext cx="385349" cy="332427"/>
              <a:chOff x="7587897" y="3110308"/>
              <a:chExt cx="287090" cy="247662"/>
            </a:xfrm>
            <a:solidFill>
              <a:sysClr val="windowText" lastClr="000000">
                <a:lumMod val="65000"/>
                <a:lumOff val="35000"/>
              </a:sysClr>
            </a:solidFill>
          </p:grpSpPr>
          <p:sp>
            <p:nvSpPr>
              <p:cNvPr id="18" name="Freeform 352">
                <a:extLst>
                  <a:ext uri="{FF2B5EF4-FFF2-40B4-BE49-F238E27FC236}">
                    <a16:creationId xmlns:a16="http://schemas.microsoft.com/office/drawing/2014/main" id="{C54BDE43-1856-64F3-6CC1-8AAB607E5A46}"/>
                  </a:ext>
                </a:extLst>
              </p:cNvPr>
              <p:cNvSpPr>
                <a:spLocks/>
              </p:cNvSpPr>
              <p:nvPr/>
            </p:nvSpPr>
            <p:spPr bwMode="auto">
              <a:xfrm>
                <a:off x="7823237" y="3133719"/>
                <a:ext cx="51750" cy="202073"/>
              </a:xfrm>
              <a:custGeom>
                <a:avLst/>
                <a:gdLst>
                  <a:gd name="T0" fmla="*/ 23 w 169"/>
                  <a:gd name="T1" fmla="*/ 2 h 658"/>
                  <a:gd name="T2" fmla="*/ 18 w 169"/>
                  <a:gd name="T3" fmla="*/ 0 h 658"/>
                  <a:gd name="T4" fmla="*/ 11 w 169"/>
                  <a:gd name="T5" fmla="*/ 0 h 658"/>
                  <a:gd name="T6" fmla="*/ 7 w 169"/>
                  <a:gd name="T7" fmla="*/ 3 h 658"/>
                  <a:gd name="T8" fmla="*/ 2 w 169"/>
                  <a:gd name="T9" fmla="*/ 8 h 658"/>
                  <a:gd name="T10" fmla="*/ 0 w 169"/>
                  <a:gd name="T11" fmla="*/ 13 h 658"/>
                  <a:gd name="T12" fmla="*/ 1 w 169"/>
                  <a:gd name="T13" fmla="*/ 20 h 658"/>
                  <a:gd name="T14" fmla="*/ 3 w 169"/>
                  <a:gd name="T15" fmla="*/ 24 h 658"/>
                  <a:gd name="T16" fmla="*/ 21 w 169"/>
                  <a:gd name="T17" fmla="*/ 41 h 658"/>
                  <a:gd name="T18" fmla="*/ 49 w 169"/>
                  <a:gd name="T19" fmla="*/ 72 h 658"/>
                  <a:gd name="T20" fmla="*/ 73 w 169"/>
                  <a:gd name="T21" fmla="*/ 106 h 658"/>
                  <a:gd name="T22" fmla="*/ 93 w 169"/>
                  <a:gd name="T23" fmla="*/ 142 h 658"/>
                  <a:gd name="T24" fmla="*/ 111 w 169"/>
                  <a:gd name="T25" fmla="*/ 181 h 658"/>
                  <a:gd name="T26" fmla="*/ 123 w 169"/>
                  <a:gd name="T27" fmla="*/ 221 h 658"/>
                  <a:gd name="T28" fmla="*/ 132 w 169"/>
                  <a:gd name="T29" fmla="*/ 263 h 658"/>
                  <a:gd name="T30" fmla="*/ 137 w 169"/>
                  <a:gd name="T31" fmla="*/ 307 h 658"/>
                  <a:gd name="T32" fmla="*/ 137 w 169"/>
                  <a:gd name="T33" fmla="*/ 351 h 658"/>
                  <a:gd name="T34" fmla="*/ 132 w 169"/>
                  <a:gd name="T35" fmla="*/ 394 h 658"/>
                  <a:gd name="T36" fmla="*/ 123 w 169"/>
                  <a:gd name="T37" fmla="*/ 437 h 658"/>
                  <a:gd name="T38" fmla="*/ 111 w 169"/>
                  <a:gd name="T39" fmla="*/ 478 h 658"/>
                  <a:gd name="T40" fmla="*/ 93 w 169"/>
                  <a:gd name="T41" fmla="*/ 516 h 658"/>
                  <a:gd name="T42" fmla="*/ 73 w 169"/>
                  <a:gd name="T43" fmla="*/ 552 h 658"/>
                  <a:gd name="T44" fmla="*/ 49 w 169"/>
                  <a:gd name="T45" fmla="*/ 586 h 658"/>
                  <a:gd name="T46" fmla="*/ 21 w 169"/>
                  <a:gd name="T47" fmla="*/ 617 h 658"/>
                  <a:gd name="T48" fmla="*/ 3 w 169"/>
                  <a:gd name="T49" fmla="*/ 633 h 658"/>
                  <a:gd name="T50" fmla="*/ 1 w 169"/>
                  <a:gd name="T51" fmla="*/ 639 h 658"/>
                  <a:gd name="T52" fmla="*/ 0 w 169"/>
                  <a:gd name="T53" fmla="*/ 644 h 658"/>
                  <a:gd name="T54" fmla="*/ 2 w 169"/>
                  <a:gd name="T55" fmla="*/ 650 h 658"/>
                  <a:gd name="T56" fmla="*/ 7 w 169"/>
                  <a:gd name="T57" fmla="*/ 656 h 658"/>
                  <a:gd name="T58" fmla="*/ 12 w 169"/>
                  <a:gd name="T59" fmla="*/ 658 h 658"/>
                  <a:gd name="T60" fmla="*/ 21 w 169"/>
                  <a:gd name="T61" fmla="*/ 658 h 658"/>
                  <a:gd name="T62" fmla="*/ 42 w 169"/>
                  <a:gd name="T63" fmla="*/ 639 h 658"/>
                  <a:gd name="T64" fmla="*/ 72 w 169"/>
                  <a:gd name="T65" fmla="*/ 606 h 658"/>
                  <a:gd name="T66" fmla="*/ 99 w 169"/>
                  <a:gd name="T67" fmla="*/ 570 h 658"/>
                  <a:gd name="T68" fmla="*/ 121 w 169"/>
                  <a:gd name="T69" fmla="*/ 530 h 658"/>
                  <a:gd name="T70" fmla="*/ 140 w 169"/>
                  <a:gd name="T71" fmla="*/ 489 h 658"/>
                  <a:gd name="T72" fmla="*/ 153 w 169"/>
                  <a:gd name="T73" fmla="*/ 446 h 658"/>
                  <a:gd name="T74" fmla="*/ 163 w 169"/>
                  <a:gd name="T75" fmla="*/ 400 h 658"/>
                  <a:gd name="T76" fmla="*/ 168 w 169"/>
                  <a:gd name="T77" fmla="*/ 353 h 658"/>
                  <a:gd name="T78" fmla="*/ 168 w 169"/>
                  <a:gd name="T79" fmla="*/ 306 h 658"/>
                  <a:gd name="T80" fmla="*/ 163 w 169"/>
                  <a:gd name="T81" fmla="*/ 259 h 658"/>
                  <a:gd name="T82" fmla="*/ 153 w 169"/>
                  <a:gd name="T83" fmla="*/ 213 h 658"/>
                  <a:gd name="T84" fmla="*/ 140 w 169"/>
                  <a:gd name="T85" fmla="*/ 170 h 658"/>
                  <a:gd name="T86" fmla="*/ 121 w 169"/>
                  <a:gd name="T87" fmla="*/ 128 h 658"/>
                  <a:gd name="T88" fmla="*/ 99 w 169"/>
                  <a:gd name="T89" fmla="*/ 89 h 658"/>
                  <a:gd name="T90" fmla="*/ 72 w 169"/>
                  <a:gd name="T91" fmla="*/ 52 h 658"/>
                  <a:gd name="T92" fmla="*/ 42 w 169"/>
                  <a:gd name="T93" fmla="*/ 19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9" h="658">
                    <a:moveTo>
                      <a:pt x="25" y="4"/>
                    </a:moveTo>
                    <a:lnTo>
                      <a:pt x="23" y="2"/>
                    </a:lnTo>
                    <a:lnTo>
                      <a:pt x="20" y="1"/>
                    </a:lnTo>
                    <a:lnTo>
                      <a:pt x="18" y="0"/>
                    </a:lnTo>
                    <a:lnTo>
                      <a:pt x="14" y="0"/>
                    </a:lnTo>
                    <a:lnTo>
                      <a:pt x="11" y="0"/>
                    </a:lnTo>
                    <a:lnTo>
                      <a:pt x="9" y="1"/>
                    </a:lnTo>
                    <a:lnTo>
                      <a:pt x="7" y="3"/>
                    </a:lnTo>
                    <a:lnTo>
                      <a:pt x="4" y="6"/>
                    </a:lnTo>
                    <a:lnTo>
                      <a:pt x="2" y="8"/>
                    </a:lnTo>
                    <a:lnTo>
                      <a:pt x="1" y="11"/>
                    </a:lnTo>
                    <a:lnTo>
                      <a:pt x="0" y="13"/>
                    </a:lnTo>
                    <a:lnTo>
                      <a:pt x="0" y="17"/>
                    </a:lnTo>
                    <a:lnTo>
                      <a:pt x="1" y="20"/>
                    </a:lnTo>
                    <a:lnTo>
                      <a:pt x="2" y="22"/>
                    </a:lnTo>
                    <a:lnTo>
                      <a:pt x="3" y="24"/>
                    </a:lnTo>
                    <a:lnTo>
                      <a:pt x="5" y="28"/>
                    </a:lnTo>
                    <a:lnTo>
                      <a:pt x="21" y="41"/>
                    </a:lnTo>
                    <a:lnTo>
                      <a:pt x="35" y="57"/>
                    </a:lnTo>
                    <a:lnTo>
                      <a:pt x="49" y="72"/>
                    </a:lnTo>
                    <a:lnTo>
                      <a:pt x="61" y="89"/>
                    </a:lnTo>
                    <a:lnTo>
                      <a:pt x="73" y="106"/>
                    </a:lnTo>
                    <a:lnTo>
                      <a:pt x="84" y="123"/>
                    </a:lnTo>
                    <a:lnTo>
                      <a:pt x="93" y="142"/>
                    </a:lnTo>
                    <a:lnTo>
                      <a:pt x="103" y="161"/>
                    </a:lnTo>
                    <a:lnTo>
                      <a:pt x="111" y="181"/>
                    </a:lnTo>
                    <a:lnTo>
                      <a:pt x="118" y="201"/>
                    </a:lnTo>
                    <a:lnTo>
                      <a:pt x="123" y="221"/>
                    </a:lnTo>
                    <a:lnTo>
                      <a:pt x="129" y="242"/>
                    </a:lnTo>
                    <a:lnTo>
                      <a:pt x="132" y="263"/>
                    </a:lnTo>
                    <a:lnTo>
                      <a:pt x="135" y="286"/>
                    </a:lnTo>
                    <a:lnTo>
                      <a:pt x="137" y="307"/>
                    </a:lnTo>
                    <a:lnTo>
                      <a:pt x="138" y="329"/>
                    </a:lnTo>
                    <a:lnTo>
                      <a:pt x="137" y="351"/>
                    </a:lnTo>
                    <a:lnTo>
                      <a:pt x="135" y="373"/>
                    </a:lnTo>
                    <a:lnTo>
                      <a:pt x="132" y="394"/>
                    </a:lnTo>
                    <a:lnTo>
                      <a:pt x="129" y="416"/>
                    </a:lnTo>
                    <a:lnTo>
                      <a:pt x="123" y="437"/>
                    </a:lnTo>
                    <a:lnTo>
                      <a:pt x="118" y="458"/>
                    </a:lnTo>
                    <a:lnTo>
                      <a:pt x="111" y="478"/>
                    </a:lnTo>
                    <a:lnTo>
                      <a:pt x="103" y="497"/>
                    </a:lnTo>
                    <a:lnTo>
                      <a:pt x="93" y="516"/>
                    </a:lnTo>
                    <a:lnTo>
                      <a:pt x="84" y="534"/>
                    </a:lnTo>
                    <a:lnTo>
                      <a:pt x="73" y="552"/>
                    </a:lnTo>
                    <a:lnTo>
                      <a:pt x="61" y="570"/>
                    </a:lnTo>
                    <a:lnTo>
                      <a:pt x="49" y="586"/>
                    </a:lnTo>
                    <a:lnTo>
                      <a:pt x="35" y="602"/>
                    </a:lnTo>
                    <a:lnTo>
                      <a:pt x="21" y="617"/>
                    </a:lnTo>
                    <a:lnTo>
                      <a:pt x="5" y="631"/>
                    </a:lnTo>
                    <a:lnTo>
                      <a:pt x="3" y="633"/>
                    </a:lnTo>
                    <a:lnTo>
                      <a:pt x="2" y="636"/>
                    </a:lnTo>
                    <a:lnTo>
                      <a:pt x="1" y="639"/>
                    </a:lnTo>
                    <a:lnTo>
                      <a:pt x="0" y="641"/>
                    </a:lnTo>
                    <a:lnTo>
                      <a:pt x="0" y="644"/>
                    </a:lnTo>
                    <a:lnTo>
                      <a:pt x="1" y="648"/>
                    </a:lnTo>
                    <a:lnTo>
                      <a:pt x="2" y="650"/>
                    </a:lnTo>
                    <a:lnTo>
                      <a:pt x="4" y="653"/>
                    </a:lnTo>
                    <a:lnTo>
                      <a:pt x="7" y="656"/>
                    </a:lnTo>
                    <a:lnTo>
                      <a:pt x="9" y="657"/>
                    </a:lnTo>
                    <a:lnTo>
                      <a:pt x="12" y="658"/>
                    </a:lnTo>
                    <a:lnTo>
                      <a:pt x="15" y="658"/>
                    </a:lnTo>
                    <a:lnTo>
                      <a:pt x="21" y="658"/>
                    </a:lnTo>
                    <a:lnTo>
                      <a:pt x="25" y="654"/>
                    </a:lnTo>
                    <a:lnTo>
                      <a:pt x="42" y="639"/>
                    </a:lnTo>
                    <a:lnTo>
                      <a:pt x="58" y="623"/>
                    </a:lnTo>
                    <a:lnTo>
                      <a:pt x="72" y="606"/>
                    </a:lnTo>
                    <a:lnTo>
                      <a:pt x="87" y="588"/>
                    </a:lnTo>
                    <a:lnTo>
                      <a:pt x="99" y="570"/>
                    </a:lnTo>
                    <a:lnTo>
                      <a:pt x="111" y="550"/>
                    </a:lnTo>
                    <a:lnTo>
                      <a:pt x="121" y="530"/>
                    </a:lnTo>
                    <a:lnTo>
                      <a:pt x="131" y="510"/>
                    </a:lnTo>
                    <a:lnTo>
                      <a:pt x="140" y="489"/>
                    </a:lnTo>
                    <a:lnTo>
                      <a:pt x="147" y="467"/>
                    </a:lnTo>
                    <a:lnTo>
                      <a:pt x="153" y="446"/>
                    </a:lnTo>
                    <a:lnTo>
                      <a:pt x="159" y="422"/>
                    </a:lnTo>
                    <a:lnTo>
                      <a:pt x="163" y="400"/>
                    </a:lnTo>
                    <a:lnTo>
                      <a:pt x="165" y="377"/>
                    </a:lnTo>
                    <a:lnTo>
                      <a:pt x="168" y="353"/>
                    </a:lnTo>
                    <a:lnTo>
                      <a:pt x="169" y="329"/>
                    </a:lnTo>
                    <a:lnTo>
                      <a:pt x="168" y="306"/>
                    </a:lnTo>
                    <a:lnTo>
                      <a:pt x="165" y="282"/>
                    </a:lnTo>
                    <a:lnTo>
                      <a:pt x="163" y="259"/>
                    </a:lnTo>
                    <a:lnTo>
                      <a:pt x="159" y="236"/>
                    </a:lnTo>
                    <a:lnTo>
                      <a:pt x="153" y="213"/>
                    </a:lnTo>
                    <a:lnTo>
                      <a:pt x="147" y="191"/>
                    </a:lnTo>
                    <a:lnTo>
                      <a:pt x="140" y="170"/>
                    </a:lnTo>
                    <a:lnTo>
                      <a:pt x="131" y="149"/>
                    </a:lnTo>
                    <a:lnTo>
                      <a:pt x="121" y="128"/>
                    </a:lnTo>
                    <a:lnTo>
                      <a:pt x="111" y="108"/>
                    </a:lnTo>
                    <a:lnTo>
                      <a:pt x="99" y="89"/>
                    </a:lnTo>
                    <a:lnTo>
                      <a:pt x="87" y="70"/>
                    </a:lnTo>
                    <a:lnTo>
                      <a:pt x="72" y="52"/>
                    </a:lnTo>
                    <a:lnTo>
                      <a:pt x="58" y="36"/>
                    </a:lnTo>
                    <a:lnTo>
                      <a:pt x="42" y="19"/>
                    </a:lnTo>
                    <a:lnTo>
                      <a:pt x="25" y="4"/>
                    </a:lnTo>
                    <a:close/>
                  </a:path>
                </a:pathLst>
              </a:custGeom>
              <a:solidFill>
                <a:srgbClr val="1A2F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black"/>
                  </a:solidFill>
                  <a:effectLst/>
                  <a:uLnTx/>
                  <a:uFillTx/>
                  <a:cs typeface="+mn-ea"/>
                  <a:sym typeface="+mn-lt"/>
                </a:endParaRPr>
              </a:p>
            </p:txBody>
          </p:sp>
          <p:sp>
            <p:nvSpPr>
              <p:cNvPr id="19" name="Freeform 353">
                <a:extLst>
                  <a:ext uri="{FF2B5EF4-FFF2-40B4-BE49-F238E27FC236}">
                    <a16:creationId xmlns:a16="http://schemas.microsoft.com/office/drawing/2014/main" id="{A2196027-C1AC-CC78-75FC-DFEE973ED896}"/>
                  </a:ext>
                </a:extLst>
              </p:cNvPr>
              <p:cNvSpPr>
                <a:spLocks/>
              </p:cNvSpPr>
              <p:nvPr/>
            </p:nvSpPr>
            <p:spPr bwMode="auto">
              <a:xfrm>
                <a:off x="7793666" y="3158362"/>
                <a:ext cx="45590" cy="154019"/>
              </a:xfrm>
              <a:custGeom>
                <a:avLst/>
                <a:gdLst>
                  <a:gd name="T0" fmla="*/ 22 w 149"/>
                  <a:gd name="T1" fmla="*/ 1 h 501"/>
                  <a:gd name="T2" fmla="*/ 17 w 149"/>
                  <a:gd name="T3" fmla="*/ 0 h 501"/>
                  <a:gd name="T4" fmla="*/ 11 w 149"/>
                  <a:gd name="T5" fmla="*/ 0 h 501"/>
                  <a:gd name="T6" fmla="*/ 6 w 149"/>
                  <a:gd name="T7" fmla="*/ 3 h 501"/>
                  <a:gd name="T8" fmla="*/ 2 w 149"/>
                  <a:gd name="T9" fmla="*/ 8 h 501"/>
                  <a:gd name="T10" fmla="*/ 0 w 149"/>
                  <a:gd name="T11" fmla="*/ 13 h 501"/>
                  <a:gd name="T12" fmla="*/ 0 w 149"/>
                  <a:gd name="T13" fmla="*/ 19 h 501"/>
                  <a:gd name="T14" fmla="*/ 3 w 149"/>
                  <a:gd name="T15" fmla="*/ 24 h 501"/>
                  <a:gd name="T16" fmla="*/ 18 w 149"/>
                  <a:gd name="T17" fmla="*/ 38 h 501"/>
                  <a:gd name="T18" fmla="*/ 41 w 149"/>
                  <a:gd name="T19" fmla="*/ 61 h 501"/>
                  <a:gd name="T20" fmla="*/ 61 w 149"/>
                  <a:gd name="T21" fmla="*/ 88 h 501"/>
                  <a:gd name="T22" fmla="*/ 79 w 149"/>
                  <a:gd name="T23" fmla="*/ 115 h 501"/>
                  <a:gd name="T24" fmla="*/ 95 w 149"/>
                  <a:gd name="T25" fmla="*/ 144 h 501"/>
                  <a:gd name="T26" fmla="*/ 106 w 149"/>
                  <a:gd name="T27" fmla="*/ 174 h 501"/>
                  <a:gd name="T28" fmla="*/ 113 w 149"/>
                  <a:gd name="T29" fmla="*/ 204 h 501"/>
                  <a:gd name="T30" fmla="*/ 117 w 149"/>
                  <a:gd name="T31" fmla="*/ 235 h 501"/>
                  <a:gd name="T32" fmla="*/ 117 w 149"/>
                  <a:gd name="T33" fmla="*/ 265 h 501"/>
                  <a:gd name="T34" fmla="*/ 113 w 149"/>
                  <a:gd name="T35" fmla="*/ 295 h 501"/>
                  <a:gd name="T36" fmla="*/ 106 w 149"/>
                  <a:gd name="T37" fmla="*/ 325 h 501"/>
                  <a:gd name="T38" fmla="*/ 95 w 149"/>
                  <a:gd name="T39" fmla="*/ 355 h 501"/>
                  <a:gd name="T40" fmla="*/ 79 w 149"/>
                  <a:gd name="T41" fmla="*/ 384 h 501"/>
                  <a:gd name="T42" fmla="*/ 61 w 149"/>
                  <a:gd name="T43" fmla="*/ 412 h 501"/>
                  <a:gd name="T44" fmla="*/ 41 w 149"/>
                  <a:gd name="T45" fmla="*/ 439 h 501"/>
                  <a:gd name="T46" fmla="*/ 18 w 149"/>
                  <a:gd name="T47" fmla="*/ 462 h 501"/>
                  <a:gd name="T48" fmla="*/ 3 w 149"/>
                  <a:gd name="T49" fmla="*/ 475 h 501"/>
                  <a:gd name="T50" fmla="*/ 0 w 149"/>
                  <a:gd name="T51" fmla="*/ 481 h 501"/>
                  <a:gd name="T52" fmla="*/ 0 w 149"/>
                  <a:gd name="T53" fmla="*/ 487 h 501"/>
                  <a:gd name="T54" fmla="*/ 2 w 149"/>
                  <a:gd name="T55" fmla="*/ 492 h 501"/>
                  <a:gd name="T56" fmla="*/ 6 w 149"/>
                  <a:gd name="T57" fmla="*/ 498 h 501"/>
                  <a:gd name="T58" fmla="*/ 12 w 149"/>
                  <a:gd name="T59" fmla="*/ 500 h 501"/>
                  <a:gd name="T60" fmla="*/ 21 w 149"/>
                  <a:gd name="T61" fmla="*/ 500 h 501"/>
                  <a:gd name="T62" fmla="*/ 39 w 149"/>
                  <a:gd name="T63" fmla="*/ 485 h 501"/>
                  <a:gd name="T64" fmla="*/ 65 w 149"/>
                  <a:gd name="T65" fmla="*/ 459 h 501"/>
                  <a:gd name="T66" fmla="*/ 87 w 149"/>
                  <a:gd name="T67" fmla="*/ 430 h 501"/>
                  <a:gd name="T68" fmla="*/ 107 w 149"/>
                  <a:gd name="T69" fmla="*/ 400 h 501"/>
                  <a:gd name="T70" fmla="*/ 122 w 149"/>
                  <a:gd name="T71" fmla="*/ 368 h 501"/>
                  <a:gd name="T72" fmla="*/ 136 w 149"/>
                  <a:gd name="T73" fmla="*/ 334 h 501"/>
                  <a:gd name="T74" fmla="*/ 143 w 149"/>
                  <a:gd name="T75" fmla="*/ 300 h 501"/>
                  <a:gd name="T76" fmla="*/ 148 w 149"/>
                  <a:gd name="T77" fmla="*/ 267 h 501"/>
                  <a:gd name="T78" fmla="*/ 148 w 149"/>
                  <a:gd name="T79" fmla="*/ 233 h 501"/>
                  <a:gd name="T80" fmla="*/ 143 w 149"/>
                  <a:gd name="T81" fmla="*/ 200 h 501"/>
                  <a:gd name="T82" fmla="*/ 136 w 149"/>
                  <a:gd name="T83" fmla="*/ 167 h 501"/>
                  <a:gd name="T84" fmla="*/ 122 w 149"/>
                  <a:gd name="T85" fmla="*/ 133 h 501"/>
                  <a:gd name="T86" fmla="*/ 107 w 149"/>
                  <a:gd name="T87" fmla="*/ 101 h 501"/>
                  <a:gd name="T88" fmla="*/ 87 w 149"/>
                  <a:gd name="T89" fmla="*/ 70 h 501"/>
                  <a:gd name="T90" fmla="*/ 65 w 149"/>
                  <a:gd name="T91" fmla="*/ 41 h 501"/>
                  <a:gd name="T92" fmla="*/ 39 w 149"/>
                  <a:gd name="T93" fmla="*/ 15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9" h="501">
                    <a:moveTo>
                      <a:pt x="26" y="3"/>
                    </a:moveTo>
                    <a:lnTo>
                      <a:pt x="22" y="1"/>
                    </a:lnTo>
                    <a:lnTo>
                      <a:pt x="20" y="0"/>
                    </a:lnTo>
                    <a:lnTo>
                      <a:pt x="17" y="0"/>
                    </a:lnTo>
                    <a:lnTo>
                      <a:pt x="15" y="0"/>
                    </a:lnTo>
                    <a:lnTo>
                      <a:pt x="11" y="0"/>
                    </a:lnTo>
                    <a:lnTo>
                      <a:pt x="8" y="1"/>
                    </a:lnTo>
                    <a:lnTo>
                      <a:pt x="6" y="3"/>
                    </a:lnTo>
                    <a:lnTo>
                      <a:pt x="3" y="5"/>
                    </a:lnTo>
                    <a:lnTo>
                      <a:pt x="2" y="8"/>
                    </a:lnTo>
                    <a:lnTo>
                      <a:pt x="0" y="11"/>
                    </a:lnTo>
                    <a:lnTo>
                      <a:pt x="0" y="13"/>
                    </a:lnTo>
                    <a:lnTo>
                      <a:pt x="0" y="17"/>
                    </a:lnTo>
                    <a:lnTo>
                      <a:pt x="0" y="19"/>
                    </a:lnTo>
                    <a:lnTo>
                      <a:pt x="1" y="22"/>
                    </a:lnTo>
                    <a:lnTo>
                      <a:pt x="3" y="24"/>
                    </a:lnTo>
                    <a:lnTo>
                      <a:pt x="6" y="27"/>
                    </a:lnTo>
                    <a:lnTo>
                      <a:pt x="18" y="38"/>
                    </a:lnTo>
                    <a:lnTo>
                      <a:pt x="30" y="49"/>
                    </a:lnTo>
                    <a:lnTo>
                      <a:pt x="41" y="61"/>
                    </a:lnTo>
                    <a:lnTo>
                      <a:pt x="52" y="74"/>
                    </a:lnTo>
                    <a:lnTo>
                      <a:pt x="61" y="88"/>
                    </a:lnTo>
                    <a:lnTo>
                      <a:pt x="71" y="101"/>
                    </a:lnTo>
                    <a:lnTo>
                      <a:pt x="79" y="115"/>
                    </a:lnTo>
                    <a:lnTo>
                      <a:pt x="87" y="130"/>
                    </a:lnTo>
                    <a:lnTo>
                      <a:pt x="95" y="144"/>
                    </a:lnTo>
                    <a:lnTo>
                      <a:pt x="100" y="160"/>
                    </a:lnTo>
                    <a:lnTo>
                      <a:pt x="106" y="174"/>
                    </a:lnTo>
                    <a:lnTo>
                      <a:pt x="110" y="190"/>
                    </a:lnTo>
                    <a:lnTo>
                      <a:pt x="113" y="204"/>
                    </a:lnTo>
                    <a:lnTo>
                      <a:pt x="116" y="220"/>
                    </a:lnTo>
                    <a:lnTo>
                      <a:pt x="117" y="235"/>
                    </a:lnTo>
                    <a:lnTo>
                      <a:pt x="118" y="250"/>
                    </a:lnTo>
                    <a:lnTo>
                      <a:pt x="117" y="265"/>
                    </a:lnTo>
                    <a:lnTo>
                      <a:pt x="116" y="280"/>
                    </a:lnTo>
                    <a:lnTo>
                      <a:pt x="113" y="295"/>
                    </a:lnTo>
                    <a:lnTo>
                      <a:pt x="110" y="311"/>
                    </a:lnTo>
                    <a:lnTo>
                      <a:pt x="106" y="325"/>
                    </a:lnTo>
                    <a:lnTo>
                      <a:pt x="100" y="341"/>
                    </a:lnTo>
                    <a:lnTo>
                      <a:pt x="95" y="355"/>
                    </a:lnTo>
                    <a:lnTo>
                      <a:pt x="87" y="370"/>
                    </a:lnTo>
                    <a:lnTo>
                      <a:pt x="79" y="384"/>
                    </a:lnTo>
                    <a:lnTo>
                      <a:pt x="71" y="399"/>
                    </a:lnTo>
                    <a:lnTo>
                      <a:pt x="61" y="412"/>
                    </a:lnTo>
                    <a:lnTo>
                      <a:pt x="52" y="425"/>
                    </a:lnTo>
                    <a:lnTo>
                      <a:pt x="41" y="439"/>
                    </a:lnTo>
                    <a:lnTo>
                      <a:pt x="30" y="451"/>
                    </a:lnTo>
                    <a:lnTo>
                      <a:pt x="18" y="462"/>
                    </a:lnTo>
                    <a:lnTo>
                      <a:pt x="6" y="473"/>
                    </a:lnTo>
                    <a:lnTo>
                      <a:pt x="3" y="475"/>
                    </a:lnTo>
                    <a:lnTo>
                      <a:pt x="1" y="478"/>
                    </a:lnTo>
                    <a:lnTo>
                      <a:pt x="0" y="481"/>
                    </a:lnTo>
                    <a:lnTo>
                      <a:pt x="0" y="483"/>
                    </a:lnTo>
                    <a:lnTo>
                      <a:pt x="0" y="487"/>
                    </a:lnTo>
                    <a:lnTo>
                      <a:pt x="0" y="490"/>
                    </a:lnTo>
                    <a:lnTo>
                      <a:pt x="2" y="492"/>
                    </a:lnTo>
                    <a:lnTo>
                      <a:pt x="3" y="495"/>
                    </a:lnTo>
                    <a:lnTo>
                      <a:pt x="6" y="498"/>
                    </a:lnTo>
                    <a:lnTo>
                      <a:pt x="9" y="500"/>
                    </a:lnTo>
                    <a:lnTo>
                      <a:pt x="12" y="500"/>
                    </a:lnTo>
                    <a:lnTo>
                      <a:pt x="16" y="501"/>
                    </a:lnTo>
                    <a:lnTo>
                      <a:pt x="21" y="500"/>
                    </a:lnTo>
                    <a:lnTo>
                      <a:pt x="26" y="498"/>
                    </a:lnTo>
                    <a:lnTo>
                      <a:pt x="39" y="485"/>
                    </a:lnTo>
                    <a:lnTo>
                      <a:pt x="52" y="472"/>
                    </a:lnTo>
                    <a:lnTo>
                      <a:pt x="65" y="459"/>
                    </a:lnTo>
                    <a:lnTo>
                      <a:pt x="77" y="444"/>
                    </a:lnTo>
                    <a:lnTo>
                      <a:pt x="87" y="430"/>
                    </a:lnTo>
                    <a:lnTo>
                      <a:pt x="98" y="415"/>
                    </a:lnTo>
                    <a:lnTo>
                      <a:pt x="107" y="400"/>
                    </a:lnTo>
                    <a:lnTo>
                      <a:pt x="116" y="383"/>
                    </a:lnTo>
                    <a:lnTo>
                      <a:pt x="122" y="368"/>
                    </a:lnTo>
                    <a:lnTo>
                      <a:pt x="129" y="351"/>
                    </a:lnTo>
                    <a:lnTo>
                      <a:pt x="136" y="334"/>
                    </a:lnTo>
                    <a:lnTo>
                      <a:pt x="140" y="318"/>
                    </a:lnTo>
                    <a:lnTo>
                      <a:pt x="143" y="300"/>
                    </a:lnTo>
                    <a:lnTo>
                      <a:pt x="147" y="283"/>
                    </a:lnTo>
                    <a:lnTo>
                      <a:pt x="148" y="267"/>
                    </a:lnTo>
                    <a:lnTo>
                      <a:pt x="149" y="250"/>
                    </a:lnTo>
                    <a:lnTo>
                      <a:pt x="148" y="233"/>
                    </a:lnTo>
                    <a:lnTo>
                      <a:pt x="147" y="217"/>
                    </a:lnTo>
                    <a:lnTo>
                      <a:pt x="143" y="200"/>
                    </a:lnTo>
                    <a:lnTo>
                      <a:pt x="140" y="183"/>
                    </a:lnTo>
                    <a:lnTo>
                      <a:pt x="136" y="167"/>
                    </a:lnTo>
                    <a:lnTo>
                      <a:pt x="129" y="150"/>
                    </a:lnTo>
                    <a:lnTo>
                      <a:pt x="122" y="133"/>
                    </a:lnTo>
                    <a:lnTo>
                      <a:pt x="116" y="117"/>
                    </a:lnTo>
                    <a:lnTo>
                      <a:pt x="107" y="101"/>
                    </a:lnTo>
                    <a:lnTo>
                      <a:pt x="98" y="85"/>
                    </a:lnTo>
                    <a:lnTo>
                      <a:pt x="87" y="70"/>
                    </a:lnTo>
                    <a:lnTo>
                      <a:pt x="77" y="55"/>
                    </a:lnTo>
                    <a:lnTo>
                      <a:pt x="65" y="41"/>
                    </a:lnTo>
                    <a:lnTo>
                      <a:pt x="52" y="28"/>
                    </a:lnTo>
                    <a:lnTo>
                      <a:pt x="39" y="15"/>
                    </a:lnTo>
                    <a:lnTo>
                      <a:pt x="26" y="3"/>
                    </a:lnTo>
                    <a:close/>
                  </a:path>
                </a:pathLst>
              </a:custGeom>
              <a:solidFill>
                <a:srgbClr val="1A2F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cs typeface="+mn-ea"/>
                  <a:sym typeface="+mn-lt"/>
                </a:endParaRPr>
              </a:p>
            </p:txBody>
          </p:sp>
          <p:sp>
            <p:nvSpPr>
              <p:cNvPr id="20" name="Freeform 354">
                <a:extLst>
                  <a:ext uri="{FF2B5EF4-FFF2-40B4-BE49-F238E27FC236}">
                    <a16:creationId xmlns:a16="http://schemas.microsoft.com/office/drawing/2014/main" id="{8ADDBEFE-910F-B81F-A310-7016AD548A1A}"/>
                  </a:ext>
                </a:extLst>
              </p:cNvPr>
              <p:cNvSpPr>
                <a:spLocks/>
              </p:cNvSpPr>
              <p:nvPr/>
            </p:nvSpPr>
            <p:spPr bwMode="auto">
              <a:xfrm>
                <a:off x="7769023" y="3187934"/>
                <a:ext cx="34500" cy="94876"/>
              </a:xfrm>
              <a:custGeom>
                <a:avLst/>
                <a:gdLst>
                  <a:gd name="T0" fmla="*/ 22 w 110"/>
                  <a:gd name="T1" fmla="*/ 1 h 305"/>
                  <a:gd name="T2" fmla="*/ 17 w 110"/>
                  <a:gd name="T3" fmla="*/ 0 h 305"/>
                  <a:gd name="T4" fmla="*/ 11 w 110"/>
                  <a:gd name="T5" fmla="*/ 1 h 305"/>
                  <a:gd name="T6" fmla="*/ 6 w 110"/>
                  <a:gd name="T7" fmla="*/ 3 h 305"/>
                  <a:gd name="T8" fmla="*/ 2 w 110"/>
                  <a:gd name="T9" fmla="*/ 9 h 305"/>
                  <a:gd name="T10" fmla="*/ 0 w 110"/>
                  <a:gd name="T11" fmla="*/ 14 h 305"/>
                  <a:gd name="T12" fmla="*/ 1 w 110"/>
                  <a:gd name="T13" fmla="*/ 21 h 305"/>
                  <a:gd name="T14" fmla="*/ 5 w 110"/>
                  <a:gd name="T15" fmla="*/ 25 h 305"/>
                  <a:gd name="T16" fmla="*/ 19 w 110"/>
                  <a:gd name="T17" fmla="*/ 37 h 305"/>
                  <a:gd name="T18" fmla="*/ 45 w 110"/>
                  <a:gd name="T19" fmla="*/ 62 h 305"/>
                  <a:gd name="T20" fmla="*/ 60 w 110"/>
                  <a:gd name="T21" fmla="*/ 84 h 305"/>
                  <a:gd name="T22" fmla="*/ 69 w 110"/>
                  <a:gd name="T23" fmla="*/ 102 h 305"/>
                  <a:gd name="T24" fmla="*/ 75 w 110"/>
                  <a:gd name="T25" fmla="*/ 121 h 305"/>
                  <a:gd name="T26" fmla="*/ 79 w 110"/>
                  <a:gd name="T27" fmla="*/ 141 h 305"/>
                  <a:gd name="T28" fmla="*/ 79 w 110"/>
                  <a:gd name="T29" fmla="*/ 163 h 305"/>
                  <a:gd name="T30" fmla="*/ 75 w 110"/>
                  <a:gd name="T31" fmla="*/ 184 h 305"/>
                  <a:gd name="T32" fmla="*/ 69 w 110"/>
                  <a:gd name="T33" fmla="*/ 203 h 305"/>
                  <a:gd name="T34" fmla="*/ 60 w 110"/>
                  <a:gd name="T35" fmla="*/ 220 h 305"/>
                  <a:gd name="T36" fmla="*/ 45 w 110"/>
                  <a:gd name="T37" fmla="*/ 243 h 305"/>
                  <a:gd name="T38" fmla="*/ 19 w 110"/>
                  <a:gd name="T39" fmla="*/ 267 h 305"/>
                  <a:gd name="T40" fmla="*/ 5 w 110"/>
                  <a:gd name="T41" fmla="*/ 279 h 305"/>
                  <a:gd name="T42" fmla="*/ 1 w 110"/>
                  <a:gd name="T43" fmla="*/ 284 h 305"/>
                  <a:gd name="T44" fmla="*/ 0 w 110"/>
                  <a:gd name="T45" fmla="*/ 290 h 305"/>
                  <a:gd name="T46" fmla="*/ 2 w 110"/>
                  <a:gd name="T47" fmla="*/ 295 h 305"/>
                  <a:gd name="T48" fmla="*/ 6 w 110"/>
                  <a:gd name="T49" fmla="*/ 301 h 305"/>
                  <a:gd name="T50" fmla="*/ 12 w 110"/>
                  <a:gd name="T51" fmla="*/ 304 h 305"/>
                  <a:gd name="T52" fmla="*/ 21 w 110"/>
                  <a:gd name="T53" fmla="*/ 304 h 305"/>
                  <a:gd name="T54" fmla="*/ 36 w 110"/>
                  <a:gd name="T55" fmla="*/ 294 h 305"/>
                  <a:gd name="T56" fmla="*/ 54 w 110"/>
                  <a:gd name="T57" fmla="*/ 279 h 305"/>
                  <a:gd name="T58" fmla="*/ 69 w 110"/>
                  <a:gd name="T59" fmla="*/ 261 h 305"/>
                  <a:gd name="T60" fmla="*/ 82 w 110"/>
                  <a:gd name="T61" fmla="*/ 243 h 305"/>
                  <a:gd name="T62" fmla="*/ 94 w 110"/>
                  <a:gd name="T63" fmla="*/ 224 h 305"/>
                  <a:gd name="T64" fmla="*/ 101 w 110"/>
                  <a:gd name="T65" fmla="*/ 204 h 305"/>
                  <a:gd name="T66" fmla="*/ 107 w 110"/>
                  <a:gd name="T67" fmla="*/ 184 h 305"/>
                  <a:gd name="T68" fmla="*/ 110 w 110"/>
                  <a:gd name="T69" fmla="*/ 163 h 305"/>
                  <a:gd name="T70" fmla="*/ 110 w 110"/>
                  <a:gd name="T71" fmla="*/ 142 h 305"/>
                  <a:gd name="T72" fmla="*/ 107 w 110"/>
                  <a:gd name="T73" fmla="*/ 121 h 305"/>
                  <a:gd name="T74" fmla="*/ 101 w 110"/>
                  <a:gd name="T75" fmla="*/ 101 h 305"/>
                  <a:gd name="T76" fmla="*/ 94 w 110"/>
                  <a:gd name="T77" fmla="*/ 81 h 305"/>
                  <a:gd name="T78" fmla="*/ 82 w 110"/>
                  <a:gd name="T79" fmla="*/ 62 h 305"/>
                  <a:gd name="T80" fmla="*/ 69 w 110"/>
                  <a:gd name="T81" fmla="*/ 43 h 305"/>
                  <a:gd name="T82" fmla="*/ 54 w 110"/>
                  <a:gd name="T83" fmla="*/ 26 h 305"/>
                  <a:gd name="T84" fmla="*/ 36 w 110"/>
                  <a:gd name="T85" fmla="*/ 1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0" h="305">
                    <a:moveTo>
                      <a:pt x="26" y="2"/>
                    </a:moveTo>
                    <a:lnTo>
                      <a:pt x="22" y="1"/>
                    </a:lnTo>
                    <a:lnTo>
                      <a:pt x="20" y="0"/>
                    </a:lnTo>
                    <a:lnTo>
                      <a:pt x="17" y="0"/>
                    </a:lnTo>
                    <a:lnTo>
                      <a:pt x="14" y="0"/>
                    </a:lnTo>
                    <a:lnTo>
                      <a:pt x="11" y="1"/>
                    </a:lnTo>
                    <a:lnTo>
                      <a:pt x="8" y="2"/>
                    </a:lnTo>
                    <a:lnTo>
                      <a:pt x="6" y="3"/>
                    </a:lnTo>
                    <a:lnTo>
                      <a:pt x="4" y="6"/>
                    </a:lnTo>
                    <a:lnTo>
                      <a:pt x="2" y="9"/>
                    </a:lnTo>
                    <a:lnTo>
                      <a:pt x="1" y="12"/>
                    </a:lnTo>
                    <a:lnTo>
                      <a:pt x="0" y="14"/>
                    </a:lnTo>
                    <a:lnTo>
                      <a:pt x="1" y="17"/>
                    </a:lnTo>
                    <a:lnTo>
                      <a:pt x="1" y="21"/>
                    </a:lnTo>
                    <a:lnTo>
                      <a:pt x="2" y="23"/>
                    </a:lnTo>
                    <a:lnTo>
                      <a:pt x="5" y="25"/>
                    </a:lnTo>
                    <a:lnTo>
                      <a:pt x="7" y="27"/>
                    </a:lnTo>
                    <a:lnTo>
                      <a:pt x="19" y="37"/>
                    </a:lnTo>
                    <a:lnTo>
                      <a:pt x="32" y="49"/>
                    </a:lnTo>
                    <a:lnTo>
                      <a:pt x="45" y="62"/>
                    </a:lnTo>
                    <a:lnTo>
                      <a:pt x="56" y="76"/>
                    </a:lnTo>
                    <a:lnTo>
                      <a:pt x="60" y="84"/>
                    </a:lnTo>
                    <a:lnTo>
                      <a:pt x="65" y="93"/>
                    </a:lnTo>
                    <a:lnTo>
                      <a:pt x="69" y="102"/>
                    </a:lnTo>
                    <a:lnTo>
                      <a:pt x="72" y="111"/>
                    </a:lnTo>
                    <a:lnTo>
                      <a:pt x="75" y="121"/>
                    </a:lnTo>
                    <a:lnTo>
                      <a:pt x="77" y="131"/>
                    </a:lnTo>
                    <a:lnTo>
                      <a:pt x="79" y="141"/>
                    </a:lnTo>
                    <a:lnTo>
                      <a:pt x="79" y="152"/>
                    </a:lnTo>
                    <a:lnTo>
                      <a:pt x="79" y="163"/>
                    </a:lnTo>
                    <a:lnTo>
                      <a:pt x="77" y="174"/>
                    </a:lnTo>
                    <a:lnTo>
                      <a:pt x="75" y="184"/>
                    </a:lnTo>
                    <a:lnTo>
                      <a:pt x="72" y="193"/>
                    </a:lnTo>
                    <a:lnTo>
                      <a:pt x="69" y="203"/>
                    </a:lnTo>
                    <a:lnTo>
                      <a:pt x="65" y="212"/>
                    </a:lnTo>
                    <a:lnTo>
                      <a:pt x="60" y="220"/>
                    </a:lnTo>
                    <a:lnTo>
                      <a:pt x="56" y="227"/>
                    </a:lnTo>
                    <a:lnTo>
                      <a:pt x="45" y="243"/>
                    </a:lnTo>
                    <a:lnTo>
                      <a:pt x="32" y="255"/>
                    </a:lnTo>
                    <a:lnTo>
                      <a:pt x="19" y="267"/>
                    </a:lnTo>
                    <a:lnTo>
                      <a:pt x="7" y="276"/>
                    </a:lnTo>
                    <a:lnTo>
                      <a:pt x="5" y="279"/>
                    </a:lnTo>
                    <a:lnTo>
                      <a:pt x="2" y="281"/>
                    </a:lnTo>
                    <a:lnTo>
                      <a:pt x="1" y="284"/>
                    </a:lnTo>
                    <a:lnTo>
                      <a:pt x="1" y="286"/>
                    </a:lnTo>
                    <a:lnTo>
                      <a:pt x="0" y="290"/>
                    </a:lnTo>
                    <a:lnTo>
                      <a:pt x="1" y="293"/>
                    </a:lnTo>
                    <a:lnTo>
                      <a:pt x="2" y="295"/>
                    </a:lnTo>
                    <a:lnTo>
                      <a:pt x="4" y="299"/>
                    </a:lnTo>
                    <a:lnTo>
                      <a:pt x="6" y="301"/>
                    </a:lnTo>
                    <a:lnTo>
                      <a:pt x="9" y="303"/>
                    </a:lnTo>
                    <a:lnTo>
                      <a:pt x="12" y="304"/>
                    </a:lnTo>
                    <a:lnTo>
                      <a:pt x="16" y="305"/>
                    </a:lnTo>
                    <a:lnTo>
                      <a:pt x="21" y="304"/>
                    </a:lnTo>
                    <a:lnTo>
                      <a:pt x="26" y="302"/>
                    </a:lnTo>
                    <a:lnTo>
                      <a:pt x="36" y="294"/>
                    </a:lnTo>
                    <a:lnTo>
                      <a:pt x="45" y="286"/>
                    </a:lnTo>
                    <a:lnTo>
                      <a:pt x="54" y="279"/>
                    </a:lnTo>
                    <a:lnTo>
                      <a:pt x="61" y="270"/>
                    </a:lnTo>
                    <a:lnTo>
                      <a:pt x="69" y="261"/>
                    </a:lnTo>
                    <a:lnTo>
                      <a:pt x="76" y="252"/>
                    </a:lnTo>
                    <a:lnTo>
                      <a:pt x="82" y="243"/>
                    </a:lnTo>
                    <a:lnTo>
                      <a:pt x="88" y="233"/>
                    </a:lnTo>
                    <a:lnTo>
                      <a:pt x="94" y="224"/>
                    </a:lnTo>
                    <a:lnTo>
                      <a:pt x="98" y="214"/>
                    </a:lnTo>
                    <a:lnTo>
                      <a:pt x="101" y="204"/>
                    </a:lnTo>
                    <a:lnTo>
                      <a:pt x="105" y="194"/>
                    </a:lnTo>
                    <a:lnTo>
                      <a:pt x="107" y="184"/>
                    </a:lnTo>
                    <a:lnTo>
                      <a:pt x="109" y="173"/>
                    </a:lnTo>
                    <a:lnTo>
                      <a:pt x="110" y="163"/>
                    </a:lnTo>
                    <a:lnTo>
                      <a:pt x="110" y="152"/>
                    </a:lnTo>
                    <a:lnTo>
                      <a:pt x="110" y="142"/>
                    </a:lnTo>
                    <a:lnTo>
                      <a:pt x="109" y="131"/>
                    </a:lnTo>
                    <a:lnTo>
                      <a:pt x="107" y="121"/>
                    </a:lnTo>
                    <a:lnTo>
                      <a:pt x="105" y="111"/>
                    </a:lnTo>
                    <a:lnTo>
                      <a:pt x="101" y="101"/>
                    </a:lnTo>
                    <a:lnTo>
                      <a:pt x="98" y="91"/>
                    </a:lnTo>
                    <a:lnTo>
                      <a:pt x="94" y="81"/>
                    </a:lnTo>
                    <a:lnTo>
                      <a:pt x="88" y="71"/>
                    </a:lnTo>
                    <a:lnTo>
                      <a:pt x="82" y="62"/>
                    </a:lnTo>
                    <a:lnTo>
                      <a:pt x="76" y="52"/>
                    </a:lnTo>
                    <a:lnTo>
                      <a:pt x="69" y="43"/>
                    </a:lnTo>
                    <a:lnTo>
                      <a:pt x="61" y="34"/>
                    </a:lnTo>
                    <a:lnTo>
                      <a:pt x="54" y="26"/>
                    </a:lnTo>
                    <a:lnTo>
                      <a:pt x="45" y="17"/>
                    </a:lnTo>
                    <a:lnTo>
                      <a:pt x="36" y="10"/>
                    </a:lnTo>
                    <a:lnTo>
                      <a:pt x="26"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cs typeface="+mn-ea"/>
                  <a:sym typeface="+mn-lt"/>
                </a:endParaRPr>
              </a:p>
            </p:txBody>
          </p:sp>
          <p:sp>
            <p:nvSpPr>
              <p:cNvPr id="21" name="Freeform 355">
                <a:extLst>
                  <a:ext uri="{FF2B5EF4-FFF2-40B4-BE49-F238E27FC236}">
                    <a16:creationId xmlns:a16="http://schemas.microsoft.com/office/drawing/2014/main" id="{39BCF7A8-6285-1A37-A6E3-1457761DFE11}"/>
                  </a:ext>
                </a:extLst>
              </p:cNvPr>
              <p:cNvSpPr>
                <a:spLocks noEditPoints="1"/>
              </p:cNvSpPr>
              <p:nvPr/>
            </p:nvSpPr>
            <p:spPr bwMode="auto">
              <a:xfrm>
                <a:off x="7587897" y="3110308"/>
                <a:ext cx="154019" cy="247662"/>
              </a:xfrm>
              <a:custGeom>
                <a:avLst/>
                <a:gdLst>
                  <a:gd name="T0" fmla="*/ 224 w 497"/>
                  <a:gd name="T1" fmla="*/ 531 h 807"/>
                  <a:gd name="T2" fmla="*/ 213 w 497"/>
                  <a:gd name="T3" fmla="*/ 527 h 807"/>
                  <a:gd name="T4" fmla="*/ 67 w 497"/>
                  <a:gd name="T5" fmla="*/ 526 h 807"/>
                  <a:gd name="T6" fmla="*/ 52 w 497"/>
                  <a:gd name="T7" fmla="*/ 519 h 807"/>
                  <a:gd name="T8" fmla="*/ 41 w 497"/>
                  <a:gd name="T9" fmla="*/ 508 h 807"/>
                  <a:gd name="T10" fmla="*/ 34 w 497"/>
                  <a:gd name="T11" fmla="*/ 492 h 807"/>
                  <a:gd name="T12" fmla="*/ 31 w 497"/>
                  <a:gd name="T13" fmla="*/ 356 h 807"/>
                  <a:gd name="T14" fmla="*/ 33 w 497"/>
                  <a:gd name="T15" fmla="*/ 341 h 807"/>
                  <a:gd name="T16" fmla="*/ 37 w 497"/>
                  <a:gd name="T17" fmla="*/ 326 h 807"/>
                  <a:gd name="T18" fmla="*/ 48 w 497"/>
                  <a:gd name="T19" fmla="*/ 314 h 807"/>
                  <a:gd name="T20" fmla="*/ 55 w 497"/>
                  <a:gd name="T21" fmla="*/ 310 h 807"/>
                  <a:gd name="T22" fmla="*/ 65 w 497"/>
                  <a:gd name="T23" fmla="*/ 309 h 807"/>
                  <a:gd name="T24" fmla="*/ 205 w 497"/>
                  <a:gd name="T25" fmla="*/ 309 h 807"/>
                  <a:gd name="T26" fmla="*/ 211 w 497"/>
                  <a:gd name="T27" fmla="*/ 307 h 807"/>
                  <a:gd name="T28" fmla="*/ 466 w 497"/>
                  <a:gd name="T29" fmla="*/ 52 h 807"/>
                  <a:gd name="T30" fmla="*/ 487 w 497"/>
                  <a:gd name="T31" fmla="*/ 0 h 807"/>
                  <a:gd name="T32" fmla="*/ 478 w 497"/>
                  <a:gd name="T33" fmla="*/ 0 h 807"/>
                  <a:gd name="T34" fmla="*/ 471 w 497"/>
                  <a:gd name="T35" fmla="*/ 5 h 807"/>
                  <a:gd name="T36" fmla="*/ 65 w 497"/>
                  <a:gd name="T37" fmla="*/ 278 h 807"/>
                  <a:gd name="T38" fmla="*/ 51 w 497"/>
                  <a:gd name="T39" fmla="*/ 279 h 807"/>
                  <a:gd name="T40" fmla="*/ 38 w 497"/>
                  <a:gd name="T41" fmla="*/ 284 h 807"/>
                  <a:gd name="T42" fmla="*/ 27 w 497"/>
                  <a:gd name="T43" fmla="*/ 290 h 807"/>
                  <a:gd name="T44" fmla="*/ 18 w 497"/>
                  <a:gd name="T45" fmla="*/ 300 h 807"/>
                  <a:gd name="T46" fmla="*/ 11 w 497"/>
                  <a:gd name="T47" fmla="*/ 311 h 807"/>
                  <a:gd name="T48" fmla="*/ 5 w 497"/>
                  <a:gd name="T49" fmla="*/ 325 h 807"/>
                  <a:gd name="T50" fmla="*/ 1 w 497"/>
                  <a:gd name="T51" fmla="*/ 339 h 807"/>
                  <a:gd name="T52" fmla="*/ 0 w 497"/>
                  <a:gd name="T53" fmla="*/ 356 h 807"/>
                  <a:gd name="T54" fmla="*/ 2 w 497"/>
                  <a:gd name="T55" fmla="*/ 491 h 807"/>
                  <a:gd name="T56" fmla="*/ 5 w 497"/>
                  <a:gd name="T57" fmla="*/ 506 h 807"/>
                  <a:gd name="T58" fmla="*/ 11 w 497"/>
                  <a:gd name="T59" fmla="*/ 519 h 807"/>
                  <a:gd name="T60" fmla="*/ 18 w 497"/>
                  <a:gd name="T61" fmla="*/ 530 h 807"/>
                  <a:gd name="T62" fmla="*/ 28 w 497"/>
                  <a:gd name="T63" fmla="*/ 541 h 807"/>
                  <a:gd name="T64" fmla="*/ 41 w 497"/>
                  <a:gd name="T65" fmla="*/ 549 h 807"/>
                  <a:gd name="T66" fmla="*/ 54 w 497"/>
                  <a:gd name="T67" fmla="*/ 555 h 807"/>
                  <a:gd name="T68" fmla="*/ 68 w 497"/>
                  <a:gd name="T69" fmla="*/ 558 h 807"/>
                  <a:gd name="T70" fmla="*/ 207 w 497"/>
                  <a:gd name="T71" fmla="*/ 558 h 807"/>
                  <a:gd name="T72" fmla="*/ 476 w 497"/>
                  <a:gd name="T73" fmla="*/ 806 h 807"/>
                  <a:gd name="T74" fmla="*/ 485 w 497"/>
                  <a:gd name="T75" fmla="*/ 806 h 807"/>
                  <a:gd name="T76" fmla="*/ 492 w 497"/>
                  <a:gd name="T77" fmla="*/ 802 h 807"/>
                  <a:gd name="T78" fmla="*/ 496 w 497"/>
                  <a:gd name="T79" fmla="*/ 796 h 807"/>
                  <a:gd name="T80" fmla="*/ 497 w 497"/>
                  <a:gd name="T81" fmla="*/ 16 h 807"/>
                  <a:gd name="T82" fmla="*/ 495 w 497"/>
                  <a:gd name="T83" fmla="*/ 7 h 807"/>
                  <a:gd name="T84" fmla="*/ 487 w 497"/>
                  <a:gd name="T85" fmla="*/ 0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7" h="807">
                    <a:moveTo>
                      <a:pt x="466" y="756"/>
                    </a:moveTo>
                    <a:lnTo>
                      <a:pt x="224" y="531"/>
                    </a:lnTo>
                    <a:lnTo>
                      <a:pt x="219" y="528"/>
                    </a:lnTo>
                    <a:lnTo>
                      <a:pt x="213" y="527"/>
                    </a:lnTo>
                    <a:lnTo>
                      <a:pt x="76" y="527"/>
                    </a:lnTo>
                    <a:lnTo>
                      <a:pt x="67" y="526"/>
                    </a:lnTo>
                    <a:lnTo>
                      <a:pt x="60" y="524"/>
                    </a:lnTo>
                    <a:lnTo>
                      <a:pt x="52" y="519"/>
                    </a:lnTo>
                    <a:lnTo>
                      <a:pt x="45" y="514"/>
                    </a:lnTo>
                    <a:lnTo>
                      <a:pt x="41" y="508"/>
                    </a:lnTo>
                    <a:lnTo>
                      <a:pt x="36" y="500"/>
                    </a:lnTo>
                    <a:lnTo>
                      <a:pt x="34" y="492"/>
                    </a:lnTo>
                    <a:lnTo>
                      <a:pt x="33" y="484"/>
                    </a:lnTo>
                    <a:lnTo>
                      <a:pt x="31" y="356"/>
                    </a:lnTo>
                    <a:lnTo>
                      <a:pt x="32" y="349"/>
                    </a:lnTo>
                    <a:lnTo>
                      <a:pt x="33" y="341"/>
                    </a:lnTo>
                    <a:lnTo>
                      <a:pt x="34" y="334"/>
                    </a:lnTo>
                    <a:lnTo>
                      <a:pt x="37" y="326"/>
                    </a:lnTo>
                    <a:lnTo>
                      <a:pt x="42" y="319"/>
                    </a:lnTo>
                    <a:lnTo>
                      <a:pt x="48" y="314"/>
                    </a:lnTo>
                    <a:lnTo>
                      <a:pt x="52" y="312"/>
                    </a:lnTo>
                    <a:lnTo>
                      <a:pt x="55" y="310"/>
                    </a:lnTo>
                    <a:lnTo>
                      <a:pt x="60" y="309"/>
                    </a:lnTo>
                    <a:lnTo>
                      <a:pt x="65" y="309"/>
                    </a:lnTo>
                    <a:lnTo>
                      <a:pt x="202" y="309"/>
                    </a:lnTo>
                    <a:lnTo>
                      <a:pt x="205" y="309"/>
                    </a:lnTo>
                    <a:lnTo>
                      <a:pt x="207" y="308"/>
                    </a:lnTo>
                    <a:lnTo>
                      <a:pt x="211" y="307"/>
                    </a:lnTo>
                    <a:lnTo>
                      <a:pt x="213" y="305"/>
                    </a:lnTo>
                    <a:lnTo>
                      <a:pt x="466" y="52"/>
                    </a:lnTo>
                    <a:lnTo>
                      <a:pt x="466" y="756"/>
                    </a:lnTo>
                    <a:close/>
                    <a:moveTo>
                      <a:pt x="487" y="0"/>
                    </a:moveTo>
                    <a:lnTo>
                      <a:pt x="483" y="0"/>
                    </a:lnTo>
                    <a:lnTo>
                      <a:pt x="478" y="0"/>
                    </a:lnTo>
                    <a:lnTo>
                      <a:pt x="474" y="1"/>
                    </a:lnTo>
                    <a:lnTo>
                      <a:pt x="471" y="5"/>
                    </a:lnTo>
                    <a:lnTo>
                      <a:pt x="195" y="278"/>
                    </a:lnTo>
                    <a:lnTo>
                      <a:pt x="65" y="278"/>
                    </a:lnTo>
                    <a:lnTo>
                      <a:pt x="57" y="278"/>
                    </a:lnTo>
                    <a:lnTo>
                      <a:pt x="51" y="279"/>
                    </a:lnTo>
                    <a:lnTo>
                      <a:pt x="44" y="281"/>
                    </a:lnTo>
                    <a:lnTo>
                      <a:pt x="38" y="284"/>
                    </a:lnTo>
                    <a:lnTo>
                      <a:pt x="33" y="287"/>
                    </a:lnTo>
                    <a:lnTo>
                      <a:pt x="27" y="290"/>
                    </a:lnTo>
                    <a:lnTo>
                      <a:pt x="23" y="295"/>
                    </a:lnTo>
                    <a:lnTo>
                      <a:pt x="18" y="300"/>
                    </a:lnTo>
                    <a:lnTo>
                      <a:pt x="14" y="305"/>
                    </a:lnTo>
                    <a:lnTo>
                      <a:pt x="11" y="311"/>
                    </a:lnTo>
                    <a:lnTo>
                      <a:pt x="7" y="318"/>
                    </a:lnTo>
                    <a:lnTo>
                      <a:pt x="5" y="325"/>
                    </a:lnTo>
                    <a:lnTo>
                      <a:pt x="3" y="331"/>
                    </a:lnTo>
                    <a:lnTo>
                      <a:pt x="1" y="339"/>
                    </a:lnTo>
                    <a:lnTo>
                      <a:pt x="0" y="348"/>
                    </a:lnTo>
                    <a:lnTo>
                      <a:pt x="0" y="356"/>
                    </a:lnTo>
                    <a:lnTo>
                      <a:pt x="2" y="484"/>
                    </a:lnTo>
                    <a:lnTo>
                      <a:pt x="2" y="491"/>
                    </a:lnTo>
                    <a:lnTo>
                      <a:pt x="3" y="498"/>
                    </a:lnTo>
                    <a:lnTo>
                      <a:pt x="5" y="506"/>
                    </a:lnTo>
                    <a:lnTo>
                      <a:pt x="7" y="512"/>
                    </a:lnTo>
                    <a:lnTo>
                      <a:pt x="11" y="519"/>
                    </a:lnTo>
                    <a:lnTo>
                      <a:pt x="14" y="525"/>
                    </a:lnTo>
                    <a:lnTo>
                      <a:pt x="18" y="530"/>
                    </a:lnTo>
                    <a:lnTo>
                      <a:pt x="24" y="536"/>
                    </a:lnTo>
                    <a:lnTo>
                      <a:pt x="28" y="541"/>
                    </a:lnTo>
                    <a:lnTo>
                      <a:pt x="35" y="545"/>
                    </a:lnTo>
                    <a:lnTo>
                      <a:pt x="41" y="549"/>
                    </a:lnTo>
                    <a:lnTo>
                      <a:pt x="47" y="552"/>
                    </a:lnTo>
                    <a:lnTo>
                      <a:pt x="54" y="555"/>
                    </a:lnTo>
                    <a:lnTo>
                      <a:pt x="61" y="556"/>
                    </a:lnTo>
                    <a:lnTo>
                      <a:pt x="68" y="558"/>
                    </a:lnTo>
                    <a:lnTo>
                      <a:pt x="76" y="558"/>
                    </a:lnTo>
                    <a:lnTo>
                      <a:pt x="207" y="558"/>
                    </a:lnTo>
                    <a:lnTo>
                      <a:pt x="471" y="802"/>
                    </a:lnTo>
                    <a:lnTo>
                      <a:pt x="476" y="806"/>
                    </a:lnTo>
                    <a:lnTo>
                      <a:pt x="482" y="807"/>
                    </a:lnTo>
                    <a:lnTo>
                      <a:pt x="485" y="806"/>
                    </a:lnTo>
                    <a:lnTo>
                      <a:pt x="487" y="805"/>
                    </a:lnTo>
                    <a:lnTo>
                      <a:pt x="492" y="802"/>
                    </a:lnTo>
                    <a:lnTo>
                      <a:pt x="495" y="799"/>
                    </a:lnTo>
                    <a:lnTo>
                      <a:pt x="496" y="796"/>
                    </a:lnTo>
                    <a:lnTo>
                      <a:pt x="497" y="791"/>
                    </a:lnTo>
                    <a:lnTo>
                      <a:pt x="497" y="16"/>
                    </a:lnTo>
                    <a:lnTo>
                      <a:pt x="496" y="10"/>
                    </a:lnTo>
                    <a:lnTo>
                      <a:pt x="495" y="7"/>
                    </a:lnTo>
                    <a:lnTo>
                      <a:pt x="492" y="4"/>
                    </a:lnTo>
                    <a:lnTo>
                      <a:pt x="487" y="0"/>
                    </a:lnTo>
                    <a:close/>
                  </a:path>
                </a:pathLst>
              </a:custGeom>
              <a:solidFill>
                <a:srgbClr val="1A2F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cs typeface="+mn-ea"/>
                  <a:sym typeface="+mn-lt"/>
                </a:endParaRPr>
              </a:p>
            </p:txBody>
          </p:sp>
        </p:grpSp>
      </p:grpSp>
      <p:sp>
        <p:nvSpPr>
          <p:cNvPr id="2" name="TextBox 1">
            <a:extLst>
              <a:ext uri="{FF2B5EF4-FFF2-40B4-BE49-F238E27FC236}">
                <a16:creationId xmlns:a16="http://schemas.microsoft.com/office/drawing/2014/main" id="{BC25F3D6-9554-F927-CE4D-F833C5F630B2}"/>
              </a:ext>
            </a:extLst>
          </p:cNvPr>
          <p:cNvSpPr txBox="1"/>
          <p:nvPr/>
        </p:nvSpPr>
        <p:spPr>
          <a:xfrm>
            <a:off x="1669118" y="1662015"/>
            <a:ext cx="4797423" cy="510778"/>
          </a:xfrm>
          <a:prstGeom prst="roundRect">
            <a:avLst/>
          </a:prstGeom>
          <a:solidFill>
            <a:srgbClr val="1A2F64"/>
          </a:solidFill>
          <a:effectLst>
            <a:outerShdw blurRad="254000" dist="254000" dir="8100000" algn="tr" rotWithShape="0">
              <a:schemeClr val="bg1">
                <a:lumMod val="50000"/>
                <a:alpha val="40000"/>
              </a:schemeClr>
            </a:outerShdw>
          </a:effectLst>
        </p:spPr>
        <p:txBody>
          <a:bodyPr wrap="square" rtlCol="0">
            <a:spAutoFit/>
          </a:bodyPr>
          <a:lstStyle/>
          <a:p>
            <a:pPr algn="ctr"/>
            <a:r>
              <a:rPr lang="en-US" altLang="zh-CN" sz="2400" b="1" dirty="0">
                <a:solidFill>
                  <a:srgbClr val="F2DD9C"/>
                </a:solidFill>
                <a:cs typeface="+mn-ea"/>
                <a:sym typeface="+mn-lt"/>
              </a:rPr>
              <a:t>Add the title text here</a:t>
            </a:r>
            <a:endParaRPr lang="zh-CN" altLang="en-US" sz="2400" b="1" dirty="0">
              <a:solidFill>
                <a:srgbClr val="F2DD9C"/>
              </a:solidFill>
              <a:cs typeface="+mn-ea"/>
              <a:sym typeface="+mn-lt"/>
            </a:endParaRPr>
          </a:p>
        </p:txBody>
      </p:sp>
      <p:grpSp>
        <p:nvGrpSpPr>
          <p:cNvPr id="7" name="组合 6" descr="e7d195523061f1c074694c8bbf98be7b1e4b015d796375963FD28840057458461C7CA0DAD340D15583DEDFC2E3241C4F392EF3A8B4D067B40CF4F149DD7E51F346B0CAB1BCCF6DB2480C67273C6C9E4C056C4FBD345740721062CE11E543A185471B5A77768547FF895EFC53A478B41CA1B6FA97BD8C0F034C6AADAFCD766316A354503CCFB9576F">
            <a:extLst>
              <a:ext uri="{FF2B5EF4-FFF2-40B4-BE49-F238E27FC236}">
                <a16:creationId xmlns:a16="http://schemas.microsoft.com/office/drawing/2014/main" id="{268FBCC3-CD8A-E7E8-DADC-4BA4AE824607}"/>
              </a:ext>
            </a:extLst>
          </p:cNvPr>
          <p:cNvGrpSpPr/>
          <p:nvPr/>
        </p:nvGrpSpPr>
        <p:grpSpPr>
          <a:xfrm>
            <a:off x="8431934" y="916986"/>
            <a:ext cx="2540000" cy="5084288"/>
            <a:chOff x="4826000" y="886856"/>
            <a:chExt cx="2540000" cy="5084288"/>
          </a:xfrm>
        </p:grpSpPr>
        <p:pic>
          <p:nvPicPr>
            <p:cNvPr id="8" name="图片 7" descr="图片包含 游戏机&#10;&#10;描述已自动生成">
              <a:extLst>
                <a:ext uri="{FF2B5EF4-FFF2-40B4-BE49-F238E27FC236}">
                  <a16:creationId xmlns:a16="http://schemas.microsoft.com/office/drawing/2014/main" id="{275650CF-F2D3-7CDF-D196-966AD0494B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000" y="886856"/>
              <a:ext cx="2540000" cy="5084288"/>
            </a:xfrm>
            <a:prstGeom prst="rect">
              <a:avLst/>
            </a:prstGeom>
          </p:spPr>
        </p:pic>
        <p:sp>
          <p:nvSpPr>
            <p:cNvPr id="9" name="矩形: 圆角 8">
              <a:extLst>
                <a:ext uri="{FF2B5EF4-FFF2-40B4-BE49-F238E27FC236}">
                  <a16:creationId xmlns:a16="http://schemas.microsoft.com/office/drawing/2014/main" id="{899CEA9E-A0E0-FF19-74B2-510113487000}"/>
                </a:ext>
              </a:extLst>
            </p:cNvPr>
            <p:cNvSpPr/>
            <p:nvPr/>
          </p:nvSpPr>
          <p:spPr>
            <a:xfrm>
              <a:off x="4963583" y="1011766"/>
              <a:ext cx="2264834" cy="4830234"/>
            </a:xfrm>
            <a:prstGeom prst="roundRect">
              <a:avLst>
                <a:gd name="adj" fmla="val 11657"/>
              </a:avLst>
            </a:prstGeom>
            <a:blipFill dpi="0" rotWithShape="1">
              <a:blip r:embed="rId3">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txBody>
            <a:bodyPr rtlCol="0" anchor="ctr"/>
            <a:lstStyle/>
            <a:p>
              <a:pPr algn="ctr">
                <a:defRPr/>
              </a:pPr>
              <a:endParaRPr lang="zh-CN" altLang="en-US" kern="0">
                <a:solidFill>
                  <a:prstClr val="white"/>
                </a:solidFill>
                <a:cs typeface="+mn-ea"/>
                <a:sym typeface="+mn-lt"/>
              </a:endParaRPr>
            </a:p>
          </p:txBody>
        </p:sp>
      </p:grpSp>
      <p:grpSp>
        <p:nvGrpSpPr>
          <p:cNvPr id="10" name="组合 9">
            <a:extLst>
              <a:ext uri="{FF2B5EF4-FFF2-40B4-BE49-F238E27FC236}">
                <a16:creationId xmlns:a16="http://schemas.microsoft.com/office/drawing/2014/main" id="{A07CD93E-A1BA-D9FA-892B-0C41D4BF300D}"/>
              </a:ext>
            </a:extLst>
          </p:cNvPr>
          <p:cNvGrpSpPr/>
          <p:nvPr/>
        </p:nvGrpSpPr>
        <p:grpSpPr>
          <a:xfrm>
            <a:off x="845815" y="4034704"/>
            <a:ext cx="1964401" cy="824999"/>
            <a:chOff x="650650" y="5029969"/>
            <a:chExt cx="1964401" cy="824999"/>
          </a:xfrm>
        </p:grpSpPr>
        <p:sp>
          <p:nvSpPr>
            <p:cNvPr id="11" name="TextBox 27">
              <a:extLst>
                <a:ext uri="{FF2B5EF4-FFF2-40B4-BE49-F238E27FC236}">
                  <a16:creationId xmlns:a16="http://schemas.microsoft.com/office/drawing/2014/main" id="{0E62C8AE-8C07-662A-A5B3-203E347F8AC6}"/>
                </a:ext>
              </a:extLst>
            </p:cNvPr>
            <p:cNvSpPr txBox="1"/>
            <p:nvPr/>
          </p:nvSpPr>
          <p:spPr>
            <a:xfrm>
              <a:off x="912942" y="5029969"/>
              <a:ext cx="1439818" cy="369332"/>
            </a:xfrm>
            <a:prstGeom prst="rect">
              <a:avLst/>
            </a:prstGeom>
            <a:noFill/>
          </p:spPr>
          <p:txBody>
            <a:bodyPr wrap="none" rtlCol="0">
              <a:spAutoFit/>
            </a:bodyPr>
            <a:lstStyle/>
            <a:p>
              <a:pPr algn="ctr"/>
              <a:r>
                <a:rPr lang="en-US" altLang="zh-CN" b="1" dirty="0">
                  <a:solidFill>
                    <a:srgbClr val="1A2F64"/>
                  </a:solidFill>
                  <a:cs typeface="+mn-ea"/>
                  <a:sym typeface="+mn-lt"/>
                </a:rPr>
                <a:t>Add title text</a:t>
              </a:r>
              <a:endParaRPr lang="zh-CN" altLang="en-US" b="1" dirty="0">
                <a:solidFill>
                  <a:srgbClr val="1A2F64"/>
                </a:solidFill>
                <a:cs typeface="+mn-ea"/>
                <a:sym typeface="+mn-lt"/>
              </a:endParaRPr>
            </a:p>
          </p:txBody>
        </p:sp>
        <p:sp>
          <p:nvSpPr>
            <p:cNvPr id="12" name="Rectangle 28">
              <a:extLst>
                <a:ext uri="{FF2B5EF4-FFF2-40B4-BE49-F238E27FC236}">
                  <a16:creationId xmlns:a16="http://schemas.microsoft.com/office/drawing/2014/main" id="{BB733D31-52D0-11E6-0606-88039C3C39F3}"/>
                </a:ext>
              </a:extLst>
            </p:cNvPr>
            <p:cNvSpPr/>
            <p:nvPr/>
          </p:nvSpPr>
          <p:spPr>
            <a:xfrm>
              <a:off x="650650" y="5318026"/>
              <a:ext cx="1964401" cy="536942"/>
            </a:xfrm>
            <a:prstGeom prst="rect">
              <a:avLst/>
            </a:prstGeom>
          </p:spPr>
          <p:txBody>
            <a:bodyPr wrap="square">
              <a:spAutoFit/>
            </a:bodyPr>
            <a:lstStyle/>
            <a:p>
              <a:pPr algn="ctr">
                <a:lnSpc>
                  <a:spcPct val="125000"/>
                </a:lnSpc>
              </a:pPr>
              <a:r>
                <a:rPr lang="en-US" altLang="zh-CN" sz="1200" dirty="0">
                  <a:solidFill>
                    <a:schemeClr val="bg1">
                      <a:lumMod val="50000"/>
                    </a:schemeClr>
                  </a:solidFill>
                  <a:cs typeface="+mn-ea"/>
                  <a:sym typeface="+mn-lt"/>
                </a:rPr>
                <a:t>Click here to add content, content to match the title. </a:t>
              </a:r>
              <a:endParaRPr lang="zh-CN" altLang="en-US" sz="1200" dirty="0">
                <a:solidFill>
                  <a:schemeClr val="bg1">
                    <a:lumMod val="50000"/>
                  </a:schemeClr>
                </a:solidFill>
                <a:cs typeface="+mn-ea"/>
                <a:sym typeface="+mn-lt"/>
              </a:endParaRPr>
            </a:p>
          </p:txBody>
        </p:sp>
      </p:grpSp>
      <p:grpSp>
        <p:nvGrpSpPr>
          <p:cNvPr id="13" name="组合 12">
            <a:extLst>
              <a:ext uri="{FF2B5EF4-FFF2-40B4-BE49-F238E27FC236}">
                <a16:creationId xmlns:a16="http://schemas.microsoft.com/office/drawing/2014/main" id="{642D8286-33B6-67F8-D098-0D9925BFAD18}"/>
              </a:ext>
            </a:extLst>
          </p:cNvPr>
          <p:cNvGrpSpPr/>
          <p:nvPr/>
        </p:nvGrpSpPr>
        <p:grpSpPr>
          <a:xfrm>
            <a:off x="5393094" y="4034704"/>
            <a:ext cx="2016982" cy="824999"/>
            <a:chOff x="5197929" y="5029969"/>
            <a:chExt cx="2016982" cy="824999"/>
          </a:xfrm>
        </p:grpSpPr>
        <p:sp>
          <p:nvSpPr>
            <p:cNvPr id="22" name="TextBox 29">
              <a:extLst>
                <a:ext uri="{FF2B5EF4-FFF2-40B4-BE49-F238E27FC236}">
                  <a16:creationId xmlns:a16="http://schemas.microsoft.com/office/drawing/2014/main" id="{41FF64E3-C742-061C-3378-58B98809B5DD}"/>
                </a:ext>
              </a:extLst>
            </p:cNvPr>
            <p:cNvSpPr txBox="1"/>
            <p:nvPr/>
          </p:nvSpPr>
          <p:spPr>
            <a:xfrm>
              <a:off x="5468185" y="5029969"/>
              <a:ext cx="1439818" cy="369332"/>
            </a:xfrm>
            <a:prstGeom prst="rect">
              <a:avLst/>
            </a:prstGeom>
            <a:noFill/>
          </p:spPr>
          <p:txBody>
            <a:bodyPr wrap="none" rtlCol="0">
              <a:spAutoFit/>
            </a:bodyPr>
            <a:lstStyle/>
            <a:p>
              <a:pPr algn="ctr"/>
              <a:r>
                <a:rPr lang="en-US" altLang="zh-CN" b="1" dirty="0">
                  <a:solidFill>
                    <a:srgbClr val="1A2F64"/>
                  </a:solidFill>
                  <a:cs typeface="+mn-ea"/>
                  <a:sym typeface="+mn-lt"/>
                </a:rPr>
                <a:t>Add title text</a:t>
              </a:r>
              <a:endParaRPr lang="zh-CN" altLang="en-US" b="1" dirty="0">
                <a:solidFill>
                  <a:srgbClr val="1A2F64"/>
                </a:solidFill>
                <a:cs typeface="+mn-ea"/>
                <a:sym typeface="+mn-lt"/>
              </a:endParaRPr>
            </a:p>
          </p:txBody>
        </p:sp>
        <p:sp>
          <p:nvSpPr>
            <p:cNvPr id="23" name="Rectangle 30">
              <a:extLst>
                <a:ext uri="{FF2B5EF4-FFF2-40B4-BE49-F238E27FC236}">
                  <a16:creationId xmlns:a16="http://schemas.microsoft.com/office/drawing/2014/main" id="{8F087B95-C5CE-336C-6687-C1647AFCC753}"/>
                </a:ext>
              </a:extLst>
            </p:cNvPr>
            <p:cNvSpPr/>
            <p:nvPr/>
          </p:nvSpPr>
          <p:spPr>
            <a:xfrm>
              <a:off x="5197929" y="5318026"/>
              <a:ext cx="2016982" cy="536942"/>
            </a:xfrm>
            <a:prstGeom prst="rect">
              <a:avLst/>
            </a:prstGeom>
          </p:spPr>
          <p:txBody>
            <a:bodyPr wrap="square">
              <a:spAutoFit/>
            </a:bodyPr>
            <a:lstStyle/>
            <a:p>
              <a:pPr algn="ctr">
                <a:lnSpc>
                  <a:spcPct val="125000"/>
                </a:lnSpc>
              </a:pPr>
              <a:r>
                <a:rPr lang="en-US" altLang="zh-CN" sz="1200" dirty="0">
                  <a:solidFill>
                    <a:schemeClr val="bg1">
                      <a:lumMod val="50000"/>
                    </a:schemeClr>
                  </a:solidFill>
                  <a:cs typeface="+mn-ea"/>
                  <a:sym typeface="+mn-lt"/>
                </a:rPr>
                <a:t>Click here to add content, content to match the title. </a:t>
              </a:r>
              <a:endParaRPr lang="zh-CN" altLang="en-US" sz="1200" dirty="0">
                <a:solidFill>
                  <a:schemeClr val="bg1">
                    <a:lumMod val="50000"/>
                  </a:schemeClr>
                </a:solidFill>
                <a:cs typeface="+mn-ea"/>
                <a:sym typeface="+mn-lt"/>
              </a:endParaRPr>
            </a:p>
          </p:txBody>
        </p:sp>
      </p:grpSp>
      <p:grpSp>
        <p:nvGrpSpPr>
          <p:cNvPr id="24" name="组合 23">
            <a:extLst>
              <a:ext uri="{FF2B5EF4-FFF2-40B4-BE49-F238E27FC236}">
                <a16:creationId xmlns:a16="http://schemas.microsoft.com/office/drawing/2014/main" id="{55EDEFB7-7FB3-278F-7686-7551C0A58488}"/>
              </a:ext>
            </a:extLst>
          </p:cNvPr>
          <p:cNvGrpSpPr/>
          <p:nvPr/>
        </p:nvGrpSpPr>
        <p:grpSpPr>
          <a:xfrm>
            <a:off x="3089373" y="4034704"/>
            <a:ext cx="2032527" cy="824999"/>
            <a:chOff x="2894208" y="5029969"/>
            <a:chExt cx="2032527" cy="824999"/>
          </a:xfrm>
        </p:grpSpPr>
        <p:sp>
          <p:nvSpPr>
            <p:cNvPr id="25" name="TextBox 31">
              <a:extLst>
                <a:ext uri="{FF2B5EF4-FFF2-40B4-BE49-F238E27FC236}">
                  <a16:creationId xmlns:a16="http://schemas.microsoft.com/office/drawing/2014/main" id="{6838BA2A-AD50-A76C-895F-0AD9BC15209E}"/>
                </a:ext>
              </a:extLst>
            </p:cNvPr>
            <p:cNvSpPr txBox="1"/>
            <p:nvPr/>
          </p:nvSpPr>
          <p:spPr>
            <a:xfrm>
              <a:off x="3191922" y="5029969"/>
              <a:ext cx="1439818" cy="369332"/>
            </a:xfrm>
            <a:prstGeom prst="rect">
              <a:avLst/>
            </a:prstGeom>
            <a:noFill/>
          </p:spPr>
          <p:txBody>
            <a:bodyPr wrap="none" rtlCol="0">
              <a:spAutoFit/>
            </a:bodyPr>
            <a:lstStyle/>
            <a:p>
              <a:pPr algn="ctr"/>
              <a:r>
                <a:rPr lang="en-US" altLang="zh-CN" b="1" dirty="0">
                  <a:solidFill>
                    <a:srgbClr val="1A2F64"/>
                  </a:solidFill>
                  <a:cs typeface="+mn-ea"/>
                  <a:sym typeface="+mn-lt"/>
                </a:rPr>
                <a:t>Add title text</a:t>
              </a:r>
              <a:endParaRPr lang="zh-CN" altLang="en-US" b="1" dirty="0">
                <a:solidFill>
                  <a:srgbClr val="1A2F64"/>
                </a:solidFill>
                <a:cs typeface="+mn-ea"/>
                <a:sym typeface="+mn-lt"/>
              </a:endParaRPr>
            </a:p>
          </p:txBody>
        </p:sp>
        <p:sp>
          <p:nvSpPr>
            <p:cNvPr id="26" name="Rectangle 32">
              <a:extLst>
                <a:ext uri="{FF2B5EF4-FFF2-40B4-BE49-F238E27FC236}">
                  <a16:creationId xmlns:a16="http://schemas.microsoft.com/office/drawing/2014/main" id="{831C35ED-DD5A-BA66-9F54-8421F348533D}"/>
                </a:ext>
              </a:extLst>
            </p:cNvPr>
            <p:cNvSpPr/>
            <p:nvPr/>
          </p:nvSpPr>
          <p:spPr>
            <a:xfrm>
              <a:off x="2894208" y="5318026"/>
              <a:ext cx="2032527" cy="536942"/>
            </a:xfrm>
            <a:prstGeom prst="rect">
              <a:avLst/>
            </a:prstGeom>
          </p:spPr>
          <p:txBody>
            <a:bodyPr wrap="square">
              <a:spAutoFit/>
            </a:bodyPr>
            <a:lstStyle/>
            <a:p>
              <a:pPr algn="ctr">
                <a:lnSpc>
                  <a:spcPct val="125000"/>
                </a:lnSpc>
              </a:pPr>
              <a:r>
                <a:rPr lang="en-US" altLang="zh-CN" sz="1200" dirty="0">
                  <a:solidFill>
                    <a:schemeClr val="bg1">
                      <a:lumMod val="50000"/>
                    </a:schemeClr>
                  </a:solidFill>
                  <a:cs typeface="+mn-ea"/>
                  <a:sym typeface="+mn-lt"/>
                </a:rPr>
                <a:t>Click here to add content, content to match the title. </a:t>
              </a:r>
              <a:endParaRPr lang="zh-CN" altLang="en-US" sz="1200" dirty="0">
                <a:solidFill>
                  <a:schemeClr val="bg1">
                    <a:lumMod val="50000"/>
                  </a:schemeClr>
                </a:solidFill>
                <a:cs typeface="+mn-ea"/>
                <a:sym typeface="+mn-lt"/>
              </a:endParaRPr>
            </a:p>
          </p:txBody>
        </p:sp>
      </p:grpSp>
      <p:grpSp>
        <p:nvGrpSpPr>
          <p:cNvPr id="27" name="组合 26">
            <a:extLst>
              <a:ext uri="{FF2B5EF4-FFF2-40B4-BE49-F238E27FC236}">
                <a16:creationId xmlns:a16="http://schemas.microsoft.com/office/drawing/2014/main" id="{2CCA187E-71EF-993B-242A-8072DCE1CD3A}"/>
              </a:ext>
            </a:extLst>
          </p:cNvPr>
          <p:cNvGrpSpPr/>
          <p:nvPr/>
        </p:nvGrpSpPr>
        <p:grpSpPr>
          <a:xfrm>
            <a:off x="1366102" y="2922182"/>
            <a:ext cx="923827" cy="923827"/>
            <a:chOff x="1170937" y="4054296"/>
            <a:chExt cx="923827" cy="923827"/>
          </a:xfrm>
        </p:grpSpPr>
        <p:sp>
          <p:nvSpPr>
            <p:cNvPr id="28" name="Oval 34">
              <a:extLst>
                <a:ext uri="{FF2B5EF4-FFF2-40B4-BE49-F238E27FC236}">
                  <a16:creationId xmlns:a16="http://schemas.microsoft.com/office/drawing/2014/main" id="{1C2F49EF-0813-33A3-CB6F-32E2B6820263}"/>
                </a:ext>
              </a:extLst>
            </p:cNvPr>
            <p:cNvSpPr/>
            <p:nvPr/>
          </p:nvSpPr>
          <p:spPr>
            <a:xfrm>
              <a:off x="1170937" y="4054296"/>
              <a:ext cx="923827" cy="923827"/>
            </a:xfrm>
            <a:prstGeom prst="ellipse">
              <a:avLst/>
            </a:prstGeom>
            <a:gradFill>
              <a:gsLst>
                <a:gs pos="24000">
                  <a:srgbClr val="BF9645"/>
                </a:gs>
                <a:gs pos="87000">
                  <a:srgbClr val="E5BA7C"/>
                </a:gs>
              </a:gsLst>
              <a:lin ang="13500000" scaled="1"/>
            </a:gradFill>
            <a:ln w="12700" cap="flat" cmpd="sng" algn="ctr">
              <a:noFill/>
              <a:prstDash val="solid"/>
              <a:miter lim="800000"/>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id-ID" sz="1400" b="1" i="0" u="none" strike="noStrike" kern="0" cap="none" spc="0" normalizeH="0" baseline="0" noProof="0">
                <a:ln>
                  <a:noFill/>
                </a:ln>
                <a:solidFill>
                  <a:prstClr val="white"/>
                </a:solidFill>
                <a:effectLst/>
                <a:uLnTx/>
                <a:uFillTx/>
                <a:cs typeface="+mn-ea"/>
                <a:sym typeface="+mn-lt"/>
              </a:endParaRPr>
            </a:p>
          </p:txBody>
        </p:sp>
        <p:grpSp>
          <p:nvGrpSpPr>
            <p:cNvPr id="29" name="Group 35">
              <a:extLst>
                <a:ext uri="{FF2B5EF4-FFF2-40B4-BE49-F238E27FC236}">
                  <a16:creationId xmlns:a16="http://schemas.microsoft.com/office/drawing/2014/main" id="{B9524748-8103-F73B-0670-46CF4D1DDE7D}"/>
                </a:ext>
              </a:extLst>
            </p:cNvPr>
            <p:cNvGrpSpPr/>
            <p:nvPr/>
          </p:nvGrpSpPr>
          <p:grpSpPr>
            <a:xfrm>
              <a:off x="1409147" y="4323563"/>
              <a:ext cx="447407" cy="385293"/>
              <a:chOff x="2727325" y="-39687"/>
              <a:chExt cx="1463675" cy="1260475"/>
            </a:xfrm>
            <a:solidFill>
              <a:sysClr val="window" lastClr="FFFFFF"/>
            </a:solidFill>
          </p:grpSpPr>
          <p:sp>
            <p:nvSpPr>
              <p:cNvPr id="30" name="Freeform 20">
                <a:extLst>
                  <a:ext uri="{FF2B5EF4-FFF2-40B4-BE49-F238E27FC236}">
                    <a16:creationId xmlns:a16="http://schemas.microsoft.com/office/drawing/2014/main" id="{19DA8579-21CB-BF0D-C05F-ACF1078B8703}"/>
                  </a:ext>
                </a:extLst>
              </p:cNvPr>
              <p:cNvSpPr>
                <a:spLocks noEditPoints="1"/>
              </p:cNvSpPr>
              <p:nvPr/>
            </p:nvSpPr>
            <p:spPr bwMode="auto">
              <a:xfrm>
                <a:off x="2727325" y="-39687"/>
                <a:ext cx="1463675" cy="1260475"/>
              </a:xfrm>
              <a:custGeom>
                <a:avLst/>
                <a:gdLst>
                  <a:gd name="T0" fmla="*/ 347 w 390"/>
                  <a:gd name="T1" fmla="*/ 42 h 336"/>
                  <a:gd name="T2" fmla="*/ 195 w 390"/>
                  <a:gd name="T3" fmla="*/ 38 h 336"/>
                  <a:gd name="T4" fmla="*/ 43 w 390"/>
                  <a:gd name="T5" fmla="*/ 42 h 336"/>
                  <a:gd name="T6" fmla="*/ 43 w 390"/>
                  <a:gd name="T7" fmla="*/ 196 h 336"/>
                  <a:gd name="T8" fmla="*/ 170 w 390"/>
                  <a:gd name="T9" fmla="*/ 322 h 336"/>
                  <a:gd name="T10" fmla="*/ 220 w 390"/>
                  <a:gd name="T11" fmla="*/ 322 h 336"/>
                  <a:gd name="T12" fmla="*/ 347 w 390"/>
                  <a:gd name="T13" fmla="*/ 196 h 336"/>
                  <a:gd name="T14" fmla="*/ 347 w 390"/>
                  <a:gd name="T15" fmla="*/ 42 h 336"/>
                  <a:gd name="T16" fmla="*/ 330 w 390"/>
                  <a:gd name="T17" fmla="*/ 180 h 336"/>
                  <a:gd name="T18" fmla="*/ 203 w 390"/>
                  <a:gd name="T19" fmla="*/ 306 h 336"/>
                  <a:gd name="T20" fmla="*/ 187 w 390"/>
                  <a:gd name="T21" fmla="*/ 306 h 336"/>
                  <a:gd name="T22" fmla="*/ 59 w 390"/>
                  <a:gd name="T23" fmla="*/ 180 h 336"/>
                  <a:gd name="T24" fmla="*/ 59 w 390"/>
                  <a:gd name="T25" fmla="*/ 58 h 336"/>
                  <a:gd name="T26" fmla="*/ 179 w 390"/>
                  <a:gd name="T27" fmla="*/ 55 h 336"/>
                  <a:gd name="T28" fmla="*/ 195 w 390"/>
                  <a:gd name="T29" fmla="*/ 70 h 336"/>
                  <a:gd name="T30" fmla="*/ 210 w 390"/>
                  <a:gd name="T31" fmla="*/ 55 h 336"/>
                  <a:gd name="T32" fmla="*/ 330 w 390"/>
                  <a:gd name="T33" fmla="*/ 58 h 336"/>
                  <a:gd name="T34" fmla="*/ 330 w 390"/>
                  <a:gd name="T35" fmla="*/ 18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0" h="336">
                    <a:moveTo>
                      <a:pt x="347" y="42"/>
                    </a:moveTo>
                    <a:cubicBezTo>
                      <a:pt x="305" y="0"/>
                      <a:pt x="238" y="0"/>
                      <a:pt x="195" y="38"/>
                    </a:cubicBezTo>
                    <a:cubicBezTo>
                      <a:pt x="152" y="0"/>
                      <a:pt x="85" y="0"/>
                      <a:pt x="43" y="42"/>
                    </a:cubicBezTo>
                    <a:cubicBezTo>
                      <a:pt x="0" y="84"/>
                      <a:pt x="0" y="154"/>
                      <a:pt x="43" y="196"/>
                    </a:cubicBezTo>
                    <a:cubicBezTo>
                      <a:pt x="55" y="208"/>
                      <a:pt x="170" y="322"/>
                      <a:pt x="170" y="322"/>
                    </a:cubicBezTo>
                    <a:cubicBezTo>
                      <a:pt x="184" y="336"/>
                      <a:pt x="206" y="336"/>
                      <a:pt x="220" y="322"/>
                    </a:cubicBezTo>
                    <a:cubicBezTo>
                      <a:pt x="220" y="322"/>
                      <a:pt x="345" y="198"/>
                      <a:pt x="347" y="196"/>
                    </a:cubicBezTo>
                    <a:cubicBezTo>
                      <a:pt x="390" y="154"/>
                      <a:pt x="390" y="84"/>
                      <a:pt x="347" y="42"/>
                    </a:cubicBezTo>
                    <a:close/>
                    <a:moveTo>
                      <a:pt x="330" y="180"/>
                    </a:moveTo>
                    <a:cubicBezTo>
                      <a:pt x="203" y="306"/>
                      <a:pt x="203" y="306"/>
                      <a:pt x="203" y="306"/>
                    </a:cubicBezTo>
                    <a:cubicBezTo>
                      <a:pt x="199" y="310"/>
                      <a:pt x="191" y="310"/>
                      <a:pt x="187" y="306"/>
                    </a:cubicBezTo>
                    <a:cubicBezTo>
                      <a:pt x="59" y="180"/>
                      <a:pt x="59" y="180"/>
                      <a:pt x="59" y="180"/>
                    </a:cubicBezTo>
                    <a:cubicBezTo>
                      <a:pt x="25" y="146"/>
                      <a:pt x="25" y="92"/>
                      <a:pt x="59" y="58"/>
                    </a:cubicBezTo>
                    <a:cubicBezTo>
                      <a:pt x="92" y="26"/>
                      <a:pt x="145" y="25"/>
                      <a:pt x="179" y="55"/>
                    </a:cubicBezTo>
                    <a:cubicBezTo>
                      <a:pt x="195" y="70"/>
                      <a:pt x="195" y="70"/>
                      <a:pt x="195" y="70"/>
                    </a:cubicBezTo>
                    <a:cubicBezTo>
                      <a:pt x="210" y="55"/>
                      <a:pt x="210" y="55"/>
                      <a:pt x="210" y="55"/>
                    </a:cubicBezTo>
                    <a:cubicBezTo>
                      <a:pt x="245" y="25"/>
                      <a:pt x="298" y="26"/>
                      <a:pt x="330" y="58"/>
                    </a:cubicBezTo>
                    <a:cubicBezTo>
                      <a:pt x="364" y="92"/>
                      <a:pt x="364" y="146"/>
                      <a:pt x="330" y="180"/>
                    </a:cubicBezTo>
                    <a:close/>
                  </a:path>
                </a:pathLst>
              </a:custGeom>
              <a:grpFill/>
              <a:ln>
                <a:noFill/>
              </a:ln>
              <a:extLst>
                <a:ext uri="{91240B29-F687-4f45-9708-019B960494DF}">
                  <a14:hiddenLine xmlns="" xmlns:a16="http://schemas.microsoft.com/office/drawing/2014/main" xmlns:p14="http://schemas.microsoft.com/office/powerpoint/2010/main" xmlns:mc="http://schemas.openxmlformats.org/markup-compatibility/2006"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lumMod val="75000"/>
                    </a:prstClr>
                  </a:solidFill>
                  <a:effectLst/>
                  <a:uLnTx/>
                  <a:uFillTx/>
                  <a:cs typeface="+mn-ea"/>
                  <a:sym typeface="+mn-lt"/>
                </a:endParaRPr>
              </a:p>
            </p:txBody>
          </p:sp>
          <p:sp>
            <p:nvSpPr>
              <p:cNvPr id="31" name="Freeform 21">
                <a:extLst>
                  <a:ext uri="{FF2B5EF4-FFF2-40B4-BE49-F238E27FC236}">
                    <a16:creationId xmlns:a16="http://schemas.microsoft.com/office/drawing/2014/main" id="{D07C32D6-A625-3F6A-F2D0-008B5E4AE76A}"/>
                  </a:ext>
                </a:extLst>
              </p:cNvPr>
              <p:cNvSpPr>
                <a:spLocks/>
              </p:cNvSpPr>
              <p:nvPr/>
            </p:nvSpPr>
            <p:spPr bwMode="auto">
              <a:xfrm>
                <a:off x="2982913" y="215900"/>
                <a:ext cx="206375" cy="201612"/>
              </a:xfrm>
              <a:custGeom>
                <a:avLst/>
                <a:gdLst>
                  <a:gd name="T0" fmla="*/ 49 w 55"/>
                  <a:gd name="T1" fmla="*/ 0 h 54"/>
                  <a:gd name="T2" fmla="*/ 49 w 55"/>
                  <a:gd name="T3" fmla="*/ 0 h 54"/>
                  <a:gd name="T4" fmla="*/ 0 w 55"/>
                  <a:gd name="T5" fmla="*/ 48 h 54"/>
                  <a:gd name="T6" fmla="*/ 0 w 55"/>
                  <a:gd name="T7" fmla="*/ 48 h 54"/>
                  <a:gd name="T8" fmla="*/ 6 w 55"/>
                  <a:gd name="T9" fmla="*/ 54 h 54"/>
                  <a:gd name="T10" fmla="*/ 12 w 55"/>
                  <a:gd name="T11" fmla="*/ 48 h 54"/>
                  <a:gd name="T12" fmla="*/ 12 w 55"/>
                  <a:gd name="T13" fmla="*/ 48 h 54"/>
                  <a:gd name="T14" fmla="*/ 49 w 55"/>
                  <a:gd name="T15" fmla="*/ 11 h 54"/>
                  <a:gd name="T16" fmla="*/ 49 w 55"/>
                  <a:gd name="T17" fmla="*/ 11 h 54"/>
                  <a:gd name="T18" fmla="*/ 55 w 55"/>
                  <a:gd name="T19" fmla="*/ 5 h 54"/>
                  <a:gd name="T20" fmla="*/ 49 w 55"/>
                  <a:gd name="T2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54">
                    <a:moveTo>
                      <a:pt x="49" y="0"/>
                    </a:moveTo>
                    <a:cubicBezTo>
                      <a:pt x="49" y="0"/>
                      <a:pt x="49" y="0"/>
                      <a:pt x="49" y="0"/>
                    </a:cubicBezTo>
                    <a:cubicBezTo>
                      <a:pt x="22" y="0"/>
                      <a:pt x="0" y="21"/>
                      <a:pt x="0" y="48"/>
                    </a:cubicBezTo>
                    <a:cubicBezTo>
                      <a:pt x="0" y="48"/>
                      <a:pt x="0" y="48"/>
                      <a:pt x="0" y="48"/>
                    </a:cubicBezTo>
                    <a:cubicBezTo>
                      <a:pt x="0" y="52"/>
                      <a:pt x="3" y="54"/>
                      <a:pt x="6" y="54"/>
                    </a:cubicBezTo>
                    <a:cubicBezTo>
                      <a:pt x="9" y="54"/>
                      <a:pt x="12" y="52"/>
                      <a:pt x="12" y="48"/>
                    </a:cubicBezTo>
                    <a:cubicBezTo>
                      <a:pt x="12" y="48"/>
                      <a:pt x="12" y="48"/>
                      <a:pt x="12" y="48"/>
                    </a:cubicBezTo>
                    <a:cubicBezTo>
                      <a:pt x="12" y="28"/>
                      <a:pt x="29" y="11"/>
                      <a:pt x="49" y="11"/>
                    </a:cubicBezTo>
                    <a:cubicBezTo>
                      <a:pt x="49" y="11"/>
                      <a:pt x="49" y="11"/>
                      <a:pt x="49" y="11"/>
                    </a:cubicBezTo>
                    <a:cubicBezTo>
                      <a:pt x="52" y="11"/>
                      <a:pt x="55" y="8"/>
                      <a:pt x="55" y="5"/>
                    </a:cubicBezTo>
                    <a:cubicBezTo>
                      <a:pt x="55" y="2"/>
                      <a:pt x="52" y="0"/>
                      <a:pt x="49" y="0"/>
                    </a:cubicBezTo>
                    <a:close/>
                  </a:path>
                </a:pathLst>
              </a:custGeom>
              <a:grpFill/>
              <a:ln>
                <a:noFill/>
              </a:ln>
              <a:extLst>
                <a:ext uri="{91240B29-F687-4f45-9708-019B960494DF}">
                  <a14:hiddenLine xmlns="" xmlns:a16="http://schemas.microsoft.com/office/drawing/2014/main" xmlns:p14="http://schemas.microsoft.com/office/powerpoint/2010/main" xmlns:mc="http://schemas.openxmlformats.org/markup-compatibility/2006"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lumMod val="75000"/>
                    </a:prstClr>
                  </a:solidFill>
                  <a:effectLst/>
                  <a:uLnTx/>
                  <a:uFillTx/>
                  <a:cs typeface="+mn-ea"/>
                  <a:sym typeface="+mn-lt"/>
                </a:endParaRPr>
              </a:p>
            </p:txBody>
          </p:sp>
        </p:grpSp>
      </p:grpSp>
      <p:grpSp>
        <p:nvGrpSpPr>
          <p:cNvPr id="32" name="组合 31">
            <a:extLst>
              <a:ext uri="{FF2B5EF4-FFF2-40B4-BE49-F238E27FC236}">
                <a16:creationId xmlns:a16="http://schemas.microsoft.com/office/drawing/2014/main" id="{F1743F4F-8175-2560-BCC0-00CACAE49BA8}"/>
              </a:ext>
            </a:extLst>
          </p:cNvPr>
          <p:cNvGrpSpPr/>
          <p:nvPr/>
        </p:nvGrpSpPr>
        <p:grpSpPr>
          <a:xfrm>
            <a:off x="3643724" y="2922182"/>
            <a:ext cx="923827" cy="923827"/>
            <a:chOff x="3424374" y="4054296"/>
            <a:chExt cx="923827" cy="923827"/>
          </a:xfrm>
        </p:grpSpPr>
        <p:sp>
          <p:nvSpPr>
            <p:cNvPr id="33" name="Oval 37">
              <a:extLst>
                <a:ext uri="{FF2B5EF4-FFF2-40B4-BE49-F238E27FC236}">
                  <a16:creationId xmlns:a16="http://schemas.microsoft.com/office/drawing/2014/main" id="{355B9D6E-03BB-B6F6-452E-FC138881091C}"/>
                </a:ext>
              </a:extLst>
            </p:cNvPr>
            <p:cNvSpPr/>
            <p:nvPr/>
          </p:nvSpPr>
          <p:spPr>
            <a:xfrm>
              <a:off x="3424374" y="4054296"/>
              <a:ext cx="923827" cy="923827"/>
            </a:xfrm>
            <a:prstGeom prst="ellipse">
              <a:avLst/>
            </a:prstGeom>
            <a:gradFill>
              <a:gsLst>
                <a:gs pos="24000">
                  <a:srgbClr val="BF9645"/>
                </a:gs>
                <a:gs pos="87000">
                  <a:srgbClr val="E5BA7C"/>
                </a:gs>
              </a:gsLst>
              <a:lin ang="13500000" scaled="1"/>
            </a:gradFill>
            <a:ln w="12700" cap="flat" cmpd="sng" algn="ctr">
              <a:noFill/>
              <a:prstDash val="solid"/>
              <a:miter lim="800000"/>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id-ID" sz="1400" b="1" i="0" u="none" strike="noStrike" kern="0" cap="none" spc="0" normalizeH="0" baseline="0" noProof="0">
                <a:ln>
                  <a:noFill/>
                </a:ln>
                <a:solidFill>
                  <a:prstClr val="white"/>
                </a:solidFill>
                <a:effectLst/>
                <a:uLnTx/>
                <a:uFillTx/>
                <a:cs typeface="+mn-ea"/>
                <a:sym typeface="+mn-lt"/>
              </a:endParaRPr>
            </a:p>
          </p:txBody>
        </p:sp>
        <p:grpSp>
          <p:nvGrpSpPr>
            <p:cNvPr id="34" name="Group 38">
              <a:extLst>
                <a:ext uri="{FF2B5EF4-FFF2-40B4-BE49-F238E27FC236}">
                  <a16:creationId xmlns:a16="http://schemas.microsoft.com/office/drawing/2014/main" id="{0857CB93-0B0F-62A2-A357-BE756ABB0075}"/>
                </a:ext>
              </a:extLst>
            </p:cNvPr>
            <p:cNvGrpSpPr/>
            <p:nvPr/>
          </p:nvGrpSpPr>
          <p:grpSpPr>
            <a:xfrm>
              <a:off x="3674473" y="4331084"/>
              <a:ext cx="423629" cy="370251"/>
              <a:chOff x="8296275" y="8293096"/>
              <a:chExt cx="1385888" cy="1211261"/>
            </a:xfrm>
            <a:solidFill>
              <a:sysClr val="window" lastClr="FFFFFF"/>
            </a:solidFill>
          </p:grpSpPr>
          <p:sp>
            <p:nvSpPr>
              <p:cNvPr id="35" name="Freeform 8">
                <a:extLst>
                  <a:ext uri="{FF2B5EF4-FFF2-40B4-BE49-F238E27FC236}">
                    <a16:creationId xmlns:a16="http://schemas.microsoft.com/office/drawing/2014/main" id="{65A9EB9F-714C-740F-FF36-FE52697E6800}"/>
                  </a:ext>
                </a:extLst>
              </p:cNvPr>
              <p:cNvSpPr>
                <a:spLocks noEditPoints="1"/>
              </p:cNvSpPr>
              <p:nvPr/>
            </p:nvSpPr>
            <p:spPr bwMode="auto">
              <a:xfrm>
                <a:off x="8296275" y="8293096"/>
                <a:ext cx="1385888" cy="1211261"/>
              </a:xfrm>
              <a:custGeom>
                <a:avLst/>
                <a:gdLst>
                  <a:gd name="T0" fmla="*/ 368 w 369"/>
                  <a:gd name="T1" fmla="*/ 190 h 323"/>
                  <a:gd name="T2" fmla="*/ 322 w 369"/>
                  <a:gd name="T3" fmla="*/ 17 h 323"/>
                  <a:gd name="T4" fmla="*/ 299 w 369"/>
                  <a:gd name="T5" fmla="*/ 0 h 323"/>
                  <a:gd name="T6" fmla="*/ 184 w 369"/>
                  <a:gd name="T7" fmla="*/ 0 h 323"/>
                  <a:gd name="T8" fmla="*/ 69 w 369"/>
                  <a:gd name="T9" fmla="*/ 0 h 323"/>
                  <a:gd name="T10" fmla="*/ 47 w 369"/>
                  <a:gd name="T11" fmla="*/ 17 h 323"/>
                  <a:gd name="T12" fmla="*/ 1 w 369"/>
                  <a:gd name="T13" fmla="*/ 190 h 323"/>
                  <a:gd name="T14" fmla="*/ 0 w 369"/>
                  <a:gd name="T15" fmla="*/ 196 h 323"/>
                  <a:gd name="T16" fmla="*/ 0 w 369"/>
                  <a:gd name="T17" fmla="*/ 276 h 323"/>
                  <a:gd name="T18" fmla="*/ 46 w 369"/>
                  <a:gd name="T19" fmla="*/ 323 h 323"/>
                  <a:gd name="T20" fmla="*/ 323 w 369"/>
                  <a:gd name="T21" fmla="*/ 323 h 323"/>
                  <a:gd name="T22" fmla="*/ 369 w 369"/>
                  <a:gd name="T23" fmla="*/ 276 h 323"/>
                  <a:gd name="T24" fmla="*/ 369 w 369"/>
                  <a:gd name="T25" fmla="*/ 196 h 323"/>
                  <a:gd name="T26" fmla="*/ 368 w 369"/>
                  <a:gd name="T27" fmla="*/ 190 h 323"/>
                  <a:gd name="T28" fmla="*/ 346 w 369"/>
                  <a:gd name="T29" fmla="*/ 276 h 323"/>
                  <a:gd name="T30" fmla="*/ 323 w 369"/>
                  <a:gd name="T31" fmla="*/ 299 h 323"/>
                  <a:gd name="T32" fmla="*/ 46 w 369"/>
                  <a:gd name="T33" fmla="*/ 299 h 323"/>
                  <a:gd name="T34" fmla="*/ 23 w 369"/>
                  <a:gd name="T35" fmla="*/ 276 h 323"/>
                  <a:gd name="T36" fmla="*/ 23 w 369"/>
                  <a:gd name="T37" fmla="*/ 196 h 323"/>
                  <a:gd name="T38" fmla="*/ 69 w 369"/>
                  <a:gd name="T39" fmla="*/ 23 h 323"/>
                  <a:gd name="T40" fmla="*/ 299 w 369"/>
                  <a:gd name="T41" fmla="*/ 23 h 323"/>
                  <a:gd name="T42" fmla="*/ 346 w 369"/>
                  <a:gd name="T43" fmla="*/ 196 h 323"/>
                  <a:gd name="T44" fmla="*/ 346 w 369"/>
                  <a:gd name="T45" fmla="*/ 27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9" h="323">
                    <a:moveTo>
                      <a:pt x="368" y="190"/>
                    </a:moveTo>
                    <a:cubicBezTo>
                      <a:pt x="322" y="17"/>
                      <a:pt x="322" y="17"/>
                      <a:pt x="322" y="17"/>
                    </a:cubicBezTo>
                    <a:cubicBezTo>
                      <a:pt x="319" y="7"/>
                      <a:pt x="310" y="0"/>
                      <a:pt x="299" y="0"/>
                    </a:cubicBezTo>
                    <a:cubicBezTo>
                      <a:pt x="184" y="0"/>
                      <a:pt x="184" y="0"/>
                      <a:pt x="184" y="0"/>
                    </a:cubicBezTo>
                    <a:cubicBezTo>
                      <a:pt x="69" y="0"/>
                      <a:pt x="69" y="0"/>
                      <a:pt x="69" y="0"/>
                    </a:cubicBezTo>
                    <a:cubicBezTo>
                      <a:pt x="59" y="0"/>
                      <a:pt x="50" y="7"/>
                      <a:pt x="47" y="17"/>
                    </a:cubicBezTo>
                    <a:cubicBezTo>
                      <a:pt x="1" y="190"/>
                      <a:pt x="1" y="190"/>
                      <a:pt x="1" y="190"/>
                    </a:cubicBezTo>
                    <a:cubicBezTo>
                      <a:pt x="0" y="192"/>
                      <a:pt x="0" y="194"/>
                      <a:pt x="0" y="196"/>
                    </a:cubicBezTo>
                    <a:cubicBezTo>
                      <a:pt x="0" y="276"/>
                      <a:pt x="0" y="276"/>
                      <a:pt x="0" y="276"/>
                    </a:cubicBezTo>
                    <a:cubicBezTo>
                      <a:pt x="0" y="302"/>
                      <a:pt x="21" y="323"/>
                      <a:pt x="46" y="323"/>
                    </a:cubicBezTo>
                    <a:cubicBezTo>
                      <a:pt x="323" y="323"/>
                      <a:pt x="323" y="323"/>
                      <a:pt x="323" y="323"/>
                    </a:cubicBezTo>
                    <a:cubicBezTo>
                      <a:pt x="348" y="323"/>
                      <a:pt x="369" y="302"/>
                      <a:pt x="369" y="276"/>
                    </a:cubicBezTo>
                    <a:cubicBezTo>
                      <a:pt x="369" y="196"/>
                      <a:pt x="369" y="196"/>
                      <a:pt x="369" y="196"/>
                    </a:cubicBezTo>
                    <a:cubicBezTo>
                      <a:pt x="369" y="194"/>
                      <a:pt x="368" y="192"/>
                      <a:pt x="368" y="190"/>
                    </a:cubicBezTo>
                    <a:close/>
                    <a:moveTo>
                      <a:pt x="346" y="276"/>
                    </a:moveTo>
                    <a:cubicBezTo>
                      <a:pt x="346" y="289"/>
                      <a:pt x="335" y="299"/>
                      <a:pt x="323" y="299"/>
                    </a:cubicBezTo>
                    <a:cubicBezTo>
                      <a:pt x="46" y="299"/>
                      <a:pt x="46" y="299"/>
                      <a:pt x="46" y="299"/>
                    </a:cubicBezTo>
                    <a:cubicBezTo>
                      <a:pt x="34" y="299"/>
                      <a:pt x="23" y="289"/>
                      <a:pt x="23" y="276"/>
                    </a:cubicBezTo>
                    <a:cubicBezTo>
                      <a:pt x="23" y="196"/>
                      <a:pt x="23" y="196"/>
                      <a:pt x="23" y="196"/>
                    </a:cubicBezTo>
                    <a:cubicBezTo>
                      <a:pt x="69" y="23"/>
                      <a:pt x="69" y="23"/>
                      <a:pt x="69" y="23"/>
                    </a:cubicBezTo>
                    <a:cubicBezTo>
                      <a:pt x="299" y="23"/>
                      <a:pt x="299" y="23"/>
                      <a:pt x="299" y="23"/>
                    </a:cubicBezTo>
                    <a:cubicBezTo>
                      <a:pt x="346" y="196"/>
                      <a:pt x="346" y="196"/>
                      <a:pt x="346" y="196"/>
                    </a:cubicBezTo>
                    <a:lnTo>
                      <a:pt x="346" y="276"/>
                    </a:lnTo>
                    <a:close/>
                  </a:path>
                </a:pathLst>
              </a:custGeom>
              <a:grpFill/>
              <a:ln>
                <a:noFill/>
              </a:ln>
              <a:extLst>
                <a:ext uri="{91240B29-F687-4f45-9708-019B960494DF}">
                  <a14:hiddenLine xmlns="" xmlns:a16="http://schemas.microsoft.com/office/drawing/2014/main" xmlns:p14="http://schemas.microsoft.com/office/powerpoint/2010/main" xmlns:mc="http://schemas.openxmlformats.org/markup-compatibility/2006"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lumMod val="75000"/>
                    </a:prstClr>
                  </a:solidFill>
                  <a:effectLst/>
                  <a:uLnTx/>
                  <a:uFillTx/>
                  <a:cs typeface="+mn-ea"/>
                  <a:sym typeface="+mn-lt"/>
                </a:endParaRPr>
              </a:p>
            </p:txBody>
          </p:sp>
          <p:sp>
            <p:nvSpPr>
              <p:cNvPr id="36" name="Freeform 9">
                <a:extLst>
                  <a:ext uri="{FF2B5EF4-FFF2-40B4-BE49-F238E27FC236}">
                    <a16:creationId xmlns:a16="http://schemas.microsoft.com/office/drawing/2014/main" id="{48B1C773-FD80-40CB-E017-FAE345284850}"/>
                  </a:ext>
                </a:extLst>
              </p:cNvPr>
              <p:cNvSpPr>
                <a:spLocks noEditPoints="1"/>
              </p:cNvSpPr>
              <p:nvPr/>
            </p:nvSpPr>
            <p:spPr bwMode="auto">
              <a:xfrm>
                <a:off x="8461376" y="8466137"/>
                <a:ext cx="1055689" cy="776288"/>
              </a:xfrm>
              <a:custGeom>
                <a:avLst/>
                <a:gdLst>
                  <a:gd name="T0" fmla="*/ 229 w 281"/>
                  <a:gd name="T1" fmla="*/ 0 h 207"/>
                  <a:gd name="T2" fmla="*/ 51 w 281"/>
                  <a:gd name="T3" fmla="*/ 0 h 207"/>
                  <a:gd name="T4" fmla="*/ 40 w 281"/>
                  <a:gd name="T5" fmla="*/ 9 h 207"/>
                  <a:gd name="T6" fmla="*/ 0 w 281"/>
                  <a:gd name="T7" fmla="*/ 147 h 207"/>
                  <a:gd name="T8" fmla="*/ 2 w 281"/>
                  <a:gd name="T9" fmla="*/ 157 h 207"/>
                  <a:gd name="T10" fmla="*/ 12 w 281"/>
                  <a:gd name="T11" fmla="*/ 161 h 207"/>
                  <a:gd name="T12" fmla="*/ 45 w 281"/>
                  <a:gd name="T13" fmla="*/ 161 h 207"/>
                  <a:gd name="T14" fmla="*/ 58 w 281"/>
                  <a:gd name="T15" fmla="*/ 161 h 207"/>
                  <a:gd name="T16" fmla="*/ 64 w 281"/>
                  <a:gd name="T17" fmla="*/ 161 h 207"/>
                  <a:gd name="T18" fmla="*/ 81 w 281"/>
                  <a:gd name="T19" fmla="*/ 195 h 207"/>
                  <a:gd name="T20" fmla="*/ 101 w 281"/>
                  <a:gd name="T21" fmla="*/ 207 h 207"/>
                  <a:gd name="T22" fmla="*/ 179 w 281"/>
                  <a:gd name="T23" fmla="*/ 207 h 207"/>
                  <a:gd name="T24" fmla="*/ 200 w 281"/>
                  <a:gd name="T25" fmla="*/ 195 h 207"/>
                  <a:gd name="T26" fmla="*/ 217 w 281"/>
                  <a:gd name="T27" fmla="*/ 161 h 207"/>
                  <a:gd name="T28" fmla="*/ 223 w 281"/>
                  <a:gd name="T29" fmla="*/ 161 h 207"/>
                  <a:gd name="T30" fmla="*/ 236 w 281"/>
                  <a:gd name="T31" fmla="*/ 161 h 207"/>
                  <a:gd name="T32" fmla="*/ 269 w 281"/>
                  <a:gd name="T33" fmla="*/ 161 h 207"/>
                  <a:gd name="T34" fmla="*/ 278 w 281"/>
                  <a:gd name="T35" fmla="*/ 157 h 207"/>
                  <a:gd name="T36" fmla="*/ 280 w 281"/>
                  <a:gd name="T37" fmla="*/ 147 h 207"/>
                  <a:gd name="T38" fmla="*/ 241 w 281"/>
                  <a:gd name="T39" fmla="*/ 9 h 207"/>
                  <a:gd name="T40" fmla="*/ 229 w 281"/>
                  <a:gd name="T41" fmla="*/ 0 h 207"/>
                  <a:gd name="T42" fmla="*/ 236 w 281"/>
                  <a:gd name="T43" fmla="*/ 138 h 207"/>
                  <a:gd name="T44" fmla="*/ 217 w 281"/>
                  <a:gd name="T45" fmla="*/ 138 h 207"/>
                  <a:gd name="T46" fmla="*/ 196 w 281"/>
                  <a:gd name="T47" fmla="*/ 151 h 207"/>
                  <a:gd name="T48" fmla="*/ 179 w 281"/>
                  <a:gd name="T49" fmla="*/ 184 h 207"/>
                  <a:gd name="T50" fmla="*/ 101 w 281"/>
                  <a:gd name="T51" fmla="*/ 184 h 207"/>
                  <a:gd name="T52" fmla="*/ 85 w 281"/>
                  <a:gd name="T53" fmla="*/ 151 h 207"/>
                  <a:gd name="T54" fmla="*/ 64 w 281"/>
                  <a:gd name="T55" fmla="*/ 138 h 207"/>
                  <a:gd name="T56" fmla="*/ 45 w 281"/>
                  <a:gd name="T57" fmla="*/ 138 h 207"/>
                  <a:gd name="T58" fmla="*/ 18 w 281"/>
                  <a:gd name="T59" fmla="*/ 138 h 207"/>
                  <a:gd name="T60" fmla="*/ 51 w 281"/>
                  <a:gd name="T61" fmla="*/ 12 h 207"/>
                  <a:gd name="T62" fmla="*/ 229 w 281"/>
                  <a:gd name="T63" fmla="*/ 12 h 207"/>
                  <a:gd name="T64" fmla="*/ 263 w 281"/>
                  <a:gd name="T65" fmla="*/ 138 h 207"/>
                  <a:gd name="T66" fmla="*/ 236 w 281"/>
                  <a:gd name="T67" fmla="*/ 138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1" h="207">
                    <a:moveTo>
                      <a:pt x="229" y="0"/>
                    </a:moveTo>
                    <a:cubicBezTo>
                      <a:pt x="51" y="0"/>
                      <a:pt x="51" y="0"/>
                      <a:pt x="51" y="0"/>
                    </a:cubicBezTo>
                    <a:cubicBezTo>
                      <a:pt x="46" y="0"/>
                      <a:pt x="41" y="4"/>
                      <a:pt x="40" y="9"/>
                    </a:cubicBezTo>
                    <a:cubicBezTo>
                      <a:pt x="0" y="147"/>
                      <a:pt x="0" y="147"/>
                      <a:pt x="0" y="147"/>
                    </a:cubicBezTo>
                    <a:cubicBezTo>
                      <a:pt x="0" y="150"/>
                      <a:pt x="0" y="154"/>
                      <a:pt x="2" y="157"/>
                    </a:cubicBezTo>
                    <a:cubicBezTo>
                      <a:pt x="5" y="160"/>
                      <a:pt x="8" y="161"/>
                      <a:pt x="12" y="161"/>
                    </a:cubicBezTo>
                    <a:cubicBezTo>
                      <a:pt x="45" y="161"/>
                      <a:pt x="45" y="161"/>
                      <a:pt x="45" y="161"/>
                    </a:cubicBezTo>
                    <a:cubicBezTo>
                      <a:pt x="58" y="161"/>
                      <a:pt x="58" y="161"/>
                      <a:pt x="58" y="161"/>
                    </a:cubicBezTo>
                    <a:cubicBezTo>
                      <a:pt x="64" y="161"/>
                      <a:pt x="64" y="161"/>
                      <a:pt x="64" y="161"/>
                    </a:cubicBezTo>
                    <a:cubicBezTo>
                      <a:pt x="81" y="195"/>
                      <a:pt x="81" y="195"/>
                      <a:pt x="81" y="195"/>
                    </a:cubicBezTo>
                    <a:cubicBezTo>
                      <a:pt x="85" y="203"/>
                      <a:pt x="93" y="207"/>
                      <a:pt x="101" y="207"/>
                    </a:cubicBezTo>
                    <a:cubicBezTo>
                      <a:pt x="179" y="207"/>
                      <a:pt x="179" y="207"/>
                      <a:pt x="179" y="207"/>
                    </a:cubicBezTo>
                    <a:cubicBezTo>
                      <a:pt x="188" y="207"/>
                      <a:pt x="196" y="203"/>
                      <a:pt x="200" y="195"/>
                    </a:cubicBezTo>
                    <a:cubicBezTo>
                      <a:pt x="217" y="161"/>
                      <a:pt x="217" y="161"/>
                      <a:pt x="217" y="161"/>
                    </a:cubicBezTo>
                    <a:cubicBezTo>
                      <a:pt x="223" y="161"/>
                      <a:pt x="223" y="161"/>
                      <a:pt x="223" y="161"/>
                    </a:cubicBezTo>
                    <a:cubicBezTo>
                      <a:pt x="236" y="161"/>
                      <a:pt x="236" y="161"/>
                      <a:pt x="236" y="161"/>
                    </a:cubicBezTo>
                    <a:cubicBezTo>
                      <a:pt x="269" y="161"/>
                      <a:pt x="269" y="161"/>
                      <a:pt x="269" y="161"/>
                    </a:cubicBezTo>
                    <a:cubicBezTo>
                      <a:pt x="273" y="161"/>
                      <a:pt x="276" y="160"/>
                      <a:pt x="278" y="157"/>
                    </a:cubicBezTo>
                    <a:cubicBezTo>
                      <a:pt x="280" y="154"/>
                      <a:pt x="281" y="150"/>
                      <a:pt x="280" y="147"/>
                    </a:cubicBezTo>
                    <a:cubicBezTo>
                      <a:pt x="241" y="9"/>
                      <a:pt x="241" y="9"/>
                      <a:pt x="241" y="9"/>
                    </a:cubicBezTo>
                    <a:cubicBezTo>
                      <a:pt x="239" y="4"/>
                      <a:pt x="235" y="0"/>
                      <a:pt x="229" y="0"/>
                    </a:cubicBezTo>
                    <a:close/>
                    <a:moveTo>
                      <a:pt x="236" y="138"/>
                    </a:moveTo>
                    <a:cubicBezTo>
                      <a:pt x="217" y="138"/>
                      <a:pt x="217" y="138"/>
                      <a:pt x="217" y="138"/>
                    </a:cubicBezTo>
                    <a:cubicBezTo>
                      <a:pt x="208" y="138"/>
                      <a:pt x="200" y="143"/>
                      <a:pt x="196" y="151"/>
                    </a:cubicBezTo>
                    <a:cubicBezTo>
                      <a:pt x="179" y="184"/>
                      <a:pt x="179" y="184"/>
                      <a:pt x="179" y="184"/>
                    </a:cubicBezTo>
                    <a:cubicBezTo>
                      <a:pt x="101" y="184"/>
                      <a:pt x="101" y="184"/>
                      <a:pt x="101" y="184"/>
                    </a:cubicBezTo>
                    <a:cubicBezTo>
                      <a:pt x="85" y="151"/>
                      <a:pt x="85" y="151"/>
                      <a:pt x="85" y="151"/>
                    </a:cubicBezTo>
                    <a:cubicBezTo>
                      <a:pt x="81" y="143"/>
                      <a:pt x="73" y="138"/>
                      <a:pt x="64" y="138"/>
                    </a:cubicBezTo>
                    <a:cubicBezTo>
                      <a:pt x="45" y="138"/>
                      <a:pt x="45" y="138"/>
                      <a:pt x="45" y="138"/>
                    </a:cubicBezTo>
                    <a:cubicBezTo>
                      <a:pt x="18" y="138"/>
                      <a:pt x="18" y="138"/>
                      <a:pt x="18" y="138"/>
                    </a:cubicBezTo>
                    <a:cubicBezTo>
                      <a:pt x="51" y="12"/>
                      <a:pt x="51" y="12"/>
                      <a:pt x="51" y="12"/>
                    </a:cubicBezTo>
                    <a:cubicBezTo>
                      <a:pt x="229" y="12"/>
                      <a:pt x="229" y="12"/>
                      <a:pt x="229" y="12"/>
                    </a:cubicBezTo>
                    <a:cubicBezTo>
                      <a:pt x="263" y="138"/>
                      <a:pt x="263" y="138"/>
                      <a:pt x="263" y="138"/>
                    </a:cubicBezTo>
                    <a:lnTo>
                      <a:pt x="236" y="138"/>
                    </a:lnTo>
                    <a:close/>
                  </a:path>
                </a:pathLst>
              </a:custGeom>
              <a:grpFill/>
              <a:ln>
                <a:noFill/>
              </a:ln>
              <a:extLst>
                <a:ext uri="{91240B29-F687-4f45-9708-019B960494DF}">
                  <a14:hiddenLine xmlns="" xmlns:a16="http://schemas.microsoft.com/office/drawing/2014/main" xmlns:p14="http://schemas.microsoft.com/office/powerpoint/2010/main" xmlns:mc="http://schemas.openxmlformats.org/markup-compatibility/2006"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lumMod val="75000"/>
                    </a:prstClr>
                  </a:solidFill>
                  <a:effectLst/>
                  <a:uLnTx/>
                  <a:uFillTx/>
                  <a:cs typeface="+mn-ea"/>
                  <a:sym typeface="+mn-lt"/>
                </a:endParaRPr>
              </a:p>
            </p:txBody>
          </p:sp>
        </p:grpSp>
      </p:grpSp>
      <p:grpSp>
        <p:nvGrpSpPr>
          <p:cNvPr id="37" name="组合 36">
            <a:extLst>
              <a:ext uri="{FF2B5EF4-FFF2-40B4-BE49-F238E27FC236}">
                <a16:creationId xmlns:a16="http://schemas.microsoft.com/office/drawing/2014/main" id="{7AD36C47-5DAE-23A4-63CE-23A41E8491E3}"/>
              </a:ext>
            </a:extLst>
          </p:cNvPr>
          <p:cNvGrpSpPr/>
          <p:nvPr/>
        </p:nvGrpSpPr>
        <p:grpSpPr>
          <a:xfrm>
            <a:off x="5921346" y="2922182"/>
            <a:ext cx="923827" cy="923827"/>
            <a:chOff x="5726181" y="4054296"/>
            <a:chExt cx="923827" cy="923827"/>
          </a:xfrm>
        </p:grpSpPr>
        <p:sp>
          <p:nvSpPr>
            <p:cNvPr id="38" name="Oval 40">
              <a:extLst>
                <a:ext uri="{FF2B5EF4-FFF2-40B4-BE49-F238E27FC236}">
                  <a16:creationId xmlns:a16="http://schemas.microsoft.com/office/drawing/2014/main" id="{4E92973C-D0AD-5717-B241-14B02B12326F}"/>
                </a:ext>
              </a:extLst>
            </p:cNvPr>
            <p:cNvSpPr/>
            <p:nvPr/>
          </p:nvSpPr>
          <p:spPr>
            <a:xfrm>
              <a:off x="5726181" y="4054296"/>
              <a:ext cx="923827" cy="923827"/>
            </a:xfrm>
            <a:prstGeom prst="ellipse">
              <a:avLst/>
            </a:prstGeom>
            <a:gradFill>
              <a:gsLst>
                <a:gs pos="24000">
                  <a:srgbClr val="BF9645"/>
                </a:gs>
                <a:gs pos="87000">
                  <a:srgbClr val="E5BA7C"/>
                </a:gs>
              </a:gsLst>
              <a:lin ang="13500000" scaled="1"/>
            </a:gradFill>
            <a:ln w="12700" cap="flat" cmpd="sng" algn="ctr">
              <a:noFill/>
              <a:prstDash val="solid"/>
              <a:miter lim="800000"/>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id-ID" sz="1400" b="1" i="0" u="none" strike="noStrike" kern="0" cap="none" spc="0" normalizeH="0" baseline="0" noProof="0">
                <a:ln>
                  <a:noFill/>
                </a:ln>
                <a:solidFill>
                  <a:prstClr val="white"/>
                </a:solidFill>
                <a:effectLst/>
                <a:uLnTx/>
                <a:uFillTx/>
                <a:cs typeface="+mn-ea"/>
                <a:sym typeface="+mn-lt"/>
              </a:endParaRPr>
            </a:p>
          </p:txBody>
        </p:sp>
        <p:sp>
          <p:nvSpPr>
            <p:cNvPr id="39" name="Freeform 84">
              <a:extLst>
                <a:ext uri="{FF2B5EF4-FFF2-40B4-BE49-F238E27FC236}">
                  <a16:creationId xmlns:a16="http://schemas.microsoft.com/office/drawing/2014/main" id="{C2753655-8C29-E44C-1335-C209C6D53374}"/>
                </a:ext>
              </a:extLst>
            </p:cNvPr>
            <p:cNvSpPr>
              <a:spLocks noEditPoints="1"/>
            </p:cNvSpPr>
            <p:nvPr/>
          </p:nvSpPr>
          <p:spPr bwMode="auto">
            <a:xfrm>
              <a:off x="6009827" y="4399437"/>
              <a:ext cx="356535" cy="233544"/>
            </a:xfrm>
            <a:custGeom>
              <a:avLst/>
              <a:gdLst>
                <a:gd name="T0" fmla="*/ 112 w 128"/>
                <a:gd name="T1" fmla="*/ 0 h 84"/>
                <a:gd name="T2" fmla="*/ 16 w 128"/>
                <a:gd name="T3" fmla="*/ 0 h 84"/>
                <a:gd name="T4" fmla="*/ 0 w 128"/>
                <a:gd name="T5" fmla="*/ 16 h 84"/>
                <a:gd name="T6" fmla="*/ 0 w 128"/>
                <a:gd name="T7" fmla="*/ 68 h 84"/>
                <a:gd name="T8" fmla="*/ 16 w 128"/>
                <a:gd name="T9" fmla="*/ 84 h 84"/>
                <a:gd name="T10" fmla="*/ 112 w 128"/>
                <a:gd name="T11" fmla="*/ 84 h 84"/>
                <a:gd name="T12" fmla="*/ 128 w 128"/>
                <a:gd name="T13" fmla="*/ 68 h 84"/>
                <a:gd name="T14" fmla="*/ 128 w 128"/>
                <a:gd name="T15" fmla="*/ 16 h 84"/>
                <a:gd name="T16" fmla="*/ 112 w 128"/>
                <a:gd name="T17" fmla="*/ 0 h 84"/>
                <a:gd name="T18" fmla="*/ 8 w 128"/>
                <a:gd name="T19" fmla="*/ 21 h 84"/>
                <a:gd name="T20" fmla="*/ 36 w 128"/>
                <a:gd name="T21" fmla="*/ 42 h 84"/>
                <a:gd name="T22" fmla="*/ 8 w 128"/>
                <a:gd name="T23" fmla="*/ 63 h 84"/>
                <a:gd name="T24" fmla="*/ 8 w 128"/>
                <a:gd name="T25" fmla="*/ 21 h 84"/>
                <a:gd name="T26" fmla="*/ 120 w 128"/>
                <a:gd name="T27" fmla="*/ 68 h 84"/>
                <a:gd name="T28" fmla="*/ 112 w 128"/>
                <a:gd name="T29" fmla="*/ 76 h 84"/>
                <a:gd name="T30" fmla="*/ 16 w 128"/>
                <a:gd name="T31" fmla="*/ 76 h 84"/>
                <a:gd name="T32" fmla="*/ 8 w 128"/>
                <a:gd name="T33" fmla="*/ 68 h 84"/>
                <a:gd name="T34" fmla="*/ 39 w 128"/>
                <a:gd name="T35" fmla="*/ 45 h 84"/>
                <a:gd name="T36" fmla="*/ 57 w 128"/>
                <a:gd name="T37" fmla="*/ 58 h 84"/>
                <a:gd name="T38" fmla="*/ 64 w 128"/>
                <a:gd name="T39" fmla="*/ 60 h 84"/>
                <a:gd name="T40" fmla="*/ 71 w 128"/>
                <a:gd name="T41" fmla="*/ 58 h 84"/>
                <a:gd name="T42" fmla="*/ 89 w 128"/>
                <a:gd name="T43" fmla="*/ 45 h 84"/>
                <a:gd name="T44" fmla="*/ 120 w 128"/>
                <a:gd name="T45" fmla="*/ 68 h 84"/>
                <a:gd name="T46" fmla="*/ 120 w 128"/>
                <a:gd name="T47" fmla="*/ 63 h 84"/>
                <a:gd name="T48" fmla="*/ 92 w 128"/>
                <a:gd name="T49" fmla="*/ 42 h 84"/>
                <a:gd name="T50" fmla="*/ 120 w 128"/>
                <a:gd name="T51" fmla="*/ 21 h 84"/>
                <a:gd name="T52" fmla="*/ 120 w 128"/>
                <a:gd name="T53" fmla="*/ 63 h 84"/>
                <a:gd name="T54" fmla="*/ 69 w 128"/>
                <a:gd name="T55" fmla="*/ 54 h 84"/>
                <a:gd name="T56" fmla="*/ 64 w 128"/>
                <a:gd name="T57" fmla="*/ 56 h 84"/>
                <a:gd name="T58" fmla="*/ 59 w 128"/>
                <a:gd name="T59" fmla="*/ 54 h 84"/>
                <a:gd name="T60" fmla="*/ 43 w 128"/>
                <a:gd name="T61" fmla="*/ 42 h 84"/>
                <a:gd name="T62" fmla="*/ 39 w 128"/>
                <a:gd name="T63" fmla="*/ 40 h 84"/>
                <a:gd name="T64" fmla="*/ 8 w 128"/>
                <a:gd name="T65" fmla="*/ 16 h 84"/>
                <a:gd name="T66" fmla="*/ 8 w 128"/>
                <a:gd name="T67" fmla="*/ 16 h 84"/>
                <a:gd name="T68" fmla="*/ 16 w 128"/>
                <a:gd name="T69" fmla="*/ 8 h 84"/>
                <a:gd name="T70" fmla="*/ 112 w 128"/>
                <a:gd name="T71" fmla="*/ 8 h 84"/>
                <a:gd name="T72" fmla="*/ 120 w 128"/>
                <a:gd name="T73" fmla="*/ 16 h 84"/>
                <a:gd name="T74" fmla="*/ 69 w 128"/>
                <a:gd name="T75" fmla="*/ 5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84">
                  <a:moveTo>
                    <a:pt x="112" y="0"/>
                  </a:moveTo>
                  <a:cubicBezTo>
                    <a:pt x="16" y="0"/>
                    <a:pt x="16" y="0"/>
                    <a:pt x="16" y="0"/>
                  </a:cubicBezTo>
                  <a:cubicBezTo>
                    <a:pt x="7" y="0"/>
                    <a:pt x="0" y="7"/>
                    <a:pt x="0" y="16"/>
                  </a:cubicBezTo>
                  <a:cubicBezTo>
                    <a:pt x="0" y="68"/>
                    <a:pt x="0" y="68"/>
                    <a:pt x="0" y="68"/>
                  </a:cubicBezTo>
                  <a:cubicBezTo>
                    <a:pt x="0" y="77"/>
                    <a:pt x="7" y="84"/>
                    <a:pt x="16" y="84"/>
                  </a:cubicBezTo>
                  <a:cubicBezTo>
                    <a:pt x="112" y="84"/>
                    <a:pt x="112" y="84"/>
                    <a:pt x="112" y="84"/>
                  </a:cubicBezTo>
                  <a:cubicBezTo>
                    <a:pt x="121" y="84"/>
                    <a:pt x="128" y="77"/>
                    <a:pt x="128" y="68"/>
                  </a:cubicBezTo>
                  <a:cubicBezTo>
                    <a:pt x="128" y="16"/>
                    <a:pt x="128" y="16"/>
                    <a:pt x="128" y="16"/>
                  </a:cubicBezTo>
                  <a:cubicBezTo>
                    <a:pt x="128" y="7"/>
                    <a:pt x="121" y="0"/>
                    <a:pt x="112" y="0"/>
                  </a:cubicBezTo>
                  <a:close/>
                  <a:moveTo>
                    <a:pt x="8" y="21"/>
                  </a:moveTo>
                  <a:cubicBezTo>
                    <a:pt x="36" y="42"/>
                    <a:pt x="36" y="42"/>
                    <a:pt x="36" y="42"/>
                  </a:cubicBezTo>
                  <a:cubicBezTo>
                    <a:pt x="8" y="63"/>
                    <a:pt x="8" y="63"/>
                    <a:pt x="8" y="63"/>
                  </a:cubicBezTo>
                  <a:lnTo>
                    <a:pt x="8" y="21"/>
                  </a:lnTo>
                  <a:close/>
                  <a:moveTo>
                    <a:pt x="120" y="68"/>
                  </a:moveTo>
                  <a:cubicBezTo>
                    <a:pt x="120" y="72"/>
                    <a:pt x="116" y="76"/>
                    <a:pt x="112" y="76"/>
                  </a:cubicBezTo>
                  <a:cubicBezTo>
                    <a:pt x="16" y="76"/>
                    <a:pt x="16" y="76"/>
                    <a:pt x="16" y="76"/>
                  </a:cubicBezTo>
                  <a:cubicBezTo>
                    <a:pt x="12" y="76"/>
                    <a:pt x="8" y="72"/>
                    <a:pt x="8" y="68"/>
                  </a:cubicBezTo>
                  <a:cubicBezTo>
                    <a:pt x="39" y="45"/>
                    <a:pt x="39" y="45"/>
                    <a:pt x="39" y="45"/>
                  </a:cubicBezTo>
                  <a:cubicBezTo>
                    <a:pt x="57" y="58"/>
                    <a:pt x="57" y="58"/>
                    <a:pt x="57" y="58"/>
                  </a:cubicBezTo>
                  <a:cubicBezTo>
                    <a:pt x="59" y="59"/>
                    <a:pt x="61" y="60"/>
                    <a:pt x="64" y="60"/>
                  </a:cubicBezTo>
                  <a:cubicBezTo>
                    <a:pt x="67" y="60"/>
                    <a:pt x="69" y="59"/>
                    <a:pt x="71" y="58"/>
                  </a:cubicBezTo>
                  <a:cubicBezTo>
                    <a:pt x="89" y="45"/>
                    <a:pt x="89" y="45"/>
                    <a:pt x="89" y="45"/>
                  </a:cubicBezTo>
                  <a:cubicBezTo>
                    <a:pt x="120" y="68"/>
                    <a:pt x="120" y="68"/>
                    <a:pt x="120" y="68"/>
                  </a:cubicBezTo>
                  <a:close/>
                  <a:moveTo>
                    <a:pt x="120" y="63"/>
                  </a:moveTo>
                  <a:cubicBezTo>
                    <a:pt x="92" y="42"/>
                    <a:pt x="92" y="42"/>
                    <a:pt x="92" y="42"/>
                  </a:cubicBezTo>
                  <a:cubicBezTo>
                    <a:pt x="120" y="21"/>
                    <a:pt x="120" y="21"/>
                    <a:pt x="120" y="21"/>
                  </a:cubicBezTo>
                  <a:lnTo>
                    <a:pt x="120" y="63"/>
                  </a:lnTo>
                  <a:close/>
                  <a:moveTo>
                    <a:pt x="69" y="54"/>
                  </a:moveTo>
                  <a:cubicBezTo>
                    <a:pt x="67" y="55"/>
                    <a:pt x="66" y="56"/>
                    <a:pt x="64" y="56"/>
                  </a:cubicBezTo>
                  <a:cubicBezTo>
                    <a:pt x="62" y="56"/>
                    <a:pt x="61" y="55"/>
                    <a:pt x="59" y="54"/>
                  </a:cubicBezTo>
                  <a:cubicBezTo>
                    <a:pt x="43" y="42"/>
                    <a:pt x="43" y="42"/>
                    <a:pt x="43" y="42"/>
                  </a:cubicBezTo>
                  <a:cubicBezTo>
                    <a:pt x="39" y="40"/>
                    <a:pt x="39" y="40"/>
                    <a:pt x="39" y="40"/>
                  </a:cubicBezTo>
                  <a:cubicBezTo>
                    <a:pt x="8" y="16"/>
                    <a:pt x="8" y="16"/>
                    <a:pt x="8" y="16"/>
                  </a:cubicBezTo>
                  <a:cubicBezTo>
                    <a:pt x="8" y="16"/>
                    <a:pt x="8" y="16"/>
                    <a:pt x="8" y="16"/>
                  </a:cubicBezTo>
                  <a:cubicBezTo>
                    <a:pt x="8" y="12"/>
                    <a:pt x="12" y="8"/>
                    <a:pt x="16" y="8"/>
                  </a:cubicBezTo>
                  <a:cubicBezTo>
                    <a:pt x="112" y="8"/>
                    <a:pt x="112" y="8"/>
                    <a:pt x="112" y="8"/>
                  </a:cubicBezTo>
                  <a:cubicBezTo>
                    <a:pt x="116" y="8"/>
                    <a:pt x="120" y="12"/>
                    <a:pt x="120" y="16"/>
                  </a:cubicBezTo>
                  <a:lnTo>
                    <a:pt x="69" y="54"/>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lumMod val="75000"/>
                  </a:prstClr>
                </a:solidFill>
                <a:effectLst/>
                <a:uLnTx/>
                <a:uFillTx/>
                <a:cs typeface="+mn-ea"/>
                <a:sym typeface="+mn-lt"/>
              </a:endParaRPr>
            </a:p>
          </p:txBody>
        </p:sp>
      </p:grpSp>
    </p:spTree>
    <p:extLst>
      <p:ext uri="{BB962C8B-B14F-4D97-AF65-F5344CB8AC3E}">
        <p14:creationId xmlns:p14="http://schemas.microsoft.com/office/powerpoint/2010/main" val="413343702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xmlns:a16="http://schemas.microsoft.com/office/drawing/2014/main"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14" presetClass="entr" presetSubtype="10" fill="hold" grpId="0"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par>
                          <p:cTn id="12" fill="hold">
                            <p:stCondLst>
                              <p:cond delay="19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2400"/>
                            </p:stCondLst>
                            <p:childTnLst>
                              <p:par>
                                <p:cTn id="17" presetID="42" presetClass="entr" presetSubtype="0" fill="hold" nodeType="afterEffect">
                                  <p:stCondLst>
                                    <p:cond delay="0"/>
                                  </p:stCondLst>
                                  <p:iterate type="lt">
                                    <p:tmPct val="1786"/>
                                  </p:iterate>
                                  <p:childTnLst>
                                    <p:set>
                                      <p:cBhvr>
                                        <p:cTn id="18" dur="1" fill="hold">
                                          <p:stCondLst>
                                            <p:cond delay="0"/>
                                          </p:stCondLst>
                                        </p:cTn>
                                        <p:tgtEl>
                                          <p:spTgt spid="7"/>
                                        </p:tgtEl>
                                        <p:attrNameLst>
                                          <p:attrName>style.visibility</p:attrName>
                                        </p:attrNameLst>
                                      </p:cBhvr>
                                      <p:to>
                                        <p:strVal val="visible"/>
                                      </p:to>
                                    </p:set>
                                    <p:anim to="" calcmode="lin" valueType="num">
                                      <p:cBhvr>
                                        <p:cTn id="19" dur="700" fill="hold">
                                          <p:stCondLst>
                                            <p:cond delay="0"/>
                                          </p:stCondLst>
                                        </p:cTn>
                                        <p:tgtEl>
                                          <p:spTgt spid="7"/>
                                        </p:tgtEl>
                                        <p:attrNameLst>
                                          <p:attrName>ppt_y</p:attrName>
                                        </p:attrNameLst>
                                      </p:cBhvr>
                                      <p:tavLst>
                                        <p:tav tm="0" fmla="#ppt_y+(8/9)*(#ppt_y-(#ppt_y+0.1))*((1.5-1.5*$)^2-(1.5-1.5*$)^3)">
                                          <p:val>
                                            <p:strVal val="0"/>
                                          </p:val>
                                        </p:tav>
                                        <p:tav tm="100000">
                                          <p:val>
                                            <p:strVal val="1"/>
                                          </p:val>
                                        </p:tav>
                                      </p:tavLst>
                                    </p:anim>
                                    <p:anim to="" calcmode="lin" valueType="num">
                                      <p:cBhvr>
                                        <p:cTn id="20" dur="700" fill="hold">
                                          <p:stCondLst>
                                            <p:cond delay="0"/>
                                          </p:stCondLst>
                                        </p:cTn>
                                        <p:tgtEl>
                                          <p:spTgt spid="7"/>
                                        </p:tgtEl>
                                        <p:attrNameLst>
                                          <p:attrName>style.opacity</p:attrName>
                                        </p:attrNameLst>
                                      </p:cBhvr>
                                      <p:tavLst>
                                        <p:tav tm="0" fmla="1+(8/9)*(1-0)*((1.5-1.5*$)^2-(1.5-1.5*$)^3)">
                                          <p:val>
                                            <p:strVal val="0"/>
                                          </p:val>
                                        </p:tav>
                                        <p:tav tm="100000">
                                          <p:val>
                                            <p:strVal val="1"/>
                                          </p:val>
                                        </p:tav>
                                      </p:tavLst>
                                    </p:anim>
                                  </p:childTnLst>
                                </p:cTn>
                              </p:par>
                              <p:par>
                                <p:cTn id="21" presetID="10" presetClass="entr" presetSubtype="0" fill="hold" nodeType="withEffect">
                                  <p:stCondLst>
                                    <p:cond delay="70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par>
                                <p:cTn id="24" presetID="35" presetClass="path" presetSubtype="0" decel="100000" fill="hold" nodeType="withEffect">
                                  <p:stCondLst>
                                    <p:cond delay="700"/>
                                  </p:stCondLst>
                                  <p:childTnLst>
                                    <p:animMotion origin="layout" path="M 0.01667 1.48148E-6 L 2.08333E-7 1.48148E-6 " pathEditMode="relative" rAng="0" ptsTypes="AA">
                                      <p:cBhvr>
                                        <p:cTn id="25" dur="1000" fill="hold"/>
                                        <p:tgtEl>
                                          <p:spTgt spid="27"/>
                                        </p:tgtEl>
                                        <p:attrNameLst>
                                          <p:attrName>ppt_x</p:attrName>
                                          <p:attrName>ppt_y</p:attrName>
                                        </p:attrNameLst>
                                      </p:cBhvr>
                                      <p:rCtr x="-833" y="0"/>
                                    </p:animMotion>
                                  </p:childTnLst>
                                </p:cTn>
                              </p:par>
                              <p:par>
                                <p:cTn id="26" presetID="10" presetClass="entr" presetSubtype="0" fill="hold" nodeType="withEffect">
                                  <p:stCondLst>
                                    <p:cond delay="80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35" presetClass="path" presetSubtype="0" decel="100000" fill="hold" nodeType="withEffect">
                                  <p:stCondLst>
                                    <p:cond delay="800"/>
                                  </p:stCondLst>
                                  <p:childTnLst>
                                    <p:animMotion origin="layout" path="M 0.01667 2.22222E-6 L 2.08333E-7 2.22222E-6 " pathEditMode="relative" rAng="0" ptsTypes="AA">
                                      <p:cBhvr>
                                        <p:cTn id="30" dur="1000" fill="hold"/>
                                        <p:tgtEl>
                                          <p:spTgt spid="10"/>
                                        </p:tgtEl>
                                        <p:attrNameLst>
                                          <p:attrName>ppt_x</p:attrName>
                                          <p:attrName>ppt_y</p:attrName>
                                        </p:attrNameLst>
                                      </p:cBhvr>
                                      <p:rCtr x="-833" y="0"/>
                                    </p:animMotion>
                                  </p:childTnLst>
                                </p:cTn>
                              </p:par>
                              <p:par>
                                <p:cTn id="31" presetID="10" presetClass="entr" presetSubtype="0" fill="hold" nodeType="withEffect">
                                  <p:stCondLst>
                                    <p:cond delay="90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par>
                                <p:cTn id="34" presetID="35" presetClass="path" presetSubtype="0" decel="100000" fill="hold" nodeType="withEffect">
                                  <p:stCondLst>
                                    <p:cond delay="900"/>
                                  </p:stCondLst>
                                  <p:childTnLst>
                                    <p:animMotion origin="layout" path="M 0.01667 1.48148E-6 L 1.25E-6 1.48148E-6 " pathEditMode="relative" rAng="0" ptsTypes="AA">
                                      <p:cBhvr>
                                        <p:cTn id="35" dur="1000" fill="hold"/>
                                        <p:tgtEl>
                                          <p:spTgt spid="32"/>
                                        </p:tgtEl>
                                        <p:attrNameLst>
                                          <p:attrName>ppt_x</p:attrName>
                                          <p:attrName>ppt_y</p:attrName>
                                        </p:attrNameLst>
                                      </p:cBhvr>
                                      <p:rCtr x="-833" y="0"/>
                                    </p:animMotion>
                                  </p:childTnLst>
                                </p:cTn>
                              </p:par>
                              <p:par>
                                <p:cTn id="36" presetID="10" presetClass="entr" presetSubtype="0" fill="hold" nodeType="withEffect">
                                  <p:stCondLst>
                                    <p:cond delay="100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par>
                                <p:cTn id="39" presetID="35" presetClass="path" presetSubtype="0" decel="100000" fill="hold" nodeType="withEffect">
                                  <p:stCondLst>
                                    <p:cond delay="1000"/>
                                  </p:stCondLst>
                                  <p:childTnLst>
                                    <p:animMotion origin="layout" path="M 0.01667 2.22222E-6 L 1.25E-6 2.22222E-6 " pathEditMode="relative" rAng="0" ptsTypes="AA">
                                      <p:cBhvr>
                                        <p:cTn id="40" dur="1000" fill="hold"/>
                                        <p:tgtEl>
                                          <p:spTgt spid="24"/>
                                        </p:tgtEl>
                                        <p:attrNameLst>
                                          <p:attrName>ppt_x</p:attrName>
                                          <p:attrName>ppt_y</p:attrName>
                                        </p:attrNameLst>
                                      </p:cBhvr>
                                      <p:rCtr x="-833" y="0"/>
                                    </p:animMotion>
                                  </p:childTnLst>
                                </p:cTn>
                              </p:par>
                              <p:par>
                                <p:cTn id="41" presetID="10" presetClass="entr" presetSubtype="0" fill="hold" nodeType="withEffect">
                                  <p:stCondLst>
                                    <p:cond delay="110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500"/>
                                        <p:tgtEl>
                                          <p:spTgt spid="37"/>
                                        </p:tgtEl>
                                      </p:cBhvr>
                                    </p:animEffect>
                                  </p:childTnLst>
                                </p:cTn>
                              </p:par>
                              <p:par>
                                <p:cTn id="44" presetID="35" presetClass="path" presetSubtype="0" decel="100000" fill="hold" nodeType="withEffect">
                                  <p:stCondLst>
                                    <p:cond delay="1100"/>
                                  </p:stCondLst>
                                  <p:childTnLst>
                                    <p:animMotion origin="layout" path="M 0.01666 1.48148E-6 L 2.29167E-6 1.48148E-6 " pathEditMode="relative" rAng="0" ptsTypes="AA">
                                      <p:cBhvr>
                                        <p:cTn id="45" dur="1000" fill="hold"/>
                                        <p:tgtEl>
                                          <p:spTgt spid="37"/>
                                        </p:tgtEl>
                                        <p:attrNameLst>
                                          <p:attrName>ppt_x</p:attrName>
                                          <p:attrName>ppt_y</p:attrName>
                                        </p:attrNameLst>
                                      </p:cBhvr>
                                      <p:rCtr x="-833" y="0"/>
                                    </p:animMotion>
                                  </p:childTnLst>
                                </p:cTn>
                              </p:par>
                              <p:par>
                                <p:cTn id="46" presetID="10" presetClass="entr" presetSubtype="0" fill="hold" nodeType="withEffect">
                                  <p:stCondLst>
                                    <p:cond delay="120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par>
                                <p:cTn id="49" presetID="35" presetClass="path" presetSubtype="0" decel="100000" fill="hold" nodeType="withEffect">
                                  <p:stCondLst>
                                    <p:cond delay="1200"/>
                                  </p:stCondLst>
                                  <p:childTnLst>
                                    <p:animMotion origin="layout" path="M 0.01667 2.22222E-6 L 0 2.22222E-6 " pathEditMode="relative" rAng="0" ptsTypes="AA">
                                      <p:cBhvr>
                                        <p:cTn id="50" dur="1000" fill="hold"/>
                                        <p:tgtEl>
                                          <p:spTgt spid="13"/>
                                        </p:tgtEl>
                                        <p:attrNameLst>
                                          <p:attrName>ppt_x</p:attrName>
                                          <p:attrName>ppt_y</p:attrName>
                                        </p:attrNameLst>
                                      </p:cBhvr>
                                      <p:rCtr x="-83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E49FCFC8-4D2C-FBDD-5919-04990A0851B3}"/>
              </a:ext>
            </a:extLst>
          </p:cNvPr>
          <p:cNvGrpSpPr/>
          <p:nvPr/>
        </p:nvGrpSpPr>
        <p:grpSpPr>
          <a:xfrm rot="5400000" flipH="1" flipV="1">
            <a:off x="6601606" y="593107"/>
            <a:ext cx="6674708" cy="7796752"/>
            <a:chOff x="-904028" y="1803732"/>
            <a:chExt cx="5286037" cy="6527260"/>
          </a:xfrm>
        </p:grpSpPr>
        <p:pic>
          <p:nvPicPr>
            <p:cNvPr id="10" name="图片 9" descr="e7d195523061f1c0deeec63e560781cfd59afb0ea006f2a87ABB68BF51EA6619813959095094C18C62A12F549504892A4AAA8C1554C6663626E05CA27F281A14E6983772AFC3FB97135759321DEA3D705820548C6D5B558CA8F362B18D312C152407D21FB34EF0A1D1B21F91EF7E1DCDE529C869E8F5A9E23DB214A825789D83372F841262D649B4">
              <a:extLst>
                <a:ext uri="{FF2B5EF4-FFF2-40B4-BE49-F238E27FC236}">
                  <a16:creationId xmlns:a16="http://schemas.microsoft.com/office/drawing/2014/main" id="{6F6944CC-F6B0-85BE-A84A-772F7DABCBBA}"/>
                </a:ext>
              </a:extLst>
            </p:cNvPr>
            <p:cNvPicPr>
              <a:picLocks noChangeAspect="1"/>
            </p:cNvPicPr>
            <p:nvPr/>
          </p:nvPicPr>
          <p:blipFill rotWithShape="1">
            <a:blip r:embed="rId2">
              <a:biLevel thresh="75000"/>
              <a:extLst>
                <a:ext uri="{BEBA8EAE-BF5A-486C-A8C5-ECC9F3942E4B}">
                  <a14:imgProps xmlns:a14="http://schemas.microsoft.com/office/drawing/2010/main">
                    <a14:imgLayer r:embed="rId3">
                      <a14:imgEffect>
                        <a14:saturation sat="66000"/>
                      </a14:imgEffect>
                    </a14:imgLayer>
                  </a14:imgProps>
                </a:ext>
              </a:extLst>
            </a:blip>
            <a:srcRect t="76775"/>
            <a:stretch/>
          </p:blipFill>
          <p:spPr>
            <a:xfrm rot="13482563" flipH="1">
              <a:off x="-545055" y="2638956"/>
              <a:ext cx="4033552" cy="675328"/>
            </a:xfrm>
            <a:prstGeom prst="rect">
              <a:avLst/>
            </a:prstGeom>
            <a:noFill/>
            <a:ln>
              <a:noFill/>
            </a:ln>
            <a:effectLst>
              <a:outerShdw blurRad="50800" dist="38100" dir="8100000" algn="tr" rotWithShape="0">
                <a:prstClr val="black">
                  <a:alpha val="40000"/>
                </a:prstClr>
              </a:outerShdw>
            </a:effectLst>
          </p:spPr>
        </p:pic>
        <p:sp>
          <p:nvSpPr>
            <p:cNvPr id="8" name="直角三角形 7">
              <a:extLst>
                <a:ext uri="{FF2B5EF4-FFF2-40B4-BE49-F238E27FC236}">
                  <a16:creationId xmlns:a16="http://schemas.microsoft.com/office/drawing/2014/main" id="{DC11F142-74C2-DE16-75EB-183E2868A73C}"/>
                </a:ext>
              </a:extLst>
            </p:cNvPr>
            <p:cNvSpPr/>
            <p:nvPr/>
          </p:nvSpPr>
          <p:spPr>
            <a:xfrm rot="13504804">
              <a:off x="-939757" y="2138189"/>
              <a:ext cx="1609168" cy="1537710"/>
            </a:xfrm>
            <a:prstGeom prst="rtTriangle">
              <a:avLst/>
            </a:prstGeom>
            <a:solidFill>
              <a:srgbClr val="1A2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1" name="直角三角形 10">
              <a:extLst>
                <a:ext uri="{FF2B5EF4-FFF2-40B4-BE49-F238E27FC236}">
                  <a16:creationId xmlns:a16="http://schemas.microsoft.com/office/drawing/2014/main" id="{AA0A82BD-E8C6-1E5F-7625-1A4B119B6F77}"/>
                </a:ext>
              </a:extLst>
            </p:cNvPr>
            <p:cNvSpPr/>
            <p:nvPr/>
          </p:nvSpPr>
          <p:spPr>
            <a:xfrm rot="8007907">
              <a:off x="1623498" y="5572481"/>
              <a:ext cx="2758511" cy="2758511"/>
            </a:xfrm>
            <a:prstGeom prst="rtTriangle">
              <a:avLst/>
            </a:prstGeom>
            <a:solidFill>
              <a:srgbClr val="1A2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12" name="图片 11" descr="e7d195523061f1c0deeec63e560781cfd59afb0ea006f2a87ABB68BF51EA6619813959095094C18C62A12F549504892A4AAA8C1554C6663626E05CA27F281A14E6983772AFC3FB97135759321DEA3D705820548C6D5B558CA8F362B18D312C152407D21FB34EF0A1D1B21F91EF7E1DCDE529C869E8F5A9E23DB214A825789D83372F841262D649B4">
              <a:extLst>
                <a:ext uri="{FF2B5EF4-FFF2-40B4-BE49-F238E27FC236}">
                  <a16:creationId xmlns:a16="http://schemas.microsoft.com/office/drawing/2014/main" id="{8B517D2B-5361-0827-6F63-07AA4A82433F}"/>
                </a:ext>
              </a:extLst>
            </p:cNvPr>
            <p:cNvPicPr>
              <a:picLocks noChangeAspect="1"/>
            </p:cNvPicPr>
            <p:nvPr/>
          </p:nvPicPr>
          <p:blipFill rotWithShape="1">
            <a:blip r:embed="rId2">
              <a:biLevel thresh="75000"/>
              <a:extLst>
                <a:ext uri="{BEBA8EAE-BF5A-486C-A8C5-ECC9F3942E4B}">
                  <a14:imgProps xmlns:a14="http://schemas.microsoft.com/office/drawing/2010/main">
                    <a14:imgLayer r:embed="rId3">
                      <a14:imgEffect>
                        <a14:saturation sat="66000"/>
                      </a14:imgEffect>
                    </a14:imgLayer>
                  </a14:imgProps>
                </a:ext>
              </a:extLst>
            </a:blip>
            <a:srcRect t="76775"/>
            <a:stretch/>
          </p:blipFill>
          <p:spPr>
            <a:xfrm rot="18807531" flipH="1">
              <a:off x="116785" y="4664470"/>
              <a:ext cx="6396804" cy="675328"/>
            </a:xfrm>
            <a:prstGeom prst="rect">
              <a:avLst/>
            </a:prstGeom>
            <a:noFill/>
            <a:ln>
              <a:noFill/>
            </a:ln>
            <a:effectLst>
              <a:outerShdw blurRad="50800" dist="38100" dir="8100000" algn="tr" rotWithShape="0">
                <a:prstClr val="black">
                  <a:alpha val="40000"/>
                </a:prstClr>
              </a:outerShdw>
            </a:effectLst>
          </p:spPr>
        </p:pic>
      </p:grpSp>
      <p:sp>
        <p:nvSpPr>
          <p:cNvPr id="3" name="文本框 2">
            <a:extLst>
              <a:ext uri="{FF2B5EF4-FFF2-40B4-BE49-F238E27FC236}">
                <a16:creationId xmlns:a16="http://schemas.microsoft.com/office/drawing/2014/main" id="{C6E801D8-3AE7-B5ED-ACEC-6166DE92CEF0}"/>
              </a:ext>
            </a:extLst>
          </p:cNvPr>
          <p:cNvSpPr txBox="1"/>
          <p:nvPr/>
        </p:nvSpPr>
        <p:spPr>
          <a:xfrm>
            <a:off x="2102098" y="2601225"/>
            <a:ext cx="4254626" cy="1015663"/>
          </a:xfrm>
          <a:prstGeom prst="rect">
            <a:avLst/>
          </a:prstGeom>
          <a:noFill/>
        </p:spPr>
        <p:txBody>
          <a:bodyPr wrap="none" rtlCol="0">
            <a:spAutoFit/>
          </a:bodyPr>
          <a:lstStyle/>
          <a:p>
            <a:pPr algn="ctr"/>
            <a:r>
              <a:rPr lang="en-US" altLang="zh-CN" sz="6000" dirty="0">
                <a:gradFill>
                  <a:gsLst>
                    <a:gs pos="24000">
                      <a:srgbClr val="BF9645"/>
                    </a:gs>
                    <a:gs pos="50000">
                      <a:srgbClr val="F2DD9C"/>
                    </a:gs>
                    <a:gs pos="87000">
                      <a:srgbClr val="E5BA7C"/>
                    </a:gs>
                  </a:gsLst>
                  <a:lin ang="13500000" scaled="1"/>
                </a:gradFill>
                <a:cs typeface="+mn-ea"/>
                <a:sym typeface="+mn-lt"/>
              </a:rPr>
              <a:t>Add title text</a:t>
            </a:r>
            <a:endParaRPr lang="zh-CN" altLang="en-US" sz="6000" dirty="0">
              <a:gradFill>
                <a:gsLst>
                  <a:gs pos="24000">
                    <a:srgbClr val="BF9645"/>
                  </a:gs>
                  <a:gs pos="50000">
                    <a:srgbClr val="F2DD9C"/>
                  </a:gs>
                  <a:gs pos="87000">
                    <a:srgbClr val="E5BA7C"/>
                  </a:gs>
                </a:gsLst>
                <a:lin ang="13500000" scaled="1"/>
              </a:gradFill>
              <a:cs typeface="+mn-ea"/>
              <a:sym typeface="+mn-lt"/>
            </a:endParaRPr>
          </a:p>
        </p:txBody>
      </p:sp>
      <p:sp>
        <p:nvSpPr>
          <p:cNvPr id="6" name="矩形 5">
            <a:extLst>
              <a:ext uri="{FF2B5EF4-FFF2-40B4-BE49-F238E27FC236}">
                <a16:creationId xmlns:a16="http://schemas.microsoft.com/office/drawing/2014/main" id="{3EDA8AEF-FFFB-680D-5C39-41AB29F86225}"/>
              </a:ext>
            </a:extLst>
          </p:cNvPr>
          <p:cNvSpPr/>
          <p:nvPr/>
        </p:nvSpPr>
        <p:spPr>
          <a:xfrm>
            <a:off x="3526335" y="1193364"/>
            <a:ext cx="1406154" cy="1446550"/>
          </a:xfrm>
          <a:prstGeom prst="rect">
            <a:avLst/>
          </a:prstGeom>
        </p:spPr>
        <p:txBody>
          <a:bodyPr wrap="none">
            <a:spAutoFit/>
          </a:bodyPr>
          <a:lstStyle/>
          <a:p>
            <a:pPr algn="ctr"/>
            <a:r>
              <a:rPr lang="en-US" altLang="zh-CN" sz="8800" dirty="0">
                <a:solidFill>
                  <a:srgbClr val="1A2F64"/>
                </a:solidFill>
                <a:cs typeface="+mn-ea"/>
                <a:sym typeface="+mn-lt"/>
              </a:rPr>
              <a:t>04</a:t>
            </a:r>
          </a:p>
        </p:txBody>
      </p:sp>
      <p:grpSp>
        <p:nvGrpSpPr>
          <p:cNvPr id="7" name="组合 6">
            <a:extLst>
              <a:ext uri="{FF2B5EF4-FFF2-40B4-BE49-F238E27FC236}">
                <a16:creationId xmlns:a16="http://schemas.microsoft.com/office/drawing/2014/main" id="{D5A4DC51-73E6-62BF-3A87-BD382FB90BB5}"/>
              </a:ext>
            </a:extLst>
          </p:cNvPr>
          <p:cNvGrpSpPr/>
          <p:nvPr/>
        </p:nvGrpSpPr>
        <p:grpSpPr>
          <a:xfrm>
            <a:off x="2898409" y="4950494"/>
            <a:ext cx="2613747" cy="647871"/>
            <a:chOff x="8659131" y="2065781"/>
            <a:chExt cx="2266819" cy="561878"/>
          </a:xfrm>
        </p:grpSpPr>
        <p:sp>
          <p:nvSpPr>
            <p:cNvPr id="18" name="Rectangle 11">
              <a:extLst>
                <a:ext uri="{FF2B5EF4-FFF2-40B4-BE49-F238E27FC236}">
                  <a16:creationId xmlns:a16="http://schemas.microsoft.com/office/drawing/2014/main" id="{F437B13E-33C1-ED7E-E351-F84ABA05410D}"/>
                </a:ext>
              </a:extLst>
            </p:cNvPr>
            <p:cNvSpPr/>
            <p:nvPr/>
          </p:nvSpPr>
          <p:spPr>
            <a:xfrm>
              <a:off x="9124950" y="2185387"/>
              <a:ext cx="1801000" cy="293617"/>
            </a:xfrm>
            <a:prstGeom prst="rect">
              <a:avLst/>
            </a:prstGeom>
            <a:solidFill>
              <a:srgbClr val="1A2F64"/>
            </a:solidFill>
          </p:spPr>
          <p:txBody>
            <a:bodyPr wrap="square">
              <a:spAutoFit/>
            </a:bodyPr>
            <a:lstStyle/>
            <a:p>
              <a:pPr marL="0" marR="0" lvl="0" indent="0" algn="ctr" defTabSz="914354" eaLnBrk="1" fontAlgn="auto" latinLnBrk="0" hangingPunct="1">
                <a:lnSpc>
                  <a:spcPct val="100000"/>
                </a:lnSpc>
                <a:spcBef>
                  <a:spcPts val="600"/>
                </a:spcBef>
                <a:spcAft>
                  <a:spcPts val="0"/>
                </a:spcAft>
                <a:buClr>
                  <a:srgbClr val="E24848"/>
                </a:buClr>
                <a:buSzTx/>
                <a:buFontTx/>
                <a:buNone/>
                <a:tabLst/>
                <a:defRPr/>
              </a:pPr>
              <a:r>
                <a:rPr kumimoji="0" lang="en-US" altLang="zh-CN" sz="1600" b="0" i="0" u="none" strike="noStrike" kern="0" cap="none" spc="300" normalizeH="0" baseline="0" noProof="1">
                  <a:ln>
                    <a:noFill/>
                  </a:ln>
                  <a:solidFill>
                    <a:prstClr val="white"/>
                  </a:solidFill>
                  <a:effectLst/>
                  <a:uLnTx/>
                  <a:uFillTx/>
                  <a:cs typeface="+mn-ea"/>
                  <a:sym typeface="+mn-lt"/>
                </a:rPr>
                <a:t>The part four</a:t>
              </a:r>
              <a:endParaRPr kumimoji="0" lang="zh-CN" altLang="en-US" sz="1600" b="0" i="0" u="none" strike="noStrike" kern="0" cap="none" spc="300" normalizeH="0" baseline="0" noProof="1">
                <a:ln>
                  <a:noFill/>
                </a:ln>
                <a:solidFill>
                  <a:prstClr val="white"/>
                </a:solidFill>
                <a:effectLst/>
                <a:uLnTx/>
                <a:uFillTx/>
                <a:cs typeface="+mn-ea"/>
                <a:sym typeface="+mn-lt"/>
              </a:endParaRPr>
            </a:p>
          </p:txBody>
        </p:sp>
        <p:cxnSp>
          <p:nvCxnSpPr>
            <p:cNvPr id="19" name="Straight Connector 33">
              <a:extLst>
                <a:ext uri="{FF2B5EF4-FFF2-40B4-BE49-F238E27FC236}">
                  <a16:creationId xmlns:a16="http://schemas.microsoft.com/office/drawing/2014/main" id="{90B70624-D31B-474E-D9B5-1E60E9DD0B0A}"/>
                </a:ext>
              </a:extLst>
            </p:cNvPr>
            <p:cNvCxnSpPr>
              <a:cxnSpLocks/>
            </p:cNvCxnSpPr>
            <p:nvPr/>
          </p:nvCxnSpPr>
          <p:spPr>
            <a:xfrm>
              <a:off x="9125126" y="2065781"/>
              <a:ext cx="0" cy="561878"/>
            </a:xfrm>
            <a:prstGeom prst="line">
              <a:avLst/>
            </a:prstGeom>
            <a:noFill/>
            <a:ln w="6350" cap="flat" cmpd="sng" algn="ctr">
              <a:solidFill>
                <a:srgbClr val="1A2F64"/>
              </a:solidFill>
              <a:prstDash val="solid"/>
              <a:miter lim="800000"/>
            </a:ln>
            <a:effectLst/>
          </p:spPr>
        </p:cxnSp>
        <p:sp>
          <p:nvSpPr>
            <p:cNvPr id="20" name="Freeform 97">
              <a:extLst>
                <a:ext uri="{FF2B5EF4-FFF2-40B4-BE49-F238E27FC236}">
                  <a16:creationId xmlns:a16="http://schemas.microsoft.com/office/drawing/2014/main" id="{5397BE72-C3CC-039F-362E-4043B8F7FF61}"/>
                </a:ext>
              </a:extLst>
            </p:cNvPr>
            <p:cNvSpPr>
              <a:spLocks noEditPoints="1"/>
            </p:cNvSpPr>
            <p:nvPr/>
          </p:nvSpPr>
          <p:spPr bwMode="auto">
            <a:xfrm>
              <a:off x="8659131" y="2194115"/>
              <a:ext cx="347679" cy="347679"/>
            </a:xfrm>
            <a:custGeom>
              <a:avLst/>
              <a:gdLst>
                <a:gd name="T0" fmla="*/ 481 w 902"/>
                <a:gd name="T1" fmla="*/ 863 h 902"/>
                <a:gd name="T2" fmla="*/ 872 w 902"/>
                <a:gd name="T3" fmla="*/ 219 h 902"/>
                <a:gd name="T4" fmla="*/ 30 w 902"/>
                <a:gd name="T5" fmla="*/ 219 h 902"/>
                <a:gd name="T6" fmla="*/ 451 w 902"/>
                <a:gd name="T7" fmla="*/ 864 h 902"/>
                <a:gd name="T8" fmla="*/ 30 w 902"/>
                <a:gd name="T9" fmla="*/ 219 h 902"/>
                <a:gd name="T10" fmla="*/ 54 w 902"/>
                <a:gd name="T11" fmla="*/ 197 h 902"/>
                <a:gd name="T12" fmla="*/ 648 w 902"/>
                <a:gd name="T13" fmla="*/ 290 h 902"/>
                <a:gd name="T14" fmla="*/ 466 w 902"/>
                <a:gd name="T15" fmla="*/ 32 h 902"/>
                <a:gd name="T16" fmla="*/ 683 w 902"/>
                <a:gd name="T17" fmla="*/ 274 h 902"/>
                <a:gd name="T18" fmla="*/ 466 w 902"/>
                <a:gd name="T19" fmla="*/ 32 h 902"/>
                <a:gd name="T20" fmla="*/ 902 w 902"/>
                <a:gd name="T21" fmla="*/ 195 h 902"/>
                <a:gd name="T22" fmla="*/ 901 w 902"/>
                <a:gd name="T23" fmla="*/ 191 h 902"/>
                <a:gd name="T24" fmla="*/ 901 w 902"/>
                <a:gd name="T25" fmla="*/ 190 h 902"/>
                <a:gd name="T26" fmla="*/ 898 w 902"/>
                <a:gd name="T27" fmla="*/ 186 h 902"/>
                <a:gd name="T28" fmla="*/ 898 w 902"/>
                <a:gd name="T29" fmla="*/ 185 h 902"/>
                <a:gd name="T30" fmla="*/ 896 w 902"/>
                <a:gd name="T31" fmla="*/ 184 h 902"/>
                <a:gd name="T32" fmla="*/ 893 w 902"/>
                <a:gd name="T33" fmla="*/ 183 h 902"/>
                <a:gd name="T34" fmla="*/ 892 w 902"/>
                <a:gd name="T35" fmla="*/ 182 h 902"/>
                <a:gd name="T36" fmla="*/ 469 w 902"/>
                <a:gd name="T37" fmla="*/ 0 h 902"/>
                <a:gd name="T38" fmla="*/ 463 w 902"/>
                <a:gd name="T39" fmla="*/ 0 h 902"/>
                <a:gd name="T40" fmla="*/ 10 w 902"/>
                <a:gd name="T41" fmla="*/ 182 h 902"/>
                <a:gd name="T42" fmla="*/ 9 w 902"/>
                <a:gd name="T43" fmla="*/ 183 h 902"/>
                <a:gd name="T44" fmla="*/ 6 w 902"/>
                <a:gd name="T45" fmla="*/ 184 h 902"/>
                <a:gd name="T46" fmla="*/ 4 w 902"/>
                <a:gd name="T47" fmla="*/ 185 h 902"/>
                <a:gd name="T48" fmla="*/ 4 w 902"/>
                <a:gd name="T49" fmla="*/ 186 h 902"/>
                <a:gd name="T50" fmla="*/ 1 w 902"/>
                <a:gd name="T51" fmla="*/ 189 h 902"/>
                <a:gd name="T52" fmla="*/ 1 w 902"/>
                <a:gd name="T53" fmla="*/ 190 h 902"/>
                <a:gd name="T54" fmla="*/ 0 w 902"/>
                <a:gd name="T55" fmla="*/ 195 h 902"/>
                <a:gd name="T56" fmla="*/ 0 w 902"/>
                <a:gd name="T57" fmla="*/ 195 h 902"/>
                <a:gd name="T58" fmla="*/ 0 w 902"/>
                <a:gd name="T59" fmla="*/ 195 h 902"/>
                <a:gd name="T60" fmla="*/ 0 w 902"/>
                <a:gd name="T61" fmla="*/ 681 h 902"/>
                <a:gd name="T62" fmla="*/ 5 w 902"/>
                <a:gd name="T63" fmla="*/ 688 h 902"/>
                <a:gd name="T64" fmla="*/ 460 w 902"/>
                <a:gd name="T65" fmla="*/ 901 h 902"/>
                <a:gd name="T66" fmla="*/ 461 w 902"/>
                <a:gd name="T67" fmla="*/ 901 h 902"/>
                <a:gd name="T68" fmla="*/ 466 w 902"/>
                <a:gd name="T69" fmla="*/ 902 h 902"/>
                <a:gd name="T70" fmla="*/ 472 w 902"/>
                <a:gd name="T71" fmla="*/ 901 h 902"/>
                <a:gd name="T72" fmla="*/ 472 w 902"/>
                <a:gd name="T73" fmla="*/ 900 h 902"/>
                <a:gd name="T74" fmla="*/ 897 w 902"/>
                <a:gd name="T75" fmla="*/ 688 h 902"/>
                <a:gd name="T76" fmla="*/ 901 w 902"/>
                <a:gd name="T77" fmla="*/ 681 h 902"/>
                <a:gd name="T78" fmla="*/ 902 w 902"/>
                <a:gd name="T79" fmla="*/ 195 h 902"/>
                <a:gd name="T80" fmla="*/ 902 w 902"/>
                <a:gd name="T81" fmla="*/ 195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02" h="902">
                  <a:moveTo>
                    <a:pt x="872" y="668"/>
                  </a:moveTo>
                  <a:lnTo>
                    <a:pt x="481" y="863"/>
                  </a:lnTo>
                  <a:lnTo>
                    <a:pt x="481" y="401"/>
                  </a:lnTo>
                  <a:lnTo>
                    <a:pt x="872" y="219"/>
                  </a:lnTo>
                  <a:lnTo>
                    <a:pt x="872" y="668"/>
                  </a:lnTo>
                  <a:close/>
                  <a:moveTo>
                    <a:pt x="30" y="219"/>
                  </a:moveTo>
                  <a:lnTo>
                    <a:pt x="451" y="401"/>
                  </a:lnTo>
                  <a:lnTo>
                    <a:pt x="451" y="864"/>
                  </a:lnTo>
                  <a:lnTo>
                    <a:pt x="30" y="667"/>
                  </a:lnTo>
                  <a:lnTo>
                    <a:pt x="30" y="219"/>
                  </a:lnTo>
                  <a:close/>
                  <a:moveTo>
                    <a:pt x="466" y="374"/>
                  </a:moveTo>
                  <a:lnTo>
                    <a:pt x="54" y="197"/>
                  </a:lnTo>
                  <a:lnTo>
                    <a:pt x="266" y="112"/>
                  </a:lnTo>
                  <a:lnTo>
                    <a:pt x="648" y="290"/>
                  </a:lnTo>
                  <a:lnTo>
                    <a:pt x="466" y="374"/>
                  </a:lnTo>
                  <a:close/>
                  <a:moveTo>
                    <a:pt x="466" y="32"/>
                  </a:moveTo>
                  <a:lnTo>
                    <a:pt x="851" y="197"/>
                  </a:lnTo>
                  <a:lnTo>
                    <a:pt x="683" y="274"/>
                  </a:lnTo>
                  <a:lnTo>
                    <a:pt x="304" y="97"/>
                  </a:lnTo>
                  <a:lnTo>
                    <a:pt x="466" y="32"/>
                  </a:lnTo>
                  <a:close/>
                  <a:moveTo>
                    <a:pt x="902" y="195"/>
                  </a:moveTo>
                  <a:lnTo>
                    <a:pt x="902" y="195"/>
                  </a:lnTo>
                  <a:lnTo>
                    <a:pt x="902" y="193"/>
                  </a:lnTo>
                  <a:lnTo>
                    <a:pt x="901" y="191"/>
                  </a:lnTo>
                  <a:lnTo>
                    <a:pt x="901" y="190"/>
                  </a:lnTo>
                  <a:lnTo>
                    <a:pt x="901" y="190"/>
                  </a:lnTo>
                  <a:lnTo>
                    <a:pt x="900" y="188"/>
                  </a:lnTo>
                  <a:lnTo>
                    <a:pt x="898" y="186"/>
                  </a:lnTo>
                  <a:lnTo>
                    <a:pt x="898" y="186"/>
                  </a:lnTo>
                  <a:lnTo>
                    <a:pt x="898" y="185"/>
                  </a:lnTo>
                  <a:lnTo>
                    <a:pt x="897" y="184"/>
                  </a:lnTo>
                  <a:lnTo>
                    <a:pt x="896" y="184"/>
                  </a:lnTo>
                  <a:lnTo>
                    <a:pt x="895" y="183"/>
                  </a:lnTo>
                  <a:lnTo>
                    <a:pt x="893" y="183"/>
                  </a:lnTo>
                  <a:lnTo>
                    <a:pt x="893" y="183"/>
                  </a:lnTo>
                  <a:lnTo>
                    <a:pt x="892" y="182"/>
                  </a:lnTo>
                  <a:lnTo>
                    <a:pt x="471" y="2"/>
                  </a:lnTo>
                  <a:lnTo>
                    <a:pt x="469" y="0"/>
                  </a:lnTo>
                  <a:lnTo>
                    <a:pt x="466" y="0"/>
                  </a:lnTo>
                  <a:lnTo>
                    <a:pt x="463" y="0"/>
                  </a:lnTo>
                  <a:lnTo>
                    <a:pt x="461" y="2"/>
                  </a:lnTo>
                  <a:lnTo>
                    <a:pt x="10" y="182"/>
                  </a:lnTo>
                  <a:lnTo>
                    <a:pt x="9" y="182"/>
                  </a:lnTo>
                  <a:lnTo>
                    <a:pt x="9" y="183"/>
                  </a:lnTo>
                  <a:lnTo>
                    <a:pt x="8" y="183"/>
                  </a:lnTo>
                  <a:lnTo>
                    <a:pt x="6" y="184"/>
                  </a:lnTo>
                  <a:lnTo>
                    <a:pt x="5" y="184"/>
                  </a:lnTo>
                  <a:lnTo>
                    <a:pt x="4" y="185"/>
                  </a:lnTo>
                  <a:lnTo>
                    <a:pt x="4" y="185"/>
                  </a:lnTo>
                  <a:lnTo>
                    <a:pt x="4" y="186"/>
                  </a:lnTo>
                  <a:lnTo>
                    <a:pt x="2" y="187"/>
                  </a:lnTo>
                  <a:lnTo>
                    <a:pt x="1" y="189"/>
                  </a:lnTo>
                  <a:lnTo>
                    <a:pt x="1" y="190"/>
                  </a:lnTo>
                  <a:lnTo>
                    <a:pt x="1" y="190"/>
                  </a:lnTo>
                  <a:lnTo>
                    <a:pt x="0" y="192"/>
                  </a:lnTo>
                  <a:lnTo>
                    <a:pt x="0" y="195"/>
                  </a:lnTo>
                  <a:lnTo>
                    <a:pt x="0" y="195"/>
                  </a:lnTo>
                  <a:lnTo>
                    <a:pt x="0" y="195"/>
                  </a:lnTo>
                  <a:lnTo>
                    <a:pt x="0" y="195"/>
                  </a:lnTo>
                  <a:lnTo>
                    <a:pt x="0" y="195"/>
                  </a:lnTo>
                  <a:lnTo>
                    <a:pt x="0" y="676"/>
                  </a:lnTo>
                  <a:lnTo>
                    <a:pt x="0" y="681"/>
                  </a:lnTo>
                  <a:lnTo>
                    <a:pt x="2" y="685"/>
                  </a:lnTo>
                  <a:lnTo>
                    <a:pt x="5" y="688"/>
                  </a:lnTo>
                  <a:lnTo>
                    <a:pt x="9" y="690"/>
                  </a:lnTo>
                  <a:lnTo>
                    <a:pt x="460" y="901"/>
                  </a:lnTo>
                  <a:lnTo>
                    <a:pt x="460" y="901"/>
                  </a:lnTo>
                  <a:lnTo>
                    <a:pt x="461" y="901"/>
                  </a:lnTo>
                  <a:lnTo>
                    <a:pt x="463" y="902"/>
                  </a:lnTo>
                  <a:lnTo>
                    <a:pt x="466" y="902"/>
                  </a:lnTo>
                  <a:lnTo>
                    <a:pt x="469" y="902"/>
                  </a:lnTo>
                  <a:lnTo>
                    <a:pt x="472" y="901"/>
                  </a:lnTo>
                  <a:lnTo>
                    <a:pt x="472" y="901"/>
                  </a:lnTo>
                  <a:lnTo>
                    <a:pt x="472" y="900"/>
                  </a:lnTo>
                  <a:lnTo>
                    <a:pt x="893" y="690"/>
                  </a:lnTo>
                  <a:lnTo>
                    <a:pt x="897" y="688"/>
                  </a:lnTo>
                  <a:lnTo>
                    <a:pt x="900" y="685"/>
                  </a:lnTo>
                  <a:lnTo>
                    <a:pt x="901" y="681"/>
                  </a:lnTo>
                  <a:lnTo>
                    <a:pt x="902" y="676"/>
                  </a:lnTo>
                  <a:lnTo>
                    <a:pt x="902" y="195"/>
                  </a:lnTo>
                  <a:lnTo>
                    <a:pt x="902" y="195"/>
                  </a:lnTo>
                  <a:lnTo>
                    <a:pt x="902" y="195"/>
                  </a:lnTo>
                  <a:close/>
                </a:path>
              </a:pathLst>
            </a:custGeom>
            <a:solidFill>
              <a:srgbClr val="1A2F64"/>
            </a:solidFill>
            <a:ln>
              <a:noFill/>
            </a:ln>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cs typeface="+mn-ea"/>
                <a:sym typeface="+mn-lt"/>
              </a:endParaRPr>
            </a:p>
          </p:txBody>
        </p:sp>
      </p:grpSp>
      <p:grpSp>
        <p:nvGrpSpPr>
          <p:cNvPr id="2" name="组合 1">
            <a:extLst>
              <a:ext uri="{FF2B5EF4-FFF2-40B4-BE49-F238E27FC236}">
                <a16:creationId xmlns:a16="http://schemas.microsoft.com/office/drawing/2014/main" id="{87DC894D-B2B6-6979-71EE-BBF6782EF1C2}"/>
              </a:ext>
            </a:extLst>
          </p:cNvPr>
          <p:cNvGrpSpPr/>
          <p:nvPr/>
        </p:nvGrpSpPr>
        <p:grpSpPr>
          <a:xfrm>
            <a:off x="288925" y="299720"/>
            <a:ext cx="1247140" cy="390525"/>
            <a:chOff x="455" y="472"/>
            <a:chExt cx="1964" cy="615"/>
          </a:xfrm>
        </p:grpSpPr>
        <p:grpSp>
          <p:nvGrpSpPr>
            <p:cNvPr id="4" name="组合 3">
              <a:extLst>
                <a:ext uri="{FF2B5EF4-FFF2-40B4-BE49-F238E27FC236}">
                  <a16:creationId xmlns:a16="http://schemas.microsoft.com/office/drawing/2014/main" id="{5BC5C75B-F9F2-D79C-4A28-A56FD5F0C697}"/>
                </a:ext>
              </a:extLst>
            </p:cNvPr>
            <p:cNvGrpSpPr/>
            <p:nvPr/>
          </p:nvGrpSpPr>
          <p:grpSpPr>
            <a:xfrm>
              <a:off x="455" y="472"/>
              <a:ext cx="808" cy="607"/>
              <a:chOff x="579" y="476"/>
              <a:chExt cx="994" cy="746"/>
            </a:xfrm>
          </p:grpSpPr>
          <p:sp>
            <p:nvSpPr>
              <p:cNvPr id="14" name="Freeform 5">
                <a:extLst>
                  <a:ext uri="{FF2B5EF4-FFF2-40B4-BE49-F238E27FC236}">
                    <a16:creationId xmlns:a16="http://schemas.microsoft.com/office/drawing/2014/main" id="{4C0EA5F9-5C3D-EE88-50CD-117587BF0D46}"/>
                  </a:ext>
                </a:extLst>
              </p:cNvPr>
              <p:cNvSpPr/>
              <p:nvPr/>
            </p:nvSpPr>
            <p:spPr bwMode="auto">
              <a:xfrm rot="5400000">
                <a:off x="902" y="560"/>
                <a:ext cx="694" cy="5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25400">
                <a:solidFill>
                  <a:schemeClr val="accent1">
                    <a:lumMod val="60000"/>
                    <a:lumOff val="40000"/>
                  </a:schemeClr>
                </a:solidFill>
              </a:ln>
              <a:effectLst/>
              <a:extLst>
                <a:ext uri="{909E8E84-426E-40DD-AFC4-6F175D3DCCD1}">
                  <a14:hiddenFill xmlns:a14="http://schemas.microsoft.com/office/drawing/2010/main">
                    <a:gradFill>
                      <a:gsLst>
                        <a:gs pos="0">
                          <a:srgbClr val="A3E2FA"/>
                        </a:gs>
                        <a:gs pos="100000">
                          <a:srgbClr val="0466C1"/>
                        </a:gs>
                      </a:gsLst>
                      <a:lin scaled="1"/>
                    </a:gradFill>
                  </a14:hiddenFill>
                </a:ext>
              </a:extLst>
            </p:spPr>
            <p:txBody>
              <a:bodyPr vert="horz" wrap="square" lIns="68562" tIns="34281" rIns="68562" bIns="34281" numCol="1" anchor="t" anchorCtr="0" compatLnSpc="1"/>
              <a:lstStyle/>
              <a:p>
                <a:endParaRPr lang="zh-CN" altLang="en-US" sz="1200" b="1" dirty="0">
                  <a:cs typeface="+mn-ea"/>
                  <a:sym typeface="+mn-lt"/>
                </a:endParaRPr>
              </a:p>
            </p:txBody>
          </p:sp>
          <p:sp>
            <p:nvSpPr>
              <p:cNvPr id="15" name="Freeform 5">
                <a:extLst>
                  <a:ext uri="{FF2B5EF4-FFF2-40B4-BE49-F238E27FC236}">
                    <a16:creationId xmlns:a16="http://schemas.microsoft.com/office/drawing/2014/main" id="{600D1280-5AE7-6636-EE35-8BCD60FD21F6}"/>
                  </a:ext>
                </a:extLst>
              </p:cNvPr>
              <p:cNvSpPr/>
              <p:nvPr/>
            </p:nvSpPr>
            <p:spPr bwMode="auto">
              <a:xfrm rot="5400000">
                <a:off x="514" y="549"/>
                <a:ext cx="733" cy="60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83A4D4"/>
                  </a:gs>
                  <a:gs pos="99000">
                    <a:srgbClr val="B2F4FC"/>
                  </a:gs>
                </a:gsLst>
                <a:lin scaled="1"/>
              </a:gradFill>
              <a:ln w="25400">
                <a:noFill/>
              </a:ln>
              <a:effectLst/>
            </p:spPr>
            <p:txBody>
              <a:bodyPr vert="horz" wrap="square" lIns="68562" tIns="34281" rIns="68562" bIns="34281" numCol="1" anchor="t" anchorCtr="0" compatLnSpc="1"/>
              <a:lstStyle/>
              <a:p>
                <a:endParaRPr lang="zh-CN" altLang="en-US" sz="1200" b="1" dirty="0">
                  <a:cs typeface="+mn-ea"/>
                  <a:sym typeface="+mn-lt"/>
                </a:endParaRPr>
              </a:p>
            </p:txBody>
          </p:sp>
          <p:sp>
            <p:nvSpPr>
              <p:cNvPr id="16" name="Freeform 5">
                <a:extLst>
                  <a:ext uri="{FF2B5EF4-FFF2-40B4-BE49-F238E27FC236}">
                    <a16:creationId xmlns:a16="http://schemas.microsoft.com/office/drawing/2014/main" id="{007C76E9-5823-FB13-8336-84B15CAFD15A}"/>
                  </a:ext>
                </a:extLst>
              </p:cNvPr>
              <p:cNvSpPr/>
              <p:nvPr/>
            </p:nvSpPr>
            <p:spPr bwMode="auto">
              <a:xfrm rot="5400000">
                <a:off x="893" y="542"/>
                <a:ext cx="747" cy="61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25400">
                <a:solidFill>
                  <a:schemeClr val="bg1"/>
                </a:solidFill>
              </a:ln>
              <a:effectLst/>
              <a:extLst>
                <a:ext uri="{909E8E84-426E-40DD-AFC4-6F175D3DCCD1}">
                  <a14:hiddenFill xmlns:a14="http://schemas.microsoft.com/office/drawing/2010/main">
                    <a:gradFill>
                      <a:gsLst>
                        <a:gs pos="0">
                          <a:srgbClr val="A3E2FA"/>
                        </a:gs>
                        <a:gs pos="100000">
                          <a:srgbClr val="0466C1"/>
                        </a:gs>
                      </a:gsLst>
                      <a:lin scaled="1"/>
                    </a:gradFill>
                  </a14:hiddenFill>
                </a:ext>
              </a:extLst>
            </p:spPr>
            <p:txBody>
              <a:bodyPr vert="horz" wrap="square" lIns="68562" tIns="34281" rIns="68562" bIns="34281" numCol="1" anchor="t" anchorCtr="0" compatLnSpc="1"/>
              <a:lstStyle/>
              <a:p>
                <a:endParaRPr lang="zh-CN" altLang="en-US" sz="1200" b="1" dirty="0">
                  <a:cs typeface="+mn-ea"/>
                  <a:sym typeface="+mn-lt"/>
                </a:endParaRPr>
              </a:p>
            </p:txBody>
          </p:sp>
        </p:grpSp>
        <p:sp>
          <p:nvSpPr>
            <p:cNvPr id="9" name="文本框 8">
              <a:extLst>
                <a:ext uri="{FF2B5EF4-FFF2-40B4-BE49-F238E27FC236}">
                  <a16:creationId xmlns:a16="http://schemas.microsoft.com/office/drawing/2014/main" id="{071D6821-FE71-1BCC-829E-4D35838B2B14}"/>
                </a:ext>
              </a:extLst>
            </p:cNvPr>
            <p:cNvSpPr txBox="1"/>
            <p:nvPr/>
          </p:nvSpPr>
          <p:spPr>
            <a:xfrm>
              <a:off x="1273" y="505"/>
              <a:ext cx="1146" cy="582"/>
            </a:xfrm>
            <a:prstGeom prst="rect">
              <a:avLst/>
            </a:prstGeom>
            <a:noFill/>
          </p:spPr>
          <p:txBody>
            <a:bodyPr wrap="none" rtlCol="0" anchor="t">
              <a:spAutoFit/>
            </a:bodyPr>
            <a:lstStyle/>
            <a:p>
              <a:r>
                <a:rPr lang="en-US" altLang="zh-CN" dirty="0">
                  <a:solidFill>
                    <a:srgbClr val="1A2F64"/>
                  </a:solidFill>
                  <a:cs typeface="+mn-ea"/>
                  <a:sym typeface="+mn-lt"/>
                </a:rPr>
                <a:t>LOGO</a:t>
              </a:r>
            </a:p>
          </p:txBody>
        </p:sp>
      </p:grpSp>
      <p:sp>
        <p:nvSpPr>
          <p:cNvPr id="21" name="矩形 20">
            <a:extLst>
              <a:ext uri="{FF2B5EF4-FFF2-40B4-BE49-F238E27FC236}">
                <a16:creationId xmlns:a16="http://schemas.microsoft.com/office/drawing/2014/main" id="{7D562AA0-B0AF-BF69-DA39-3D245133C007}"/>
              </a:ext>
            </a:extLst>
          </p:cNvPr>
          <p:cNvSpPr/>
          <p:nvPr/>
        </p:nvSpPr>
        <p:spPr>
          <a:xfrm>
            <a:off x="1751390" y="3652106"/>
            <a:ext cx="4956042" cy="338554"/>
          </a:xfrm>
          <a:prstGeom prst="rect">
            <a:avLst/>
          </a:prstGeom>
        </p:spPr>
        <p:txBody>
          <a:bodyPr wrap="square">
            <a:spAutoFit/>
          </a:bodyPr>
          <a:lstStyle/>
          <a:p>
            <a:pPr algn="ctr"/>
            <a:r>
              <a:rPr lang="en-US" altLang="zh-CN" sz="1600" dirty="0">
                <a:solidFill>
                  <a:schemeClr val="bg1">
                    <a:lumMod val="50000"/>
                  </a:schemeClr>
                </a:solidFill>
                <a:cs typeface="+mn-ea"/>
                <a:sym typeface="+mn-lt"/>
              </a:rPr>
              <a:t>Click here to add content, content to match the title. </a:t>
            </a:r>
            <a:endParaRPr lang="zh-CN" altLang="en-US" sz="1600" dirty="0">
              <a:solidFill>
                <a:schemeClr val="bg1">
                  <a:lumMod val="50000"/>
                </a:schemeClr>
              </a:solidFill>
              <a:cs typeface="+mn-ea"/>
              <a:sym typeface="+mn-lt"/>
            </a:endParaRPr>
          </a:p>
        </p:txBody>
      </p:sp>
    </p:spTree>
    <p:extLst>
      <p:ext uri="{BB962C8B-B14F-4D97-AF65-F5344CB8AC3E}">
        <p14:creationId xmlns:p14="http://schemas.microsoft.com/office/powerpoint/2010/main" val="912658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xmlns:a16="http://schemas.microsoft.com/office/drawing/2014/main" xmlns:a14="http://schemas.microsoft.com/office/drawing/2010/main" xmlns:p14="http://schemas.microsoft.com/office/powerpoint/2010/main">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500"/>
                                </p:stCondLst>
                                <p:childTnLst>
                                  <p:par>
                                    <p:cTn id="9" presetID="2" presetClass="entr" presetSubtype="1" fill="hold" grpId="0" nodeType="afterEffect" p14:presetBounceEnd="62000">
                                      <p:stCondLst>
                                        <p:cond delay="0"/>
                                      </p:stCondLst>
                                      <p:iterate type="lt">
                                        <p:tmPct val="5000"/>
                                      </p:iterate>
                                      <p:childTnLst>
                                        <p:set>
                                          <p:cBhvr>
                                            <p:cTn id="10" dur="1" fill="hold">
                                              <p:stCondLst>
                                                <p:cond delay="0"/>
                                              </p:stCondLst>
                                            </p:cTn>
                                            <p:tgtEl>
                                              <p:spTgt spid="6"/>
                                            </p:tgtEl>
                                            <p:attrNameLst>
                                              <p:attrName>style.visibility</p:attrName>
                                            </p:attrNameLst>
                                          </p:cBhvr>
                                          <p:to>
                                            <p:strVal val="visible"/>
                                          </p:to>
                                        </p:set>
                                        <p:anim calcmode="lin" valueType="num" p14:bounceEnd="62000">
                                          <p:cBhvr additive="base">
                                            <p:cTn id="11" dur="1500" fill="hold"/>
                                            <p:tgtEl>
                                              <p:spTgt spid="6"/>
                                            </p:tgtEl>
                                            <p:attrNameLst>
                                              <p:attrName>ppt_x</p:attrName>
                                            </p:attrNameLst>
                                          </p:cBhvr>
                                          <p:tavLst>
                                            <p:tav tm="0">
                                              <p:val>
                                                <p:strVal val="#ppt_x"/>
                                              </p:val>
                                            </p:tav>
                                            <p:tav tm="100000">
                                              <p:val>
                                                <p:strVal val="#ppt_x"/>
                                              </p:val>
                                            </p:tav>
                                          </p:tavLst>
                                        </p:anim>
                                        <p:anim calcmode="lin" valueType="num" p14:bounceEnd="62000">
                                          <p:cBhvr additive="base">
                                            <p:cTn id="12" dur="1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2075"/>
                                </p:stCondLst>
                                <p:childTnLst>
                                  <p:par>
                                    <p:cTn id="14" presetID="2" presetClass="entr" presetSubtype="4" fill="hold" grpId="0" nodeType="after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par>
                                    <p:cTn id="18" presetID="26" presetClass="emph" presetSubtype="0" fill="hold" grpId="1" nodeType="withEffect">
                                      <p:stCondLst>
                                        <p:cond delay="500"/>
                                      </p:stCondLst>
                                      <p:iterate type="lt">
                                        <p:tmPct val="10000"/>
                                      </p:iterate>
                                      <p:childTnLst>
                                        <p:animEffect transition="out" filter="fade">
                                          <p:cBhvr>
                                            <p:cTn id="19" dur="500" tmFilter="0, 0; .2, .5; .8, .5; 1, 0"/>
                                            <p:tgtEl>
                                              <p:spTgt spid="3"/>
                                            </p:tgtEl>
                                          </p:cBhvr>
                                        </p:animEffect>
                                        <p:animScale>
                                          <p:cBhvr>
                                            <p:cTn id="20" dur="250" autoRev="1" fill="hold"/>
                                            <p:tgtEl>
                                              <p:spTgt spid="3"/>
                                            </p:tgtEl>
                                          </p:cBhvr>
                                          <p:by x="105000" y="105000"/>
                                        </p:animScale>
                                      </p:childTnLst>
                                    </p:cTn>
                                  </p:par>
                                </p:childTnLst>
                              </p:cTn>
                            </p:par>
                            <p:par>
                              <p:cTn id="21" fill="hold">
                                <p:stCondLst>
                                  <p:cond delay="3625"/>
                                </p:stCondLst>
                                <p:childTnLst>
                                  <p:par>
                                    <p:cTn id="22" presetID="2" presetClass="entr" presetSubtype="4" decel="10000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500" fill="hold"/>
                                            <p:tgtEl>
                                              <p:spTgt spid="7"/>
                                            </p:tgtEl>
                                            <p:attrNameLst>
                                              <p:attrName>ppt_x</p:attrName>
                                            </p:attrNameLst>
                                          </p:cBhvr>
                                          <p:tavLst>
                                            <p:tav tm="0">
                                              <p:val>
                                                <p:strVal val="#ppt_x"/>
                                              </p:val>
                                            </p:tav>
                                            <p:tav tm="100000">
                                              <p:val>
                                                <p:strVal val="#ppt_x"/>
                                              </p:val>
                                            </p:tav>
                                          </p:tavLst>
                                        </p:anim>
                                        <p:anim calcmode="lin" valueType="num">
                                          <p:cBhvr additive="base">
                                            <p:cTn id="25" dur="1500" fill="hold"/>
                                            <p:tgtEl>
                                              <p:spTgt spid="7"/>
                                            </p:tgtEl>
                                            <p:attrNameLst>
                                              <p:attrName>ppt_y</p:attrName>
                                            </p:attrNameLst>
                                          </p:cBhvr>
                                          <p:tavLst>
                                            <p:tav tm="0">
                                              <p:val>
                                                <p:strVal val="1+#ppt_h/2"/>
                                              </p:val>
                                            </p:tav>
                                            <p:tav tm="100000">
                                              <p:val>
                                                <p:strVal val="#ppt_y"/>
                                              </p:val>
                                            </p:tav>
                                          </p:tavLst>
                                        </p:anim>
                                      </p:childTnLst>
                                    </p:cTn>
                                  </p:par>
                                </p:childTnLst>
                              </p:cTn>
                            </p:par>
                            <p:par>
                              <p:cTn id="26" fill="hold">
                                <p:stCondLst>
                                  <p:cond delay="5125"/>
                                </p:stCondLst>
                                <p:childTnLst>
                                  <p:par>
                                    <p:cTn id="27" presetID="16" presetClass="entr" presetSubtype="21"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inVertical)">
                                          <p:cBhvr>
                                            <p:cTn id="29" dur="500"/>
                                            <p:tgtEl>
                                              <p:spTgt spid="2"/>
                                            </p:tgtEl>
                                          </p:cBhvr>
                                        </p:animEffect>
                                      </p:childTnLst>
                                    </p:cTn>
                                  </p:par>
                                </p:childTnLst>
                              </p:cTn>
                            </p:par>
                            <p:par>
                              <p:cTn id="30" fill="hold">
                                <p:stCondLst>
                                  <p:cond delay="5625"/>
                                </p:stCondLst>
                                <p:childTnLst>
                                  <p:par>
                                    <p:cTn id="31" presetID="14"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randombar(horizontal)">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6" grpId="0"/>
          <p:bldP spid="2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500"/>
                                </p:stCondLst>
                                <p:childTnLst>
                                  <p:par>
                                    <p:cTn id="9" presetID="2" presetClass="entr" presetSubtype="1" fill="hold" grpId="0" nodeType="afterEffect">
                                      <p:stCondLst>
                                        <p:cond delay="0"/>
                                      </p:stCondLst>
                                      <p:iterate type="lt">
                                        <p:tmPct val="5000"/>
                                      </p:iterate>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500" fill="hold"/>
                                            <p:tgtEl>
                                              <p:spTgt spid="6"/>
                                            </p:tgtEl>
                                            <p:attrNameLst>
                                              <p:attrName>ppt_x</p:attrName>
                                            </p:attrNameLst>
                                          </p:cBhvr>
                                          <p:tavLst>
                                            <p:tav tm="0">
                                              <p:val>
                                                <p:strVal val="#ppt_x"/>
                                              </p:val>
                                            </p:tav>
                                            <p:tav tm="100000">
                                              <p:val>
                                                <p:strVal val="#ppt_x"/>
                                              </p:val>
                                            </p:tav>
                                          </p:tavLst>
                                        </p:anim>
                                        <p:anim calcmode="lin" valueType="num">
                                          <p:cBhvr additive="base">
                                            <p:cTn id="12" dur="1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2075"/>
                                </p:stCondLst>
                                <p:childTnLst>
                                  <p:par>
                                    <p:cTn id="14" presetID="2" presetClass="entr" presetSubtype="4" fill="hold" grpId="0" nodeType="after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par>
                                    <p:cTn id="18" presetID="26" presetClass="emph" presetSubtype="0" fill="hold" grpId="1" nodeType="withEffect">
                                      <p:stCondLst>
                                        <p:cond delay="500"/>
                                      </p:stCondLst>
                                      <p:iterate type="lt">
                                        <p:tmPct val="10000"/>
                                      </p:iterate>
                                      <p:childTnLst>
                                        <p:animEffect transition="out" filter="fade">
                                          <p:cBhvr>
                                            <p:cTn id="19" dur="500" tmFilter="0, 0; .2, .5; .8, .5; 1, 0"/>
                                            <p:tgtEl>
                                              <p:spTgt spid="3"/>
                                            </p:tgtEl>
                                          </p:cBhvr>
                                        </p:animEffect>
                                        <p:animScale>
                                          <p:cBhvr>
                                            <p:cTn id="20" dur="250" autoRev="1" fill="hold"/>
                                            <p:tgtEl>
                                              <p:spTgt spid="3"/>
                                            </p:tgtEl>
                                          </p:cBhvr>
                                          <p:by x="105000" y="105000"/>
                                        </p:animScale>
                                      </p:childTnLst>
                                    </p:cTn>
                                  </p:par>
                                </p:childTnLst>
                              </p:cTn>
                            </p:par>
                            <p:par>
                              <p:cTn id="21" fill="hold">
                                <p:stCondLst>
                                  <p:cond delay="3625"/>
                                </p:stCondLst>
                                <p:childTnLst>
                                  <p:par>
                                    <p:cTn id="22" presetID="2" presetClass="entr" presetSubtype="4" decel="10000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500" fill="hold"/>
                                            <p:tgtEl>
                                              <p:spTgt spid="7"/>
                                            </p:tgtEl>
                                            <p:attrNameLst>
                                              <p:attrName>ppt_x</p:attrName>
                                            </p:attrNameLst>
                                          </p:cBhvr>
                                          <p:tavLst>
                                            <p:tav tm="0">
                                              <p:val>
                                                <p:strVal val="#ppt_x"/>
                                              </p:val>
                                            </p:tav>
                                            <p:tav tm="100000">
                                              <p:val>
                                                <p:strVal val="#ppt_x"/>
                                              </p:val>
                                            </p:tav>
                                          </p:tavLst>
                                        </p:anim>
                                        <p:anim calcmode="lin" valueType="num">
                                          <p:cBhvr additive="base">
                                            <p:cTn id="25" dur="1500" fill="hold"/>
                                            <p:tgtEl>
                                              <p:spTgt spid="7"/>
                                            </p:tgtEl>
                                            <p:attrNameLst>
                                              <p:attrName>ppt_y</p:attrName>
                                            </p:attrNameLst>
                                          </p:cBhvr>
                                          <p:tavLst>
                                            <p:tav tm="0">
                                              <p:val>
                                                <p:strVal val="1+#ppt_h/2"/>
                                              </p:val>
                                            </p:tav>
                                            <p:tav tm="100000">
                                              <p:val>
                                                <p:strVal val="#ppt_y"/>
                                              </p:val>
                                            </p:tav>
                                          </p:tavLst>
                                        </p:anim>
                                      </p:childTnLst>
                                    </p:cTn>
                                  </p:par>
                                </p:childTnLst>
                              </p:cTn>
                            </p:par>
                            <p:par>
                              <p:cTn id="26" fill="hold">
                                <p:stCondLst>
                                  <p:cond delay="5125"/>
                                </p:stCondLst>
                                <p:childTnLst>
                                  <p:par>
                                    <p:cTn id="27" presetID="16" presetClass="entr" presetSubtype="21"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inVertical)">
                                          <p:cBhvr>
                                            <p:cTn id="29" dur="500"/>
                                            <p:tgtEl>
                                              <p:spTgt spid="2"/>
                                            </p:tgtEl>
                                          </p:cBhvr>
                                        </p:animEffect>
                                      </p:childTnLst>
                                    </p:cTn>
                                  </p:par>
                                </p:childTnLst>
                              </p:cTn>
                            </p:par>
                            <p:par>
                              <p:cTn id="30" fill="hold">
                                <p:stCondLst>
                                  <p:cond delay="5625"/>
                                </p:stCondLst>
                                <p:childTnLst>
                                  <p:par>
                                    <p:cTn id="31" presetID="14"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randombar(horizontal)">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6" grpId="0"/>
          <p:bldP spid="21"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80E5AACA-3FCC-9DC8-0A2A-85293C695258}"/>
              </a:ext>
            </a:extLst>
          </p:cNvPr>
          <p:cNvGrpSpPr/>
          <p:nvPr/>
        </p:nvGrpSpPr>
        <p:grpSpPr>
          <a:xfrm rot="16200000" flipH="1">
            <a:off x="6193354" y="-1078904"/>
            <a:ext cx="7680337" cy="6506447"/>
            <a:chOff x="-1644259" y="2472994"/>
            <a:chExt cx="6082447" cy="5447046"/>
          </a:xfrm>
        </p:grpSpPr>
        <p:pic>
          <p:nvPicPr>
            <p:cNvPr id="6" name="图片 5" descr="e7d195523061f1c0deeec63e560781cfd59afb0ea006f2a87ABB68BF51EA6619813959095094C18C62A12F549504892A4AAA8C1554C6663626E05CA27F281A14E6983772AFC3FB97135759321DEA3D705820548C6D5B558CA8F362B18D312C152407D21FB34EF0A1D1B21F91EF7E1DCDE529C869E8F5A9E23DB214A825789D83372F841262D649B4">
              <a:extLst>
                <a:ext uri="{FF2B5EF4-FFF2-40B4-BE49-F238E27FC236}">
                  <a16:creationId xmlns:a16="http://schemas.microsoft.com/office/drawing/2014/main" id="{C7C8C83B-8307-9F5E-A44F-C289D9DCBD4C}"/>
                </a:ext>
              </a:extLst>
            </p:cNvPr>
            <p:cNvPicPr>
              <a:picLocks noChangeAspect="1"/>
            </p:cNvPicPr>
            <p:nvPr/>
          </p:nvPicPr>
          <p:blipFill rotWithShape="1">
            <a:blip r:embed="rId2">
              <a:biLevel thresh="75000"/>
              <a:extLst>
                <a:ext uri="{BEBA8EAE-BF5A-486C-A8C5-ECC9F3942E4B}">
                  <a14:imgProps xmlns:a14="http://schemas.microsoft.com/office/drawing/2010/main">
                    <a14:imgLayer r:embed="rId3">
                      <a14:imgEffect>
                        <a14:saturation sat="66000"/>
                      </a14:imgEffect>
                    </a14:imgLayer>
                  </a14:imgProps>
                </a:ext>
              </a:extLst>
            </a:blip>
            <a:srcRect t="76775"/>
            <a:stretch/>
          </p:blipFill>
          <p:spPr>
            <a:xfrm rot="13470543" flipH="1">
              <a:off x="-985912" y="3171770"/>
              <a:ext cx="5274378" cy="675328"/>
            </a:xfrm>
            <a:prstGeom prst="rect">
              <a:avLst/>
            </a:prstGeom>
            <a:noFill/>
            <a:ln>
              <a:noFill/>
            </a:ln>
            <a:effectLst>
              <a:outerShdw blurRad="50800" dist="38100" dir="8100000" algn="tr" rotWithShape="0">
                <a:prstClr val="black">
                  <a:alpha val="40000"/>
                </a:prstClr>
              </a:outerShdw>
            </a:effectLst>
          </p:spPr>
        </p:pic>
        <p:sp>
          <p:nvSpPr>
            <p:cNvPr id="7" name="直角三角形 6">
              <a:extLst>
                <a:ext uri="{FF2B5EF4-FFF2-40B4-BE49-F238E27FC236}">
                  <a16:creationId xmlns:a16="http://schemas.microsoft.com/office/drawing/2014/main" id="{66826815-B5C2-CEBB-53A9-25DD71B31EAD}"/>
                </a:ext>
              </a:extLst>
            </p:cNvPr>
            <p:cNvSpPr/>
            <p:nvPr/>
          </p:nvSpPr>
          <p:spPr>
            <a:xfrm rot="13491146">
              <a:off x="-1644259" y="2472994"/>
              <a:ext cx="2644376" cy="2800601"/>
            </a:xfrm>
            <a:prstGeom prst="rtTriangle">
              <a:avLst/>
            </a:prstGeom>
            <a:solidFill>
              <a:srgbClr val="1A2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 name="直角三角形 7">
              <a:extLst>
                <a:ext uri="{FF2B5EF4-FFF2-40B4-BE49-F238E27FC236}">
                  <a16:creationId xmlns:a16="http://schemas.microsoft.com/office/drawing/2014/main" id="{D46D0672-4F3D-1690-DD67-D2AF0CFA5357}"/>
                </a:ext>
              </a:extLst>
            </p:cNvPr>
            <p:cNvSpPr/>
            <p:nvPr/>
          </p:nvSpPr>
          <p:spPr>
            <a:xfrm rot="8007907">
              <a:off x="2938514" y="6318459"/>
              <a:ext cx="1370169" cy="1370169"/>
            </a:xfrm>
            <a:prstGeom prst="rtTriangle">
              <a:avLst/>
            </a:prstGeom>
            <a:solidFill>
              <a:srgbClr val="1A2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9" name="图片 8" descr="e7d195523061f1c0deeec63e560781cfd59afb0ea006f2a87ABB68BF51EA6619813959095094C18C62A12F549504892A4AAA8C1554C6663626E05CA27F281A14E6983772AFC3FB97135759321DEA3D705820548C6D5B558CA8F362B18D312C152407D21FB34EF0A1D1B21F91EF7E1DCDE529C869E8F5A9E23DB214A825789D83372F841262D649B4">
              <a:extLst>
                <a:ext uri="{FF2B5EF4-FFF2-40B4-BE49-F238E27FC236}">
                  <a16:creationId xmlns:a16="http://schemas.microsoft.com/office/drawing/2014/main" id="{524BAF8F-43D1-35F3-0441-B06A4496C101}"/>
                </a:ext>
              </a:extLst>
            </p:cNvPr>
            <p:cNvPicPr>
              <a:picLocks noChangeAspect="1"/>
            </p:cNvPicPr>
            <p:nvPr/>
          </p:nvPicPr>
          <p:blipFill rotWithShape="1">
            <a:blip r:embed="rId2">
              <a:biLevel thresh="75000"/>
              <a:extLst>
                <a:ext uri="{BEBA8EAE-BF5A-486C-A8C5-ECC9F3942E4B}">
                  <a14:imgProps xmlns:a14="http://schemas.microsoft.com/office/drawing/2010/main">
                    <a14:imgLayer r:embed="rId3">
                      <a14:imgEffect>
                        <a14:saturation sat="66000"/>
                      </a14:imgEffect>
                    </a14:imgLayer>
                  </a14:imgProps>
                </a:ext>
              </a:extLst>
            </a:blip>
            <a:srcRect t="76775"/>
            <a:stretch/>
          </p:blipFill>
          <p:spPr>
            <a:xfrm rot="18807531" flipH="1">
              <a:off x="2117884" y="5599737"/>
              <a:ext cx="3965279" cy="675328"/>
            </a:xfrm>
            <a:prstGeom prst="rect">
              <a:avLst/>
            </a:prstGeom>
            <a:noFill/>
            <a:ln>
              <a:noFill/>
            </a:ln>
            <a:effectLst>
              <a:outerShdw blurRad="50800" dist="38100" dir="8100000" algn="tr" rotWithShape="0">
                <a:prstClr val="black">
                  <a:alpha val="40000"/>
                </a:prstClr>
              </a:outerShdw>
            </a:effectLst>
          </p:spPr>
        </p:pic>
      </p:grpSp>
      <p:sp>
        <p:nvSpPr>
          <p:cNvPr id="11" name="文本框 10" descr="e7d195523061f1c03a90ee8e42cb24248e56383cd534985688F9F494128731F165EE95AB4B0C0A38076AAEA07667B1565C446FC45FF01DFB0E885BCDBDF3A284F3DB14DA61DD97F0BAB2E6C668FB4931F30000D59F9E4790C84234B9E28788E1C2E692B14195883FEF58485C6668C63C43F282EE5D58AEE0CF7B631AB859EC002F35F9F28AF8CD83">
            <a:extLst>
              <a:ext uri="{FF2B5EF4-FFF2-40B4-BE49-F238E27FC236}">
                <a16:creationId xmlns:a16="http://schemas.microsoft.com/office/drawing/2014/main" id="{FF29B5F8-8407-540B-3067-E22D1CD4EBE2}"/>
              </a:ext>
            </a:extLst>
          </p:cNvPr>
          <p:cNvSpPr txBox="1"/>
          <p:nvPr/>
        </p:nvSpPr>
        <p:spPr>
          <a:xfrm>
            <a:off x="2004260" y="933294"/>
            <a:ext cx="3978974" cy="1015663"/>
          </a:xfrm>
          <a:prstGeom prst="rect">
            <a:avLst/>
          </a:prstGeom>
          <a:noFill/>
        </p:spPr>
        <p:txBody>
          <a:bodyPr wrap="none" rtlCol="0">
            <a:spAutoFit/>
          </a:bodyPr>
          <a:lstStyle>
            <a:defPPr>
              <a:defRPr lang="zh-CN"/>
            </a:defPPr>
            <a:lvl1pPr>
              <a:defRPr sz="8800" b="1">
                <a:gradFill>
                  <a:gsLst>
                    <a:gs pos="10000">
                      <a:srgbClr val="EEDEBC"/>
                    </a:gs>
                    <a:gs pos="51000">
                      <a:srgbClr val="9D7D61"/>
                    </a:gs>
                    <a:gs pos="68000">
                      <a:srgbClr val="EEDEBC"/>
                    </a:gs>
                  </a:gsLst>
                  <a:lin ang="11400000" scaled="0"/>
                </a:gradFill>
                <a:latin typeface="Elephant" panose="02020904090505020303" pitchFamily="18" charset="0"/>
                <a:ea typeface="Adobe Myungjo Std M" panose="02020600000000000000" pitchFamily="18" charset="-128"/>
              </a:defRPr>
            </a:lvl1pPr>
          </a:lstStyle>
          <a:p>
            <a:pPr algn="ctr"/>
            <a:r>
              <a:rPr lang="en-US" altLang="zh-CN" sz="6000" dirty="0">
                <a:gradFill>
                  <a:gsLst>
                    <a:gs pos="24000">
                      <a:srgbClr val="BF9645"/>
                    </a:gs>
                    <a:gs pos="50000">
                      <a:srgbClr val="F2DD9C"/>
                    </a:gs>
                    <a:gs pos="87000">
                      <a:srgbClr val="E5BA7C"/>
                    </a:gs>
                  </a:gsLst>
                  <a:lin ang="13500000" scaled="1"/>
                </a:gradFill>
                <a:latin typeface="+mn-lt"/>
                <a:ea typeface="+mn-ea"/>
                <a:cs typeface="+mn-ea"/>
                <a:sym typeface="+mn-lt"/>
              </a:rPr>
              <a:t>CONTENT</a:t>
            </a:r>
            <a:endParaRPr lang="zh-CN" altLang="en-US" sz="6000" dirty="0">
              <a:gradFill>
                <a:gsLst>
                  <a:gs pos="24000">
                    <a:srgbClr val="BF9645"/>
                  </a:gs>
                  <a:gs pos="50000">
                    <a:srgbClr val="F2DD9C"/>
                  </a:gs>
                  <a:gs pos="87000">
                    <a:srgbClr val="E5BA7C"/>
                  </a:gs>
                </a:gsLst>
                <a:lin ang="13500000" scaled="1"/>
              </a:gradFill>
              <a:latin typeface="+mn-lt"/>
              <a:ea typeface="+mn-ea"/>
              <a:cs typeface="+mn-ea"/>
              <a:sym typeface="+mn-lt"/>
            </a:endParaRPr>
          </a:p>
        </p:txBody>
      </p:sp>
      <p:grpSp>
        <p:nvGrpSpPr>
          <p:cNvPr id="35" name="组合 34">
            <a:extLst>
              <a:ext uri="{FF2B5EF4-FFF2-40B4-BE49-F238E27FC236}">
                <a16:creationId xmlns:a16="http://schemas.microsoft.com/office/drawing/2014/main" id="{666B0064-8517-9F7D-76C4-36E5BB6B3239}"/>
              </a:ext>
            </a:extLst>
          </p:cNvPr>
          <p:cNvGrpSpPr/>
          <p:nvPr/>
        </p:nvGrpSpPr>
        <p:grpSpPr>
          <a:xfrm>
            <a:off x="1076454" y="2984847"/>
            <a:ext cx="2487829" cy="678974"/>
            <a:chOff x="8659131" y="2065781"/>
            <a:chExt cx="2157614" cy="588852"/>
          </a:xfrm>
        </p:grpSpPr>
        <p:sp>
          <p:nvSpPr>
            <p:cNvPr id="36" name="Rectangle 11">
              <a:extLst>
                <a:ext uri="{FF2B5EF4-FFF2-40B4-BE49-F238E27FC236}">
                  <a16:creationId xmlns:a16="http://schemas.microsoft.com/office/drawing/2014/main" id="{6DC70BFA-C01D-1584-0A2D-00825FE46469}"/>
                </a:ext>
              </a:extLst>
            </p:cNvPr>
            <p:cNvSpPr/>
            <p:nvPr/>
          </p:nvSpPr>
          <p:spPr>
            <a:xfrm>
              <a:off x="9124950" y="2185387"/>
              <a:ext cx="1691795" cy="293617"/>
            </a:xfrm>
            <a:prstGeom prst="rect">
              <a:avLst/>
            </a:prstGeom>
            <a:solidFill>
              <a:srgbClr val="1A2F64"/>
            </a:solidFill>
          </p:spPr>
          <p:txBody>
            <a:bodyPr wrap="square">
              <a:spAutoFit/>
            </a:bodyPr>
            <a:lstStyle/>
            <a:p>
              <a:pPr marL="0" marR="0" lvl="0" indent="0" defTabSz="914354" eaLnBrk="1" fontAlgn="auto" latinLnBrk="0" hangingPunct="1">
                <a:lnSpc>
                  <a:spcPct val="100000"/>
                </a:lnSpc>
                <a:spcBef>
                  <a:spcPts val="600"/>
                </a:spcBef>
                <a:spcAft>
                  <a:spcPts val="0"/>
                </a:spcAft>
                <a:buClr>
                  <a:srgbClr val="E24848"/>
                </a:buClr>
                <a:buSzTx/>
                <a:buFontTx/>
                <a:buNone/>
                <a:tabLst/>
                <a:defRPr/>
              </a:pPr>
              <a:r>
                <a:rPr kumimoji="0" lang="en-US" altLang="zh-CN" sz="1600" b="0" i="0" u="none" strike="noStrike" kern="0" cap="none" spc="0" normalizeH="0" baseline="0" noProof="1">
                  <a:ln>
                    <a:noFill/>
                  </a:ln>
                  <a:solidFill>
                    <a:prstClr val="white"/>
                  </a:solidFill>
                  <a:effectLst/>
                  <a:uLnTx/>
                  <a:uFillTx/>
                  <a:cs typeface="+mn-ea"/>
                  <a:sym typeface="+mn-lt"/>
                </a:rPr>
                <a:t>Add title text</a:t>
              </a:r>
              <a:endParaRPr kumimoji="0" lang="zh-CN" altLang="en-US" sz="1600" b="0" i="0" u="none" strike="noStrike" kern="0" cap="none" spc="0" normalizeH="0" baseline="0" noProof="1">
                <a:ln>
                  <a:noFill/>
                </a:ln>
                <a:solidFill>
                  <a:prstClr val="white"/>
                </a:solidFill>
                <a:effectLst/>
                <a:uLnTx/>
                <a:uFillTx/>
                <a:cs typeface="+mn-ea"/>
                <a:sym typeface="+mn-lt"/>
              </a:endParaRPr>
            </a:p>
          </p:txBody>
        </p:sp>
        <p:cxnSp>
          <p:nvCxnSpPr>
            <p:cNvPr id="37" name="Straight Connector 33">
              <a:extLst>
                <a:ext uri="{FF2B5EF4-FFF2-40B4-BE49-F238E27FC236}">
                  <a16:creationId xmlns:a16="http://schemas.microsoft.com/office/drawing/2014/main" id="{EF126015-2DC3-9248-C636-657D9B971082}"/>
                </a:ext>
              </a:extLst>
            </p:cNvPr>
            <p:cNvCxnSpPr>
              <a:cxnSpLocks/>
            </p:cNvCxnSpPr>
            <p:nvPr/>
          </p:nvCxnSpPr>
          <p:spPr>
            <a:xfrm>
              <a:off x="9125126" y="2065781"/>
              <a:ext cx="0" cy="588852"/>
            </a:xfrm>
            <a:prstGeom prst="line">
              <a:avLst/>
            </a:prstGeom>
            <a:noFill/>
            <a:ln w="6350" cap="flat" cmpd="sng" algn="ctr">
              <a:solidFill>
                <a:srgbClr val="1A2F64"/>
              </a:solidFill>
              <a:prstDash val="solid"/>
              <a:miter lim="800000"/>
            </a:ln>
            <a:effectLst/>
          </p:spPr>
        </p:cxnSp>
        <p:sp>
          <p:nvSpPr>
            <p:cNvPr id="38" name="Freeform 97">
              <a:extLst>
                <a:ext uri="{FF2B5EF4-FFF2-40B4-BE49-F238E27FC236}">
                  <a16:creationId xmlns:a16="http://schemas.microsoft.com/office/drawing/2014/main" id="{1B2A06EA-63B9-A549-2E8B-4FDCA833854B}"/>
                </a:ext>
              </a:extLst>
            </p:cNvPr>
            <p:cNvSpPr>
              <a:spLocks noEditPoints="1"/>
            </p:cNvSpPr>
            <p:nvPr/>
          </p:nvSpPr>
          <p:spPr bwMode="auto">
            <a:xfrm>
              <a:off x="8659131" y="2194115"/>
              <a:ext cx="347679" cy="347679"/>
            </a:xfrm>
            <a:custGeom>
              <a:avLst/>
              <a:gdLst>
                <a:gd name="T0" fmla="*/ 481 w 902"/>
                <a:gd name="T1" fmla="*/ 863 h 902"/>
                <a:gd name="T2" fmla="*/ 872 w 902"/>
                <a:gd name="T3" fmla="*/ 219 h 902"/>
                <a:gd name="T4" fmla="*/ 30 w 902"/>
                <a:gd name="T5" fmla="*/ 219 h 902"/>
                <a:gd name="T6" fmla="*/ 451 w 902"/>
                <a:gd name="T7" fmla="*/ 864 h 902"/>
                <a:gd name="T8" fmla="*/ 30 w 902"/>
                <a:gd name="T9" fmla="*/ 219 h 902"/>
                <a:gd name="T10" fmla="*/ 54 w 902"/>
                <a:gd name="T11" fmla="*/ 197 h 902"/>
                <a:gd name="T12" fmla="*/ 648 w 902"/>
                <a:gd name="T13" fmla="*/ 290 h 902"/>
                <a:gd name="T14" fmla="*/ 466 w 902"/>
                <a:gd name="T15" fmla="*/ 32 h 902"/>
                <a:gd name="T16" fmla="*/ 683 w 902"/>
                <a:gd name="T17" fmla="*/ 274 h 902"/>
                <a:gd name="T18" fmla="*/ 466 w 902"/>
                <a:gd name="T19" fmla="*/ 32 h 902"/>
                <a:gd name="T20" fmla="*/ 902 w 902"/>
                <a:gd name="T21" fmla="*/ 195 h 902"/>
                <a:gd name="T22" fmla="*/ 901 w 902"/>
                <a:gd name="T23" fmla="*/ 191 h 902"/>
                <a:gd name="T24" fmla="*/ 901 w 902"/>
                <a:gd name="T25" fmla="*/ 190 h 902"/>
                <a:gd name="T26" fmla="*/ 898 w 902"/>
                <a:gd name="T27" fmla="*/ 186 h 902"/>
                <a:gd name="T28" fmla="*/ 898 w 902"/>
                <a:gd name="T29" fmla="*/ 185 h 902"/>
                <a:gd name="T30" fmla="*/ 896 w 902"/>
                <a:gd name="T31" fmla="*/ 184 h 902"/>
                <a:gd name="T32" fmla="*/ 893 w 902"/>
                <a:gd name="T33" fmla="*/ 183 h 902"/>
                <a:gd name="T34" fmla="*/ 892 w 902"/>
                <a:gd name="T35" fmla="*/ 182 h 902"/>
                <a:gd name="T36" fmla="*/ 469 w 902"/>
                <a:gd name="T37" fmla="*/ 0 h 902"/>
                <a:gd name="T38" fmla="*/ 463 w 902"/>
                <a:gd name="T39" fmla="*/ 0 h 902"/>
                <a:gd name="T40" fmla="*/ 10 w 902"/>
                <a:gd name="T41" fmla="*/ 182 h 902"/>
                <a:gd name="T42" fmla="*/ 9 w 902"/>
                <a:gd name="T43" fmla="*/ 183 h 902"/>
                <a:gd name="T44" fmla="*/ 6 w 902"/>
                <a:gd name="T45" fmla="*/ 184 h 902"/>
                <a:gd name="T46" fmla="*/ 4 w 902"/>
                <a:gd name="T47" fmla="*/ 185 h 902"/>
                <a:gd name="T48" fmla="*/ 4 w 902"/>
                <a:gd name="T49" fmla="*/ 186 h 902"/>
                <a:gd name="T50" fmla="*/ 1 w 902"/>
                <a:gd name="T51" fmla="*/ 189 h 902"/>
                <a:gd name="T52" fmla="*/ 1 w 902"/>
                <a:gd name="T53" fmla="*/ 190 h 902"/>
                <a:gd name="T54" fmla="*/ 0 w 902"/>
                <a:gd name="T55" fmla="*/ 195 h 902"/>
                <a:gd name="T56" fmla="*/ 0 w 902"/>
                <a:gd name="T57" fmla="*/ 195 h 902"/>
                <a:gd name="T58" fmla="*/ 0 w 902"/>
                <a:gd name="T59" fmla="*/ 195 h 902"/>
                <a:gd name="T60" fmla="*/ 0 w 902"/>
                <a:gd name="T61" fmla="*/ 681 h 902"/>
                <a:gd name="T62" fmla="*/ 5 w 902"/>
                <a:gd name="T63" fmla="*/ 688 h 902"/>
                <a:gd name="T64" fmla="*/ 460 w 902"/>
                <a:gd name="T65" fmla="*/ 901 h 902"/>
                <a:gd name="T66" fmla="*/ 461 w 902"/>
                <a:gd name="T67" fmla="*/ 901 h 902"/>
                <a:gd name="T68" fmla="*/ 466 w 902"/>
                <a:gd name="T69" fmla="*/ 902 h 902"/>
                <a:gd name="T70" fmla="*/ 472 w 902"/>
                <a:gd name="T71" fmla="*/ 901 h 902"/>
                <a:gd name="T72" fmla="*/ 472 w 902"/>
                <a:gd name="T73" fmla="*/ 900 h 902"/>
                <a:gd name="T74" fmla="*/ 897 w 902"/>
                <a:gd name="T75" fmla="*/ 688 h 902"/>
                <a:gd name="T76" fmla="*/ 901 w 902"/>
                <a:gd name="T77" fmla="*/ 681 h 902"/>
                <a:gd name="T78" fmla="*/ 902 w 902"/>
                <a:gd name="T79" fmla="*/ 195 h 902"/>
                <a:gd name="T80" fmla="*/ 902 w 902"/>
                <a:gd name="T81" fmla="*/ 195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02" h="902">
                  <a:moveTo>
                    <a:pt x="872" y="668"/>
                  </a:moveTo>
                  <a:lnTo>
                    <a:pt x="481" y="863"/>
                  </a:lnTo>
                  <a:lnTo>
                    <a:pt x="481" y="401"/>
                  </a:lnTo>
                  <a:lnTo>
                    <a:pt x="872" y="219"/>
                  </a:lnTo>
                  <a:lnTo>
                    <a:pt x="872" y="668"/>
                  </a:lnTo>
                  <a:close/>
                  <a:moveTo>
                    <a:pt x="30" y="219"/>
                  </a:moveTo>
                  <a:lnTo>
                    <a:pt x="451" y="401"/>
                  </a:lnTo>
                  <a:lnTo>
                    <a:pt x="451" y="864"/>
                  </a:lnTo>
                  <a:lnTo>
                    <a:pt x="30" y="667"/>
                  </a:lnTo>
                  <a:lnTo>
                    <a:pt x="30" y="219"/>
                  </a:lnTo>
                  <a:close/>
                  <a:moveTo>
                    <a:pt x="466" y="374"/>
                  </a:moveTo>
                  <a:lnTo>
                    <a:pt x="54" y="197"/>
                  </a:lnTo>
                  <a:lnTo>
                    <a:pt x="266" y="112"/>
                  </a:lnTo>
                  <a:lnTo>
                    <a:pt x="648" y="290"/>
                  </a:lnTo>
                  <a:lnTo>
                    <a:pt x="466" y="374"/>
                  </a:lnTo>
                  <a:close/>
                  <a:moveTo>
                    <a:pt x="466" y="32"/>
                  </a:moveTo>
                  <a:lnTo>
                    <a:pt x="851" y="197"/>
                  </a:lnTo>
                  <a:lnTo>
                    <a:pt x="683" y="274"/>
                  </a:lnTo>
                  <a:lnTo>
                    <a:pt x="304" y="97"/>
                  </a:lnTo>
                  <a:lnTo>
                    <a:pt x="466" y="32"/>
                  </a:lnTo>
                  <a:close/>
                  <a:moveTo>
                    <a:pt x="902" y="195"/>
                  </a:moveTo>
                  <a:lnTo>
                    <a:pt x="902" y="195"/>
                  </a:lnTo>
                  <a:lnTo>
                    <a:pt x="902" y="193"/>
                  </a:lnTo>
                  <a:lnTo>
                    <a:pt x="901" y="191"/>
                  </a:lnTo>
                  <a:lnTo>
                    <a:pt x="901" y="190"/>
                  </a:lnTo>
                  <a:lnTo>
                    <a:pt x="901" y="190"/>
                  </a:lnTo>
                  <a:lnTo>
                    <a:pt x="900" y="188"/>
                  </a:lnTo>
                  <a:lnTo>
                    <a:pt x="898" y="186"/>
                  </a:lnTo>
                  <a:lnTo>
                    <a:pt x="898" y="186"/>
                  </a:lnTo>
                  <a:lnTo>
                    <a:pt x="898" y="185"/>
                  </a:lnTo>
                  <a:lnTo>
                    <a:pt x="897" y="184"/>
                  </a:lnTo>
                  <a:lnTo>
                    <a:pt x="896" y="184"/>
                  </a:lnTo>
                  <a:lnTo>
                    <a:pt x="895" y="183"/>
                  </a:lnTo>
                  <a:lnTo>
                    <a:pt x="893" y="183"/>
                  </a:lnTo>
                  <a:lnTo>
                    <a:pt x="893" y="183"/>
                  </a:lnTo>
                  <a:lnTo>
                    <a:pt x="892" y="182"/>
                  </a:lnTo>
                  <a:lnTo>
                    <a:pt x="471" y="2"/>
                  </a:lnTo>
                  <a:lnTo>
                    <a:pt x="469" y="0"/>
                  </a:lnTo>
                  <a:lnTo>
                    <a:pt x="466" y="0"/>
                  </a:lnTo>
                  <a:lnTo>
                    <a:pt x="463" y="0"/>
                  </a:lnTo>
                  <a:lnTo>
                    <a:pt x="461" y="2"/>
                  </a:lnTo>
                  <a:lnTo>
                    <a:pt x="10" y="182"/>
                  </a:lnTo>
                  <a:lnTo>
                    <a:pt x="9" y="182"/>
                  </a:lnTo>
                  <a:lnTo>
                    <a:pt x="9" y="183"/>
                  </a:lnTo>
                  <a:lnTo>
                    <a:pt x="8" y="183"/>
                  </a:lnTo>
                  <a:lnTo>
                    <a:pt x="6" y="184"/>
                  </a:lnTo>
                  <a:lnTo>
                    <a:pt x="5" y="184"/>
                  </a:lnTo>
                  <a:lnTo>
                    <a:pt x="4" y="185"/>
                  </a:lnTo>
                  <a:lnTo>
                    <a:pt x="4" y="185"/>
                  </a:lnTo>
                  <a:lnTo>
                    <a:pt x="4" y="186"/>
                  </a:lnTo>
                  <a:lnTo>
                    <a:pt x="2" y="187"/>
                  </a:lnTo>
                  <a:lnTo>
                    <a:pt x="1" y="189"/>
                  </a:lnTo>
                  <a:lnTo>
                    <a:pt x="1" y="190"/>
                  </a:lnTo>
                  <a:lnTo>
                    <a:pt x="1" y="190"/>
                  </a:lnTo>
                  <a:lnTo>
                    <a:pt x="0" y="192"/>
                  </a:lnTo>
                  <a:lnTo>
                    <a:pt x="0" y="195"/>
                  </a:lnTo>
                  <a:lnTo>
                    <a:pt x="0" y="195"/>
                  </a:lnTo>
                  <a:lnTo>
                    <a:pt x="0" y="195"/>
                  </a:lnTo>
                  <a:lnTo>
                    <a:pt x="0" y="195"/>
                  </a:lnTo>
                  <a:lnTo>
                    <a:pt x="0" y="195"/>
                  </a:lnTo>
                  <a:lnTo>
                    <a:pt x="0" y="676"/>
                  </a:lnTo>
                  <a:lnTo>
                    <a:pt x="0" y="681"/>
                  </a:lnTo>
                  <a:lnTo>
                    <a:pt x="2" y="685"/>
                  </a:lnTo>
                  <a:lnTo>
                    <a:pt x="5" y="688"/>
                  </a:lnTo>
                  <a:lnTo>
                    <a:pt x="9" y="690"/>
                  </a:lnTo>
                  <a:lnTo>
                    <a:pt x="460" y="901"/>
                  </a:lnTo>
                  <a:lnTo>
                    <a:pt x="460" y="901"/>
                  </a:lnTo>
                  <a:lnTo>
                    <a:pt x="461" y="901"/>
                  </a:lnTo>
                  <a:lnTo>
                    <a:pt x="463" y="902"/>
                  </a:lnTo>
                  <a:lnTo>
                    <a:pt x="466" y="902"/>
                  </a:lnTo>
                  <a:lnTo>
                    <a:pt x="469" y="902"/>
                  </a:lnTo>
                  <a:lnTo>
                    <a:pt x="472" y="901"/>
                  </a:lnTo>
                  <a:lnTo>
                    <a:pt x="472" y="901"/>
                  </a:lnTo>
                  <a:lnTo>
                    <a:pt x="472" y="900"/>
                  </a:lnTo>
                  <a:lnTo>
                    <a:pt x="893" y="690"/>
                  </a:lnTo>
                  <a:lnTo>
                    <a:pt x="897" y="688"/>
                  </a:lnTo>
                  <a:lnTo>
                    <a:pt x="900" y="685"/>
                  </a:lnTo>
                  <a:lnTo>
                    <a:pt x="901" y="681"/>
                  </a:lnTo>
                  <a:lnTo>
                    <a:pt x="902" y="676"/>
                  </a:lnTo>
                  <a:lnTo>
                    <a:pt x="902" y="195"/>
                  </a:lnTo>
                  <a:lnTo>
                    <a:pt x="902" y="195"/>
                  </a:lnTo>
                  <a:lnTo>
                    <a:pt x="902" y="195"/>
                  </a:lnTo>
                  <a:close/>
                </a:path>
              </a:pathLst>
            </a:custGeom>
            <a:solidFill>
              <a:srgbClr val="1A2F64"/>
            </a:solidFill>
            <a:ln>
              <a:noFill/>
            </a:ln>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cs typeface="+mn-ea"/>
                <a:sym typeface="+mn-lt"/>
              </a:endParaRPr>
            </a:p>
          </p:txBody>
        </p:sp>
      </p:grpSp>
      <p:grpSp>
        <p:nvGrpSpPr>
          <p:cNvPr id="39" name="组合 38">
            <a:extLst>
              <a:ext uri="{FF2B5EF4-FFF2-40B4-BE49-F238E27FC236}">
                <a16:creationId xmlns:a16="http://schemas.microsoft.com/office/drawing/2014/main" id="{B1FE7062-17DC-405C-4F95-4B0423516ED4}"/>
              </a:ext>
            </a:extLst>
          </p:cNvPr>
          <p:cNvGrpSpPr/>
          <p:nvPr/>
        </p:nvGrpSpPr>
        <p:grpSpPr>
          <a:xfrm>
            <a:off x="1078486" y="4007324"/>
            <a:ext cx="2485487" cy="689085"/>
            <a:chOff x="8661162" y="3088258"/>
            <a:chExt cx="2155583" cy="597621"/>
          </a:xfrm>
        </p:grpSpPr>
        <p:sp>
          <p:nvSpPr>
            <p:cNvPr id="40" name="Rectangle 12">
              <a:extLst>
                <a:ext uri="{FF2B5EF4-FFF2-40B4-BE49-F238E27FC236}">
                  <a16:creationId xmlns:a16="http://schemas.microsoft.com/office/drawing/2014/main" id="{37E8773B-88AB-669F-E520-C36C6AD9DC2A}"/>
                </a:ext>
              </a:extLst>
            </p:cNvPr>
            <p:cNvSpPr/>
            <p:nvPr/>
          </p:nvSpPr>
          <p:spPr>
            <a:xfrm>
              <a:off x="9124950" y="3218066"/>
              <a:ext cx="1691795" cy="293617"/>
            </a:xfrm>
            <a:prstGeom prst="rect">
              <a:avLst/>
            </a:prstGeom>
            <a:solidFill>
              <a:srgbClr val="1A2F64"/>
            </a:solidFill>
          </p:spPr>
          <p:txBody>
            <a:bodyPr wrap="square">
              <a:spAutoFit/>
            </a:bodyPr>
            <a:lstStyle/>
            <a:p>
              <a:pPr marL="0" marR="0" lvl="0" indent="0" defTabSz="914354" eaLnBrk="1" fontAlgn="auto" latinLnBrk="0" hangingPunct="1">
                <a:lnSpc>
                  <a:spcPct val="100000"/>
                </a:lnSpc>
                <a:spcBef>
                  <a:spcPts val="600"/>
                </a:spcBef>
                <a:spcAft>
                  <a:spcPts val="0"/>
                </a:spcAft>
                <a:buClr>
                  <a:srgbClr val="E24848"/>
                </a:buClr>
                <a:buSzTx/>
                <a:buFontTx/>
                <a:buNone/>
                <a:tabLst/>
                <a:defRPr/>
              </a:pPr>
              <a:r>
                <a:rPr kumimoji="0" lang="en-US" altLang="zh-CN" sz="1600" b="0" i="0" u="none" strike="noStrike" kern="0" cap="none" spc="0" normalizeH="0" baseline="0" noProof="1">
                  <a:ln>
                    <a:noFill/>
                  </a:ln>
                  <a:solidFill>
                    <a:prstClr val="white"/>
                  </a:solidFill>
                  <a:effectLst/>
                  <a:uLnTx/>
                  <a:uFillTx/>
                  <a:cs typeface="+mn-ea"/>
                  <a:sym typeface="+mn-lt"/>
                </a:rPr>
                <a:t>Add title text</a:t>
              </a:r>
              <a:endParaRPr kumimoji="0" lang="zh-CN" altLang="en-US" sz="1600" b="0" i="0" u="none" strike="noStrike" kern="0" cap="none" spc="0" normalizeH="0" baseline="0" noProof="1">
                <a:ln>
                  <a:noFill/>
                </a:ln>
                <a:solidFill>
                  <a:prstClr val="white"/>
                </a:solidFill>
                <a:effectLst/>
                <a:uLnTx/>
                <a:uFillTx/>
                <a:cs typeface="+mn-ea"/>
                <a:sym typeface="+mn-lt"/>
              </a:endParaRPr>
            </a:p>
          </p:txBody>
        </p:sp>
        <p:cxnSp>
          <p:nvCxnSpPr>
            <p:cNvPr id="41" name="Straight Connector 34">
              <a:extLst>
                <a:ext uri="{FF2B5EF4-FFF2-40B4-BE49-F238E27FC236}">
                  <a16:creationId xmlns:a16="http://schemas.microsoft.com/office/drawing/2014/main" id="{86A37D62-9311-A7C8-9C35-90FA77AD86C2}"/>
                </a:ext>
              </a:extLst>
            </p:cNvPr>
            <p:cNvCxnSpPr>
              <a:cxnSpLocks/>
            </p:cNvCxnSpPr>
            <p:nvPr/>
          </p:nvCxnSpPr>
          <p:spPr>
            <a:xfrm>
              <a:off x="9125126" y="3088258"/>
              <a:ext cx="0" cy="597621"/>
            </a:xfrm>
            <a:prstGeom prst="line">
              <a:avLst/>
            </a:prstGeom>
            <a:noFill/>
            <a:ln w="6350" cap="flat" cmpd="sng" algn="ctr">
              <a:solidFill>
                <a:srgbClr val="1A2F64"/>
              </a:solidFill>
              <a:prstDash val="solid"/>
              <a:miter lim="800000"/>
            </a:ln>
            <a:effectLst/>
          </p:spPr>
        </p:cxnSp>
        <p:grpSp>
          <p:nvGrpSpPr>
            <p:cNvPr id="42" name="Group 38">
              <a:extLst>
                <a:ext uri="{FF2B5EF4-FFF2-40B4-BE49-F238E27FC236}">
                  <a16:creationId xmlns:a16="http://schemas.microsoft.com/office/drawing/2014/main" id="{36A2B5C6-E843-4737-7A0F-A7D9C979853E}"/>
                </a:ext>
              </a:extLst>
            </p:cNvPr>
            <p:cNvGrpSpPr/>
            <p:nvPr/>
          </p:nvGrpSpPr>
          <p:grpSpPr>
            <a:xfrm>
              <a:off x="8661162" y="3252145"/>
              <a:ext cx="367656" cy="253556"/>
              <a:chOff x="10455275" y="1401763"/>
              <a:chExt cx="276225" cy="190500"/>
            </a:xfrm>
            <a:solidFill>
              <a:sysClr val="windowText" lastClr="000000">
                <a:lumMod val="65000"/>
                <a:lumOff val="35000"/>
              </a:sysClr>
            </a:solidFill>
          </p:grpSpPr>
          <p:sp>
            <p:nvSpPr>
              <p:cNvPr id="43" name="Freeform 180">
                <a:extLst>
                  <a:ext uri="{FF2B5EF4-FFF2-40B4-BE49-F238E27FC236}">
                    <a16:creationId xmlns:a16="http://schemas.microsoft.com/office/drawing/2014/main" id="{531EEA21-BA06-A476-8417-8A71E6E8D8DB}"/>
                  </a:ext>
                </a:extLst>
              </p:cNvPr>
              <p:cNvSpPr>
                <a:spLocks noEditPoints="1"/>
              </p:cNvSpPr>
              <p:nvPr/>
            </p:nvSpPr>
            <p:spPr bwMode="auto">
              <a:xfrm>
                <a:off x="10455275" y="1401763"/>
                <a:ext cx="238125" cy="152400"/>
              </a:xfrm>
              <a:custGeom>
                <a:avLst/>
                <a:gdLst>
                  <a:gd name="T0" fmla="*/ 722 w 752"/>
                  <a:gd name="T1" fmla="*/ 451 h 481"/>
                  <a:gd name="T2" fmla="*/ 31 w 752"/>
                  <a:gd name="T3" fmla="*/ 451 h 481"/>
                  <a:gd name="T4" fmla="*/ 31 w 752"/>
                  <a:gd name="T5" fmla="*/ 30 h 481"/>
                  <a:gd name="T6" fmla="*/ 722 w 752"/>
                  <a:gd name="T7" fmla="*/ 30 h 481"/>
                  <a:gd name="T8" fmla="*/ 722 w 752"/>
                  <a:gd name="T9" fmla="*/ 451 h 481"/>
                  <a:gd name="T10" fmla="*/ 752 w 752"/>
                  <a:gd name="T11" fmla="*/ 0 h 481"/>
                  <a:gd name="T12" fmla="*/ 0 w 752"/>
                  <a:gd name="T13" fmla="*/ 0 h 481"/>
                  <a:gd name="T14" fmla="*/ 0 w 752"/>
                  <a:gd name="T15" fmla="*/ 481 h 481"/>
                  <a:gd name="T16" fmla="*/ 752 w 752"/>
                  <a:gd name="T17" fmla="*/ 481 h 481"/>
                  <a:gd name="T18" fmla="*/ 752 w 752"/>
                  <a:gd name="T19"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2" h="481">
                    <a:moveTo>
                      <a:pt x="722" y="451"/>
                    </a:moveTo>
                    <a:lnTo>
                      <a:pt x="31" y="451"/>
                    </a:lnTo>
                    <a:lnTo>
                      <a:pt x="31" y="30"/>
                    </a:lnTo>
                    <a:lnTo>
                      <a:pt x="722" y="30"/>
                    </a:lnTo>
                    <a:lnTo>
                      <a:pt x="722" y="451"/>
                    </a:lnTo>
                    <a:close/>
                    <a:moveTo>
                      <a:pt x="752" y="0"/>
                    </a:moveTo>
                    <a:lnTo>
                      <a:pt x="0" y="0"/>
                    </a:lnTo>
                    <a:lnTo>
                      <a:pt x="0" y="481"/>
                    </a:lnTo>
                    <a:lnTo>
                      <a:pt x="752" y="481"/>
                    </a:lnTo>
                    <a:lnTo>
                      <a:pt x="752" y="0"/>
                    </a:lnTo>
                    <a:close/>
                  </a:path>
                </a:pathLst>
              </a:custGeom>
              <a:solidFill>
                <a:srgbClr val="1A2F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cs typeface="+mn-ea"/>
                  <a:sym typeface="+mn-lt"/>
                </a:endParaRPr>
              </a:p>
            </p:txBody>
          </p:sp>
          <p:sp>
            <p:nvSpPr>
              <p:cNvPr id="44" name="Freeform 181">
                <a:extLst>
                  <a:ext uri="{FF2B5EF4-FFF2-40B4-BE49-F238E27FC236}">
                    <a16:creationId xmlns:a16="http://schemas.microsoft.com/office/drawing/2014/main" id="{338D4918-D74B-DC29-75E3-A7F0A80B140C}"/>
                  </a:ext>
                </a:extLst>
              </p:cNvPr>
              <p:cNvSpPr>
                <a:spLocks/>
              </p:cNvSpPr>
              <p:nvPr/>
            </p:nvSpPr>
            <p:spPr bwMode="auto">
              <a:xfrm>
                <a:off x="10474325" y="1420813"/>
                <a:ext cx="238125" cy="152400"/>
              </a:xfrm>
              <a:custGeom>
                <a:avLst/>
                <a:gdLst>
                  <a:gd name="T0" fmla="*/ 751 w 751"/>
                  <a:gd name="T1" fmla="*/ 15 h 481"/>
                  <a:gd name="T2" fmla="*/ 751 w 751"/>
                  <a:gd name="T3" fmla="*/ 11 h 481"/>
                  <a:gd name="T4" fmla="*/ 750 w 751"/>
                  <a:gd name="T5" fmla="*/ 9 h 481"/>
                  <a:gd name="T6" fmla="*/ 749 w 751"/>
                  <a:gd name="T7" fmla="*/ 6 h 481"/>
                  <a:gd name="T8" fmla="*/ 747 w 751"/>
                  <a:gd name="T9" fmla="*/ 4 h 481"/>
                  <a:gd name="T10" fmla="*/ 745 w 751"/>
                  <a:gd name="T11" fmla="*/ 3 h 481"/>
                  <a:gd name="T12" fmla="*/ 742 w 751"/>
                  <a:gd name="T13" fmla="*/ 1 h 481"/>
                  <a:gd name="T14" fmla="*/ 739 w 751"/>
                  <a:gd name="T15" fmla="*/ 0 h 481"/>
                  <a:gd name="T16" fmla="*/ 736 w 751"/>
                  <a:gd name="T17" fmla="*/ 0 h 481"/>
                  <a:gd name="T18" fmla="*/ 734 w 751"/>
                  <a:gd name="T19" fmla="*/ 0 h 481"/>
                  <a:gd name="T20" fmla="*/ 731 w 751"/>
                  <a:gd name="T21" fmla="*/ 1 h 481"/>
                  <a:gd name="T22" fmla="*/ 728 w 751"/>
                  <a:gd name="T23" fmla="*/ 3 h 481"/>
                  <a:gd name="T24" fmla="*/ 725 w 751"/>
                  <a:gd name="T25" fmla="*/ 4 h 481"/>
                  <a:gd name="T26" fmla="*/ 724 w 751"/>
                  <a:gd name="T27" fmla="*/ 6 h 481"/>
                  <a:gd name="T28" fmla="*/ 722 w 751"/>
                  <a:gd name="T29" fmla="*/ 9 h 481"/>
                  <a:gd name="T30" fmla="*/ 722 w 751"/>
                  <a:gd name="T31" fmla="*/ 11 h 481"/>
                  <a:gd name="T32" fmla="*/ 721 w 751"/>
                  <a:gd name="T33" fmla="*/ 15 h 481"/>
                  <a:gd name="T34" fmla="*/ 721 w 751"/>
                  <a:gd name="T35" fmla="*/ 451 h 481"/>
                  <a:gd name="T36" fmla="*/ 15 w 751"/>
                  <a:gd name="T37" fmla="*/ 451 h 481"/>
                  <a:gd name="T38" fmla="*/ 12 w 751"/>
                  <a:gd name="T39" fmla="*/ 451 h 481"/>
                  <a:gd name="T40" fmla="*/ 9 w 751"/>
                  <a:gd name="T41" fmla="*/ 452 h 481"/>
                  <a:gd name="T42" fmla="*/ 6 w 751"/>
                  <a:gd name="T43" fmla="*/ 454 h 481"/>
                  <a:gd name="T44" fmla="*/ 4 w 751"/>
                  <a:gd name="T45" fmla="*/ 455 h 481"/>
                  <a:gd name="T46" fmla="*/ 2 w 751"/>
                  <a:gd name="T47" fmla="*/ 457 h 481"/>
                  <a:gd name="T48" fmla="*/ 1 w 751"/>
                  <a:gd name="T49" fmla="*/ 460 h 481"/>
                  <a:gd name="T50" fmla="*/ 0 w 751"/>
                  <a:gd name="T51" fmla="*/ 462 h 481"/>
                  <a:gd name="T52" fmla="*/ 0 w 751"/>
                  <a:gd name="T53" fmla="*/ 466 h 481"/>
                  <a:gd name="T54" fmla="*/ 0 w 751"/>
                  <a:gd name="T55" fmla="*/ 469 h 481"/>
                  <a:gd name="T56" fmla="*/ 1 w 751"/>
                  <a:gd name="T57" fmla="*/ 472 h 481"/>
                  <a:gd name="T58" fmla="*/ 2 w 751"/>
                  <a:gd name="T59" fmla="*/ 474 h 481"/>
                  <a:gd name="T60" fmla="*/ 4 w 751"/>
                  <a:gd name="T61" fmla="*/ 476 h 481"/>
                  <a:gd name="T62" fmla="*/ 6 w 751"/>
                  <a:gd name="T63" fmla="*/ 478 h 481"/>
                  <a:gd name="T64" fmla="*/ 9 w 751"/>
                  <a:gd name="T65" fmla="*/ 479 h 481"/>
                  <a:gd name="T66" fmla="*/ 12 w 751"/>
                  <a:gd name="T67" fmla="*/ 481 h 481"/>
                  <a:gd name="T68" fmla="*/ 15 w 751"/>
                  <a:gd name="T69" fmla="*/ 481 h 481"/>
                  <a:gd name="T70" fmla="*/ 751 w 751"/>
                  <a:gd name="T71" fmla="*/ 481 h 481"/>
                  <a:gd name="T72" fmla="*/ 751 w 751"/>
                  <a:gd name="T73" fmla="*/ 15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1" h="481">
                    <a:moveTo>
                      <a:pt x="751" y="15"/>
                    </a:moveTo>
                    <a:lnTo>
                      <a:pt x="751" y="11"/>
                    </a:lnTo>
                    <a:lnTo>
                      <a:pt x="750" y="9"/>
                    </a:lnTo>
                    <a:lnTo>
                      <a:pt x="749" y="6"/>
                    </a:lnTo>
                    <a:lnTo>
                      <a:pt x="747" y="4"/>
                    </a:lnTo>
                    <a:lnTo>
                      <a:pt x="745" y="3"/>
                    </a:lnTo>
                    <a:lnTo>
                      <a:pt x="742" y="1"/>
                    </a:lnTo>
                    <a:lnTo>
                      <a:pt x="739" y="0"/>
                    </a:lnTo>
                    <a:lnTo>
                      <a:pt x="736" y="0"/>
                    </a:lnTo>
                    <a:lnTo>
                      <a:pt x="734" y="0"/>
                    </a:lnTo>
                    <a:lnTo>
                      <a:pt x="731" y="1"/>
                    </a:lnTo>
                    <a:lnTo>
                      <a:pt x="728" y="3"/>
                    </a:lnTo>
                    <a:lnTo>
                      <a:pt x="725" y="4"/>
                    </a:lnTo>
                    <a:lnTo>
                      <a:pt x="724" y="6"/>
                    </a:lnTo>
                    <a:lnTo>
                      <a:pt x="722" y="9"/>
                    </a:lnTo>
                    <a:lnTo>
                      <a:pt x="722" y="11"/>
                    </a:lnTo>
                    <a:lnTo>
                      <a:pt x="721" y="15"/>
                    </a:lnTo>
                    <a:lnTo>
                      <a:pt x="721" y="451"/>
                    </a:lnTo>
                    <a:lnTo>
                      <a:pt x="15" y="451"/>
                    </a:lnTo>
                    <a:lnTo>
                      <a:pt x="12" y="451"/>
                    </a:lnTo>
                    <a:lnTo>
                      <a:pt x="9" y="452"/>
                    </a:lnTo>
                    <a:lnTo>
                      <a:pt x="6" y="454"/>
                    </a:lnTo>
                    <a:lnTo>
                      <a:pt x="4" y="455"/>
                    </a:lnTo>
                    <a:lnTo>
                      <a:pt x="2" y="457"/>
                    </a:lnTo>
                    <a:lnTo>
                      <a:pt x="1" y="460"/>
                    </a:lnTo>
                    <a:lnTo>
                      <a:pt x="0" y="462"/>
                    </a:lnTo>
                    <a:lnTo>
                      <a:pt x="0" y="466"/>
                    </a:lnTo>
                    <a:lnTo>
                      <a:pt x="0" y="469"/>
                    </a:lnTo>
                    <a:lnTo>
                      <a:pt x="1" y="472"/>
                    </a:lnTo>
                    <a:lnTo>
                      <a:pt x="2" y="474"/>
                    </a:lnTo>
                    <a:lnTo>
                      <a:pt x="4" y="476"/>
                    </a:lnTo>
                    <a:lnTo>
                      <a:pt x="6" y="478"/>
                    </a:lnTo>
                    <a:lnTo>
                      <a:pt x="9" y="479"/>
                    </a:lnTo>
                    <a:lnTo>
                      <a:pt x="12" y="481"/>
                    </a:lnTo>
                    <a:lnTo>
                      <a:pt x="15" y="481"/>
                    </a:lnTo>
                    <a:lnTo>
                      <a:pt x="751" y="481"/>
                    </a:lnTo>
                    <a:lnTo>
                      <a:pt x="751" y="15"/>
                    </a:lnTo>
                    <a:close/>
                  </a:path>
                </a:pathLst>
              </a:custGeom>
              <a:solidFill>
                <a:srgbClr val="1A2F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cs typeface="+mn-ea"/>
                  <a:sym typeface="+mn-lt"/>
                </a:endParaRPr>
              </a:p>
            </p:txBody>
          </p:sp>
          <p:sp>
            <p:nvSpPr>
              <p:cNvPr id="45" name="Freeform 182">
                <a:extLst>
                  <a:ext uri="{FF2B5EF4-FFF2-40B4-BE49-F238E27FC236}">
                    <a16:creationId xmlns:a16="http://schemas.microsoft.com/office/drawing/2014/main" id="{16AE5F38-3C87-44BA-D18E-828726AF1453}"/>
                  </a:ext>
                </a:extLst>
              </p:cNvPr>
              <p:cNvSpPr>
                <a:spLocks/>
              </p:cNvSpPr>
              <p:nvPr/>
            </p:nvSpPr>
            <p:spPr bwMode="auto">
              <a:xfrm>
                <a:off x="10493375" y="1439863"/>
                <a:ext cx="238125" cy="152400"/>
              </a:xfrm>
              <a:custGeom>
                <a:avLst/>
                <a:gdLst>
                  <a:gd name="T0" fmla="*/ 736 w 752"/>
                  <a:gd name="T1" fmla="*/ 0 h 480"/>
                  <a:gd name="T2" fmla="*/ 734 w 752"/>
                  <a:gd name="T3" fmla="*/ 1 h 480"/>
                  <a:gd name="T4" fmla="*/ 731 w 752"/>
                  <a:gd name="T5" fmla="*/ 1 h 480"/>
                  <a:gd name="T6" fmla="*/ 728 w 752"/>
                  <a:gd name="T7" fmla="*/ 3 h 480"/>
                  <a:gd name="T8" fmla="*/ 726 w 752"/>
                  <a:gd name="T9" fmla="*/ 4 h 480"/>
                  <a:gd name="T10" fmla="*/ 724 w 752"/>
                  <a:gd name="T11" fmla="*/ 7 h 480"/>
                  <a:gd name="T12" fmla="*/ 723 w 752"/>
                  <a:gd name="T13" fmla="*/ 9 h 480"/>
                  <a:gd name="T14" fmla="*/ 722 w 752"/>
                  <a:gd name="T15" fmla="*/ 12 h 480"/>
                  <a:gd name="T16" fmla="*/ 721 w 752"/>
                  <a:gd name="T17" fmla="*/ 15 h 480"/>
                  <a:gd name="T18" fmla="*/ 721 w 752"/>
                  <a:gd name="T19" fmla="*/ 451 h 480"/>
                  <a:gd name="T20" fmla="*/ 15 w 752"/>
                  <a:gd name="T21" fmla="*/ 451 h 480"/>
                  <a:gd name="T22" fmla="*/ 12 w 752"/>
                  <a:gd name="T23" fmla="*/ 452 h 480"/>
                  <a:gd name="T24" fmla="*/ 9 w 752"/>
                  <a:gd name="T25" fmla="*/ 452 h 480"/>
                  <a:gd name="T26" fmla="*/ 6 w 752"/>
                  <a:gd name="T27" fmla="*/ 454 h 480"/>
                  <a:gd name="T28" fmla="*/ 4 w 752"/>
                  <a:gd name="T29" fmla="*/ 455 h 480"/>
                  <a:gd name="T30" fmla="*/ 2 w 752"/>
                  <a:gd name="T31" fmla="*/ 458 h 480"/>
                  <a:gd name="T32" fmla="*/ 1 w 752"/>
                  <a:gd name="T33" fmla="*/ 460 h 480"/>
                  <a:gd name="T34" fmla="*/ 0 w 752"/>
                  <a:gd name="T35" fmla="*/ 463 h 480"/>
                  <a:gd name="T36" fmla="*/ 0 w 752"/>
                  <a:gd name="T37" fmla="*/ 465 h 480"/>
                  <a:gd name="T38" fmla="*/ 0 w 752"/>
                  <a:gd name="T39" fmla="*/ 469 h 480"/>
                  <a:gd name="T40" fmla="*/ 1 w 752"/>
                  <a:gd name="T41" fmla="*/ 472 h 480"/>
                  <a:gd name="T42" fmla="*/ 2 w 752"/>
                  <a:gd name="T43" fmla="*/ 474 h 480"/>
                  <a:gd name="T44" fmla="*/ 4 w 752"/>
                  <a:gd name="T45" fmla="*/ 476 h 480"/>
                  <a:gd name="T46" fmla="*/ 6 w 752"/>
                  <a:gd name="T47" fmla="*/ 478 h 480"/>
                  <a:gd name="T48" fmla="*/ 9 w 752"/>
                  <a:gd name="T49" fmla="*/ 479 h 480"/>
                  <a:gd name="T50" fmla="*/ 12 w 752"/>
                  <a:gd name="T51" fmla="*/ 480 h 480"/>
                  <a:gd name="T52" fmla="*/ 15 w 752"/>
                  <a:gd name="T53" fmla="*/ 480 h 480"/>
                  <a:gd name="T54" fmla="*/ 752 w 752"/>
                  <a:gd name="T55" fmla="*/ 480 h 480"/>
                  <a:gd name="T56" fmla="*/ 752 w 752"/>
                  <a:gd name="T57" fmla="*/ 15 h 480"/>
                  <a:gd name="T58" fmla="*/ 751 w 752"/>
                  <a:gd name="T59" fmla="*/ 11 h 480"/>
                  <a:gd name="T60" fmla="*/ 750 w 752"/>
                  <a:gd name="T61" fmla="*/ 9 h 480"/>
                  <a:gd name="T62" fmla="*/ 749 w 752"/>
                  <a:gd name="T63" fmla="*/ 6 h 480"/>
                  <a:gd name="T64" fmla="*/ 747 w 752"/>
                  <a:gd name="T65" fmla="*/ 4 h 480"/>
                  <a:gd name="T66" fmla="*/ 745 w 752"/>
                  <a:gd name="T67" fmla="*/ 3 h 480"/>
                  <a:gd name="T68" fmla="*/ 742 w 752"/>
                  <a:gd name="T69" fmla="*/ 1 h 480"/>
                  <a:gd name="T70" fmla="*/ 739 w 752"/>
                  <a:gd name="T71" fmla="*/ 1 h 480"/>
                  <a:gd name="T72" fmla="*/ 736 w 752"/>
                  <a:gd name="T73"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2" h="480">
                    <a:moveTo>
                      <a:pt x="736" y="0"/>
                    </a:moveTo>
                    <a:lnTo>
                      <a:pt x="734" y="1"/>
                    </a:lnTo>
                    <a:lnTo>
                      <a:pt x="731" y="1"/>
                    </a:lnTo>
                    <a:lnTo>
                      <a:pt x="728" y="3"/>
                    </a:lnTo>
                    <a:lnTo>
                      <a:pt x="726" y="4"/>
                    </a:lnTo>
                    <a:lnTo>
                      <a:pt x="724" y="7"/>
                    </a:lnTo>
                    <a:lnTo>
                      <a:pt x="723" y="9"/>
                    </a:lnTo>
                    <a:lnTo>
                      <a:pt x="722" y="12"/>
                    </a:lnTo>
                    <a:lnTo>
                      <a:pt x="721" y="15"/>
                    </a:lnTo>
                    <a:lnTo>
                      <a:pt x="721" y="451"/>
                    </a:lnTo>
                    <a:lnTo>
                      <a:pt x="15" y="451"/>
                    </a:lnTo>
                    <a:lnTo>
                      <a:pt x="12" y="452"/>
                    </a:lnTo>
                    <a:lnTo>
                      <a:pt x="9" y="452"/>
                    </a:lnTo>
                    <a:lnTo>
                      <a:pt x="6" y="454"/>
                    </a:lnTo>
                    <a:lnTo>
                      <a:pt x="4" y="455"/>
                    </a:lnTo>
                    <a:lnTo>
                      <a:pt x="2" y="458"/>
                    </a:lnTo>
                    <a:lnTo>
                      <a:pt x="1" y="460"/>
                    </a:lnTo>
                    <a:lnTo>
                      <a:pt x="0" y="463"/>
                    </a:lnTo>
                    <a:lnTo>
                      <a:pt x="0" y="465"/>
                    </a:lnTo>
                    <a:lnTo>
                      <a:pt x="0" y="469"/>
                    </a:lnTo>
                    <a:lnTo>
                      <a:pt x="1" y="472"/>
                    </a:lnTo>
                    <a:lnTo>
                      <a:pt x="2" y="474"/>
                    </a:lnTo>
                    <a:lnTo>
                      <a:pt x="4" y="476"/>
                    </a:lnTo>
                    <a:lnTo>
                      <a:pt x="6" y="478"/>
                    </a:lnTo>
                    <a:lnTo>
                      <a:pt x="9" y="479"/>
                    </a:lnTo>
                    <a:lnTo>
                      <a:pt x="12" y="480"/>
                    </a:lnTo>
                    <a:lnTo>
                      <a:pt x="15" y="480"/>
                    </a:lnTo>
                    <a:lnTo>
                      <a:pt x="752" y="480"/>
                    </a:lnTo>
                    <a:lnTo>
                      <a:pt x="752" y="15"/>
                    </a:lnTo>
                    <a:lnTo>
                      <a:pt x="751" y="11"/>
                    </a:lnTo>
                    <a:lnTo>
                      <a:pt x="750" y="9"/>
                    </a:lnTo>
                    <a:lnTo>
                      <a:pt x="749" y="6"/>
                    </a:lnTo>
                    <a:lnTo>
                      <a:pt x="747" y="4"/>
                    </a:lnTo>
                    <a:lnTo>
                      <a:pt x="745" y="3"/>
                    </a:lnTo>
                    <a:lnTo>
                      <a:pt x="742" y="1"/>
                    </a:lnTo>
                    <a:lnTo>
                      <a:pt x="739" y="1"/>
                    </a:lnTo>
                    <a:lnTo>
                      <a:pt x="736" y="0"/>
                    </a:lnTo>
                    <a:close/>
                  </a:path>
                </a:pathLst>
              </a:custGeom>
              <a:solidFill>
                <a:srgbClr val="1A2F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solidFill>
                  <a:effectLst/>
                  <a:uLnTx/>
                  <a:uFillTx/>
                  <a:cs typeface="+mn-ea"/>
                  <a:sym typeface="+mn-lt"/>
                </a:endParaRPr>
              </a:p>
            </p:txBody>
          </p:sp>
          <p:sp>
            <p:nvSpPr>
              <p:cNvPr id="46" name="Freeform 183">
                <a:extLst>
                  <a:ext uri="{FF2B5EF4-FFF2-40B4-BE49-F238E27FC236}">
                    <a16:creationId xmlns:a16="http://schemas.microsoft.com/office/drawing/2014/main" id="{958747F9-3BCA-E559-98A1-08243A02CA1A}"/>
                  </a:ext>
                </a:extLst>
              </p:cNvPr>
              <p:cNvSpPr>
                <a:spLocks/>
              </p:cNvSpPr>
              <p:nvPr/>
            </p:nvSpPr>
            <p:spPr bwMode="auto">
              <a:xfrm>
                <a:off x="10483850" y="1516063"/>
                <a:ext cx="38100" cy="9525"/>
              </a:xfrm>
              <a:custGeom>
                <a:avLst/>
                <a:gdLst>
                  <a:gd name="T0" fmla="*/ 15 w 120"/>
                  <a:gd name="T1" fmla="*/ 30 h 30"/>
                  <a:gd name="T2" fmla="*/ 105 w 120"/>
                  <a:gd name="T3" fmla="*/ 30 h 30"/>
                  <a:gd name="T4" fmla="*/ 108 w 120"/>
                  <a:gd name="T5" fmla="*/ 30 h 30"/>
                  <a:gd name="T6" fmla="*/ 110 w 120"/>
                  <a:gd name="T7" fmla="*/ 28 h 30"/>
                  <a:gd name="T8" fmla="*/ 114 w 120"/>
                  <a:gd name="T9" fmla="*/ 27 h 30"/>
                  <a:gd name="T10" fmla="*/ 116 w 120"/>
                  <a:gd name="T11" fmla="*/ 25 h 30"/>
                  <a:gd name="T12" fmla="*/ 118 w 120"/>
                  <a:gd name="T13" fmla="*/ 23 h 30"/>
                  <a:gd name="T14" fmla="*/ 119 w 120"/>
                  <a:gd name="T15" fmla="*/ 20 h 30"/>
                  <a:gd name="T16" fmla="*/ 120 w 120"/>
                  <a:gd name="T17" fmla="*/ 18 h 30"/>
                  <a:gd name="T18" fmla="*/ 120 w 120"/>
                  <a:gd name="T19" fmla="*/ 15 h 30"/>
                  <a:gd name="T20" fmla="*/ 120 w 120"/>
                  <a:gd name="T21" fmla="*/ 11 h 30"/>
                  <a:gd name="T22" fmla="*/ 119 w 120"/>
                  <a:gd name="T23" fmla="*/ 8 h 30"/>
                  <a:gd name="T24" fmla="*/ 118 w 120"/>
                  <a:gd name="T25" fmla="*/ 6 h 30"/>
                  <a:gd name="T26" fmla="*/ 116 w 120"/>
                  <a:gd name="T27" fmla="*/ 4 h 30"/>
                  <a:gd name="T28" fmla="*/ 114 w 120"/>
                  <a:gd name="T29" fmla="*/ 2 h 30"/>
                  <a:gd name="T30" fmla="*/ 110 w 120"/>
                  <a:gd name="T31" fmla="*/ 1 h 30"/>
                  <a:gd name="T32" fmla="*/ 108 w 120"/>
                  <a:gd name="T33" fmla="*/ 0 h 30"/>
                  <a:gd name="T34" fmla="*/ 105 w 120"/>
                  <a:gd name="T35" fmla="*/ 0 h 30"/>
                  <a:gd name="T36" fmla="*/ 15 w 120"/>
                  <a:gd name="T37" fmla="*/ 0 h 30"/>
                  <a:gd name="T38" fmla="*/ 12 w 120"/>
                  <a:gd name="T39" fmla="*/ 0 h 30"/>
                  <a:gd name="T40" fmla="*/ 9 w 120"/>
                  <a:gd name="T41" fmla="*/ 1 h 30"/>
                  <a:gd name="T42" fmla="*/ 6 w 120"/>
                  <a:gd name="T43" fmla="*/ 2 h 30"/>
                  <a:gd name="T44" fmla="*/ 4 w 120"/>
                  <a:gd name="T45" fmla="*/ 4 h 30"/>
                  <a:gd name="T46" fmla="*/ 2 w 120"/>
                  <a:gd name="T47" fmla="*/ 6 h 30"/>
                  <a:gd name="T48" fmla="*/ 1 w 120"/>
                  <a:gd name="T49" fmla="*/ 8 h 30"/>
                  <a:gd name="T50" fmla="*/ 0 w 120"/>
                  <a:gd name="T51" fmla="*/ 11 h 30"/>
                  <a:gd name="T52" fmla="*/ 0 w 120"/>
                  <a:gd name="T53" fmla="*/ 15 h 30"/>
                  <a:gd name="T54" fmla="*/ 0 w 120"/>
                  <a:gd name="T55" fmla="*/ 18 h 30"/>
                  <a:gd name="T56" fmla="*/ 1 w 120"/>
                  <a:gd name="T57" fmla="*/ 20 h 30"/>
                  <a:gd name="T58" fmla="*/ 2 w 120"/>
                  <a:gd name="T59" fmla="*/ 23 h 30"/>
                  <a:gd name="T60" fmla="*/ 4 w 120"/>
                  <a:gd name="T61" fmla="*/ 25 h 30"/>
                  <a:gd name="T62" fmla="*/ 6 w 120"/>
                  <a:gd name="T63" fmla="*/ 27 h 30"/>
                  <a:gd name="T64" fmla="*/ 9 w 120"/>
                  <a:gd name="T65" fmla="*/ 28 h 30"/>
                  <a:gd name="T66" fmla="*/ 12 w 120"/>
                  <a:gd name="T67" fmla="*/ 30 h 30"/>
                  <a:gd name="T68" fmla="*/ 15 w 120"/>
                  <a:gd name="T6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0" h="30">
                    <a:moveTo>
                      <a:pt x="15" y="30"/>
                    </a:moveTo>
                    <a:lnTo>
                      <a:pt x="105" y="30"/>
                    </a:lnTo>
                    <a:lnTo>
                      <a:pt x="108" y="30"/>
                    </a:lnTo>
                    <a:lnTo>
                      <a:pt x="110" y="28"/>
                    </a:lnTo>
                    <a:lnTo>
                      <a:pt x="114" y="27"/>
                    </a:lnTo>
                    <a:lnTo>
                      <a:pt x="116" y="25"/>
                    </a:lnTo>
                    <a:lnTo>
                      <a:pt x="118" y="23"/>
                    </a:lnTo>
                    <a:lnTo>
                      <a:pt x="119" y="20"/>
                    </a:lnTo>
                    <a:lnTo>
                      <a:pt x="120" y="18"/>
                    </a:lnTo>
                    <a:lnTo>
                      <a:pt x="120" y="15"/>
                    </a:lnTo>
                    <a:lnTo>
                      <a:pt x="120" y="11"/>
                    </a:lnTo>
                    <a:lnTo>
                      <a:pt x="119" y="8"/>
                    </a:lnTo>
                    <a:lnTo>
                      <a:pt x="118" y="6"/>
                    </a:lnTo>
                    <a:lnTo>
                      <a:pt x="116" y="4"/>
                    </a:lnTo>
                    <a:lnTo>
                      <a:pt x="114" y="2"/>
                    </a:lnTo>
                    <a:lnTo>
                      <a:pt x="110" y="1"/>
                    </a:lnTo>
                    <a:lnTo>
                      <a:pt x="108" y="0"/>
                    </a:lnTo>
                    <a:lnTo>
                      <a:pt x="105" y="0"/>
                    </a:lnTo>
                    <a:lnTo>
                      <a:pt x="15" y="0"/>
                    </a:lnTo>
                    <a:lnTo>
                      <a:pt x="12" y="0"/>
                    </a:lnTo>
                    <a:lnTo>
                      <a:pt x="9" y="1"/>
                    </a:lnTo>
                    <a:lnTo>
                      <a:pt x="6" y="2"/>
                    </a:lnTo>
                    <a:lnTo>
                      <a:pt x="4" y="4"/>
                    </a:lnTo>
                    <a:lnTo>
                      <a:pt x="2" y="6"/>
                    </a:lnTo>
                    <a:lnTo>
                      <a:pt x="1" y="8"/>
                    </a:lnTo>
                    <a:lnTo>
                      <a:pt x="0" y="11"/>
                    </a:lnTo>
                    <a:lnTo>
                      <a:pt x="0" y="15"/>
                    </a:lnTo>
                    <a:lnTo>
                      <a:pt x="0" y="18"/>
                    </a:lnTo>
                    <a:lnTo>
                      <a:pt x="1" y="20"/>
                    </a:lnTo>
                    <a:lnTo>
                      <a:pt x="2" y="23"/>
                    </a:lnTo>
                    <a:lnTo>
                      <a:pt x="4" y="25"/>
                    </a:lnTo>
                    <a:lnTo>
                      <a:pt x="6" y="27"/>
                    </a:lnTo>
                    <a:lnTo>
                      <a:pt x="9" y="28"/>
                    </a:lnTo>
                    <a:lnTo>
                      <a:pt x="12" y="30"/>
                    </a:lnTo>
                    <a:lnTo>
                      <a:pt x="15"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cs typeface="+mn-ea"/>
                  <a:sym typeface="+mn-lt"/>
                </a:endParaRPr>
              </a:p>
            </p:txBody>
          </p:sp>
          <p:sp>
            <p:nvSpPr>
              <p:cNvPr id="47" name="Freeform 184">
                <a:extLst>
                  <a:ext uri="{FF2B5EF4-FFF2-40B4-BE49-F238E27FC236}">
                    <a16:creationId xmlns:a16="http://schemas.microsoft.com/office/drawing/2014/main" id="{3C8E90BF-D012-032C-374D-FCCD355D40B3}"/>
                  </a:ext>
                </a:extLst>
              </p:cNvPr>
              <p:cNvSpPr>
                <a:spLocks/>
              </p:cNvSpPr>
              <p:nvPr/>
            </p:nvSpPr>
            <p:spPr bwMode="auto">
              <a:xfrm>
                <a:off x="10626725" y="1430338"/>
                <a:ext cx="38100" cy="9525"/>
              </a:xfrm>
              <a:custGeom>
                <a:avLst/>
                <a:gdLst>
                  <a:gd name="T0" fmla="*/ 15 w 120"/>
                  <a:gd name="T1" fmla="*/ 30 h 30"/>
                  <a:gd name="T2" fmla="*/ 105 w 120"/>
                  <a:gd name="T3" fmla="*/ 30 h 30"/>
                  <a:gd name="T4" fmla="*/ 108 w 120"/>
                  <a:gd name="T5" fmla="*/ 30 h 30"/>
                  <a:gd name="T6" fmla="*/ 110 w 120"/>
                  <a:gd name="T7" fmla="*/ 28 h 30"/>
                  <a:gd name="T8" fmla="*/ 114 w 120"/>
                  <a:gd name="T9" fmla="*/ 27 h 30"/>
                  <a:gd name="T10" fmla="*/ 116 w 120"/>
                  <a:gd name="T11" fmla="*/ 25 h 30"/>
                  <a:gd name="T12" fmla="*/ 118 w 120"/>
                  <a:gd name="T13" fmla="*/ 23 h 30"/>
                  <a:gd name="T14" fmla="*/ 119 w 120"/>
                  <a:gd name="T15" fmla="*/ 21 h 30"/>
                  <a:gd name="T16" fmla="*/ 120 w 120"/>
                  <a:gd name="T17" fmla="*/ 18 h 30"/>
                  <a:gd name="T18" fmla="*/ 120 w 120"/>
                  <a:gd name="T19" fmla="*/ 15 h 30"/>
                  <a:gd name="T20" fmla="*/ 120 w 120"/>
                  <a:gd name="T21" fmla="*/ 11 h 30"/>
                  <a:gd name="T22" fmla="*/ 119 w 120"/>
                  <a:gd name="T23" fmla="*/ 9 h 30"/>
                  <a:gd name="T24" fmla="*/ 118 w 120"/>
                  <a:gd name="T25" fmla="*/ 6 h 30"/>
                  <a:gd name="T26" fmla="*/ 116 w 120"/>
                  <a:gd name="T27" fmla="*/ 4 h 30"/>
                  <a:gd name="T28" fmla="*/ 114 w 120"/>
                  <a:gd name="T29" fmla="*/ 3 h 30"/>
                  <a:gd name="T30" fmla="*/ 110 w 120"/>
                  <a:gd name="T31" fmla="*/ 1 h 30"/>
                  <a:gd name="T32" fmla="*/ 108 w 120"/>
                  <a:gd name="T33" fmla="*/ 1 h 30"/>
                  <a:gd name="T34" fmla="*/ 105 w 120"/>
                  <a:gd name="T35" fmla="*/ 0 h 30"/>
                  <a:gd name="T36" fmla="*/ 15 w 120"/>
                  <a:gd name="T37" fmla="*/ 0 h 30"/>
                  <a:gd name="T38" fmla="*/ 12 w 120"/>
                  <a:gd name="T39" fmla="*/ 0 h 30"/>
                  <a:gd name="T40" fmla="*/ 9 w 120"/>
                  <a:gd name="T41" fmla="*/ 1 h 30"/>
                  <a:gd name="T42" fmla="*/ 6 w 120"/>
                  <a:gd name="T43" fmla="*/ 3 h 30"/>
                  <a:gd name="T44" fmla="*/ 4 w 120"/>
                  <a:gd name="T45" fmla="*/ 4 h 30"/>
                  <a:gd name="T46" fmla="*/ 2 w 120"/>
                  <a:gd name="T47" fmla="*/ 6 h 30"/>
                  <a:gd name="T48" fmla="*/ 1 w 120"/>
                  <a:gd name="T49" fmla="*/ 9 h 30"/>
                  <a:gd name="T50" fmla="*/ 0 w 120"/>
                  <a:gd name="T51" fmla="*/ 11 h 30"/>
                  <a:gd name="T52" fmla="*/ 0 w 120"/>
                  <a:gd name="T53" fmla="*/ 15 h 30"/>
                  <a:gd name="T54" fmla="*/ 0 w 120"/>
                  <a:gd name="T55" fmla="*/ 18 h 30"/>
                  <a:gd name="T56" fmla="*/ 1 w 120"/>
                  <a:gd name="T57" fmla="*/ 21 h 30"/>
                  <a:gd name="T58" fmla="*/ 2 w 120"/>
                  <a:gd name="T59" fmla="*/ 23 h 30"/>
                  <a:gd name="T60" fmla="*/ 4 w 120"/>
                  <a:gd name="T61" fmla="*/ 25 h 30"/>
                  <a:gd name="T62" fmla="*/ 6 w 120"/>
                  <a:gd name="T63" fmla="*/ 27 h 30"/>
                  <a:gd name="T64" fmla="*/ 9 w 120"/>
                  <a:gd name="T65" fmla="*/ 28 h 30"/>
                  <a:gd name="T66" fmla="*/ 12 w 120"/>
                  <a:gd name="T67" fmla="*/ 30 h 30"/>
                  <a:gd name="T68" fmla="*/ 15 w 120"/>
                  <a:gd name="T6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0" h="30">
                    <a:moveTo>
                      <a:pt x="15" y="30"/>
                    </a:moveTo>
                    <a:lnTo>
                      <a:pt x="105" y="30"/>
                    </a:lnTo>
                    <a:lnTo>
                      <a:pt x="108" y="30"/>
                    </a:lnTo>
                    <a:lnTo>
                      <a:pt x="110" y="28"/>
                    </a:lnTo>
                    <a:lnTo>
                      <a:pt x="114" y="27"/>
                    </a:lnTo>
                    <a:lnTo>
                      <a:pt x="116" y="25"/>
                    </a:lnTo>
                    <a:lnTo>
                      <a:pt x="118" y="23"/>
                    </a:lnTo>
                    <a:lnTo>
                      <a:pt x="119" y="21"/>
                    </a:lnTo>
                    <a:lnTo>
                      <a:pt x="120" y="18"/>
                    </a:lnTo>
                    <a:lnTo>
                      <a:pt x="120" y="15"/>
                    </a:lnTo>
                    <a:lnTo>
                      <a:pt x="120" y="11"/>
                    </a:lnTo>
                    <a:lnTo>
                      <a:pt x="119" y="9"/>
                    </a:lnTo>
                    <a:lnTo>
                      <a:pt x="118" y="6"/>
                    </a:lnTo>
                    <a:lnTo>
                      <a:pt x="116" y="4"/>
                    </a:lnTo>
                    <a:lnTo>
                      <a:pt x="114" y="3"/>
                    </a:lnTo>
                    <a:lnTo>
                      <a:pt x="110" y="1"/>
                    </a:lnTo>
                    <a:lnTo>
                      <a:pt x="108" y="1"/>
                    </a:lnTo>
                    <a:lnTo>
                      <a:pt x="105" y="0"/>
                    </a:lnTo>
                    <a:lnTo>
                      <a:pt x="15" y="0"/>
                    </a:lnTo>
                    <a:lnTo>
                      <a:pt x="12" y="0"/>
                    </a:lnTo>
                    <a:lnTo>
                      <a:pt x="9" y="1"/>
                    </a:lnTo>
                    <a:lnTo>
                      <a:pt x="6" y="3"/>
                    </a:lnTo>
                    <a:lnTo>
                      <a:pt x="4" y="4"/>
                    </a:lnTo>
                    <a:lnTo>
                      <a:pt x="2" y="6"/>
                    </a:lnTo>
                    <a:lnTo>
                      <a:pt x="1" y="9"/>
                    </a:lnTo>
                    <a:lnTo>
                      <a:pt x="0" y="11"/>
                    </a:lnTo>
                    <a:lnTo>
                      <a:pt x="0" y="15"/>
                    </a:lnTo>
                    <a:lnTo>
                      <a:pt x="0" y="18"/>
                    </a:lnTo>
                    <a:lnTo>
                      <a:pt x="1" y="21"/>
                    </a:lnTo>
                    <a:lnTo>
                      <a:pt x="2" y="23"/>
                    </a:lnTo>
                    <a:lnTo>
                      <a:pt x="4" y="25"/>
                    </a:lnTo>
                    <a:lnTo>
                      <a:pt x="6" y="27"/>
                    </a:lnTo>
                    <a:lnTo>
                      <a:pt x="9" y="28"/>
                    </a:lnTo>
                    <a:lnTo>
                      <a:pt x="12" y="30"/>
                    </a:lnTo>
                    <a:lnTo>
                      <a:pt x="15"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cs typeface="+mn-ea"/>
                  <a:sym typeface="+mn-lt"/>
                </a:endParaRPr>
              </a:p>
            </p:txBody>
          </p:sp>
          <p:sp>
            <p:nvSpPr>
              <p:cNvPr id="48" name="Freeform 185">
                <a:extLst>
                  <a:ext uri="{FF2B5EF4-FFF2-40B4-BE49-F238E27FC236}">
                    <a16:creationId xmlns:a16="http://schemas.microsoft.com/office/drawing/2014/main" id="{4668B903-39F7-BC9D-6108-378E0C3478F6}"/>
                  </a:ext>
                </a:extLst>
              </p:cNvPr>
              <p:cNvSpPr>
                <a:spLocks noEditPoints="1"/>
              </p:cNvSpPr>
              <p:nvPr/>
            </p:nvSpPr>
            <p:spPr bwMode="auto">
              <a:xfrm>
                <a:off x="10531475" y="1435100"/>
                <a:ext cx="85725" cy="85725"/>
              </a:xfrm>
              <a:custGeom>
                <a:avLst/>
                <a:gdLst>
                  <a:gd name="T0" fmla="*/ 156 w 271"/>
                  <a:gd name="T1" fmla="*/ 32 h 271"/>
                  <a:gd name="T2" fmla="*/ 185 w 271"/>
                  <a:gd name="T3" fmla="*/ 42 h 271"/>
                  <a:gd name="T4" fmla="*/ 210 w 271"/>
                  <a:gd name="T5" fmla="*/ 61 h 271"/>
                  <a:gd name="T6" fmla="*/ 228 w 271"/>
                  <a:gd name="T7" fmla="*/ 85 h 271"/>
                  <a:gd name="T8" fmla="*/ 239 w 271"/>
                  <a:gd name="T9" fmla="*/ 114 h 271"/>
                  <a:gd name="T10" fmla="*/ 240 w 271"/>
                  <a:gd name="T11" fmla="*/ 146 h 271"/>
                  <a:gd name="T12" fmla="*/ 232 w 271"/>
                  <a:gd name="T13" fmla="*/ 176 h 271"/>
                  <a:gd name="T14" fmla="*/ 216 w 271"/>
                  <a:gd name="T15" fmla="*/ 202 h 271"/>
                  <a:gd name="T16" fmla="*/ 194 w 271"/>
                  <a:gd name="T17" fmla="*/ 222 h 271"/>
                  <a:gd name="T18" fmla="*/ 167 w 271"/>
                  <a:gd name="T19" fmla="*/ 235 h 271"/>
                  <a:gd name="T20" fmla="*/ 135 w 271"/>
                  <a:gd name="T21" fmla="*/ 241 h 271"/>
                  <a:gd name="T22" fmla="*/ 104 w 271"/>
                  <a:gd name="T23" fmla="*/ 235 h 271"/>
                  <a:gd name="T24" fmla="*/ 76 w 271"/>
                  <a:gd name="T25" fmla="*/ 222 h 271"/>
                  <a:gd name="T26" fmla="*/ 55 w 271"/>
                  <a:gd name="T27" fmla="*/ 202 h 271"/>
                  <a:gd name="T28" fmla="*/ 39 w 271"/>
                  <a:gd name="T29" fmla="*/ 176 h 271"/>
                  <a:gd name="T30" fmla="*/ 31 w 271"/>
                  <a:gd name="T31" fmla="*/ 146 h 271"/>
                  <a:gd name="T32" fmla="*/ 32 w 271"/>
                  <a:gd name="T33" fmla="*/ 114 h 271"/>
                  <a:gd name="T34" fmla="*/ 43 w 271"/>
                  <a:gd name="T35" fmla="*/ 85 h 271"/>
                  <a:gd name="T36" fmla="*/ 61 w 271"/>
                  <a:gd name="T37" fmla="*/ 61 h 271"/>
                  <a:gd name="T38" fmla="*/ 86 w 271"/>
                  <a:gd name="T39" fmla="*/ 42 h 271"/>
                  <a:gd name="T40" fmla="*/ 115 w 271"/>
                  <a:gd name="T41" fmla="*/ 32 h 271"/>
                  <a:gd name="T42" fmla="*/ 135 w 271"/>
                  <a:gd name="T43" fmla="*/ 271 h 271"/>
                  <a:gd name="T44" fmla="*/ 176 w 271"/>
                  <a:gd name="T45" fmla="*/ 264 h 271"/>
                  <a:gd name="T46" fmla="*/ 211 w 271"/>
                  <a:gd name="T47" fmla="*/ 247 h 271"/>
                  <a:gd name="T48" fmla="*/ 240 w 271"/>
                  <a:gd name="T49" fmla="*/ 221 h 271"/>
                  <a:gd name="T50" fmla="*/ 260 w 271"/>
                  <a:gd name="T51" fmla="*/ 188 h 271"/>
                  <a:gd name="T52" fmla="*/ 270 w 271"/>
                  <a:gd name="T53" fmla="*/ 148 h 271"/>
                  <a:gd name="T54" fmla="*/ 268 w 271"/>
                  <a:gd name="T55" fmla="*/ 108 h 271"/>
                  <a:gd name="T56" fmla="*/ 254 w 271"/>
                  <a:gd name="T57" fmla="*/ 70 h 271"/>
                  <a:gd name="T58" fmla="*/ 231 w 271"/>
                  <a:gd name="T59" fmla="*/ 39 h 271"/>
                  <a:gd name="T60" fmla="*/ 199 w 271"/>
                  <a:gd name="T61" fmla="*/ 17 h 271"/>
                  <a:gd name="T62" fmla="*/ 163 w 271"/>
                  <a:gd name="T63" fmla="*/ 3 h 271"/>
                  <a:gd name="T64" fmla="*/ 121 w 271"/>
                  <a:gd name="T65" fmla="*/ 1 h 271"/>
                  <a:gd name="T66" fmla="*/ 82 w 271"/>
                  <a:gd name="T67" fmla="*/ 10 h 271"/>
                  <a:gd name="T68" fmla="*/ 49 w 271"/>
                  <a:gd name="T69" fmla="*/ 31 h 271"/>
                  <a:gd name="T70" fmla="*/ 24 w 271"/>
                  <a:gd name="T71" fmla="*/ 60 h 271"/>
                  <a:gd name="T72" fmla="*/ 6 w 271"/>
                  <a:gd name="T73" fmla="*/ 95 h 271"/>
                  <a:gd name="T74" fmla="*/ 0 w 271"/>
                  <a:gd name="T75" fmla="*/ 136 h 271"/>
                  <a:gd name="T76" fmla="*/ 6 w 271"/>
                  <a:gd name="T77" fmla="*/ 175 h 271"/>
                  <a:gd name="T78" fmla="*/ 24 w 271"/>
                  <a:gd name="T79" fmla="*/ 211 h 271"/>
                  <a:gd name="T80" fmla="*/ 49 w 271"/>
                  <a:gd name="T81" fmla="*/ 239 h 271"/>
                  <a:gd name="T82" fmla="*/ 82 w 271"/>
                  <a:gd name="T83" fmla="*/ 260 h 271"/>
                  <a:gd name="T84" fmla="*/ 121 w 271"/>
                  <a:gd name="T85" fmla="*/ 269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1" h="271">
                    <a:moveTo>
                      <a:pt x="135" y="30"/>
                    </a:moveTo>
                    <a:lnTo>
                      <a:pt x="146" y="31"/>
                    </a:lnTo>
                    <a:lnTo>
                      <a:pt x="156" y="32"/>
                    </a:lnTo>
                    <a:lnTo>
                      <a:pt x="167" y="35"/>
                    </a:lnTo>
                    <a:lnTo>
                      <a:pt x="177" y="38"/>
                    </a:lnTo>
                    <a:lnTo>
                      <a:pt x="185" y="42"/>
                    </a:lnTo>
                    <a:lnTo>
                      <a:pt x="194" y="48"/>
                    </a:lnTo>
                    <a:lnTo>
                      <a:pt x="202" y="54"/>
                    </a:lnTo>
                    <a:lnTo>
                      <a:pt x="210" y="61"/>
                    </a:lnTo>
                    <a:lnTo>
                      <a:pt x="216" y="68"/>
                    </a:lnTo>
                    <a:lnTo>
                      <a:pt x="223" y="77"/>
                    </a:lnTo>
                    <a:lnTo>
                      <a:pt x="228" y="85"/>
                    </a:lnTo>
                    <a:lnTo>
                      <a:pt x="232" y="94"/>
                    </a:lnTo>
                    <a:lnTo>
                      <a:pt x="236" y="103"/>
                    </a:lnTo>
                    <a:lnTo>
                      <a:pt x="239" y="114"/>
                    </a:lnTo>
                    <a:lnTo>
                      <a:pt x="240" y="125"/>
                    </a:lnTo>
                    <a:lnTo>
                      <a:pt x="241" y="136"/>
                    </a:lnTo>
                    <a:lnTo>
                      <a:pt x="240" y="146"/>
                    </a:lnTo>
                    <a:lnTo>
                      <a:pt x="239" y="156"/>
                    </a:lnTo>
                    <a:lnTo>
                      <a:pt x="236" y="167"/>
                    </a:lnTo>
                    <a:lnTo>
                      <a:pt x="232" y="176"/>
                    </a:lnTo>
                    <a:lnTo>
                      <a:pt x="228" y="185"/>
                    </a:lnTo>
                    <a:lnTo>
                      <a:pt x="223" y="193"/>
                    </a:lnTo>
                    <a:lnTo>
                      <a:pt x="216" y="202"/>
                    </a:lnTo>
                    <a:lnTo>
                      <a:pt x="210" y="209"/>
                    </a:lnTo>
                    <a:lnTo>
                      <a:pt x="202" y="216"/>
                    </a:lnTo>
                    <a:lnTo>
                      <a:pt x="194" y="222"/>
                    </a:lnTo>
                    <a:lnTo>
                      <a:pt x="185" y="228"/>
                    </a:lnTo>
                    <a:lnTo>
                      <a:pt x="177" y="232"/>
                    </a:lnTo>
                    <a:lnTo>
                      <a:pt x="167" y="235"/>
                    </a:lnTo>
                    <a:lnTo>
                      <a:pt x="156" y="238"/>
                    </a:lnTo>
                    <a:lnTo>
                      <a:pt x="146" y="239"/>
                    </a:lnTo>
                    <a:lnTo>
                      <a:pt x="135" y="241"/>
                    </a:lnTo>
                    <a:lnTo>
                      <a:pt x="124" y="239"/>
                    </a:lnTo>
                    <a:lnTo>
                      <a:pt x="115" y="238"/>
                    </a:lnTo>
                    <a:lnTo>
                      <a:pt x="104" y="235"/>
                    </a:lnTo>
                    <a:lnTo>
                      <a:pt x="94" y="232"/>
                    </a:lnTo>
                    <a:lnTo>
                      <a:pt x="86" y="228"/>
                    </a:lnTo>
                    <a:lnTo>
                      <a:pt x="76" y="222"/>
                    </a:lnTo>
                    <a:lnTo>
                      <a:pt x="69" y="216"/>
                    </a:lnTo>
                    <a:lnTo>
                      <a:pt x="61" y="209"/>
                    </a:lnTo>
                    <a:lnTo>
                      <a:pt x="55" y="202"/>
                    </a:lnTo>
                    <a:lnTo>
                      <a:pt x="48" y="193"/>
                    </a:lnTo>
                    <a:lnTo>
                      <a:pt x="43" y="185"/>
                    </a:lnTo>
                    <a:lnTo>
                      <a:pt x="39" y="176"/>
                    </a:lnTo>
                    <a:lnTo>
                      <a:pt x="35" y="167"/>
                    </a:lnTo>
                    <a:lnTo>
                      <a:pt x="32" y="156"/>
                    </a:lnTo>
                    <a:lnTo>
                      <a:pt x="31" y="146"/>
                    </a:lnTo>
                    <a:lnTo>
                      <a:pt x="30" y="136"/>
                    </a:lnTo>
                    <a:lnTo>
                      <a:pt x="31" y="125"/>
                    </a:lnTo>
                    <a:lnTo>
                      <a:pt x="32" y="114"/>
                    </a:lnTo>
                    <a:lnTo>
                      <a:pt x="35" y="103"/>
                    </a:lnTo>
                    <a:lnTo>
                      <a:pt x="39" y="94"/>
                    </a:lnTo>
                    <a:lnTo>
                      <a:pt x="43" y="85"/>
                    </a:lnTo>
                    <a:lnTo>
                      <a:pt x="48" y="77"/>
                    </a:lnTo>
                    <a:lnTo>
                      <a:pt x="55" y="68"/>
                    </a:lnTo>
                    <a:lnTo>
                      <a:pt x="61" y="61"/>
                    </a:lnTo>
                    <a:lnTo>
                      <a:pt x="69" y="54"/>
                    </a:lnTo>
                    <a:lnTo>
                      <a:pt x="76" y="48"/>
                    </a:lnTo>
                    <a:lnTo>
                      <a:pt x="86" y="42"/>
                    </a:lnTo>
                    <a:lnTo>
                      <a:pt x="94" y="38"/>
                    </a:lnTo>
                    <a:lnTo>
                      <a:pt x="104" y="35"/>
                    </a:lnTo>
                    <a:lnTo>
                      <a:pt x="115" y="32"/>
                    </a:lnTo>
                    <a:lnTo>
                      <a:pt x="124" y="31"/>
                    </a:lnTo>
                    <a:lnTo>
                      <a:pt x="135" y="30"/>
                    </a:lnTo>
                    <a:close/>
                    <a:moveTo>
                      <a:pt x="135" y="271"/>
                    </a:moveTo>
                    <a:lnTo>
                      <a:pt x="149" y="269"/>
                    </a:lnTo>
                    <a:lnTo>
                      <a:pt x="163" y="267"/>
                    </a:lnTo>
                    <a:lnTo>
                      <a:pt x="176" y="264"/>
                    </a:lnTo>
                    <a:lnTo>
                      <a:pt x="187" y="260"/>
                    </a:lnTo>
                    <a:lnTo>
                      <a:pt x="200" y="254"/>
                    </a:lnTo>
                    <a:lnTo>
                      <a:pt x="211" y="247"/>
                    </a:lnTo>
                    <a:lnTo>
                      <a:pt x="222" y="239"/>
                    </a:lnTo>
                    <a:lnTo>
                      <a:pt x="231" y="231"/>
                    </a:lnTo>
                    <a:lnTo>
                      <a:pt x="240" y="221"/>
                    </a:lnTo>
                    <a:lnTo>
                      <a:pt x="247" y="211"/>
                    </a:lnTo>
                    <a:lnTo>
                      <a:pt x="254" y="200"/>
                    </a:lnTo>
                    <a:lnTo>
                      <a:pt x="260" y="188"/>
                    </a:lnTo>
                    <a:lnTo>
                      <a:pt x="265" y="175"/>
                    </a:lnTo>
                    <a:lnTo>
                      <a:pt x="268" y="162"/>
                    </a:lnTo>
                    <a:lnTo>
                      <a:pt x="270" y="148"/>
                    </a:lnTo>
                    <a:lnTo>
                      <a:pt x="271" y="136"/>
                    </a:lnTo>
                    <a:lnTo>
                      <a:pt x="270" y="122"/>
                    </a:lnTo>
                    <a:lnTo>
                      <a:pt x="268" y="108"/>
                    </a:lnTo>
                    <a:lnTo>
                      <a:pt x="265" y="95"/>
                    </a:lnTo>
                    <a:lnTo>
                      <a:pt x="260" y="82"/>
                    </a:lnTo>
                    <a:lnTo>
                      <a:pt x="254" y="70"/>
                    </a:lnTo>
                    <a:lnTo>
                      <a:pt x="247" y="60"/>
                    </a:lnTo>
                    <a:lnTo>
                      <a:pt x="240" y="49"/>
                    </a:lnTo>
                    <a:lnTo>
                      <a:pt x="231" y="39"/>
                    </a:lnTo>
                    <a:lnTo>
                      <a:pt x="222" y="31"/>
                    </a:lnTo>
                    <a:lnTo>
                      <a:pt x="211" y="23"/>
                    </a:lnTo>
                    <a:lnTo>
                      <a:pt x="199" y="17"/>
                    </a:lnTo>
                    <a:lnTo>
                      <a:pt x="187" y="10"/>
                    </a:lnTo>
                    <a:lnTo>
                      <a:pt x="176" y="6"/>
                    </a:lnTo>
                    <a:lnTo>
                      <a:pt x="163" y="3"/>
                    </a:lnTo>
                    <a:lnTo>
                      <a:pt x="149" y="1"/>
                    </a:lnTo>
                    <a:lnTo>
                      <a:pt x="135" y="0"/>
                    </a:lnTo>
                    <a:lnTo>
                      <a:pt x="121" y="1"/>
                    </a:lnTo>
                    <a:lnTo>
                      <a:pt x="108" y="3"/>
                    </a:lnTo>
                    <a:lnTo>
                      <a:pt x="95" y="6"/>
                    </a:lnTo>
                    <a:lnTo>
                      <a:pt x="82" y="10"/>
                    </a:lnTo>
                    <a:lnTo>
                      <a:pt x="71" y="16"/>
                    </a:lnTo>
                    <a:lnTo>
                      <a:pt x="60" y="23"/>
                    </a:lnTo>
                    <a:lnTo>
                      <a:pt x="49" y="31"/>
                    </a:lnTo>
                    <a:lnTo>
                      <a:pt x="40" y="39"/>
                    </a:lnTo>
                    <a:lnTo>
                      <a:pt x="31" y="49"/>
                    </a:lnTo>
                    <a:lnTo>
                      <a:pt x="24" y="60"/>
                    </a:lnTo>
                    <a:lnTo>
                      <a:pt x="16" y="70"/>
                    </a:lnTo>
                    <a:lnTo>
                      <a:pt x="11" y="82"/>
                    </a:lnTo>
                    <a:lnTo>
                      <a:pt x="6" y="95"/>
                    </a:lnTo>
                    <a:lnTo>
                      <a:pt x="3" y="108"/>
                    </a:lnTo>
                    <a:lnTo>
                      <a:pt x="1" y="122"/>
                    </a:lnTo>
                    <a:lnTo>
                      <a:pt x="0" y="136"/>
                    </a:lnTo>
                    <a:lnTo>
                      <a:pt x="1" y="148"/>
                    </a:lnTo>
                    <a:lnTo>
                      <a:pt x="3" y="162"/>
                    </a:lnTo>
                    <a:lnTo>
                      <a:pt x="6" y="175"/>
                    </a:lnTo>
                    <a:lnTo>
                      <a:pt x="11" y="188"/>
                    </a:lnTo>
                    <a:lnTo>
                      <a:pt x="16" y="200"/>
                    </a:lnTo>
                    <a:lnTo>
                      <a:pt x="24" y="211"/>
                    </a:lnTo>
                    <a:lnTo>
                      <a:pt x="31" y="221"/>
                    </a:lnTo>
                    <a:lnTo>
                      <a:pt x="40" y="231"/>
                    </a:lnTo>
                    <a:lnTo>
                      <a:pt x="49" y="239"/>
                    </a:lnTo>
                    <a:lnTo>
                      <a:pt x="60" y="247"/>
                    </a:lnTo>
                    <a:lnTo>
                      <a:pt x="71" y="254"/>
                    </a:lnTo>
                    <a:lnTo>
                      <a:pt x="82" y="260"/>
                    </a:lnTo>
                    <a:lnTo>
                      <a:pt x="95" y="264"/>
                    </a:lnTo>
                    <a:lnTo>
                      <a:pt x="108" y="267"/>
                    </a:lnTo>
                    <a:lnTo>
                      <a:pt x="121" y="269"/>
                    </a:lnTo>
                    <a:lnTo>
                      <a:pt x="135" y="271"/>
                    </a:lnTo>
                    <a:lnTo>
                      <a:pt x="135" y="271"/>
                    </a:lnTo>
                    <a:close/>
                  </a:path>
                </a:pathLst>
              </a:custGeom>
              <a:solidFill>
                <a:srgbClr val="1A2F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cs typeface="+mn-ea"/>
                  <a:sym typeface="+mn-lt"/>
                </a:endParaRPr>
              </a:p>
            </p:txBody>
          </p:sp>
        </p:grpSp>
      </p:grpSp>
      <p:grpSp>
        <p:nvGrpSpPr>
          <p:cNvPr id="49" name="组合 48">
            <a:extLst>
              <a:ext uri="{FF2B5EF4-FFF2-40B4-BE49-F238E27FC236}">
                <a16:creationId xmlns:a16="http://schemas.microsoft.com/office/drawing/2014/main" id="{71E30A5C-4AD1-1636-1156-F4B17C9273D4}"/>
              </a:ext>
            </a:extLst>
          </p:cNvPr>
          <p:cNvGrpSpPr/>
          <p:nvPr/>
        </p:nvGrpSpPr>
        <p:grpSpPr>
          <a:xfrm>
            <a:off x="1069650" y="5029804"/>
            <a:ext cx="2495675" cy="711634"/>
            <a:chOff x="8652327" y="4110737"/>
            <a:chExt cx="2164418" cy="617177"/>
          </a:xfrm>
        </p:grpSpPr>
        <p:sp>
          <p:nvSpPr>
            <p:cNvPr id="50" name="Rectangle 13">
              <a:extLst>
                <a:ext uri="{FF2B5EF4-FFF2-40B4-BE49-F238E27FC236}">
                  <a16:creationId xmlns:a16="http://schemas.microsoft.com/office/drawing/2014/main" id="{67578D29-5DEB-F7E7-C70B-E122F5DCA710}"/>
                </a:ext>
              </a:extLst>
            </p:cNvPr>
            <p:cNvSpPr/>
            <p:nvPr/>
          </p:nvSpPr>
          <p:spPr>
            <a:xfrm>
              <a:off x="9124950" y="4250747"/>
              <a:ext cx="1691795" cy="293617"/>
            </a:xfrm>
            <a:prstGeom prst="rect">
              <a:avLst/>
            </a:prstGeom>
            <a:solidFill>
              <a:srgbClr val="1A2F64"/>
            </a:solidFill>
          </p:spPr>
          <p:txBody>
            <a:bodyPr wrap="square">
              <a:spAutoFit/>
            </a:bodyPr>
            <a:lstStyle/>
            <a:p>
              <a:pPr marL="0" marR="0" lvl="0" indent="0" defTabSz="914354" eaLnBrk="1" fontAlgn="auto" latinLnBrk="0" hangingPunct="1">
                <a:lnSpc>
                  <a:spcPct val="100000"/>
                </a:lnSpc>
                <a:spcBef>
                  <a:spcPts val="600"/>
                </a:spcBef>
                <a:spcAft>
                  <a:spcPts val="0"/>
                </a:spcAft>
                <a:buClr>
                  <a:srgbClr val="E24848"/>
                </a:buClr>
                <a:buSzTx/>
                <a:buFontTx/>
                <a:buNone/>
                <a:tabLst/>
                <a:defRPr/>
              </a:pPr>
              <a:r>
                <a:rPr kumimoji="0" lang="en-US" altLang="zh-CN" sz="1600" b="0" i="0" u="none" strike="noStrike" kern="0" cap="none" spc="0" normalizeH="0" baseline="0" noProof="1">
                  <a:ln>
                    <a:noFill/>
                  </a:ln>
                  <a:solidFill>
                    <a:prstClr val="white"/>
                  </a:solidFill>
                  <a:effectLst/>
                  <a:uLnTx/>
                  <a:uFillTx/>
                  <a:cs typeface="+mn-ea"/>
                  <a:sym typeface="+mn-lt"/>
                </a:rPr>
                <a:t>Add title text</a:t>
              </a:r>
              <a:endParaRPr kumimoji="0" lang="zh-CN" altLang="en-US" sz="1600" b="0" i="0" u="none" strike="noStrike" kern="0" cap="none" spc="0" normalizeH="0" baseline="0" noProof="1">
                <a:ln>
                  <a:noFill/>
                </a:ln>
                <a:solidFill>
                  <a:prstClr val="white"/>
                </a:solidFill>
                <a:effectLst/>
                <a:uLnTx/>
                <a:uFillTx/>
                <a:cs typeface="+mn-ea"/>
                <a:sym typeface="+mn-lt"/>
              </a:endParaRPr>
            </a:p>
          </p:txBody>
        </p:sp>
        <p:cxnSp>
          <p:nvCxnSpPr>
            <p:cNvPr id="51" name="Straight Connector 35">
              <a:extLst>
                <a:ext uri="{FF2B5EF4-FFF2-40B4-BE49-F238E27FC236}">
                  <a16:creationId xmlns:a16="http://schemas.microsoft.com/office/drawing/2014/main" id="{C91D3636-E2CE-ADFA-C798-E523A00F019E}"/>
                </a:ext>
              </a:extLst>
            </p:cNvPr>
            <p:cNvCxnSpPr>
              <a:cxnSpLocks/>
            </p:cNvCxnSpPr>
            <p:nvPr/>
          </p:nvCxnSpPr>
          <p:spPr>
            <a:xfrm>
              <a:off x="9125126" y="4110737"/>
              <a:ext cx="0" cy="617177"/>
            </a:xfrm>
            <a:prstGeom prst="line">
              <a:avLst/>
            </a:prstGeom>
            <a:noFill/>
            <a:ln w="6350" cap="flat" cmpd="sng" algn="ctr">
              <a:solidFill>
                <a:srgbClr val="1A2F64"/>
              </a:solidFill>
              <a:prstDash val="solid"/>
              <a:miter lim="800000"/>
            </a:ln>
            <a:effectLst/>
          </p:spPr>
        </p:cxnSp>
        <p:grpSp>
          <p:nvGrpSpPr>
            <p:cNvPr id="52" name="Group 45">
              <a:extLst>
                <a:ext uri="{FF2B5EF4-FFF2-40B4-BE49-F238E27FC236}">
                  <a16:creationId xmlns:a16="http://schemas.microsoft.com/office/drawing/2014/main" id="{92B796E3-FB73-FC3E-CA6D-DAED360907E1}"/>
                </a:ext>
              </a:extLst>
            </p:cNvPr>
            <p:cNvGrpSpPr/>
            <p:nvPr/>
          </p:nvGrpSpPr>
          <p:grpSpPr>
            <a:xfrm>
              <a:off x="8652327" y="4272458"/>
              <a:ext cx="385349" cy="332427"/>
              <a:chOff x="7587897" y="3110308"/>
              <a:chExt cx="287090" cy="247662"/>
            </a:xfrm>
            <a:solidFill>
              <a:sysClr val="windowText" lastClr="000000">
                <a:lumMod val="65000"/>
                <a:lumOff val="35000"/>
              </a:sysClr>
            </a:solidFill>
          </p:grpSpPr>
          <p:sp>
            <p:nvSpPr>
              <p:cNvPr id="53" name="Freeform 352">
                <a:extLst>
                  <a:ext uri="{FF2B5EF4-FFF2-40B4-BE49-F238E27FC236}">
                    <a16:creationId xmlns:a16="http://schemas.microsoft.com/office/drawing/2014/main" id="{F0E846B6-60C7-EBA8-B9ED-E4035D60F76B}"/>
                  </a:ext>
                </a:extLst>
              </p:cNvPr>
              <p:cNvSpPr>
                <a:spLocks/>
              </p:cNvSpPr>
              <p:nvPr/>
            </p:nvSpPr>
            <p:spPr bwMode="auto">
              <a:xfrm>
                <a:off x="7823237" y="3133719"/>
                <a:ext cx="51750" cy="202073"/>
              </a:xfrm>
              <a:custGeom>
                <a:avLst/>
                <a:gdLst>
                  <a:gd name="T0" fmla="*/ 23 w 169"/>
                  <a:gd name="T1" fmla="*/ 2 h 658"/>
                  <a:gd name="T2" fmla="*/ 18 w 169"/>
                  <a:gd name="T3" fmla="*/ 0 h 658"/>
                  <a:gd name="T4" fmla="*/ 11 w 169"/>
                  <a:gd name="T5" fmla="*/ 0 h 658"/>
                  <a:gd name="T6" fmla="*/ 7 w 169"/>
                  <a:gd name="T7" fmla="*/ 3 h 658"/>
                  <a:gd name="T8" fmla="*/ 2 w 169"/>
                  <a:gd name="T9" fmla="*/ 8 h 658"/>
                  <a:gd name="T10" fmla="*/ 0 w 169"/>
                  <a:gd name="T11" fmla="*/ 13 h 658"/>
                  <a:gd name="T12" fmla="*/ 1 w 169"/>
                  <a:gd name="T13" fmla="*/ 20 h 658"/>
                  <a:gd name="T14" fmla="*/ 3 w 169"/>
                  <a:gd name="T15" fmla="*/ 24 h 658"/>
                  <a:gd name="T16" fmla="*/ 21 w 169"/>
                  <a:gd name="T17" fmla="*/ 41 h 658"/>
                  <a:gd name="T18" fmla="*/ 49 w 169"/>
                  <a:gd name="T19" fmla="*/ 72 h 658"/>
                  <a:gd name="T20" fmla="*/ 73 w 169"/>
                  <a:gd name="T21" fmla="*/ 106 h 658"/>
                  <a:gd name="T22" fmla="*/ 93 w 169"/>
                  <a:gd name="T23" fmla="*/ 142 h 658"/>
                  <a:gd name="T24" fmla="*/ 111 w 169"/>
                  <a:gd name="T25" fmla="*/ 181 h 658"/>
                  <a:gd name="T26" fmla="*/ 123 w 169"/>
                  <a:gd name="T27" fmla="*/ 221 h 658"/>
                  <a:gd name="T28" fmla="*/ 132 w 169"/>
                  <a:gd name="T29" fmla="*/ 263 h 658"/>
                  <a:gd name="T30" fmla="*/ 137 w 169"/>
                  <a:gd name="T31" fmla="*/ 307 h 658"/>
                  <a:gd name="T32" fmla="*/ 137 w 169"/>
                  <a:gd name="T33" fmla="*/ 351 h 658"/>
                  <a:gd name="T34" fmla="*/ 132 w 169"/>
                  <a:gd name="T35" fmla="*/ 394 h 658"/>
                  <a:gd name="T36" fmla="*/ 123 w 169"/>
                  <a:gd name="T37" fmla="*/ 437 h 658"/>
                  <a:gd name="T38" fmla="*/ 111 w 169"/>
                  <a:gd name="T39" fmla="*/ 478 h 658"/>
                  <a:gd name="T40" fmla="*/ 93 w 169"/>
                  <a:gd name="T41" fmla="*/ 516 h 658"/>
                  <a:gd name="T42" fmla="*/ 73 w 169"/>
                  <a:gd name="T43" fmla="*/ 552 h 658"/>
                  <a:gd name="T44" fmla="*/ 49 w 169"/>
                  <a:gd name="T45" fmla="*/ 586 h 658"/>
                  <a:gd name="T46" fmla="*/ 21 w 169"/>
                  <a:gd name="T47" fmla="*/ 617 h 658"/>
                  <a:gd name="T48" fmla="*/ 3 w 169"/>
                  <a:gd name="T49" fmla="*/ 633 h 658"/>
                  <a:gd name="T50" fmla="*/ 1 w 169"/>
                  <a:gd name="T51" fmla="*/ 639 h 658"/>
                  <a:gd name="T52" fmla="*/ 0 w 169"/>
                  <a:gd name="T53" fmla="*/ 644 h 658"/>
                  <a:gd name="T54" fmla="*/ 2 w 169"/>
                  <a:gd name="T55" fmla="*/ 650 h 658"/>
                  <a:gd name="T56" fmla="*/ 7 w 169"/>
                  <a:gd name="T57" fmla="*/ 656 h 658"/>
                  <a:gd name="T58" fmla="*/ 12 w 169"/>
                  <a:gd name="T59" fmla="*/ 658 h 658"/>
                  <a:gd name="T60" fmla="*/ 21 w 169"/>
                  <a:gd name="T61" fmla="*/ 658 h 658"/>
                  <a:gd name="T62" fmla="*/ 42 w 169"/>
                  <a:gd name="T63" fmla="*/ 639 h 658"/>
                  <a:gd name="T64" fmla="*/ 72 w 169"/>
                  <a:gd name="T65" fmla="*/ 606 h 658"/>
                  <a:gd name="T66" fmla="*/ 99 w 169"/>
                  <a:gd name="T67" fmla="*/ 570 h 658"/>
                  <a:gd name="T68" fmla="*/ 121 w 169"/>
                  <a:gd name="T69" fmla="*/ 530 h 658"/>
                  <a:gd name="T70" fmla="*/ 140 w 169"/>
                  <a:gd name="T71" fmla="*/ 489 h 658"/>
                  <a:gd name="T72" fmla="*/ 153 w 169"/>
                  <a:gd name="T73" fmla="*/ 446 h 658"/>
                  <a:gd name="T74" fmla="*/ 163 w 169"/>
                  <a:gd name="T75" fmla="*/ 400 h 658"/>
                  <a:gd name="T76" fmla="*/ 168 w 169"/>
                  <a:gd name="T77" fmla="*/ 353 h 658"/>
                  <a:gd name="T78" fmla="*/ 168 w 169"/>
                  <a:gd name="T79" fmla="*/ 306 h 658"/>
                  <a:gd name="T80" fmla="*/ 163 w 169"/>
                  <a:gd name="T81" fmla="*/ 259 h 658"/>
                  <a:gd name="T82" fmla="*/ 153 w 169"/>
                  <a:gd name="T83" fmla="*/ 213 h 658"/>
                  <a:gd name="T84" fmla="*/ 140 w 169"/>
                  <a:gd name="T85" fmla="*/ 170 h 658"/>
                  <a:gd name="T86" fmla="*/ 121 w 169"/>
                  <a:gd name="T87" fmla="*/ 128 h 658"/>
                  <a:gd name="T88" fmla="*/ 99 w 169"/>
                  <a:gd name="T89" fmla="*/ 89 h 658"/>
                  <a:gd name="T90" fmla="*/ 72 w 169"/>
                  <a:gd name="T91" fmla="*/ 52 h 658"/>
                  <a:gd name="T92" fmla="*/ 42 w 169"/>
                  <a:gd name="T93" fmla="*/ 19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9" h="658">
                    <a:moveTo>
                      <a:pt x="25" y="4"/>
                    </a:moveTo>
                    <a:lnTo>
                      <a:pt x="23" y="2"/>
                    </a:lnTo>
                    <a:lnTo>
                      <a:pt x="20" y="1"/>
                    </a:lnTo>
                    <a:lnTo>
                      <a:pt x="18" y="0"/>
                    </a:lnTo>
                    <a:lnTo>
                      <a:pt x="14" y="0"/>
                    </a:lnTo>
                    <a:lnTo>
                      <a:pt x="11" y="0"/>
                    </a:lnTo>
                    <a:lnTo>
                      <a:pt x="9" y="1"/>
                    </a:lnTo>
                    <a:lnTo>
                      <a:pt x="7" y="3"/>
                    </a:lnTo>
                    <a:lnTo>
                      <a:pt x="4" y="6"/>
                    </a:lnTo>
                    <a:lnTo>
                      <a:pt x="2" y="8"/>
                    </a:lnTo>
                    <a:lnTo>
                      <a:pt x="1" y="11"/>
                    </a:lnTo>
                    <a:lnTo>
                      <a:pt x="0" y="13"/>
                    </a:lnTo>
                    <a:lnTo>
                      <a:pt x="0" y="17"/>
                    </a:lnTo>
                    <a:lnTo>
                      <a:pt x="1" y="20"/>
                    </a:lnTo>
                    <a:lnTo>
                      <a:pt x="2" y="22"/>
                    </a:lnTo>
                    <a:lnTo>
                      <a:pt x="3" y="24"/>
                    </a:lnTo>
                    <a:lnTo>
                      <a:pt x="5" y="28"/>
                    </a:lnTo>
                    <a:lnTo>
                      <a:pt x="21" y="41"/>
                    </a:lnTo>
                    <a:lnTo>
                      <a:pt x="35" y="57"/>
                    </a:lnTo>
                    <a:lnTo>
                      <a:pt x="49" y="72"/>
                    </a:lnTo>
                    <a:lnTo>
                      <a:pt x="61" y="89"/>
                    </a:lnTo>
                    <a:lnTo>
                      <a:pt x="73" y="106"/>
                    </a:lnTo>
                    <a:lnTo>
                      <a:pt x="84" y="123"/>
                    </a:lnTo>
                    <a:lnTo>
                      <a:pt x="93" y="142"/>
                    </a:lnTo>
                    <a:lnTo>
                      <a:pt x="103" y="161"/>
                    </a:lnTo>
                    <a:lnTo>
                      <a:pt x="111" y="181"/>
                    </a:lnTo>
                    <a:lnTo>
                      <a:pt x="118" y="201"/>
                    </a:lnTo>
                    <a:lnTo>
                      <a:pt x="123" y="221"/>
                    </a:lnTo>
                    <a:lnTo>
                      <a:pt x="129" y="242"/>
                    </a:lnTo>
                    <a:lnTo>
                      <a:pt x="132" y="263"/>
                    </a:lnTo>
                    <a:lnTo>
                      <a:pt x="135" y="286"/>
                    </a:lnTo>
                    <a:lnTo>
                      <a:pt x="137" y="307"/>
                    </a:lnTo>
                    <a:lnTo>
                      <a:pt x="138" y="329"/>
                    </a:lnTo>
                    <a:lnTo>
                      <a:pt x="137" y="351"/>
                    </a:lnTo>
                    <a:lnTo>
                      <a:pt x="135" y="373"/>
                    </a:lnTo>
                    <a:lnTo>
                      <a:pt x="132" y="394"/>
                    </a:lnTo>
                    <a:lnTo>
                      <a:pt x="129" y="416"/>
                    </a:lnTo>
                    <a:lnTo>
                      <a:pt x="123" y="437"/>
                    </a:lnTo>
                    <a:lnTo>
                      <a:pt x="118" y="458"/>
                    </a:lnTo>
                    <a:lnTo>
                      <a:pt x="111" y="478"/>
                    </a:lnTo>
                    <a:lnTo>
                      <a:pt x="103" y="497"/>
                    </a:lnTo>
                    <a:lnTo>
                      <a:pt x="93" y="516"/>
                    </a:lnTo>
                    <a:lnTo>
                      <a:pt x="84" y="534"/>
                    </a:lnTo>
                    <a:lnTo>
                      <a:pt x="73" y="552"/>
                    </a:lnTo>
                    <a:lnTo>
                      <a:pt x="61" y="570"/>
                    </a:lnTo>
                    <a:lnTo>
                      <a:pt x="49" y="586"/>
                    </a:lnTo>
                    <a:lnTo>
                      <a:pt x="35" y="602"/>
                    </a:lnTo>
                    <a:lnTo>
                      <a:pt x="21" y="617"/>
                    </a:lnTo>
                    <a:lnTo>
                      <a:pt x="5" y="631"/>
                    </a:lnTo>
                    <a:lnTo>
                      <a:pt x="3" y="633"/>
                    </a:lnTo>
                    <a:lnTo>
                      <a:pt x="2" y="636"/>
                    </a:lnTo>
                    <a:lnTo>
                      <a:pt x="1" y="639"/>
                    </a:lnTo>
                    <a:lnTo>
                      <a:pt x="0" y="641"/>
                    </a:lnTo>
                    <a:lnTo>
                      <a:pt x="0" y="644"/>
                    </a:lnTo>
                    <a:lnTo>
                      <a:pt x="1" y="648"/>
                    </a:lnTo>
                    <a:lnTo>
                      <a:pt x="2" y="650"/>
                    </a:lnTo>
                    <a:lnTo>
                      <a:pt x="4" y="653"/>
                    </a:lnTo>
                    <a:lnTo>
                      <a:pt x="7" y="656"/>
                    </a:lnTo>
                    <a:lnTo>
                      <a:pt x="9" y="657"/>
                    </a:lnTo>
                    <a:lnTo>
                      <a:pt x="12" y="658"/>
                    </a:lnTo>
                    <a:lnTo>
                      <a:pt x="15" y="658"/>
                    </a:lnTo>
                    <a:lnTo>
                      <a:pt x="21" y="658"/>
                    </a:lnTo>
                    <a:lnTo>
                      <a:pt x="25" y="654"/>
                    </a:lnTo>
                    <a:lnTo>
                      <a:pt x="42" y="639"/>
                    </a:lnTo>
                    <a:lnTo>
                      <a:pt x="58" y="623"/>
                    </a:lnTo>
                    <a:lnTo>
                      <a:pt x="72" y="606"/>
                    </a:lnTo>
                    <a:lnTo>
                      <a:pt x="87" y="588"/>
                    </a:lnTo>
                    <a:lnTo>
                      <a:pt x="99" y="570"/>
                    </a:lnTo>
                    <a:lnTo>
                      <a:pt x="111" y="550"/>
                    </a:lnTo>
                    <a:lnTo>
                      <a:pt x="121" y="530"/>
                    </a:lnTo>
                    <a:lnTo>
                      <a:pt x="131" y="510"/>
                    </a:lnTo>
                    <a:lnTo>
                      <a:pt x="140" y="489"/>
                    </a:lnTo>
                    <a:lnTo>
                      <a:pt x="147" y="467"/>
                    </a:lnTo>
                    <a:lnTo>
                      <a:pt x="153" y="446"/>
                    </a:lnTo>
                    <a:lnTo>
                      <a:pt x="159" y="422"/>
                    </a:lnTo>
                    <a:lnTo>
                      <a:pt x="163" y="400"/>
                    </a:lnTo>
                    <a:lnTo>
                      <a:pt x="165" y="377"/>
                    </a:lnTo>
                    <a:lnTo>
                      <a:pt x="168" y="353"/>
                    </a:lnTo>
                    <a:lnTo>
                      <a:pt x="169" y="329"/>
                    </a:lnTo>
                    <a:lnTo>
                      <a:pt x="168" y="306"/>
                    </a:lnTo>
                    <a:lnTo>
                      <a:pt x="165" y="282"/>
                    </a:lnTo>
                    <a:lnTo>
                      <a:pt x="163" y="259"/>
                    </a:lnTo>
                    <a:lnTo>
                      <a:pt x="159" y="236"/>
                    </a:lnTo>
                    <a:lnTo>
                      <a:pt x="153" y="213"/>
                    </a:lnTo>
                    <a:lnTo>
                      <a:pt x="147" y="191"/>
                    </a:lnTo>
                    <a:lnTo>
                      <a:pt x="140" y="170"/>
                    </a:lnTo>
                    <a:lnTo>
                      <a:pt x="131" y="149"/>
                    </a:lnTo>
                    <a:lnTo>
                      <a:pt x="121" y="128"/>
                    </a:lnTo>
                    <a:lnTo>
                      <a:pt x="111" y="108"/>
                    </a:lnTo>
                    <a:lnTo>
                      <a:pt x="99" y="89"/>
                    </a:lnTo>
                    <a:lnTo>
                      <a:pt x="87" y="70"/>
                    </a:lnTo>
                    <a:lnTo>
                      <a:pt x="72" y="52"/>
                    </a:lnTo>
                    <a:lnTo>
                      <a:pt x="58" y="36"/>
                    </a:lnTo>
                    <a:lnTo>
                      <a:pt x="42" y="19"/>
                    </a:lnTo>
                    <a:lnTo>
                      <a:pt x="25" y="4"/>
                    </a:lnTo>
                    <a:close/>
                  </a:path>
                </a:pathLst>
              </a:custGeom>
              <a:solidFill>
                <a:srgbClr val="1A2F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solidFill>
                  <a:effectLst/>
                  <a:uLnTx/>
                  <a:uFillTx/>
                  <a:cs typeface="+mn-ea"/>
                  <a:sym typeface="+mn-lt"/>
                </a:endParaRPr>
              </a:p>
            </p:txBody>
          </p:sp>
          <p:sp>
            <p:nvSpPr>
              <p:cNvPr id="54" name="Freeform 353">
                <a:extLst>
                  <a:ext uri="{FF2B5EF4-FFF2-40B4-BE49-F238E27FC236}">
                    <a16:creationId xmlns:a16="http://schemas.microsoft.com/office/drawing/2014/main" id="{3B9221E8-0BFD-2DB8-E6BB-289F9AC88426}"/>
                  </a:ext>
                </a:extLst>
              </p:cNvPr>
              <p:cNvSpPr>
                <a:spLocks/>
              </p:cNvSpPr>
              <p:nvPr/>
            </p:nvSpPr>
            <p:spPr bwMode="auto">
              <a:xfrm>
                <a:off x="7793666" y="3158362"/>
                <a:ext cx="45590" cy="154019"/>
              </a:xfrm>
              <a:custGeom>
                <a:avLst/>
                <a:gdLst>
                  <a:gd name="T0" fmla="*/ 22 w 149"/>
                  <a:gd name="T1" fmla="*/ 1 h 501"/>
                  <a:gd name="T2" fmla="*/ 17 w 149"/>
                  <a:gd name="T3" fmla="*/ 0 h 501"/>
                  <a:gd name="T4" fmla="*/ 11 w 149"/>
                  <a:gd name="T5" fmla="*/ 0 h 501"/>
                  <a:gd name="T6" fmla="*/ 6 w 149"/>
                  <a:gd name="T7" fmla="*/ 3 h 501"/>
                  <a:gd name="T8" fmla="*/ 2 w 149"/>
                  <a:gd name="T9" fmla="*/ 8 h 501"/>
                  <a:gd name="T10" fmla="*/ 0 w 149"/>
                  <a:gd name="T11" fmla="*/ 13 h 501"/>
                  <a:gd name="T12" fmla="*/ 0 w 149"/>
                  <a:gd name="T13" fmla="*/ 19 h 501"/>
                  <a:gd name="T14" fmla="*/ 3 w 149"/>
                  <a:gd name="T15" fmla="*/ 24 h 501"/>
                  <a:gd name="T16" fmla="*/ 18 w 149"/>
                  <a:gd name="T17" fmla="*/ 38 h 501"/>
                  <a:gd name="T18" fmla="*/ 41 w 149"/>
                  <a:gd name="T19" fmla="*/ 61 h 501"/>
                  <a:gd name="T20" fmla="*/ 61 w 149"/>
                  <a:gd name="T21" fmla="*/ 88 h 501"/>
                  <a:gd name="T22" fmla="*/ 79 w 149"/>
                  <a:gd name="T23" fmla="*/ 115 h 501"/>
                  <a:gd name="T24" fmla="*/ 95 w 149"/>
                  <a:gd name="T25" fmla="*/ 144 h 501"/>
                  <a:gd name="T26" fmla="*/ 106 w 149"/>
                  <a:gd name="T27" fmla="*/ 174 h 501"/>
                  <a:gd name="T28" fmla="*/ 113 w 149"/>
                  <a:gd name="T29" fmla="*/ 204 h 501"/>
                  <a:gd name="T30" fmla="*/ 117 w 149"/>
                  <a:gd name="T31" fmla="*/ 235 h 501"/>
                  <a:gd name="T32" fmla="*/ 117 w 149"/>
                  <a:gd name="T33" fmla="*/ 265 h 501"/>
                  <a:gd name="T34" fmla="*/ 113 w 149"/>
                  <a:gd name="T35" fmla="*/ 295 h 501"/>
                  <a:gd name="T36" fmla="*/ 106 w 149"/>
                  <a:gd name="T37" fmla="*/ 325 h 501"/>
                  <a:gd name="T38" fmla="*/ 95 w 149"/>
                  <a:gd name="T39" fmla="*/ 355 h 501"/>
                  <a:gd name="T40" fmla="*/ 79 w 149"/>
                  <a:gd name="T41" fmla="*/ 384 h 501"/>
                  <a:gd name="T42" fmla="*/ 61 w 149"/>
                  <a:gd name="T43" fmla="*/ 412 h 501"/>
                  <a:gd name="T44" fmla="*/ 41 w 149"/>
                  <a:gd name="T45" fmla="*/ 439 h 501"/>
                  <a:gd name="T46" fmla="*/ 18 w 149"/>
                  <a:gd name="T47" fmla="*/ 462 h 501"/>
                  <a:gd name="T48" fmla="*/ 3 w 149"/>
                  <a:gd name="T49" fmla="*/ 475 h 501"/>
                  <a:gd name="T50" fmla="*/ 0 w 149"/>
                  <a:gd name="T51" fmla="*/ 481 h 501"/>
                  <a:gd name="T52" fmla="*/ 0 w 149"/>
                  <a:gd name="T53" fmla="*/ 487 h 501"/>
                  <a:gd name="T54" fmla="*/ 2 w 149"/>
                  <a:gd name="T55" fmla="*/ 492 h 501"/>
                  <a:gd name="T56" fmla="*/ 6 w 149"/>
                  <a:gd name="T57" fmla="*/ 498 h 501"/>
                  <a:gd name="T58" fmla="*/ 12 w 149"/>
                  <a:gd name="T59" fmla="*/ 500 h 501"/>
                  <a:gd name="T60" fmla="*/ 21 w 149"/>
                  <a:gd name="T61" fmla="*/ 500 h 501"/>
                  <a:gd name="T62" fmla="*/ 39 w 149"/>
                  <a:gd name="T63" fmla="*/ 485 h 501"/>
                  <a:gd name="T64" fmla="*/ 65 w 149"/>
                  <a:gd name="T65" fmla="*/ 459 h 501"/>
                  <a:gd name="T66" fmla="*/ 87 w 149"/>
                  <a:gd name="T67" fmla="*/ 430 h 501"/>
                  <a:gd name="T68" fmla="*/ 107 w 149"/>
                  <a:gd name="T69" fmla="*/ 400 h 501"/>
                  <a:gd name="T70" fmla="*/ 122 w 149"/>
                  <a:gd name="T71" fmla="*/ 368 h 501"/>
                  <a:gd name="T72" fmla="*/ 136 w 149"/>
                  <a:gd name="T73" fmla="*/ 334 h 501"/>
                  <a:gd name="T74" fmla="*/ 143 w 149"/>
                  <a:gd name="T75" fmla="*/ 300 h 501"/>
                  <a:gd name="T76" fmla="*/ 148 w 149"/>
                  <a:gd name="T77" fmla="*/ 267 h 501"/>
                  <a:gd name="T78" fmla="*/ 148 w 149"/>
                  <a:gd name="T79" fmla="*/ 233 h 501"/>
                  <a:gd name="T80" fmla="*/ 143 w 149"/>
                  <a:gd name="T81" fmla="*/ 200 h 501"/>
                  <a:gd name="T82" fmla="*/ 136 w 149"/>
                  <a:gd name="T83" fmla="*/ 167 h 501"/>
                  <a:gd name="T84" fmla="*/ 122 w 149"/>
                  <a:gd name="T85" fmla="*/ 133 h 501"/>
                  <a:gd name="T86" fmla="*/ 107 w 149"/>
                  <a:gd name="T87" fmla="*/ 101 h 501"/>
                  <a:gd name="T88" fmla="*/ 87 w 149"/>
                  <a:gd name="T89" fmla="*/ 70 h 501"/>
                  <a:gd name="T90" fmla="*/ 65 w 149"/>
                  <a:gd name="T91" fmla="*/ 41 h 501"/>
                  <a:gd name="T92" fmla="*/ 39 w 149"/>
                  <a:gd name="T93" fmla="*/ 15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9" h="501">
                    <a:moveTo>
                      <a:pt x="26" y="3"/>
                    </a:moveTo>
                    <a:lnTo>
                      <a:pt x="22" y="1"/>
                    </a:lnTo>
                    <a:lnTo>
                      <a:pt x="20" y="0"/>
                    </a:lnTo>
                    <a:lnTo>
                      <a:pt x="17" y="0"/>
                    </a:lnTo>
                    <a:lnTo>
                      <a:pt x="15" y="0"/>
                    </a:lnTo>
                    <a:lnTo>
                      <a:pt x="11" y="0"/>
                    </a:lnTo>
                    <a:lnTo>
                      <a:pt x="8" y="1"/>
                    </a:lnTo>
                    <a:lnTo>
                      <a:pt x="6" y="3"/>
                    </a:lnTo>
                    <a:lnTo>
                      <a:pt x="3" y="5"/>
                    </a:lnTo>
                    <a:lnTo>
                      <a:pt x="2" y="8"/>
                    </a:lnTo>
                    <a:lnTo>
                      <a:pt x="0" y="11"/>
                    </a:lnTo>
                    <a:lnTo>
                      <a:pt x="0" y="13"/>
                    </a:lnTo>
                    <a:lnTo>
                      <a:pt x="0" y="17"/>
                    </a:lnTo>
                    <a:lnTo>
                      <a:pt x="0" y="19"/>
                    </a:lnTo>
                    <a:lnTo>
                      <a:pt x="1" y="22"/>
                    </a:lnTo>
                    <a:lnTo>
                      <a:pt x="3" y="24"/>
                    </a:lnTo>
                    <a:lnTo>
                      <a:pt x="6" y="27"/>
                    </a:lnTo>
                    <a:lnTo>
                      <a:pt x="18" y="38"/>
                    </a:lnTo>
                    <a:lnTo>
                      <a:pt x="30" y="49"/>
                    </a:lnTo>
                    <a:lnTo>
                      <a:pt x="41" y="61"/>
                    </a:lnTo>
                    <a:lnTo>
                      <a:pt x="52" y="74"/>
                    </a:lnTo>
                    <a:lnTo>
                      <a:pt x="61" y="88"/>
                    </a:lnTo>
                    <a:lnTo>
                      <a:pt x="71" y="101"/>
                    </a:lnTo>
                    <a:lnTo>
                      <a:pt x="79" y="115"/>
                    </a:lnTo>
                    <a:lnTo>
                      <a:pt x="87" y="130"/>
                    </a:lnTo>
                    <a:lnTo>
                      <a:pt x="95" y="144"/>
                    </a:lnTo>
                    <a:lnTo>
                      <a:pt x="100" y="160"/>
                    </a:lnTo>
                    <a:lnTo>
                      <a:pt x="106" y="174"/>
                    </a:lnTo>
                    <a:lnTo>
                      <a:pt x="110" y="190"/>
                    </a:lnTo>
                    <a:lnTo>
                      <a:pt x="113" y="204"/>
                    </a:lnTo>
                    <a:lnTo>
                      <a:pt x="116" y="220"/>
                    </a:lnTo>
                    <a:lnTo>
                      <a:pt x="117" y="235"/>
                    </a:lnTo>
                    <a:lnTo>
                      <a:pt x="118" y="250"/>
                    </a:lnTo>
                    <a:lnTo>
                      <a:pt x="117" y="265"/>
                    </a:lnTo>
                    <a:lnTo>
                      <a:pt x="116" y="280"/>
                    </a:lnTo>
                    <a:lnTo>
                      <a:pt x="113" y="295"/>
                    </a:lnTo>
                    <a:lnTo>
                      <a:pt x="110" y="311"/>
                    </a:lnTo>
                    <a:lnTo>
                      <a:pt x="106" y="325"/>
                    </a:lnTo>
                    <a:lnTo>
                      <a:pt x="100" y="341"/>
                    </a:lnTo>
                    <a:lnTo>
                      <a:pt x="95" y="355"/>
                    </a:lnTo>
                    <a:lnTo>
                      <a:pt x="87" y="370"/>
                    </a:lnTo>
                    <a:lnTo>
                      <a:pt x="79" y="384"/>
                    </a:lnTo>
                    <a:lnTo>
                      <a:pt x="71" y="399"/>
                    </a:lnTo>
                    <a:lnTo>
                      <a:pt x="61" y="412"/>
                    </a:lnTo>
                    <a:lnTo>
                      <a:pt x="52" y="425"/>
                    </a:lnTo>
                    <a:lnTo>
                      <a:pt x="41" y="439"/>
                    </a:lnTo>
                    <a:lnTo>
                      <a:pt x="30" y="451"/>
                    </a:lnTo>
                    <a:lnTo>
                      <a:pt x="18" y="462"/>
                    </a:lnTo>
                    <a:lnTo>
                      <a:pt x="6" y="473"/>
                    </a:lnTo>
                    <a:lnTo>
                      <a:pt x="3" y="475"/>
                    </a:lnTo>
                    <a:lnTo>
                      <a:pt x="1" y="478"/>
                    </a:lnTo>
                    <a:lnTo>
                      <a:pt x="0" y="481"/>
                    </a:lnTo>
                    <a:lnTo>
                      <a:pt x="0" y="483"/>
                    </a:lnTo>
                    <a:lnTo>
                      <a:pt x="0" y="487"/>
                    </a:lnTo>
                    <a:lnTo>
                      <a:pt x="0" y="490"/>
                    </a:lnTo>
                    <a:lnTo>
                      <a:pt x="2" y="492"/>
                    </a:lnTo>
                    <a:lnTo>
                      <a:pt x="3" y="495"/>
                    </a:lnTo>
                    <a:lnTo>
                      <a:pt x="6" y="498"/>
                    </a:lnTo>
                    <a:lnTo>
                      <a:pt x="9" y="500"/>
                    </a:lnTo>
                    <a:lnTo>
                      <a:pt x="12" y="500"/>
                    </a:lnTo>
                    <a:lnTo>
                      <a:pt x="16" y="501"/>
                    </a:lnTo>
                    <a:lnTo>
                      <a:pt x="21" y="500"/>
                    </a:lnTo>
                    <a:lnTo>
                      <a:pt x="26" y="498"/>
                    </a:lnTo>
                    <a:lnTo>
                      <a:pt x="39" y="485"/>
                    </a:lnTo>
                    <a:lnTo>
                      <a:pt x="52" y="472"/>
                    </a:lnTo>
                    <a:lnTo>
                      <a:pt x="65" y="459"/>
                    </a:lnTo>
                    <a:lnTo>
                      <a:pt x="77" y="444"/>
                    </a:lnTo>
                    <a:lnTo>
                      <a:pt x="87" y="430"/>
                    </a:lnTo>
                    <a:lnTo>
                      <a:pt x="98" y="415"/>
                    </a:lnTo>
                    <a:lnTo>
                      <a:pt x="107" y="400"/>
                    </a:lnTo>
                    <a:lnTo>
                      <a:pt x="116" y="383"/>
                    </a:lnTo>
                    <a:lnTo>
                      <a:pt x="122" y="368"/>
                    </a:lnTo>
                    <a:lnTo>
                      <a:pt x="129" y="351"/>
                    </a:lnTo>
                    <a:lnTo>
                      <a:pt x="136" y="334"/>
                    </a:lnTo>
                    <a:lnTo>
                      <a:pt x="140" y="318"/>
                    </a:lnTo>
                    <a:lnTo>
                      <a:pt x="143" y="300"/>
                    </a:lnTo>
                    <a:lnTo>
                      <a:pt x="147" y="283"/>
                    </a:lnTo>
                    <a:lnTo>
                      <a:pt x="148" y="267"/>
                    </a:lnTo>
                    <a:lnTo>
                      <a:pt x="149" y="250"/>
                    </a:lnTo>
                    <a:lnTo>
                      <a:pt x="148" y="233"/>
                    </a:lnTo>
                    <a:lnTo>
                      <a:pt x="147" y="217"/>
                    </a:lnTo>
                    <a:lnTo>
                      <a:pt x="143" y="200"/>
                    </a:lnTo>
                    <a:lnTo>
                      <a:pt x="140" y="183"/>
                    </a:lnTo>
                    <a:lnTo>
                      <a:pt x="136" y="167"/>
                    </a:lnTo>
                    <a:lnTo>
                      <a:pt x="129" y="150"/>
                    </a:lnTo>
                    <a:lnTo>
                      <a:pt x="122" y="133"/>
                    </a:lnTo>
                    <a:lnTo>
                      <a:pt x="116" y="117"/>
                    </a:lnTo>
                    <a:lnTo>
                      <a:pt x="107" y="101"/>
                    </a:lnTo>
                    <a:lnTo>
                      <a:pt x="98" y="85"/>
                    </a:lnTo>
                    <a:lnTo>
                      <a:pt x="87" y="70"/>
                    </a:lnTo>
                    <a:lnTo>
                      <a:pt x="77" y="55"/>
                    </a:lnTo>
                    <a:lnTo>
                      <a:pt x="65" y="41"/>
                    </a:lnTo>
                    <a:lnTo>
                      <a:pt x="52" y="28"/>
                    </a:lnTo>
                    <a:lnTo>
                      <a:pt x="39" y="15"/>
                    </a:lnTo>
                    <a:lnTo>
                      <a:pt x="26" y="3"/>
                    </a:lnTo>
                    <a:close/>
                  </a:path>
                </a:pathLst>
              </a:custGeom>
              <a:solidFill>
                <a:srgbClr val="1A2F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cs typeface="+mn-ea"/>
                  <a:sym typeface="+mn-lt"/>
                </a:endParaRPr>
              </a:p>
            </p:txBody>
          </p:sp>
          <p:sp>
            <p:nvSpPr>
              <p:cNvPr id="55" name="Freeform 354">
                <a:extLst>
                  <a:ext uri="{FF2B5EF4-FFF2-40B4-BE49-F238E27FC236}">
                    <a16:creationId xmlns:a16="http://schemas.microsoft.com/office/drawing/2014/main" id="{B48F8811-722C-43D7-B31B-D0F1D265E079}"/>
                  </a:ext>
                </a:extLst>
              </p:cNvPr>
              <p:cNvSpPr>
                <a:spLocks/>
              </p:cNvSpPr>
              <p:nvPr/>
            </p:nvSpPr>
            <p:spPr bwMode="auto">
              <a:xfrm>
                <a:off x="7769023" y="3187934"/>
                <a:ext cx="34500" cy="94876"/>
              </a:xfrm>
              <a:custGeom>
                <a:avLst/>
                <a:gdLst>
                  <a:gd name="T0" fmla="*/ 22 w 110"/>
                  <a:gd name="T1" fmla="*/ 1 h 305"/>
                  <a:gd name="T2" fmla="*/ 17 w 110"/>
                  <a:gd name="T3" fmla="*/ 0 h 305"/>
                  <a:gd name="T4" fmla="*/ 11 w 110"/>
                  <a:gd name="T5" fmla="*/ 1 h 305"/>
                  <a:gd name="T6" fmla="*/ 6 w 110"/>
                  <a:gd name="T7" fmla="*/ 3 h 305"/>
                  <a:gd name="T8" fmla="*/ 2 w 110"/>
                  <a:gd name="T9" fmla="*/ 9 h 305"/>
                  <a:gd name="T10" fmla="*/ 0 w 110"/>
                  <a:gd name="T11" fmla="*/ 14 h 305"/>
                  <a:gd name="T12" fmla="*/ 1 w 110"/>
                  <a:gd name="T13" fmla="*/ 21 h 305"/>
                  <a:gd name="T14" fmla="*/ 5 w 110"/>
                  <a:gd name="T15" fmla="*/ 25 h 305"/>
                  <a:gd name="T16" fmla="*/ 19 w 110"/>
                  <a:gd name="T17" fmla="*/ 37 h 305"/>
                  <a:gd name="T18" fmla="*/ 45 w 110"/>
                  <a:gd name="T19" fmla="*/ 62 h 305"/>
                  <a:gd name="T20" fmla="*/ 60 w 110"/>
                  <a:gd name="T21" fmla="*/ 84 h 305"/>
                  <a:gd name="T22" fmla="*/ 69 w 110"/>
                  <a:gd name="T23" fmla="*/ 102 h 305"/>
                  <a:gd name="T24" fmla="*/ 75 w 110"/>
                  <a:gd name="T25" fmla="*/ 121 h 305"/>
                  <a:gd name="T26" fmla="*/ 79 w 110"/>
                  <a:gd name="T27" fmla="*/ 141 h 305"/>
                  <a:gd name="T28" fmla="*/ 79 w 110"/>
                  <a:gd name="T29" fmla="*/ 163 h 305"/>
                  <a:gd name="T30" fmla="*/ 75 w 110"/>
                  <a:gd name="T31" fmla="*/ 184 h 305"/>
                  <a:gd name="T32" fmla="*/ 69 w 110"/>
                  <a:gd name="T33" fmla="*/ 203 h 305"/>
                  <a:gd name="T34" fmla="*/ 60 w 110"/>
                  <a:gd name="T35" fmla="*/ 220 h 305"/>
                  <a:gd name="T36" fmla="*/ 45 w 110"/>
                  <a:gd name="T37" fmla="*/ 243 h 305"/>
                  <a:gd name="T38" fmla="*/ 19 w 110"/>
                  <a:gd name="T39" fmla="*/ 267 h 305"/>
                  <a:gd name="T40" fmla="*/ 5 w 110"/>
                  <a:gd name="T41" fmla="*/ 279 h 305"/>
                  <a:gd name="T42" fmla="*/ 1 w 110"/>
                  <a:gd name="T43" fmla="*/ 284 h 305"/>
                  <a:gd name="T44" fmla="*/ 0 w 110"/>
                  <a:gd name="T45" fmla="*/ 290 h 305"/>
                  <a:gd name="T46" fmla="*/ 2 w 110"/>
                  <a:gd name="T47" fmla="*/ 295 h 305"/>
                  <a:gd name="T48" fmla="*/ 6 w 110"/>
                  <a:gd name="T49" fmla="*/ 301 h 305"/>
                  <a:gd name="T50" fmla="*/ 12 w 110"/>
                  <a:gd name="T51" fmla="*/ 304 h 305"/>
                  <a:gd name="T52" fmla="*/ 21 w 110"/>
                  <a:gd name="T53" fmla="*/ 304 h 305"/>
                  <a:gd name="T54" fmla="*/ 36 w 110"/>
                  <a:gd name="T55" fmla="*/ 294 h 305"/>
                  <a:gd name="T56" fmla="*/ 54 w 110"/>
                  <a:gd name="T57" fmla="*/ 279 h 305"/>
                  <a:gd name="T58" fmla="*/ 69 w 110"/>
                  <a:gd name="T59" fmla="*/ 261 h 305"/>
                  <a:gd name="T60" fmla="*/ 82 w 110"/>
                  <a:gd name="T61" fmla="*/ 243 h 305"/>
                  <a:gd name="T62" fmla="*/ 94 w 110"/>
                  <a:gd name="T63" fmla="*/ 224 h 305"/>
                  <a:gd name="T64" fmla="*/ 101 w 110"/>
                  <a:gd name="T65" fmla="*/ 204 h 305"/>
                  <a:gd name="T66" fmla="*/ 107 w 110"/>
                  <a:gd name="T67" fmla="*/ 184 h 305"/>
                  <a:gd name="T68" fmla="*/ 110 w 110"/>
                  <a:gd name="T69" fmla="*/ 163 h 305"/>
                  <a:gd name="T70" fmla="*/ 110 w 110"/>
                  <a:gd name="T71" fmla="*/ 142 h 305"/>
                  <a:gd name="T72" fmla="*/ 107 w 110"/>
                  <a:gd name="T73" fmla="*/ 121 h 305"/>
                  <a:gd name="T74" fmla="*/ 101 w 110"/>
                  <a:gd name="T75" fmla="*/ 101 h 305"/>
                  <a:gd name="T76" fmla="*/ 94 w 110"/>
                  <a:gd name="T77" fmla="*/ 81 h 305"/>
                  <a:gd name="T78" fmla="*/ 82 w 110"/>
                  <a:gd name="T79" fmla="*/ 62 h 305"/>
                  <a:gd name="T80" fmla="*/ 69 w 110"/>
                  <a:gd name="T81" fmla="*/ 43 h 305"/>
                  <a:gd name="T82" fmla="*/ 54 w 110"/>
                  <a:gd name="T83" fmla="*/ 26 h 305"/>
                  <a:gd name="T84" fmla="*/ 36 w 110"/>
                  <a:gd name="T85" fmla="*/ 1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0" h="305">
                    <a:moveTo>
                      <a:pt x="26" y="2"/>
                    </a:moveTo>
                    <a:lnTo>
                      <a:pt x="22" y="1"/>
                    </a:lnTo>
                    <a:lnTo>
                      <a:pt x="20" y="0"/>
                    </a:lnTo>
                    <a:lnTo>
                      <a:pt x="17" y="0"/>
                    </a:lnTo>
                    <a:lnTo>
                      <a:pt x="14" y="0"/>
                    </a:lnTo>
                    <a:lnTo>
                      <a:pt x="11" y="1"/>
                    </a:lnTo>
                    <a:lnTo>
                      <a:pt x="8" y="2"/>
                    </a:lnTo>
                    <a:lnTo>
                      <a:pt x="6" y="3"/>
                    </a:lnTo>
                    <a:lnTo>
                      <a:pt x="4" y="6"/>
                    </a:lnTo>
                    <a:lnTo>
                      <a:pt x="2" y="9"/>
                    </a:lnTo>
                    <a:lnTo>
                      <a:pt x="1" y="12"/>
                    </a:lnTo>
                    <a:lnTo>
                      <a:pt x="0" y="14"/>
                    </a:lnTo>
                    <a:lnTo>
                      <a:pt x="1" y="17"/>
                    </a:lnTo>
                    <a:lnTo>
                      <a:pt x="1" y="21"/>
                    </a:lnTo>
                    <a:lnTo>
                      <a:pt x="2" y="23"/>
                    </a:lnTo>
                    <a:lnTo>
                      <a:pt x="5" y="25"/>
                    </a:lnTo>
                    <a:lnTo>
                      <a:pt x="7" y="27"/>
                    </a:lnTo>
                    <a:lnTo>
                      <a:pt x="19" y="37"/>
                    </a:lnTo>
                    <a:lnTo>
                      <a:pt x="32" y="49"/>
                    </a:lnTo>
                    <a:lnTo>
                      <a:pt x="45" y="62"/>
                    </a:lnTo>
                    <a:lnTo>
                      <a:pt x="56" y="76"/>
                    </a:lnTo>
                    <a:lnTo>
                      <a:pt x="60" y="84"/>
                    </a:lnTo>
                    <a:lnTo>
                      <a:pt x="65" y="93"/>
                    </a:lnTo>
                    <a:lnTo>
                      <a:pt x="69" y="102"/>
                    </a:lnTo>
                    <a:lnTo>
                      <a:pt x="72" y="111"/>
                    </a:lnTo>
                    <a:lnTo>
                      <a:pt x="75" y="121"/>
                    </a:lnTo>
                    <a:lnTo>
                      <a:pt x="77" y="131"/>
                    </a:lnTo>
                    <a:lnTo>
                      <a:pt x="79" y="141"/>
                    </a:lnTo>
                    <a:lnTo>
                      <a:pt x="79" y="152"/>
                    </a:lnTo>
                    <a:lnTo>
                      <a:pt x="79" y="163"/>
                    </a:lnTo>
                    <a:lnTo>
                      <a:pt x="77" y="174"/>
                    </a:lnTo>
                    <a:lnTo>
                      <a:pt x="75" y="184"/>
                    </a:lnTo>
                    <a:lnTo>
                      <a:pt x="72" y="193"/>
                    </a:lnTo>
                    <a:lnTo>
                      <a:pt x="69" y="203"/>
                    </a:lnTo>
                    <a:lnTo>
                      <a:pt x="65" y="212"/>
                    </a:lnTo>
                    <a:lnTo>
                      <a:pt x="60" y="220"/>
                    </a:lnTo>
                    <a:lnTo>
                      <a:pt x="56" y="227"/>
                    </a:lnTo>
                    <a:lnTo>
                      <a:pt x="45" y="243"/>
                    </a:lnTo>
                    <a:lnTo>
                      <a:pt x="32" y="255"/>
                    </a:lnTo>
                    <a:lnTo>
                      <a:pt x="19" y="267"/>
                    </a:lnTo>
                    <a:lnTo>
                      <a:pt x="7" y="276"/>
                    </a:lnTo>
                    <a:lnTo>
                      <a:pt x="5" y="279"/>
                    </a:lnTo>
                    <a:lnTo>
                      <a:pt x="2" y="281"/>
                    </a:lnTo>
                    <a:lnTo>
                      <a:pt x="1" y="284"/>
                    </a:lnTo>
                    <a:lnTo>
                      <a:pt x="1" y="286"/>
                    </a:lnTo>
                    <a:lnTo>
                      <a:pt x="0" y="290"/>
                    </a:lnTo>
                    <a:lnTo>
                      <a:pt x="1" y="293"/>
                    </a:lnTo>
                    <a:lnTo>
                      <a:pt x="2" y="295"/>
                    </a:lnTo>
                    <a:lnTo>
                      <a:pt x="4" y="299"/>
                    </a:lnTo>
                    <a:lnTo>
                      <a:pt x="6" y="301"/>
                    </a:lnTo>
                    <a:lnTo>
                      <a:pt x="9" y="303"/>
                    </a:lnTo>
                    <a:lnTo>
                      <a:pt x="12" y="304"/>
                    </a:lnTo>
                    <a:lnTo>
                      <a:pt x="16" y="305"/>
                    </a:lnTo>
                    <a:lnTo>
                      <a:pt x="21" y="304"/>
                    </a:lnTo>
                    <a:lnTo>
                      <a:pt x="26" y="302"/>
                    </a:lnTo>
                    <a:lnTo>
                      <a:pt x="36" y="294"/>
                    </a:lnTo>
                    <a:lnTo>
                      <a:pt x="45" y="286"/>
                    </a:lnTo>
                    <a:lnTo>
                      <a:pt x="54" y="279"/>
                    </a:lnTo>
                    <a:lnTo>
                      <a:pt x="61" y="270"/>
                    </a:lnTo>
                    <a:lnTo>
                      <a:pt x="69" y="261"/>
                    </a:lnTo>
                    <a:lnTo>
                      <a:pt x="76" y="252"/>
                    </a:lnTo>
                    <a:lnTo>
                      <a:pt x="82" y="243"/>
                    </a:lnTo>
                    <a:lnTo>
                      <a:pt x="88" y="233"/>
                    </a:lnTo>
                    <a:lnTo>
                      <a:pt x="94" y="224"/>
                    </a:lnTo>
                    <a:lnTo>
                      <a:pt x="98" y="214"/>
                    </a:lnTo>
                    <a:lnTo>
                      <a:pt x="101" y="204"/>
                    </a:lnTo>
                    <a:lnTo>
                      <a:pt x="105" y="194"/>
                    </a:lnTo>
                    <a:lnTo>
                      <a:pt x="107" y="184"/>
                    </a:lnTo>
                    <a:lnTo>
                      <a:pt x="109" y="173"/>
                    </a:lnTo>
                    <a:lnTo>
                      <a:pt x="110" y="163"/>
                    </a:lnTo>
                    <a:lnTo>
                      <a:pt x="110" y="152"/>
                    </a:lnTo>
                    <a:lnTo>
                      <a:pt x="110" y="142"/>
                    </a:lnTo>
                    <a:lnTo>
                      <a:pt x="109" y="131"/>
                    </a:lnTo>
                    <a:lnTo>
                      <a:pt x="107" y="121"/>
                    </a:lnTo>
                    <a:lnTo>
                      <a:pt x="105" y="111"/>
                    </a:lnTo>
                    <a:lnTo>
                      <a:pt x="101" y="101"/>
                    </a:lnTo>
                    <a:lnTo>
                      <a:pt x="98" y="91"/>
                    </a:lnTo>
                    <a:lnTo>
                      <a:pt x="94" y="81"/>
                    </a:lnTo>
                    <a:lnTo>
                      <a:pt x="88" y="71"/>
                    </a:lnTo>
                    <a:lnTo>
                      <a:pt x="82" y="62"/>
                    </a:lnTo>
                    <a:lnTo>
                      <a:pt x="76" y="52"/>
                    </a:lnTo>
                    <a:lnTo>
                      <a:pt x="69" y="43"/>
                    </a:lnTo>
                    <a:lnTo>
                      <a:pt x="61" y="34"/>
                    </a:lnTo>
                    <a:lnTo>
                      <a:pt x="54" y="26"/>
                    </a:lnTo>
                    <a:lnTo>
                      <a:pt x="45" y="17"/>
                    </a:lnTo>
                    <a:lnTo>
                      <a:pt x="36" y="10"/>
                    </a:lnTo>
                    <a:lnTo>
                      <a:pt x="26"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cs typeface="+mn-ea"/>
                  <a:sym typeface="+mn-lt"/>
                </a:endParaRPr>
              </a:p>
            </p:txBody>
          </p:sp>
          <p:sp>
            <p:nvSpPr>
              <p:cNvPr id="56" name="Freeform 355">
                <a:extLst>
                  <a:ext uri="{FF2B5EF4-FFF2-40B4-BE49-F238E27FC236}">
                    <a16:creationId xmlns:a16="http://schemas.microsoft.com/office/drawing/2014/main" id="{4095EFB9-EA95-F3D4-0DBD-D139DA3A7A49}"/>
                  </a:ext>
                </a:extLst>
              </p:cNvPr>
              <p:cNvSpPr>
                <a:spLocks noEditPoints="1"/>
              </p:cNvSpPr>
              <p:nvPr/>
            </p:nvSpPr>
            <p:spPr bwMode="auto">
              <a:xfrm>
                <a:off x="7587897" y="3110308"/>
                <a:ext cx="154019" cy="247662"/>
              </a:xfrm>
              <a:custGeom>
                <a:avLst/>
                <a:gdLst>
                  <a:gd name="T0" fmla="*/ 224 w 497"/>
                  <a:gd name="T1" fmla="*/ 531 h 807"/>
                  <a:gd name="T2" fmla="*/ 213 w 497"/>
                  <a:gd name="T3" fmla="*/ 527 h 807"/>
                  <a:gd name="T4" fmla="*/ 67 w 497"/>
                  <a:gd name="T5" fmla="*/ 526 h 807"/>
                  <a:gd name="T6" fmla="*/ 52 w 497"/>
                  <a:gd name="T7" fmla="*/ 519 h 807"/>
                  <a:gd name="T8" fmla="*/ 41 w 497"/>
                  <a:gd name="T9" fmla="*/ 508 h 807"/>
                  <a:gd name="T10" fmla="*/ 34 w 497"/>
                  <a:gd name="T11" fmla="*/ 492 h 807"/>
                  <a:gd name="T12" fmla="*/ 31 w 497"/>
                  <a:gd name="T13" fmla="*/ 356 h 807"/>
                  <a:gd name="T14" fmla="*/ 33 w 497"/>
                  <a:gd name="T15" fmla="*/ 341 h 807"/>
                  <a:gd name="T16" fmla="*/ 37 w 497"/>
                  <a:gd name="T17" fmla="*/ 326 h 807"/>
                  <a:gd name="T18" fmla="*/ 48 w 497"/>
                  <a:gd name="T19" fmla="*/ 314 h 807"/>
                  <a:gd name="T20" fmla="*/ 55 w 497"/>
                  <a:gd name="T21" fmla="*/ 310 h 807"/>
                  <a:gd name="T22" fmla="*/ 65 w 497"/>
                  <a:gd name="T23" fmla="*/ 309 h 807"/>
                  <a:gd name="T24" fmla="*/ 205 w 497"/>
                  <a:gd name="T25" fmla="*/ 309 h 807"/>
                  <a:gd name="T26" fmla="*/ 211 w 497"/>
                  <a:gd name="T27" fmla="*/ 307 h 807"/>
                  <a:gd name="T28" fmla="*/ 466 w 497"/>
                  <a:gd name="T29" fmla="*/ 52 h 807"/>
                  <a:gd name="T30" fmla="*/ 487 w 497"/>
                  <a:gd name="T31" fmla="*/ 0 h 807"/>
                  <a:gd name="T32" fmla="*/ 478 w 497"/>
                  <a:gd name="T33" fmla="*/ 0 h 807"/>
                  <a:gd name="T34" fmla="*/ 471 w 497"/>
                  <a:gd name="T35" fmla="*/ 5 h 807"/>
                  <a:gd name="T36" fmla="*/ 65 w 497"/>
                  <a:gd name="T37" fmla="*/ 278 h 807"/>
                  <a:gd name="T38" fmla="*/ 51 w 497"/>
                  <a:gd name="T39" fmla="*/ 279 h 807"/>
                  <a:gd name="T40" fmla="*/ 38 w 497"/>
                  <a:gd name="T41" fmla="*/ 284 h 807"/>
                  <a:gd name="T42" fmla="*/ 27 w 497"/>
                  <a:gd name="T43" fmla="*/ 290 h 807"/>
                  <a:gd name="T44" fmla="*/ 18 w 497"/>
                  <a:gd name="T45" fmla="*/ 300 h 807"/>
                  <a:gd name="T46" fmla="*/ 11 w 497"/>
                  <a:gd name="T47" fmla="*/ 311 h 807"/>
                  <a:gd name="T48" fmla="*/ 5 w 497"/>
                  <a:gd name="T49" fmla="*/ 325 h 807"/>
                  <a:gd name="T50" fmla="*/ 1 w 497"/>
                  <a:gd name="T51" fmla="*/ 339 h 807"/>
                  <a:gd name="T52" fmla="*/ 0 w 497"/>
                  <a:gd name="T53" fmla="*/ 356 h 807"/>
                  <a:gd name="T54" fmla="*/ 2 w 497"/>
                  <a:gd name="T55" fmla="*/ 491 h 807"/>
                  <a:gd name="T56" fmla="*/ 5 w 497"/>
                  <a:gd name="T57" fmla="*/ 506 h 807"/>
                  <a:gd name="T58" fmla="*/ 11 w 497"/>
                  <a:gd name="T59" fmla="*/ 519 h 807"/>
                  <a:gd name="T60" fmla="*/ 18 w 497"/>
                  <a:gd name="T61" fmla="*/ 530 h 807"/>
                  <a:gd name="T62" fmla="*/ 28 w 497"/>
                  <a:gd name="T63" fmla="*/ 541 h 807"/>
                  <a:gd name="T64" fmla="*/ 41 w 497"/>
                  <a:gd name="T65" fmla="*/ 549 h 807"/>
                  <a:gd name="T66" fmla="*/ 54 w 497"/>
                  <a:gd name="T67" fmla="*/ 555 h 807"/>
                  <a:gd name="T68" fmla="*/ 68 w 497"/>
                  <a:gd name="T69" fmla="*/ 558 h 807"/>
                  <a:gd name="T70" fmla="*/ 207 w 497"/>
                  <a:gd name="T71" fmla="*/ 558 h 807"/>
                  <a:gd name="T72" fmla="*/ 476 w 497"/>
                  <a:gd name="T73" fmla="*/ 806 h 807"/>
                  <a:gd name="T74" fmla="*/ 485 w 497"/>
                  <a:gd name="T75" fmla="*/ 806 h 807"/>
                  <a:gd name="T76" fmla="*/ 492 w 497"/>
                  <a:gd name="T77" fmla="*/ 802 h 807"/>
                  <a:gd name="T78" fmla="*/ 496 w 497"/>
                  <a:gd name="T79" fmla="*/ 796 h 807"/>
                  <a:gd name="T80" fmla="*/ 497 w 497"/>
                  <a:gd name="T81" fmla="*/ 16 h 807"/>
                  <a:gd name="T82" fmla="*/ 495 w 497"/>
                  <a:gd name="T83" fmla="*/ 7 h 807"/>
                  <a:gd name="T84" fmla="*/ 487 w 497"/>
                  <a:gd name="T85" fmla="*/ 0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7" h="807">
                    <a:moveTo>
                      <a:pt x="466" y="756"/>
                    </a:moveTo>
                    <a:lnTo>
                      <a:pt x="224" y="531"/>
                    </a:lnTo>
                    <a:lnTo>
                      <a:pt x="219" y="528"/>
                    </a:lnTo>
                    <a:lnTo>
                      <a:pt x="213" y="527"/>
                    </a:lnTo>
                    <a:lnTo>
                      <a:pt x="76" y="527"/>
                    </a:lnTo>
                    <a:lnTo>
                      <a:pt x="67" y="526"/>
                    </a:lnTo>
                    <a:lnTo>
                      <a:pt x="60" y="524"/>
                    </a:lnTo>
                    <a:lnTo>
                      <a:pt x="52" y="519"/>
                    </a:lnTo>
                    <a:lnTo>
                      <a:pt x="45" y="514"/>
                    </a:lnTo>
                    <a:lnTo>
                      <a:pt x="41" y="508"/>
                    </a:lnTo>
                    <a:lnTo>
                      <a:pt x="36" y="500"/>
                    </a:lnTo>
                    <a:lnTo>
                      <a:pt x="34" y="492"/>
                    </a:lnTo>
                    <a:lnTo>
                      <a:pt x="33" y="484"/>
                    </a:lnTo>
                    <a:lnTo>
                      <a:pt x="31" y="356"/>
                    </a:lnTo>
                    <a:lnTo>
                      <a:pt x="32" y="349"/>
                    </a:lnTo>
                    <a:lnTo>
                      <a:pt x="33" y="341"/>
                    </a:lnTo>
                    <a:lnTo>
                      <a:pt x="34" y="334"/>
                    </a:lnTo>
                    <a:lnTo>
                      <a:pt x="37" y="326"/>
                    </a:lnTo>
                    <a:lnTo>
                      <a:pt x="42" y="319"/>
                    </a:lnTo>
                    <a:lnTo>
                      <a:pt x="48" y="314"/>
                    </a:lnTo>
                    <a:lnTo>
                      <a:pt x="52" y="312"/>
                    </a:lnTo>
                    <a:lnTo>
                      <a:pt x="55" y="310"/>
                    </a:lnTo>
                    <a:lnTo>
                      <a:pt x="60" y="309"/>
                    </a:lnTo>
                    <a:lnTo>
                      <a:pt x="65" y="309"/>
                    </a:lnTo>
                    <a:lnTo>
                      <a:pt x="202" y="309"/>
                    </a:lnTo>
                    <a:lnTo>
                      <a:pt x="205" y="309"/>
                    </a:lnTo>
                    <a:lnTo>
                      <a:pt x="207" y="308"/>
                    </a:lnTo>
                    <a:lnTo>
                      <a:pt x="211" y="307"/>
                    </a:lnTo>
                    <a:lnTo>
                      <a:pt x="213" y="305"/>
                    </a:lnTo>
                    <a:lnTo>
                      <a:pt x="466" y="52"/>
                    </a:lnTo>
                    <a:lnTo>
                      <a:pt x="466" y="756"/>
                    </a:lnTo>
                    <a:close/>
                    <a:moveTo>
                      <a:pt x="487" y="0"/>
                    </a:moveTo>
                    <a:lnTo>
                      <a:pt x="483" y="0"/>
                    </a:lnTo>
                    <a:lnTo>
                      <a:pt x="478" y="0"/>
                    </a:lnTo>
                    <a:lnTo>
                      <a:pt x="474" y="1"/>
                    </a:lnTo>
                    <a:lnTo>
                      <a:pt x="471" y="5"/>
                    </a:lnTo>
                    <a:lnTo>
                      <a:pt x="195" y="278"/>
                    </a:lnTo>
                    <a:lnTo>
                      <a:pt x="65" y="278"/>
                    </a:lnTo>
                    <a:lnTo>
                      <a:pt x="57" y="278"/>
                    </a:lnTo>
                    <a:lnTo>
                      <a:pt x="51" y="279"/>
                    </a:lnTo>
                    <a:lnTo>
                      <a:pt x="44" y="281"/>
                    </a:lnTo>
                    <a:lnTo>
                      <a:pt x="38" y="284"/>
                    </a:lnTo>
                    <a:lnTo>
                      <a:pt x="33" y="287"/>
                    </a:lnTo>
                    <a:lnTo>
                      <a:pt x="27" y="290"/>
                    </a:lnTo>
                    <a:lnTo>
                      <a:pt x="23" y="295"/>
                    </a:lnTo>
                    <a:lnTo>
                      <a:pt x="18" y="300"/>
                    </a:lnTo>
                    <a:lnTo>
                      <a:pt x="14" y="305"/>
                    </a:lnTo>
                    <a:lnTo>
                      <a:pt x="11" y="311"/>
                    </a:lnTo>
                    <a:lnTo>
                      <a:pt x="7" y="318"/>
                    </a:lnTo>
                    <a:lnTo>
                      <a:pt x="5" y="325"/>
                    </a:lnTo>
                    <a:lnTo>
                      <a:pt x="3" y="331"/>
                    </a:lnTo>
                    <a:lnTo>
                      <a:pt x="1" y="339"/>
                    </a:lnTo>
                    <a:lnTo>
                      <a:pt x="0" y="348"/>
                    </a:lnTo>
                    <a:lnTo>
                      <a:pt x="0" y="356"/>
                    </a:lnTo>
                    <a:lnTo>
                      <a:pt x="2" y="484"/>
                    </a:lnTo>
                    <a:lnTo>
                      <a:pt x="2" y="491"/>
                    </a:lnTo>
                    <a:lnTo>
                      <a:pt x="3" y="498"/>
                    </a:lnTo>
                    <a:lnTo>
                      <a:pt x="5" y="506"/>
                    </a:lnTo>
                    <a:lnTo>
                      <a:pt x="7" y="512"/>
                    </a:lnTo>
                    <a:lnTo>
                      <a:pt x="11" y="519"/>
                    </a:lnTo>
                    <a:lnTo>
                      <a:pt x="14" y="525"/>
                    </a:lnTo>
                    <a:lnTo>
                      <a:pt x="18" y="530"/>
                    </a:lnTo>
                    <a:lnTo>
                      <a:pt x="24" y="536"/>
                    </a:lnTo>
                    <a:lnTo>
                      <a:pt x="28" y="541"/>
                    </a:lnTo>
                    <a:lnTo>
                      <a:pt x="35" y="545"/>
                    </a:lnTo>
                    <a:lnTo>
                      <a:pt x="41" y="549"/>
                    </a:lnTo>
                    <a:lnTo>
                      <a:pt x="47" y="552"/>
                    </a:lnTo>
                    <a:lnTo>
                      <a:pt x="54" y="555"/>
                    </a:lnTo>
                    <a:lnTo>
                      <a:pt x="61" y="556"/>
                    </a:lnTo>
                    <a:lnTo>
                      <a:pt x="68" y="558"/>
                    </a:lnTo>
                    <a:lnTo>
                      <a:pt x="76" y="558"/>
                    </a:lnTo>
                    <a:lnTo>
                      <a:pt x="207" y="558"/>
                    </a:lnTo>
                    <a:lnTo>
                      <a:pt x="471" y="802"/>
                    </a:lnTo>
                    <a:lnTo>
                      <a:pt x="476" y="806"/>
                    </a:lnTo>
                    <a:lnTo>
                      <a:pt x="482" y="807"/>
                    </a:lnTo>
                    <a:lnTo>
                      <a:pt x="485" y="806"/>
                    </a:lnTo>
                    <a:lnTo>
                      <a:pt x="487" y="805"/>
                    </a:lnTo>
                    <a:lnTo>
                      <a:pt x="492" y="802"/>
                    </a:lnTo>
                    <a:lnTo>
                      <a:pt x="495" y="799"/>
                    </a:lnTo>
                    <a:lnTo>
                      <a:pt x="496" y="796"/>
                    </a:lnTo>
                    <a:lnTo>
                      <a:pt x="497" y="791"/>
                    </a:lnTo>
                    <a:lnTo>
                      <a:pt x="497" y="16"/>
                    </a:lnTo>
                    <a:lnTo>
                      <a:pt x="496" y="10"/>
                    </a:lnTo>
                    <a:lnTo>
                      <a:pt x="495" y="7"/>
                    </a:lnTo>
                    <a:lnTo>
                      <a:pt x="492" y="4"/>
                    </a:lnTo>
                    <a:lnTo>
                      <a:pt x="487" y="0"/>
                    </a:lnTo>
                    <a:close/>
                  </a:path>
                </a:pathLst>
              </a:custGeom>
              <a:solidFill>
                <a:srgbClr val="1A2F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cs typeface="+mn-ea"/>
                  <a:sym typeface="+mn-lt"/>
                </a:endParaRPr>
              </a:p>
            </p:txBody>
          </p:sp>
        </p:grpSp>
      </p:grpSp>
      <p:grpSp>
        <p:nvGrpSpPr>
          <p:cNvPr id="79" name="组合 78">
            <a:extLst>
              <a:ext uri="{FF2B5EF4-FFF2-40B4-BE49-F238E27FC236}">
                <a16:creationId xmlns:a16="http://schemas.microsoft.com/office/drawing/2014/main" id="{349ACA52-E802-461E-7598-6CB6E5942855}"/>
              </a:ext>
            </a:extLst>
          </p:cNvPr>
          <p:cNvGrpSpPr/>
          <p:nvPr/>
        </p:nvGrpSpPr>
        <p:grpSpPr>
          <a:xfrm>
            <a:off x="4662519" y="2984843"/>
            <a:ext cx="2487829" cy="666534"/>
            <a:chOff x="8659131" y="2065781"/>
            <a:chExt cx="2157614" cy="578064"/>
          </a:xfrm>
        </p:grpSpPr>
        <p:sp>
          <p:nvSpPr>
            <p:cNvPr id="80" name="Rectangle 11">
              <a:extLst>
                <a:ext uri="{FF2B5EF4-FFF2-40B4-BE49-F238E27FC236}">
                  <a16:creationId xmlns:a16="http://schemas.microsoft.com/office/drawing/2014/main" id="{33DC75CE-22E4-A00F-FC7E-058FFC4211DC}"/>
                </a:ext>
              </a:extLst>
            </p:cNvPr>
            <p:cNvSpPr/>
            <p:nvPr/>
          </p:nvSpPr>
          <p:spPr>
            <a:xfrm>
              <a:off x="9124950" y="2185387"/>
              <a:ext cx="1691795" cy="293617"/>
            </a:xfrm>
            <a:prstGeom prst="rect">
              <a:avLst/>
            </a:prstGeom>
            <a:solidFill>
              <a:srgbClr val="1A2F64"/>
            </a:solidFill>
          </p:spPr>
          <p:txBody>
            <a:bodyPr wrap="square">
              <a:spAutoFit/>
            </a:bodyPr>
            <a:lstStyle/>
            <a:p>
              <a:pPr marL="0" marR="0" lvl="0" indent="0" defTabSz="914354" eaLnBrk="1" fontAlgn="auto" latinLnBrk="0" hangingPunct="1">
                <a:lnSpc>
                  <a:spcPct val="100000"/>
                </a:lnSpc>
                <a:spcBef>
                  <a:spcPts val="600"/>
                </a:spcBef>
                <a:spcAft>
                  <a:spcPts val="0"/>
                </a:spcAft>
                <a:buClr>
                  <a:srgbClr val="E24848"/>
                </a:buClr>
                <a:buSzTx/>
                <a:buFontTx/>
                <a:buNone/>
                <a:tabLst/>
                <a:defRPr/>
              </a:pPr>
              <a:r>
                <a:rPr kumimoji="0" lang="en-US" altLang="zh-CN" sz="1600" b="0" i="0" u="none" strike="noStrike" kern="0" cap="none" spc="0" normalizeH="0" baseline="0" noProof="1">
                  <a:ln>
                    <a:noFill/>
                  </a:ln>
                  <a:solidFill>
                    <a:prstClr val="white"/>
                  </a:solidFill>
                  <a:effectLst/>
                  <a:uLnTx/>
                  <a:uFillTx/>
                  <a:cs typeface="+mn-ea"/>
                  <a:sym typeface="+mn-lt"/>
                </a:rPr>
                <a:t>Add title text</a:t>
              </a:r>
              <a:endParaRPr kumimoji="0" lang="zh-CN" altLang="en-US" sz="1600" b="0" i="0" u="none" strike="noStrike" kern="0" cap="none" spc="0" normalizeH="0" baseline="0" noProof="1">
                <a:ln>
                  <a:noFill/>
                </a:ln>
                <a:solidFill>
                  <a:prstClr val="white"/>
                </a:solidFill>
                <a:effectLst/>
                <a:uLnTx/>
                <a:uFillTx/>
                <a:cs typeface="+mn-ea"/>
                <a:sym typeface="+mn-lt"/>
              </a:endParaRPr>
            </a:p>
          </p:txBody>
        </p:sp>
        <p:cxnSp>
          <p:nvCxnSpPr>
            <p:cNvPr id="81" name="Straight Connector 33">
              <a:extLst>
                <a:ext uri="{FF2B5EF4-FFF2-40B4-BE49-F238E27FC236}">
                  <a16:creationId xmlns:a16="http://schemas.microsoft.com/office/drawing/2014/main" id="{E5C20386-D8C7-034A-BD17-BEEC32AC9FC8}"/>
                </a:ext>
              </a:extLst>
            </p:cNvPr>
            <p:cNvCxnSpPr>
              <a:cxnSpLocks/>
            </p:cNvCxnSpPr>
            <p:nvPr/>
          </p:nvCxnSpPr>
          <p:spPr>
            <a:xfrm>
              <a:off x="9125126" y="2065781"/>
              <a:ext cx="0" cy="578064"/>
            </a:xfrm>
            <a:prstGeom prst="line">
              <a:avLst/>
            </a:prstGeom>
            <a:noFill/>
            <a:ln w="6350" cap="flat" cmpd="sng" algn="ctr">
              <a:solidFill>
                <a:srgbClr val="1A2F64"/>
              </a:solidFill>
              <a:prstDash val="solid"/>
              <a:miter lim="800000"/>
            </a:ln>
            <a:effectLst/>
          </p:spPr>
        </p:cxnSp>
        <p:sp>
          <p:nvSpPr>
            <p:cNvPr id="82" name="Freeform 97">
              <a:extLst>
                <a:ext uri="{FF2B5EF4-FFF2-40B4-BE49-F238E27FC236}">
                  <a16:creationId xmlns:a16="http://schemas.microsoft.com/office/drawing/2014/main" id="{A90BA5C5-4772-CFF5-2C7F-D4B7651A7573}"/>
                </a:ext>
              </a:extLst>
            </p:cNvPr>
            <p:cNvSpPr>
              <a:spLocks noEditPoints="1"/>
            </p:cNvSpPr>
            <p:nvPr/>
          </p:nvSpPr>
          <p:spPr bwMode="auto">
            <a:xfrm>
              <a:off x="8659131" y="2194115"/>
              <a:ext cx="347679" cy="347679"/>
            </a:xfrm>
            <a:custGeom>
              <a:avLst/>
              <a:gdLst>
                <a:gd name="T0" fmla="*/ 481 w 902"/>
                <a:gd name="T1" fmla="*/ 863 h 902"/>
                <a:gd name="T2" fmla="*/ 872 w 902"/>
                <a:gd name="T3" fmla="*/ 219 h 902"/>
                <a:gd name="T4" fmla="*/ 30 w 902"/>
                <a:gd name="T5" fmla="*/ 219 h 902"/>
                <a:gd name="T6" fmla="*/ 451 w 902"/>
                <a:gd name="T7" fmla="*/ 864 h 902"/>
                <a:gd name="T8" fmla="*/ 30 w 902"/>
                <a:gd name="T9" fmla="*/ 219 h 902"/>
                <a:gd name="T10" fmla="*/ 54 w 902"/>
                <a:gd name="T11" fmla="*/ 197 h 902"/>
                <a:gd name="T12" fmla="*/ 648 w 902"/>
                <a:gd name="T13" fmla="*/ 290 h 902"/>
                <a:gd name="T14" fmla="*/ 466 w 902"/>
                <a:gd name="T15" fmla="*/ 32 h 902"/>
                <a:gd name="T16" fmla="*/ 683 w 902"/>
                <a:gd name="T17" fmla="*/ 274 h 902"/>
                <a:gd name="T18" fmla="*/ 466 w 902"/>
                <a:gd name="T19" fmla="*/ 32 h 902"/>
                <a:gd name="T20" fmla="*/ 902 w 902"/>
                <a:gd name="T21" fmla="*/ 195 h 902"/>
                <a:gd name="T22" fmla="*/ 901 w 902"/>
                <a:gd name="T23" fmla="*/ 191 h 902"/>
                <a:gd name="T24" fmla="*/ 901 w 902"/>
                <a:gd name="T25" fmla="*/ 190 h 902"/>
                <a:gd name="T26" fmla="*/ 898 w 902"/>
                <a:gd name="T27" fmla="*/ 186 h 902"/>
                <a:gd name="T28" fmla="*/ 898 w 902"/>
                <a:gd name="T29" fmla="*/ 185 h 902"/>
                <a:gd name="T30" fmla="*/ 896 w 902"/>
                <a:gd name="T31" fmla="*/ 184 h 902"/>
                <a:gd name="T32" fmla="*/ 893 w 902"/>
                <a:gd name="T33" fmla="*/ 183 h 902"/>
                <a:gd name="T34" fmla="*/ 892 w 902"/>
                <a:gd name="T35" fmla="*/ 182 h 902"/>
                <a:gd name="T36" fmla="*/ 469 w 902"/>
                <a:gd name="T37" fmla="*/ 0 h 902"/>
                <a:gd name="T38" fmla="*/ 463 w 902"/>
                <a:gd name="T39" fmla="*/ 0 h 902"/>
                <a:gd name="T40" fmla="*/ 10 w 902"/>
                <a:gd name="T41" fmla="*/ 182 h 902"/>
                <a:gd name="T42" fmla="*/ 9 w 902"/>
                <a:gd name="T43" fmla="*/ 183 h 902"/>
                <a:gd name="T44" fmla="*/ 6 w 902"/>
                <a:gd name="T45" fmla="*/ 184 h 902"/>
                <a:gd name="T46" fmla="*/ 4 w 902"/>
                <a:gd name="T47" fmla="*/ 185 h 902"/>
                <a:gd name="T48" fmla="*/ 4 w 902"/>
                <a:gd name="T49" fmla="*/ 186 h 902"/>
                <a:gd name="T50" fmla="*/ 1 w 902"/>
                <a:gd name="T51" fmla="*/ 189 h 902"/>
                <a:gd name="T52" fmla="*/ 1 w 902"/>
                <a:gd name="T53" fmla="*/ 190 h 902"/>
                <a:gd name="T54" fmla="*/ 0 w 902"/>
                <a:gd name="T55" fmla="*/ 195 h 902"/>
                <a:gd name="T56" fmla="*/ 0 w 902"/>
                <a:gd name="T57" fmla="*/ 195 h 902"/>
                <a:gd name="T58" fmla="*/ 0 w 902"/>
                <a:gd name="T59" fmla="*/ 195 h 902"/>
                <a:gd name="T60" fmla="*/ 0 w 902"/>
                <a:gd name="T61" fmla="*/ 681 h 902"/>
                <a:gd name="T62" fmla="*/ 5 w 902"/>
                <a:gd name="T63" fmla="*/ 688 h 902"/>
                <a:gd name="T64" fmla="*/ 460 w 902"/>
                <a:gd name="T65" fmla="*/ 901 h 902"/>
                <a:gd name="T66" fmla="*/ 461 w 902"/>
                <a:gd name="T67" fmla="*/ 901 h 902"/>
                <a:gd name="T68" fmla="*/ 466 w 902"/>
                <a:gd name="T69" fmla="*/ 902 h 902"/>
                <a:gd name="T70" fmla="*/ 472 w 902"/>
                <a:gd name="T71" fmla="*/ 901 h 902"/>
                <a:gd name="T72" fmla="*/ 472 w 902"/>
                <a:gd name="T73" fmla="*/ 900 h 902"/>
                <a:gd name="T74" fmla="*/ 897 w 902"/>
                <a:gd name="T75" fmla="*/ 688 h 902"/>
                <a:gd name="T76" fmla="*/ 901 w 902"/>
                <a:gd name="T77" fmla="*/ 681 h 902"/>
                <a:gd name="T78" fmla="*/ 902 w 902"/>
                <a:gd name="T79" fmla="*/ 195 h 902"/>
                <a:gd name="T80" fmla="*/ 902 w 902"/>
                <a:gd name="T81" fmla="*/ 195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02" h="902">
                  <a:moveTo>
                    <a:pt x="872" y="668"/>
                  </a:moveTo>
                  <a:lnTo>
                    <a:pt x="481" y="863"/>
                  </a:lnTo>
                  <a:lnTo>
                    <a:pt x="481" y="401"/>
                  </a:lnTo>
                  <a:lnTo>
                    <a:pt x="872" y="219"/>
                  </a:lnTo>
                  <a:lnTo>
                    <a:pt x="872" y="668"/>
                  </a:lnTo>
                  <a:close/>
                  <a:moveTo>
                    <a:pt x="30" y="219"/>
                  </a:moveTo>
                  <a:lnTo>
                    <a:pt x="451" y="401"/>
                  </a:lnTo>
                  <a:lnTo>
                    <a:pt x="451" y="864"/>
                  </a:lnTo>
                  <a:lnTo>
                    <a:pt x="30" y="667"/>
                  </a:lnTo>
                  <a:lnTo>
                    <a:pt x="30" y="219"/>
                  </a:lnTo>
                  <a:close/>
                  <a:moveTo>
                    <a:pt x="466" y="374"/>
                  </a:moveTo>
                  <a:lnTo>
                    <a:pt x="54" y="197"/>
                  </a:lnTo>
                  <a:lnTo>
                    <a:pt x="266" y="112"/>
                  </a:lnTo>
                  <a:lnTo>
                    <a:pt x="648" y="290"/>
                  </a:lnTo>
                  <a:lnTo>
                    <a:pt x="466" y="374"/>
                  </a:lnTo>
                  <a:close/>
                  <a:moveTo>
                    <a:pt x="466" y="32"/>
                  </a:moveTo>
                  <a:lnTo>
                    <a:pt x="851" y="197"/>
                  </a:lnTo>
                  <a:lnTo>
                    <a:pt x="683" y="274"/>
                  </a:lnTo>
                  <a:lnTo>
                    <a:pt x="304" y="97"/>
                  </a:lnTo>
                  <a:lnTo>
                    <a:pt x="466" y="32"/>
                  </a:lnTo>
                  <a:close/>
                  <a:moveTo>
                    <a:pt x="902" y="195"/>
                  </a:moveTo>
                  <a:lnTo>
                    <a:pt x="902" y="195"/>
                  </a:lnTo>
                  <a:lnTo>
                    <a:pt x="902" y="193"/>
                  </a:lnTo>
                  <a:lnTo>
                    <a:pt x="901" y="191"/>
                  </a:lnTo>
                  <a:lnTo>
                    <a:pt x="901" y="190"/>
                  </a:lnTo>
                  <a:lnTo>
                    <a:pt x="901" y="190"/>
                  </a:lnTo>
                  <a:lnTo>
                    <a:pt x="900" y="188"/>
                  </a:lnTo>
                  <a:lnTo>
                    <a:pt x="898" y="186"/>
                  </a:lnTo>
                  <a:lnTo>
                    <a:pt x="898" y="186"/>
                  </a:lnTo>
                  <a:lnTo>
                    <a:pt x="898" y="185"/>
                  </a:lnTo>
                  <a:lnTo>
                    <a:pt x="897" y="184"/>
                  </a:lnTo>
                  <a:lnTo>
                    <a:pt x="896" y="184"/>
                  </a:lnTo>
                  <a:lnTo>
                    <a:pt x="895" y="183"/>
                  </a:lnTo>
                  <a:lnTo>
                    <a:pt x="893" y="183"/>
                  </a:lnTo>
                  <a:lnTo>
                    <a:pt x="893" y="183"/>
                  </a:lnTo>
                  <a:lnTo>
                    <a:pt x="892" y="182"/>
                  </a:lnTo>
                  <a:lnTo>
                    <a:pt x="471" y="2"/>
                  </a:lnTo>
                  <a:lnTo>
                    <a:pt x="469" y="0"/>
                  </a:lnTo>
                  <a:lnTo>
                    <a:pt x="466" y="0"/>
                  </a:lnTo>
                  <a:lnTo>
                    <a:pt x="463" y="0"/>
                  </a:lnTo>
                  <a:lnTo>
                    <a:pt x="461" y="2"/>
                  </a:lnTo>
                  <a:lnTo>
                    <a:pt x="10" y="182"/>
                  </a:lnTo>
                  <a:lnTo>
                    <a:pt x="9" y="182"/>
                  </a:lnTo>
                  <a:lnTo>
                    <a:pt x="9" y="183"/>
                  </a:lnTo>
                  <a:lnTo>
                    <a:pt x="8" y="183"/>
                  </a:lnTo>
                  <a:lnTo>
                    <a:pt x="6" y="184"/>
                  </a:lnTo>
                  <a:lnTo>
                    <a:pt x="5" y="184"/>
                  </a:lnTo>
                  <a:lnTo>
                    <a:pt x="4" y="185"/>
                  </a:lnTo>
                  <a:lnTo>
                    <a:pt x="4" y="185"/>
                  </a:lnTo>
                  <a:lnTo>
                    <a:pt x="4" y="186"/>
                  </a:lnTo>
                  <a:lnTo>
                    <a:pt x="2" y="187"/>
                  </a:lnTo>
                  <a:lnTo>
                    <a:pt x="1" y="189"/>
                  </a:lnTo>
                  <a:lnTo>
                    <a:pt x="1" y="190"/>
                  </a:lnTo>
                  <a:lnTo>
                    <a:pt x="1" y="190"/>
                  </a:lnTo>
                  <a:lnTo>
                    <a:pt x="0" y="192"/>
                  </a:lnTo>
                  <a:lnTo>
                    <a:pt x="0" y="195"/>
                  </a:lnTo>
                  <a:lnTo>
                    <a:pt x="0" y="195"/>
                  </a:lnTo>
                  <a:lnTo>
                    <a:pt x="0" y="195"/>
                  </a:lnTo>
                  <a:lnTo>
                    <a:pt x="0" y="195"/>
                  </a:lnTo>
                  <a:lnTo>
                    <a:pt x="0" y="195"/>
                  </a:lnTo>
                  <a:lnTo>
                    <a:pt x="0" y="676"/>
                  </a:lnTo>
                  <a:lnTo>
                    <a:pt x="0" y="681"/>
                  </a:lnTo>
                  <a:lnTo>
                    <a:pt x="2" y="685"/>
                  </a:lnTo>
                  <a:lnTo>
                    <a:pt x="5" y="688"/>
                  </a:lnTo>
                  <a:lnTo>
                    <a:pt x="9" y="690"/>
                  </a:lnTo>
                  <a:lnTo>
                    <a:pt x="460" y="901"/>
                  </a:lnTo>
                  <a:lnTo>
                    <a:pt x="460" y="901"/>
                  </a:lnTo>
                  <a:lnTo>
                    <a:pt x="461" y="901"/>
                  </a:lnTo>
                  <a:lnTo>
                    <a:pt x="463" y="902"/>
                  </a:lnTo>
                  <a:lnTo>
                    <a:pt x="466" y="902"/>
                  </a:lnTo>
                  <a:lnTo>
                    <a:pt x="469" y="902"/>
                  </a:lnTo>
                  <a:lnTo>
                    <a:pt x="472" y="901"/>
                  </a:lnTo>
                  <a:lnTo>
                    <a:pt x="472" y="901"/>
                  </a:lnTo>
                  <a:lnTo>
                    <a:pt x="472" y="900"/>
                  </a:lnTo>
                  <a:lnTo>
                    <a:pt x="893" y="690"/>
                  </a:lnTo>
                  <a:lnTo>
                    <a:pt x="897" y="688"/>
                  </a:lnTo>
                  <a:lnTo>
                    <a:pt x="900" y="685"/>
                  </a:lnTo>
                  <a:lnTo>
                    <a:pt x="901" y="681"/>
                  </a:lnTo>
                  <a:lnTo>
                    <a:pt x="902" y="676"/>
                  </a:lnTo>
                  <a:lnTo>
                    <a:pt x="902" y="195"/>
                  </a:lnTo>
                  <a:lnTo>
                    <a:pt x="902" y="195"/>
                  </a:lnTo>
                  <a:lnTo>
                    <a:pt x="902" y="195"/>
                  </a:lnTo>
                  <a:close/>
                </a:path>
              </a:pathLst>
            </a:custGeom>
            <a:solidFill>
              <a:srgbClr val="1A2F64"/>
            </a:solidFill>
            <a:ln>
              <a:noFill/>
            </a:ln>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cs typeface="+mn-ea"/>
                <a:sym typeface="+mn-lt"/>
              </a:endParaRPr>
            </a:p>
          </p:txBody>
        </p:sp>
      </p:grpSp>
      <p:grpSp>
        <p:nvGrpSpPr>
          <p:cNvPr id="83" name="组合 82">
            <a:extLst>
              <a:ext uri="{FF2B5EF4-FFF2-40B4-BE49-F238E27FC236}">
                <a16:creationId xmlns:a16="http://schemas.microsoft.com/office/drawing/2014/main" id="{9632B11F-BFF1-0648-67D5-9587725F75CF}"/>
              </a:ext>
            </a:extLst>
          </p:cNvPr>
          <p:cNvGrpSpPr/>
          <p:nvPr/>
        </p:nvGrpSpPr>
        <p:grpSpPr>
          <a:xfrm>
            <a:off x="4664552" y="4007326"/>
            <a:ext cx="2485486" cy="657983"/>
            <a:chOff x="8661162" y="3088258"/>
            <a:chExt cx="2155582" cy="570647"/>
          </a:xfrm>
        </p:grpSpPr>
        <p:sp>
          <p:nvSpPr>
            <p:cNvPr id="84" name="Rectangle 12">
              <a:extLst>
                <a:ext uri="{FF2B5EF4-FFF2-40B4-BE49-F238E27FC236}">
                  <a16:creationId xmlns:a16="http://schemas.microsoft.com/office/drawing/2014/main" id="{126537BF-DB46-09B9-B6A1-92116619458C}"/>
                </a:ext>
              </a:extLst>
            </p:cNvPr>
            <p:cNvSpPr/>
            <p:nvPr/>
          </p:nvSpPr>
          <p:spPr>
            <a:xfrm>
              <a:off x="9124949" y="3218066"/>
              <a:ext cx="1691795" cy="293617"/>
            </a:xfrm>
            <a:prstGeom prst="rect">
              <a:avLst/>
            </a:prstGeom>
            <a:solidFill>
              <a:srgbClr val="1A2F64"/>
            </a:solidFill>
          </p:spPr>
          <p:txBody>
            <a:bodyPr wrap="square">
              <a:spAutoFit/>
            </a:bodyPr>
            <a:lstStyle/>
            <a:p>
              <a:pPr marL="0" marR="0" lvl="0" indent="0" defTabSz="914354" eaLnBrk="1" fontAlgn="auto" latinLnBrk="0" hangingPunct="1">
                <a:lnSpc>
                  <a:spcPct val="100000"/>
                </a:lnSpc>
                <a:spcBef>
                  <a:spcPts val="600"/>
                </a:spcBef>
                <a:spcAft>
                  <a:spcPts val="0"/>
                </a:spcAft>
                <a:buClr>
                  <a:srgbClr val="E24848"/>
                </a:buClr>
                <a:buSzTx/>
                <a:buFontTx/>
                <a:buNone/>
                <a:tabLst/>
                <a:defRPr/>
              </a:pPr>
              <a:r>
                <a:rPr kumimoji="0" lang="en-US" altLang="zh-CN" sz="1600" b="0" i="0" u="none" strike="noStrike" kern="0" cap="none" spc="0" normalizeH="0" baseline="0" noProof="1">
                  <a:ln>
                    <a:noFill/>
                  </a:ln>
                  <a:solidFill>
                    <a:prstClr val="white"/>
                  </a:solidFill>
                  <a:effectLst/>
                  <a:uLnTx/>
                  <a:uFillTx/>
                  <a:cs typeface="+mn-ea"/>
                  <a:sym typeface="+mn-lt"/>
                </a:rPr>
                <a:t>Add title text</a:t>
              </a:r>
              <a:endParaRPr kumimoji="0" lang="zh-CN" altLang="en-US" sz="1600" b="0" i="0" u="none" strike="noStrike" kern="0" cap="none" spc="0" normalizeH="0" baseline="0" noProof="1">
                <a:ln>
                  <a:noFill/>
                </a:ln>
                <a:solidFill>
                  <a:prstClr val="white"/>
                </a:solidFill>
                <a:effectLst/>
                <a:uLnTx/>
                <a:uFillTx/>
                <a:cs typeface="+mn-ea"/>
                <a:sym typeface="+mn-lt"/>
              </a:endParaRPr>
            </a:p>
          </p:txBody>
        </p:sp>
        <p:cxnSp>
          <p:nvCxnSpPr>
            <p:cNvPr id="85" name="Straight Connector 34">
              <a:extLst>
                <a:ext uri="{FF2B5EF4-FFF2-40B4-BE49-F238E27FC236}">
                  <a16:creationId xmlns:a16="http://schemas.microsoft.com/office/drawing/2014/main" id="{7CFAAF7B-6C4E-1ED2-E410-B23C7E9CBAF4}"/>
                </a:ext>
              </a:extLst>
            </p:cNvPr>
            <p:cNvCxnSpPr>
              <a:cxnSpLocks/>
            </p:cNvCxnSpPr>
            <p:nvPr/>
          </p:nvCxnSpPr>
          <p:spPr>
            <a:xfrm>
              <a:off x="9125126" y="3088258"/>
              <a:ext cx="0" cy="570647"/>
            </a:xfrm>
            <a:prstGeom prst="line">
              <a:avLst/>
            </a:prstGeom>
            <a:noFill/>
            <a:ln w="6350" cap="flat" cmpd="sng" algn="ctr">
              <a:solidFill>
                <a:srgbClr val="1A2F64"/>
              </a:solidFill>
              <a:prstDash val="solid"/>
              <a:miter lim="800000"/>
            </a:ln>
            <a:effectLst/>
          </p:spPr>
        </p:cxnSp>
        <p:grpSp>
          <p:nvGrpSpPr>
            <p:cNvPr id="86" name="Group 38">
              <a:extLst>
                <a:ext uri="{FF2B5EF4-FFF2-40B4-BE49-F238E27FC236}">
                  <a16:creationId xmlns:a16="http://schemas.microsoft.com/office/drawing/2014/main" id="{7F0CE3FF-89D8-DBC0-8DF7-A55949CD5DDE}"/>
                </a:ext>
              </a:extLst>
            </p:cNvPr>
            <p:cNvGrpSpPr/>
            <p:nvPr/>
          </p:nvGrpSpPr>
          <p:grpSpPr>
            <a:xfrm>
              <a:off x="8661162" y="3252145"/>
              <a:ext cx="367656" cy="253556"/>
              <a:chOff x="10455275" y="1401763"/>
              <a:chExt cx="276225" cy="190500"/>
            </a:xfrm>
            <a:solidFill>
              <a:sysClr val="windowText" lastClr="000000">
                <a:lumMod val="65000"/>
                <a:lumOff val="35000"/>
              </a:sysClr>
            </a:solidFill>
          </p:grpSpPr>
          <p:sp>
            <p:nvSpPr>
              <p:cNvPr id="87" name="Freeform 180">
                <a:extLst>
                  <a:ext uri="{FF2B5EF4-FFF2-40B4-BE49-F238E27FC236}">
                    <a16:creationId xmlns:a16="http://schemas.microsoft.com/office/drawing/2014/main" id="{2CE3F991-F992-4BC2-EF02-6E2097C70B5E}"/>
                  </a:ext>
                </a:extLst>
              </p:cNvPr>
              <p:cNvSpPr>
                <a:spLocks noEditPoints="1"/>
              </p:cNvSpPr>
              <p:nvPr/>
            </p:nvSpPr>
            <p:spPr bwMode="auto">
              <a:xfrm>
                <a:off x="10455275" y="1401763"/>
                <a:ext cx="238125" cy="152400"/>
              </a:xfrm>
              <a:custGeom>
                <a:avLst/>
                <a:gdLst>
                  <a:gd name="T0" fmla="*/ 722 w 752"/>
                  <a:gd name="T1" fmla="*/ 451 h 481"/>
                  <a:gd name="T2" fmla="*/ 31 w 752"/>
                  <a:gd name="T3" fmla="*/ 451 h 481"/>
                  <a:gd name="T4" fmla="*/ 31 w 752"/>
                  <a:gd name="T5" fmla="*/ 30 h 481"/>
                  <a:gd name="T6" fmla="*/ 722 w 752"/>
                  <a:gd name="T7" fmla="*/ 30 h 481"/>
                  <a:gd name="T8" fmla="*/ 722 w 752"/>
                  <a:gd name="T9" fmla="*/ 451 h 481"/>
                  <a:gd name="T10" fmla="*/ 752 w 752"/>
                  <a:gd name="T11" fmla="*/ 0 h 481"/>
                  <a:gd name="T12" fmla="*/ 0 w 752"/>
                  <a:gd name="T13" fmla="*/ 0 h 481"/>
                  <a:gd name="T14" fmla="*/ 0 w 752"/>
                  <a:gd name="T15" fmla="*/ 481 h 481"/>
                  <a:gd name="T16" fmla="*/ 752 w 752"/>
                  <a:gd name="T17" fmla="*/ 481 h 481"/>
                  <a:gd name="T18" fmla="*/ 752 w 752"/>
                  <a:gd name="T19"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2" h="481">
                    <a:moveTo>
                      <a:pt x="722" y="451"/>
                    </a:moveTo>
                    <a:lnTo>
                      <a:pt x="31" y="451"/>
                    </a:lnTo>
                    <a:lnTo>
                      <a:pt x="31" y="30"/>
                    </a:lnTo>
                    <a:lnTo>
                      <a:pt x="722" y="30"/>
                    </a:lnTo>
                    <a:lnTo>
                      <a:pt x="722" y="451"/>
                    </a:lnTo>
                    <a:close/>
                    <a:moveTo>
                      <a:pt x="752" y="0"/>
                    </a:moveTo>
                    <a:lnTo>
                      <a:pt x="0" y="0"/>
                    </a:lnTo>
                    <a:lnTo>
                      <a:pt x="0" y="481"/>
                    </a:lnTo>
                    <a:lnTo>
                      <a:pt x="752" y="481"/>
                    </a:lnTo>
                    <a:lnTo>
                      <a:pt x="752" y="0"/>
                    </a:lnTo>
                    <a:close/>
                  </a:path>
                </a:pathLst>
              </a:custGeom>
              <a:solidFill>
                <a:srgbClr val="1A2F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cs typeface="+mn-ea"/>
                  <a:sym typeface="+mn-lt"/>
                </a:endParaRPr>
              </a:p>
            </p:txBody>
          </p:sp>
          <p:sp>
            <p:nvSpPr>
              <p:cNvPr id="88" name="Freeform 181">
                <a:extLst>
                  <a:ext uri="{FF2B5EF4-FFF2-40B4-BE49-F238E27FC236}">
                    <a16:creationId xmlns:a16="http://schemas.microsoft.com/office/drawing/2014/main" id="{7C5A4BDD-DF3F-108D-1B89-CDEDC8C6B6D4}"/>
                  </a:ext>
                </a:extLst>
              </p:cNvPr>
              <p:cNvSpPr>
                <a:spLocks/>
              </p:cNvSpPr>
              <p:nvPr/>
            </p:nvSpPr>
            <p:spPr bwMode="auto">
              <a:xfrm>
                <a:off x="10474325" y="1420813"/>
                <a:ext cx="238125" cy="152400"/>
              </a:xfrm>
              <a:custGeom>
                <a:avLst/>
                <a:gdLst>
                  <a:gd name="T0" fmla="*/ 751 w 751"/>
                  <a:gd name="T1" fmla="*/ 15 h 481"/>
                  <a:gd name="T2" fmla="*/ 751 w 751"/>
                  <a:gd name="T3" fmla="*/ 11 h 481"/>
                  <a:gd name="T4" fmla="*/ 750 w 751"/>
                  <a:gd name="T5" fmla="*/ 9 h 481"/>
                  <a:gd name="T6" fmla="*/ 749 w 751"/>
                  <a:gd name="T7" fmla="*/ 6 h 481"/>
                  <a:gd name="T8" fmla="*/ 747 w 751"/>
                  <a:gd name="T9" fmla="*/ 4 h 481"/>
                  <a:gd name="T10" fmla="*/ 745 w 751"/>
                  <a:gd name="T11" fmla="*/ 3 h 481"/>
                  <a:gd name="T12" fmla="*/ 742 w 751"/>
                  <a:gd name="T13" fmla="*/ 1 h 481"/>
                  <a:gd name="T14" fmla="*/ 739 w 751"/>
                  <a:gd name="T15" fmla="*/ 0 h 481"/>
                  <a:gd name="T16" fmla="*/ 736 w 751"/>
                  <a:gd name="T17" fmla="*/ 0 h 481"/>
                  <a:gd name="T18" fmla="*/ 734 w 751"/>
                  <a:gd name="T19" fmla="*/ 0 h 481"/>
                  <a:gd name="T20" fmla="*/ 731 w 751"/>
                  <a:gd name="T21" fmla="*/ 1 h 481"/>
                  <a:gd name="T22" fmla="*/ 728 w 751"/>
                  <a:gd name="T23" fmla="*/ 3 h 481"/>
                  <a:gd name="T24" fmla="*/ 725 w 751"/>
                  <a:gd name="T25" fmla="*/ 4 h 481"/>
                  <a:gd name="T26" fmla="*/ 724 w 751"/>
                  <a:gd name="T27" fmla="*/ 6 h 481"/>
                  <a:gd name="T28" fmla="*/ 722 w 751"/>
                  <a:gd name="T29" fmla="*/ 9 h 481"/>
                  <a:gd name="T30" fmla="*/ 722 w 751"/>
                  <a:gd name="T31" fmla="*/ 11 h 481"/>
                  <a:gd name="T32" fmla="*/ 721 w 751"/>
                  <a:gd name="T33" fmla="*/ 15 h 481"/>
                  <a:gd name="T34" fmla="*/ 721 w 751"/>
                  <a:gd name="T35" fmla="*/ 451 h 481"/>
                  <a:gd name="T36" fmla="*/ 15 w 751"/>
                  <a:gd name="T37" fmla="*/ 451 h 481"/>
                  <a:gd name="T38" fmla="*/ 12 w 751"/>
                  <a:gd name="T39" fmla="*/ 451 h 481"/>
                  <a:gd name="T40" fmla="*/ 9 w 751"/>
                  <a:gd name="T41" fmla="*/ 452 h 481"/>
                  <a:gd name="T42" fmla="*/ 6 w 751"/>
                  <a:gd name="T43" fmla="*/ 454 h 481"/>
                  <a:gd name="T44" fmla="*/ 4 w 751"/>
                  <a:gd name="T45" fmla="*/ 455 h 481"/>
                  <a:gd name="T46" fmla="*/ 2 w 751"/>
                  <a:gd name="T47" fmla="*/ 457 h 481"/>
                  <a:gd name="T48" fmla="*/ 1 w 751"/>
                  <a:gd name="T49" fmla="*/ 460 h 481"/>
                  <a:gd name="T50" fmla="*/ 0 w 751"/>
                  <a:gd name="T51" fmla="*/ 462 h 481"/>
                  <a:gd name="T52" fmla="*/ 0 w 751"/>
                  <a:gd name="T53" fmla="*/ 466 h 481"/>
                  <a:gd name="T54" fmla="*/ 0 w 751"/>
                  <a:gd name="T55" fmla="*/ 469 h 481"/>
                  <a:gd name="T56" fmla="*/ 1 w 751"/>
                  <a:gd name="T57" fmla="*/ 472 h 481"/>
                  <a:gd name="T58" fmla="*/ 2 w 751"/>
                  <a:gd name="T59" fmla="*/ 474 h 481"/>
                  <a:gd name="T60" fmla="*/ 4 w 751"/>
                  <a:gd name="T61" fmla="*/ 476 h 481"/>
                  <a:gd name="T62" fmla="*/ 6 w 751"/>
                  <a:gd name="T63" fmla="*/ 478 h 481"/>
                  <a:gd name="T64" fmla="*/ 9 w 751"/>
                  <a:gd name="T65" fmla="*/ 479 h 481"/>
                  <a:gd name="T66" fmla="*/ 12 w 751"/>
                  <a:gd name="T67" fmla="*/ 481 h 481"/>
                  <a:gd name="T68" fmla="*/ 15 w 751"/>
                  <a:gd name="T69" fmla="*/ 481 h 481"/>
                  <a:gd name="T70" fmla="*/ 751 w 751"/>
                  <a:gd name="T71" fmla="*/ 481 h 481"/>
                  <a:gd name="T72" fmla="*/ 751 w 751"/>
                  <a:gd name="T73" fmla="*/ 15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1" h="481">
                    <a:moveTo>
                      <a:pt x="751" y="15"/>
                    </a:moveTo>
                    <a:lnTo>
                      <a:pt x="751" y="11"/>
                    </a:lnTo>
                    <a:lnTo>
                      <a:pt x="750" y="9"/>
                    </a:lnTo>
                    <a:lnTo>
                      <a:pt x="749" y="6"/>
                    </a:lnTo>
                    <a:lnTo>
                      <a:pt x="747" y="4"/>
                    </a:lnTo>
                    <a:lnTo>
                      <a:pt x="745" y="3"/>
                    </a:lnTo>
                    <a:lnTo>
                      <a:pt x="742" y="1"/>
                    </a:lnTo>
                    <a:lnTo>
                      <a:pt x="739" y="0"/>
                    </a:lnTo>
                    <a:lnTo>
                      <a:pt x="736" y="0"/>
                    </a:lnTo>
                    <a:lnTo>
                      <a:pt x="734" y="0"/>
                    </a:lnTo>
                    <a:lnTo>
                      <a:pt x="731" y="1"/>
                    </a:lnTo>
                    <a:lnTo>
                      <a:pt x="728" y="3"/>
                    </a:lnTo>
                    <a:lnTo>
                      <a:pt x="725" y="4"/>
                    </a:lnTo>
                    <a:lnTo>
                      <a:pt x="724" y="6"/>
                    </a:lnTo>
                    <a:lnTo>
                      <a:pt x="722" y="9"/>
                    </a:lnTo>
                    <a:lnTo>
                      <a:pt x="722" y="11"/>
                    </a:lnTo>
                    <a:lnTo>
                      <a:pt x="721" y="15"/>
                    </a:lnTo>
                    <a:lnTo>
                      <a:pt x="721" y="451"/>
                    </a:lnTo>
                    <a:lnTo>
                      <a:pt x="15" y="451"/>
                    </a:lnTo>
                    <a:lnTo>
                      <a:pt x="12" y="451"/>
                    </a:lnTo>
                    <a:lnTo>
                      <a:pt x="9" y="452"/>
                    </a:lnTo>
                    <a:lnTo>
                      <a:pt x="6" y="454"/>
                    </a:lnTo>
                    <a:lnTo>
                      <a:pt x="4" y="455"/>
                    </a:lnTo>
                    <a:lnTo>
                      <a:pt x="2" y="457"/>
                    </a:lnTo>
                    <a:lnTo>
                      <a:pt x="1" y="460"/>
                    </a:lnTo>
                    <a:lnTo>
                      <a:pt x="0" y="462"/>
                    </a:lnTo>
                    <a:lnTo>
                      <a:pt x="0" y="466"/>
                    </a:lnTo>
                    <a:lnTo>
                      <a:pt x="0" y="469"/>
                    </a:lnTo>
                    <a:lnTo>
                      <a:pt x="1" y="472"/>
                    </a:lnTo>
                    <a:lnTo>
                      <a:pt x="2" y="474"/>
                    </a:lnTo>
                    <a:lnTo>
                      <a:pt x="4" y="476"/>
                    </a:lnTo>
                    <a:lnTo>
                      <a:pt x="6" y="478"/>
                    </a:lnTo>
                    <a:lnTo>
                      <a:pt x="9" y="479"/>
                    </a:lnTo>
                    <a:lnTo>
                      <a:pt x="12" y="481"/>
                    </a:lnTo>
                    <a:lnTo>
                      <a:pt x="15" y="481"/>
                    </a:lnTo>
                    <a:lnTo>
                      <a:pt x="751" y="481"/>
                    </a:lnTo>
                    <a:lnTo>
                      <a:pt x="751" y="15"/>
                    </a:lnTo>
                    <a:close/>
                  </a:path>
                </a:pathLst>
              </a:custGeom>
              <a:solidFill>
                <a:srgbClr val="1A2F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cs typeface="+mn-ea"/>
                  <a:sym typeface="+mn-lt"/>
                </a:endParaRPr>
              </a:p>
            </p:txBody>
          </p:sp>
          <p:sp>
            <p:nvSpPr>
              <p:cNvPr id="89" name="Freeform 182">
                <a:extLst>
                  <a:ext uri="{FF2B5EF4-FFF2-40B4-BE49-F238E27FC236}">
                    <a16:creationId xmlns:a16="http://schemas.microsoft.com/office/drawing/2014/main" id="{5A371832-8D1C-6E67-FEFE-60666D0FA61B}"/>
                  </a:ext>
                </a:extLst>
              </p:cNvPr>
              <p:cNvSpPr>
                <a:spLocks/>
              </p:cNvSpPr>
              <p:nvPr/>
            </p:nvSpPr>
            <p:spPr bwMode="auto">
              <a:xfrm>
                <a:off x="10493375" y="1439863"/>
                <a:ext cx="238125" cy="152400"/>
              </a:xfrm>
              <a:custGeom>
                <a:avLst/>
                <a:gdLst>
                  <a:gd name="T0" fmla="*/ 736 w 752"/>
                  <a:gd name="T1" fmla="*/ 0 h 480"/>
                  <a:gd name="T2" fmla="*/ 734 w 752"/>
                  <a:gd name="T3" fmla="*/ 1 h 480"/>
                  <a:gd name="T4" fmla="*/ 731 w 752"/>
                  <a:gd name="T5" fmla="*/ 1 h 480"/>
                  <a:gd name="T6" fmla="*/ 728 w 752"/>
                  <a:gd name="T7" fmla="*/ 3 h 480"/>
                  <a:gd name="T8" fmla="*/ 726 w 752"/>
                  <a:gd name="T9" fmla="*/ 4 h 480"/>
                  <a:gd name="T10" fmla="*/ 724 w 752"/>
                  <a:gd name="T11" fmla="*/ 7 h 480"/>
                  <a:gd name="T12" fmla="*/ 723 w 752"/>
                  <a:gd name="T13" fmla="*/ 9 h 480"/>
                  <a:gd name="T14" fmla="*/ 722 w 752"/>
                  <a:gd name="T15" fmla="*/ 12 h 480"/>
                  <a:gd name="T16" fmla="*/ 721 w 752"/>
                  <a:gd name="T17" fmla="*/ 15 h 480"/>
                  <a:gd name="T18" fmla="*/ 721 w 752"/>
                  <a:gd name="T19" fmla="*/ 451 h 480"/>
                  <a:gd name="T20" fmla="*/ 15 w 752"/>
                  <a:gd name="T21" fmla="*/ 451 h 480"/>
                  <a:gd name="T22" fmla="*/ 12 w 752"/>
                  <a:gd name="T23" fmla="*/ 452 h 480"/>
                  <a:gd name="T24" fmla="*/ 9 w 752"/>
                  <a:gd name="T25" fmla="*/ 452 h 480"/>
                  <a:gd name="T26" fmla="*/ 6 w 752"/>
                  <a:gd name="T27" fmla="*/ 454 h 480"/>
                  <a:gd name="T28" fmla="*/ 4 w 752"/>
                  <a:gd name="T29" fmla="*/ 455 h 480"/>
                  <a:gd name="T30" fmla="*/ 2 w 752"/>
                  <a:gd name="T31" fmla="*/ 458 h 480"/>
                  <a:gd name="T32" fmla="*/ 1 w 752"/>
                  <a:gd name="T33" fmla="*/ 460 h 480"/>
                  <a:gd name="T34" fmla="*/ 0 w 752"/>
                  <a:gd name="T35" fmla="*/ 463 h 480"/>
                  <a:gd name="T36" fmla="*/ 0 w 752"/>
                  <a:gd name="T37" fmla="*/ 465 h 480"/>
                  <a:gd name="T38" fmla="*/ 0 w 752"/>
                  <a:gd name="T39" fmla="*/ 469 h 480"/>
                  <a:gd name="T40" fmla="*/ 1 w 752"/>
                  <a:gd name="T41" fmla="*/ 472 h 480"/>
                  <a:gd name="T42" fmla="*/ 2 w 752"/>
                  <a:gd name="T43" fmla="*/ 474 h 480"/>
                  <a:gd name="T44" fmla="*/ 4 w 752"/>
                  <a:gd name="T45" fmla="*/ 476 h 480"/>
                  <a:gd name="T46" fmla="*/ 6 w 752"/>
                  <a:gd name="T47" fmla="*/ 478 h 480"/>
                  <a:gd name="T48" fmla="*/ 9 w 752"/>
                  <a:gd name="T49" fmla="*/ 479 h 480"/>
                  <a:gd name="T50" fmla="*/ 12 w 752"/>
                  <a:gd name="T51" fmla="*/ 480 h 480"/>
                  <a:gd name="T52" fmla="*/ 15 w 752"/>
                  <a:gd name="T53" fmla="*/ 480 h 480"/>
                  <a:gd name="T54" fmla="*/ 752 w 752"/>
                  <a:gd name="T55" fmla="*/ 480 h 480"/>
                  <a:gd name="T56" fmla="*/ 752 w 752"/>
                  <a:gd name="T57" fmla="*/ 15 h 480"/>
                  <a:gd name="T58" fmla="*/ 751 w 752"/>
                  <a:gd name="T59" fmla="*/ 11 h 480"/>
                  <a:gd name="T60" fmla="*/ 750 w 752"/>
                  <a:gd name="T61" fmla="*/ 9 h 480"/>
                  <a:gd name="T62" fmla="*/ 749 w 752"/>
                  <a:gd name="T63" fmla="*/ 6 h 480"/>
                  <a:gd name="T64" fmla="*/ 747 w 752"/>
                  <a:gd name="T65" fmla="*/ 4 h 480"/>
                  <a:gd name="T66" fmla="*/ 745 w 752"/>
                  <a:gd name="T67" fmla="*/ 3 h 480"/>
                  <a:gd name="T68" fmla="*/ 742 w 752"/>
                  <a:gd name="T69" fmla="*/ 1 h 480"/>
                  <a:gd name="T70" fmla="*/ 739 w 752"/>
                  <a:gd name="T71" fmla="*/ 1 h 480"/>
                  <a:gd name="T72" fmla="*/ 736 w 752"/>
                  <a:gd name="T73"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2" h="480">
                    <a:moveTo>
                      <a:pt x="736" y="0"/>
                    </a:moveTo>
                    <a:lnTo>
                      <a:pt x="734" y="1"/>
                    </a:lnTo>
                    <a:lnTo>
                      <a:pt x="731" y="1"/>
                    </a:lnTo>
                    <a:lnTo>
                      <a:pt x="728" y="3"/>
                    </a:lnTo>
                    <a:lnTo>
                      <a:pt x="726" y="4"/>
                    </a:lnTo>
                    <a:lnTo>
                      <a:pt x="724" y="7"/>
                    </a:lnTo>
                    <a:lnTo>
                      <a:pt x="723" y="9"/>
                    </a:lnTo>
                    <a:lnTo>
                      <a:pt x="722" y="12"/>
                    </a:lnTo>
                    <a:lnTo>
                      <a:pt x="721" y="15"/>
                    </a:lnTo>
                    <a:lnTo>
                      <a:pt x="721" y="451"/>
                    </a:lnTo>
                    <a:lnTo>
                      <a:pt x="15" y="451"/>
                    </a:lnTo>
                    <a:lnTo>
                      <a:pt x="12" y="452"/>
                    </a:lnTo>
                    <a:lnTo>
                      <a:pt x="9" y="452"/>
                    </a:lnTo>
                    <a:lnTo>
                      <a:pt x="6" y="454"/>
                    </a:lnTo>
                    <a:lnTo>
                      <a:pt x="4" y="455"/>
                    </a:lnTo>
                    <a:lnTo>
                      <a:pt x="2" y="458"/>
                    </a:lnTo>
                    <a:lnTo>
                      <a:pt x="1" y="460"/>
                    </a:lnTo>
                    <a:lnTo>
                      <a:pt x="0" y="463"/>
                    </a:lnTo>
                    <a:lnTo>
                      <a:pt x="0" y="465"/>
                    </a:lnTo>
                    <a:lnTo>
                      <a:pt x="0" y="469"/>
                    </a:lnTo>
                    <a:lnTo>
                      <a:pt x="1" y="472"/>
                    </a:lnTo>
                    <a:lnTo>
                      <a:pt x="2" y="474"/>
                    </a:lnTo>
                    <a:lnTo>
                      <a:pt x="4" y="476"/>
                    </a:lnTo>
                    <a:lnTo>
                      <a:pt x="6" y="478"/>
                    </a:lnTo>
                    <a:lnTo>
                      <a:pt x="9" y="479"/>
                    </a:lnTo>
                    <a:lnTo>
                      <a:pt x="12" y="480"/>
                    </a:lnTo>
                    <a:lnTo>
                      <a:pt x="15" y="480"/>
                    </a:lnTo>
                    <a:lnTo>
                      <a:pt x="752" y="480"/>
                    </a:lnTo>
                    <a:lnTo>
                      <a:pt x="752" y="15"/>
                    </a:lnTo>
                    <a:lnTo>
                      <a:pt x="751" y="11"/>
                    </a:lnTo>
                    <a:lnTo>
                      <a:pt x="750" y="9"/>
                    </a:lnTo>
                    <a:lnTo>
                      <a:pt x="749" y="6"/>
                    </a:lnTo>
                    <a:lnTo>
                      <a:pt x="747" y="4"/>
                    </a:lnTo>
                    <a:lnTo>
                      <a:pt x="745" y="3"/>
                    </a:lnTo>
                    <a:lnTo>
                      <a:pt x="742" y="1"/>
                    </a:lnTo>
                    <a:lnTo>
                      <a:pt x="739" y="1"/>
                    </a:lnTo>
                    <a:lnTo>
                      <a:pt x="736" y="0"/>
                    </a:lnTo>
                    <a:close/>
                  </a:path>
                </a:pathLst>
              </a:custGeom>
              <a:solidFill>
                <a:srgbClr val="1A2F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solidFill>
                  <a:effectLst/>
                  <a:uLnTx/>
                  <a:uFillTx/>
                  <a:cs typeface="+mn-ea"/>
                  <a:sym typeface="+mn-lt"/>
                </a:endParaRPr>
              </a:p>
            </p:txBody>
          </p:sp>
          <p:sp>
            <p:nvSpPr>
              <p:cNvPr id="90" name="Freeform 183">
                <a:extLst>
                  <a:ext uri="{FF2B5EF4-FFF2-40B4-BE49-F238E27FC236}">
                    <a16:creationId xmlns:a16="http://schemas.microsoft.com/office/drawing/2014/main" id="{3F5E7B4A-426D-169D-3012-BDA10832DA08}"/>
                  </a:ext>
                </a:extLst>
              </p:cNvPr>
              <p:cNvSpPr>
                <a:spLocks/>
              </p:cNvSpPr>
              <p:nvPr/>
            </p:nvSpPr>
            <p:spPr bwMode="auto">
              <a:xfrm>
                <a:off x="10483850" y="1516063"/>
                <a:ext cx="38100" cy="9525"/>
              </a:xfrm>
              <a:custGeom>
                <a:avLst/>
                <a:gdLst>
                  <a:gd name="T0" fmla="*/ 15 w 120"/>
                  <a:gd name="T1" fmla="*/ 30 h 30"/>
                  <a:gd name="T2" fmla="*/ 105 w 120"/>
                  <a:gd name="T3" fmla="*/ 30 h 30"/>
                  <a:gd name="T4" fmla="*/ 108 w 120"/>
                  <a:gd name="T5" fmla="*/ 30 h 30"/>
                  <a:gd name="T6" fmla="*/ 110 w 120"/>
                  <a:gd name="T7" fmla="*/ 28 h 30"/>
                  <a:gd name="T8" fmla="*/ 114 w 120"/>
                  <a:gd name="T9" fmla="*/ 27 h 30"/>
                  <a:gd name="T10" fmla="*/ 116 w 120"/>
                  <a:gd name="T11" fmla="*/ 25 h 30"/>
                  <a:gd name="T12" fmla="*/ 118 w 120"/>
                  <a:gd name="T13" fmla="*/ 23 h 30"/>
                  <a:gd name="T14" fmla="*/ 119 w 120"/>
                  <a:gd name="T15" fmla="*/ 20 h 30"/>
                  <a:gd name="T16" fmla="*/ 120 w 120"/>
                  <a:gd name="T17" fmla="*/ 18 h 30"/>
                  <a:gd name="T18" fmla="*/ 120 w 120"/>
                  <a:gd name="T19" fmla="*/ 15 h 30"/>
                  <a:gd name="T20" fmla="*/ 120 w 120"/>
                  <a:gd name="T21" fmla="*/ 11 h 30"/>
                  <a:gd name="T22" fmla="*/ 119 w 120"/>
                  <a:gd name="T23" fmla="*/ 8 h 30"/>
                  <a:gd name="T24" fmla="*/ 118 w 120"/>
                  <a:gd name="T25" fmla="*/ 6 h 30"/>
                  <a:gd name="T26" fmla="*/ 116 w 120"/>
                  <a:gd name="T27" fmla="*/ 4 h 30"/>
                  <a:gd name="T28" fmla="*/ 114 w 120"/>
                  <a:gd name="T29" fmla="*/ 2 h 30"/>
                  <a:gd name="T30" fmla="*/ 110 w 120"/>
                  <a:gd name="T31" fmla="*/ 1 h 30"/>
                  <a:gd name="T32" fmla="*/ 108 w 120"/>
                  <a:gd name="T33" fmla="*/ 0 h 30"/>
                  <a:gd name="T34" fmla="*/ 105 w 120"/>
                  <a:gd name="T35" fmla="*/ 0 h 30"/>
                  <a:gd name="T36" fmla="*/ 15 w 120"/>
                  <a:gd name="T37" fmla="*/ 0 h 30"/>
                  <a:gd name="T38" fmla="*/ 12 w 120"/>
                  <a:gd name="T39" fmla="*/ 0 h 30"/>
                  <a:gd name="T40" fmla="*/ 9 w 120"/>
                  <a:gd name="T41" fmla="*/ 1 h 30"/>
                  <a:gd name="T42" fmla="*/ 6 w 120"/>
                  <a:gd name="T43" fmla="*/ 2 h 30"/>
                  <a:gd name="T44" fmla="*/ 4 w 120"/>
                  <a:gd name="T45" fmla="*/ 4 h 30"/>
                  <a:gd name="T46" fmla="*/ 2 w 120"/>
                  <a:gd name="T47" fmla="*/ 6 h 30"/>
                  <a:gd name="T48" fmla="*/ 1 w 120"/>
                  <a:gd name="T49" fmla="*/ 8 h 30"/>
                  <a:gd name="T50" fmla="*/ 0 w 120"/>
                  <a:gd name="T51" fmla="*/ 11 h 30"/>
                  <a:gd name="T52" fmla="*/ 0 w 120"/>
                  <a:gd name="T53" fmla="*/ 15 h 30"/>
                  <a:gd name="T54" fmla="*/ 0 w 120"/>
                  <a:gd name="T55" fmla="*/ 18 h 30"/>
                  <a:gd name="T56" fmla="*/ 1 w 120"/>
                  <a:gd name="T57" fmla="*/ 20 h 30"/>
                  <a:gd name="T58" fmla="*/ 2 w 120"/>
                  <a:gd name="T59" fmla="*/ 23 h 30"/>
                  <a:gd name="T60" fmla="*/ 4 w 120"/>
                  <a:gd name="T61" fmla="*/ 25 h 30"/>
                  <a:gd name="T62" fmla="*/ 6 w 120"/>
                  <a:gd name="T63" fmla="*/ 27 h 30"/>
                  <a:gd name="T64" fmla="*/ 9 w 120"/>
                  <a:gd name="T65" fmla="*/ 28 h 30"/>
                  <a:gd name="T66" fmla="*/ 12 w 120"/>
                  <a:gd name="T67" fmla="*/ 30 h 30"/>
                  <a:gd name="T68" fmla="*/ 15 w 120"/>
                  <a:gd name="T6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0" h="30">
                    <a:moveTo>
                      <a:pt x="15" y="30"/>
                    </a:moveTo>
                    <a:lnTo>
                      <a:pt x="105" y="30"/>
                    </a:lnTo>
                    <a:lnTo>
                      <a:pt x="108" y="30"/>
                    </a:lnTo>
                    <a:lnTo>
                      <a:pt x="110" y="28"/>
                    </a:lnTo>
                    <a:lnTo>
                      <a:pt x="114" y="27"/>
                    </a:lnTo>
                    <a:lnTo>
                      <a:pt x="116" y="25"/>
                    </a:lnTo>
                    <a:lnTo>
                      <a:pt x="118" y="23"/>
                    </a:lnTo>
                    <a:lnTo>
                      <a:pt x="119" y="20"/>
                    </a:lnTo>
                    <a:lnTo>
                      <a:pt x="120" y="18"/>
                    </a:lnTo>
                    <a:lnTo>
                      <a:pt x="120" y="15"/>
                    </a:lnTo>
                    <a:lnTo>
                      <a:pt x="120" y="11"/>
                    </a:lnTo>
                    <a:lnTo>
                      <a:pt x="119" y="8"/>
                    </a:lnTo>
                    <a:lnTo>
                      <a:pt x="118" y="6"/>
                    </a:lnTo>
                    <a:lnTo>
                      <a:pt x="116" y="4"/>
                    </a:lnTo>
                    <a:lnTo>
                      <a:pt x="114" y="2"/>
                    </a:lnTo>
                    <a:lnTo>
                      <a:pt x="110" y="1"/>
                    </a:lnTo>
                    <a:lnTo>
                      <a:pt x="108" y="0"/>
                    </a:lnTo>
                    <a:lnTo>
                      <a:pt x="105" y="0"/>
                    </a:lnTo>
                    <a:lnTo>
                      <a:pt x="15" y="0"/>
                    </a:lnTo>
                    <a:lnTo>
                      <a:pt x="12" y="0"/>
                    </a:lnTo>
                    <a:lnTo>
                      <a:pt x="9" y="1"/>
                    </a:lnTo>
                    <a:lnTo>
                      <a:pt x="6" y="2"/>
                    </a:lnTo>
                    <a:lnTo>
                      <a:pt x="4" y="4"/>
                    </a:lnTo>
                    <a:lnTo>
                      <a:pt x="2" y="6"/>
                    </a:lnTo>
                    <a:lnTo>
                      <a:pt x="1" y="8"/>
                    </a:lnTo>
                    <a:lnTo>
                      <a:pt x="0" y="11"/>
                    </a:lnTo>
                    <a:lnTo>
                      <a:pt x="0" y="15"/>
                    </a:lnTo>
                    <a:lnTo>
                      <a:pt x="0" y="18"/>
                    </a:lnTo>
                    <a:lnTo>
                      <a:pt x="1" y="20"/>
                    </a:lnTo>
                    <a:lnTo>
                      <a:pt x="2" y="23"/>
                    </a:lnTo>
                    <a:lnTo>
                      <a:pt x="4" y="25"/>
                    </a:lnTo>
                    <a:lnTo>
                      <a:pt x="6" y="27"/>
                    </a:lnTo>
                    <a:lnTo>
                      <a:pt x="9" y="28"/>
                    </a:lnTo>
                    <a:lnTo>
                      <a:pt x="12" y="30"/>
                    </a:lnTo>
                    <a:lnTo>
                      <a:pt x="15"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cs typeface="+mn-ea"/>
                  <a:sym typeface="+mn-lt"/>
                </a:endParaRPr>
              </a:p>
            </p:txBody>
          </p:sp>
          <p:sp>
            <p:nvSpPr>
              <p:cNvPr id="91" name="Freeform 184">
                <a:extLst>
                  <a:ext uri="{FF2B5EF4-FFF2-40B4-BE49-F238E27FC236}">
                    <a16:creationId xmlns:a16="http://schemas.microsoft.com/office/drawing/2014/main" id="{7E184BDE-9ECB-589D-12A3-C450E95FAFAC}"/>
                  </a:ext>
                </a:extLst>
              </p:cNvPr>
              <p:cNvSpPr>
                <a:spLocks/>
              </p:cNvSpPr>
              <p:nvPr/>
            </p:nvSpPr>
            <p:spPr bwMode="auto">
              <a:xfrm>
                <a:off x="10626725" y="1430338"/>
                <a:ext cx="38100" cy="9525"/>
              </a:xfrm>
              <a:custGeom>
                <a:avLst/>
                <a:gdLst>
                  <a:gd name="T0" fmla="*/ 15 w 120"/>
                  <a:gd name="T1" fmla="*/ 30 h 30"/>
                  <a:gd name="T2" fmla="*/ 105 w 120"/>
                  <a:gd name="T3" fmla="*/ 30 h 30"/>
                  <a:gd name="T4" fmla="*/ 108 w 120"/>
                  <a:gd name="T5" fmla="*/ 30 h 30"/>
                  <a:gd name="T6" fmla="*/ 110 w 120"/>
                  <a:gd name="T7" fmla="*/ 28 h 30"/>
                  <a:gd name="T8" fmla="*/ 114 w 120"/>
                  <a:gd name="T9" fmla="*/ 27 h 30"/>
                  <a:gd name="T10" fmla="*/ 116 w 120"/>
                  <a:gd name="T11" fmla="*/ 25 h 30"/>
                  <a:gd name="T12" fmla="*/ 118 w 120"/>
                  <a:gd name="T13" fmla="*/ 23 h 30"/>
                  <a:gd name="T14" fmla="*/ 119 w 120"/>
                  <a:gd name="T15" fmla="*/ 21 h 30"/>
                  <a:gd name="T16" fmla="*/ 120 w 120"/>
                  <a:gd name="T17" fmla="*/ 18 h 30"/>
                  <a:gd name="T18" fmla="*/ 120 w 120"/>
                  <a:gd name="T19" fmla="*/ 15 h 30"/>
                  <a:gd name="T20" fmla="*/ 120 w 120"/>
                  <a:gd name="T21" fmla="*/ 11 h 30"/>
                  <a:gd name="T22" fmla="*/ 119 w 120"/>
                  <a:gd name="T23" fmla="*/ 9 h 30"/>
                  <a:gd name="T24" fmla="*/ 118 w 120"/>
                  <a:gd name="T25" fmla="*/ 6 h 30"/>
                  <a:gd name="T26" fmla="*/ 116 w 120"/>
                  <a:gd name="T27" fmla="*/ 4 h 30"/>
                  <a:gd name="T28" fmla="*/ 114 w 120"/>
                  <a:gd name="T29" fmla="*/ 3 h 30"/>
                  <a:gd name="T30" fmla="*/ 110 w 120"/>
                  <a:gd name="T31" fmla="*/ 1 h 30"/>
                  <a:gd name="T32" fmla="*/ 108 w 120"/>
                  <a:gd name="T33" fmla="*/ 1 h 30"/>
                  <a:gd name="T34" fmla="*/ 105 w 120"/>
                  <a:gd name="T35" fmla="*/ 0 h 30"/>
                  <a:gd name="T36" fmla="*/ 15 w 120"/>
                  <a:gd name="T37" fmla="*/ 0 h 30"/>
                  <a:gd name="T38" fmla="*/ 12 w 120"/>
                  <a:gd name="T39" fmla="*/ 0 h 30"/>
                  <a:gd name="T40" fmla="*/ 9 w 120"/>
                  <a:gd name="T41" fmla="*/ 1 h 30"/>
                  <a:gd name="T42" fmla="*/ 6 w 120"/>
                  <a:gd name="T43" fmla="*/ 3 h 30"/>
                  <a:gd name="T44" fmla="*/ 4 w 120"/>
                  <a:gd name="T45" fmla="*/ 4 h 30"/>
                  <a:gd name="T46" fmla="*/ 2 w 120"/>
                  <a:gd name="T47" fmla="*/ 6 h 30"/>
                  <a:gd name="T48" fmla="*/ 1 w 120"/>
                  <a:gd name="T49" fmla="*/ 9 h 30"/>
                  <a:gd name="T50" fmla="*/ 0 w 120"/>
                  <a:gd name="T51" fmla="*/ 11 h 30"/>
                  <a:gd name="T52" fmla="*/ 0 w 120"/>
                  <a:gd name="T53" fmla="*/ 15 h 30"/>
                  <a:gd name="T54" fmla="*/ 0 w 120"/>
                  <a:gd name="T55" fmla="*/ 18 h 30"/>
                  <a:gd name="T56" fmla="*/ 1 w 120"/>
                  <a:gd name="T57" fmla="*/ 21 h 30"/>
                  <a:gd name="T58" fmla="*/ 2 w 120"/>
                  <a:gd name="T59" fmla="*/ 23 h 30"/>
                  <a:gd name="T60" fmla="*/ 4 w 120"/>
                  <a:gd name="T61" fmla="*/ 25 h 30"/>
                  <a:gd name="T62" fmla="*/ 6 w 120"/>
                  <a:gd name="T63" fmla="*/ 27 h 30"/>
                  <a:gd name="T64" fmla="*/ 9 w 120"/>
                  <a:gd name="T65" fmla="*/ 28 h 30"/>
                  <a:gd name="T66" fmla="*/ 12 w 120"/>
                  <a:gd name="T67" fmla="*/ 30 h 30"/>
                  <a:gd name="T68" fmla="*/ 15 w 120"/>
                  <a:gd name="T6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0" h="30">
                    <a:moveTo>
                      <a:pt x="15" y="30"/>
                    </a:moveTo>
                    <a:lnTo>
                      <a:pt x="105" y="30"/>
                    </a:lnTo>
                    <a:lnTo>
                      <a:pt x="108" y="30"/>
                    </a:lnTo>
                    <a:lnTo>
                      <a:pt x="110" y="28"/>
                    </a:lnTo>
                    <a:lnTo>
                      <a:pt x="114" y="27"/>
                    </a:lnTo>
                    <a:lnTo>
                      <a:pt x="116" y="25"/>
                    </a:lnTo>
                    <a:lnTo>
                      <a:pt x="118" y="23"/>
                    </a:lnTo>
                    <a:lnTo>
                      <a:pt x="119" y="21"/>
                    </a:lnTo>
                    <a:lnTo>
                      <a:pt x="120" y="18"/>
                    </a:lnTo>
                    <a:lnTo>
                      <a:pt x="120" y="15"/>
                    </a:lnTo>
                    <a:lnTo>
                      <a:pt x="120" y="11"/>
                    </a:lnTo>
                    <a:lnTo>
                      <a:pt x="119" y="9"/>
                    </a:lnTo>
                    <a:lnTo>
                      <a:pt x="118" y="6"/>
                    </a:lnTo>
                    <a:lnTo>
                      <a:pt x="116" y="4"/>
                    </a:lnTo>
                    <a:lnTo>
                      <a:pt x="114" y="3"/>
                    </a:lnTo>
                    <a:lnTo>
                      <a:pt x="110" y="1"/>
                    </a:lnTo>
                    <a:lnTo>
                      <a:pt x="108" y="1"/>
                    </a:lnTo>
                    <a:lnTo>
                      <a:pt x="105" y="0"/>
                    </a:lnTo>
                    <a:lnTo>
                      <a:pt x="15" y="0"/>
                    </a:lnTo>
                    <a:lnTo>
                      <a:pt x="12" y="0"/>
                    </a:lnTo>
                    <a:lnTo>
                      <a:pt x="9" y="1"/>
                    </a:lnTo>
                    <a:lnTo>
                      <a:pt x="6" y="3"/>
                    </a:lnTo>
                    <a:lnTo>
                      <a:pt x="4" y="4"/>
                    </a:lnTo>
                    <a:lnTo>
                      <a:pt x="2" y="6"/>
                    </a:lnTo>
                    <a:lnTo>
                      <a:pt x="1" y="9"/>
                    </a:lnTo>
                    <a:lnTo>
                      <a:pt x="0" y="11"/>
                    </a:lnTo>
                    <a:lnTo>
                      <a:pt x="0" y="15"/>
                    </a:lnTo>
                    <a:lnTo>
                      <a:pt x="0" y="18"/>
                    </a:lnTo>
                    <a:lnTo>
                      <a:pt x="1" y="21"/>
                    </a:lnTo>
                    <a:lnTo>
                      <a:pt x="2" y="23"/>
                    </a:lnTo>
                    <a:lnTo>
                      <a:pt x="4" y="25"/>
                    </a:lnTo>
                    <a:lnTo>
                      <a:pt x="6" y="27"/>
                    </a:lnTo>
                    <a:lnTo>
                      <a:pt x="9" y="28"/>
                    </a:lnTo>
                    <a:lnTo>
                      <a:pt x="12" y="30"/>
                    </a:lnTo>
                    <a:lnTo>
                      <a:pt x="15"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cs typeface="+mn-ea"/>
                  <a:sym typeface="+mn-lt"/>
                </a:endParaRPr>
              </a:p>
            </p:txBody>
          </p:sp>
          <p:sp>
            <p:nvSpPr>
              <p:cNvPr id="92" name="Freeform 185">
                <a:extLst>
                  <a:ext uri="{FF2B5EF4-FFF2-40B4-BE49-F238E27FC236}">
                    <a16:creationId xmlns:a16="http://schemas.microsoft.com/office/drawing/2014/main" id="{B02484E3-75AB-227E-27DD-118ECB5A3DA1}"/>
                  </a:ext>
                </a:extLst>
              </p:cNvPr>
              <p:cNvSpPr>
                <a:spLocks noEditPoints="1"/>
              </p:cNvSpPr>
              <p:nvPr/>
            </p:nvSpPr>
            <p:spPr bwMode="auto">
              <a:xfrm>
                <a:off x="10531475" y="1435100"/>
                <a:ext cx="85725" cy="85725"/>
              </a:xfrm>
              <a:custGeom>
                <a:avLst/>
                <a:gdLst>
                  <a:gd name="T0" fmla="*/ 156 w 271"/>
                  <a:gd name="T1" fmla="*/ 32 h 271"/>
                  <a:gd name="T2" fmla="*/ 185 w 271"/>
                  <a:gd name="T3" fmla="*/ 42 h 271"/>
                  <a:gd name="T4" fmla="*/ 210 w 271"/>
                  <a:gd name="T5" fmla="*/ 61 h 271"/>
                  <a:gd name="T6" fmla="*/ 228 w 271"/>
                  <a:gd name="T7" fmla="*/ 85 h 271"/>
                  <a:gd name="T8" fmla="*/ 239 w 271"/>
                  <a:gd name="T9" fmla="*/ 114 h 271"/>
                  <a:gd name="T10" fmla="*/ 240 w 271"/>
                  <a:gd name="T11" fmla="*/ 146 h 271"/>
                  <a:gd name="T12" fmla="*/ 232 w 271"/>
                  <a:gd name="T13" fmla="*/ 176 h 271"/>
                  <a:gd name="T14" fmla="*/ 216 w 271"/>
                  <a:gd name="T15" fmla="*/ 202 h 271"/>
                  <a:gd name="T16" fmla="*/ 194 w 271"/>
                  <a:gd name="T17" fmla="*/ 222 h 271"/>
                  <a:gd name="T18" fmla="*/ 167 w 271"/>
                  <a:gd name="T19" fmla="*/ 235 h 271"/>
                  <a:gd name="T20" fmla="*/ 135 w 271"/>
                  <a:gd name="T21" fmla="*/ 241 h 271"/>
                  <a:gd name="T22" fmla="*/ 104 w 271"/>
                  <a:gd name="T23" fmla="*/ 235 h 271"/>
                  <a:gd name="T24" fmla="*/ 76 w 271"/>
                  <a:gd name="T25" fmla="*/ 222 h 271"/>
                  <a:gd name="T26" fmla="*/ 55 w 271"/>
                  <a:gd name="T27" fmla="*/ 202 h 271"/>
                  <a:gd name="T28" fmla="*/ 39 w 271"/>
                  <a:gd name="T29" fmla="*/ 176 h 271"/>
                  <a:gd name="T30" fmla="*/ 31 w 271"/>
                  <a:gd name="T31" fmla="*/ 146 h 271"/>
                  <a:gd name="T32" fmla="*/ 32 w 271"/>
                  <a:gd name="T33" fmla="*/ 114 h 271"/>
                  <a:gd name="T34" fmla="*/ 43 w 271"/>
                  <a:gd name="T35" fmla="*/ 85 h 271"/>
                  <a:gd name="T36" fmla="*/ 61 w 271"/>
                  <a:gd name="T37" fmla="*/ 61 h 271"/>
                  <a:gd name="T38" fmla="*/ 86 w 271"/>
                  <a:gd name="T39" fmla="*/ 42 h 271"/>
                  <a:gd name="T40" fmla="*/ 115 w 271"/>
                  <a:gd name="T41" fmla="*/ 32 h 271"/>
                  <a:gd name="T42" fmla="*/ 135 w 271"/>
                  <a:gd name="T43" fmla="*/ 271 h 271"/>
                  <a:gd name="T44" fmla="*/ 176 w 271"/>
                  <a:gd name="T45" fmla="*/ 264 h 271"/>
                  <a:gd name="T46" fmla="*/ 211 w 271"/>
                  <a:gd name="T47" fmla="*/ 247 h 271"/>
                  <a:gd name="T48" fmla="*/ 240 w 271"/>
                  <a:gd name="T49" fmla="*/ 221 h 271"/>
                  <a:gd name="T50" fmla="*/ 260 w 271"/>
                  <a:gd name="T51" fmla="*/ 188 h 271"/>
                  <a:gd name="T52" fmla="*/ 270 w 271"/>
                  <a:gd name="T53" fmla="*/ 148 h 271"/>
                  <a:gd name="T54" fmla="*/ 268 w 271"/>
                  <a:gd name="T55" fmla="*/ 108 h 271"/>
                  <a:gd name="T56" fmla="*/ 254 w 271"/>
                  <a:gd name="T57" fmla="*/ 70 h 271"/>
                  <a:gd name="T58" fmla="*/ 231 w 271"/>
                  <a:gd name="T59" fmla="*/ 39 h 271"/>
                  <a:gd name="T60" fmla="*/ 199 w 271"/>
                  <a:gd name="T61" fmla="*/ 17 h 271"/>
                  <a:gd name="T62" fmla="*/ 163 w 271"/>
                  <a:gd name="T63" fmla="*/ 3 h 271"/>
                  <a:gd name="T64" fmla="*/ 121 w 271"/>
                  <a:gd name="T65" fmla="*/ 1 h 271"/>
                  <a:gd name="T66" fmla="*/ 82 w 271"/>
                  <a:gd name="T67" fmla="*/ 10 h 271"/>
                  <a:gd name="T68" fmla="*/ 49 w 271"/>
                  <a:gd name="T69" fmla="*/ 31 h 271"/>
                  <a:gd name="T70" fmla="*/ 24 w 271"/>
                  <a:gd name="T71" fmla="*/ 60 h 271"/>
                  <a:gd name="T72" fmla="*/ 6 w 271"/>
                  <a:gd name="T73" fmla="*/ 95 h 271"/>
                  <a:gd name="T74" fmla="*/ 0 w 271"/>
                  <a:gd name="T75" fmla="*/ 136 h 271"/>
                  <a:gd name="T76" fmla="*/ 6 w 271"/>
                  <a:gd name="T77" fmla="*/ 175 h 271"/>
                  <a:gd name="T78" fmla="*/ 24 w 271"/>
                  <a:gd name="T79" fmla="*/ 211 h 271"/>
                  <a:gd name="T80" fmla="*/ 49 w 271"/>
                  <a:gd name="T81" fmla="*/ 239 h 271"/>
                  <a:gd name="T82" fmla="*/ 82 w 271"/>
                  <a:gd name="T83" fmla="*/ 260 h 271"/>
                  <a:gd name="T84" fmla="*/ 121 w 271"/>
                  <a:gd name="T85" fmla="*/ 269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1" h="271">
                    <a:moveTo>
                      <a:pt x="135" y="30"/>
                    </a:moveTo>
                    <a:lnTo>
                      <a:pt x="146" y="31"/>
                    </a:lnTo>
                    <a:lnTo>
                      <a:pt x="156" y="32"/>
                    </a:lnTo>
                    <a:lnTo>
                      <a:pt x="167" y="35"/>
                    </a:lnTo>
                    <a:lnTo>
                      <a:pt x="177" y="38"/>
                    </a:lnTo>
                    <a:lnTo>
                      <a:pt x="185" y="42"/>
                    </a:lnTo>
                    <a:lnTo>
                      <a:pt x="194" y="48"/>
                    </a:lnTo>
                    <a:lnTo>
                      <a:pt x="202" y="54"/>
                    </a:lnTo>
                    <a:lnTo>
                      <a:pt x="210" y="61"/>
                    </a:lnTo>
                    <a:lnTo>
                      <a:pt x="216" y="68"/>
                    </a:lnTo>
                    <a:lnTo>
                      <a:pt x="223" y="77"/>
                    </a:lnTo>
                    <a:lnTo>
                      <a:pt x="228" y="85"/>
                    </a:lnTo>
                    <a:lnTo>
                      <a:pt x="232" y="94"/>
                    </a:lnTo>
                    <a:lnTo>
                      <a:pt x="236" y="103"/>
                    </a:lnTo>
                    <a:lnTo>
                      <a:pt x="239" y="114"/>
                    </a:lnTo>
                    <a:lnTo>
                      <a:pt x="240" y="125"/>
                    </a:lnTo>
                    <a:lnTo>
                      <a:pt x="241" y="136"/>
                    </a:lnTo>
                    <a:lnTo>
                      <a:pt x="240" y="146"/>
                    </a:lnTo>
                    <a:lnTo>
                      <a:pt x="239" y="156"/>
                    </a:lnTo>
                    <a:lnTo>
                      <a:pt x="236" y="167"/>
                    </a:lnTo>
                    <a:lnTo>
                      <a:pt x="232" y="176"/>
                    </a:lnTo>
                    <a:lnTo>
                      <a:pt x="228" y="185"/>
                    </a:lnTo>
                    <a:lnTo>
                      <a:pt x="223" y="193"/>
                    </a:lnTo>
                    <a:lnTo>
                      <a:pt x="216" y="202"/>
                    </a:lnTo>
                    <a:lnTo>
                      <a:pt x="210" y="209"/>
                    </a:lnTo>
                    <a:lnTo>
                      <a:pt x="202" y="216"/>
                    </a:lnTo>
                    <a:lnTo>
                      <a:pt x="194" y="222"/>
                    </a:lnTo>
                    <a:lnTo>
                      <a:pt x="185" y="228"/>
                    </a:lnTo>
                    <a:lnTo>
                      <a:pt x="177" y="232"/>
                    </a:lnTo>
                    <a:lnTo>
                      <a:pt x="167" y="235"/>
                    </a:lnTo>
                    <a:lnTo>
                      <a:pt x="156" y="238"/>
                    </a:lnTo>
                    <a:lnTo>
                      <a:pt x="146" y="239"/>
                    </a:lnTo>
                    <a:lnTo>
                      <a:pt x="135" y="241"/>
                    </a:lnTo>
                    <a:lnTo>
                      <a:pt x="124" y="239"/>
                    </a:lnTo>
                    <a:lnTo>
                      <a:pt x="115" y="238"/>
                    </a:lnTo>
                    <a:lnTo>
                      <a:pt x="104" y="235"/>
                    </a:lnTo>
                    <a:lnTo>
                      <a:pt x="94" y="232"/>
                    </a:lnTo>
                    <a:lnTo>
                      <a:pt x="86" y="228"/>
                    </a:lnTo>
                    <a:lnTo>
                      <a:pt x="76" y="222"/>
                    </a:lnTo>
                    <a:lnTo>
                      <a:pt x="69" y="216"/>
                    </a:lnTo>
                    <a:lnTo>
                      <a:pt x="61" y="209"/>
                    </a:lnTo>
                    <a:lnTo>
                      <a:pt x="55" y="202"/>
                    </a:lnTo>
                    <a:lnTo>
                      <a:pt x="48" y="193"/>
                    </a:lnTo>
                    <a:lnTo>
                      <a:pt x="43" y="185"/>
                    </a:lnTo>
                    <a:lnTo>
                      <a:pt x="39" y="176"/>
                    </a:lnTo>
                    <a:lnTo>
                      <a:pt x="35" y="167"/>
                    </a:lnTo>
                    <a:lnTo>
                      <a:pt x="32" y="156"/>
                    </a:lnTo>
                    <a:lnTo>
                      <a:pt x="31" y="146"/>
                    </a:lnTo>
                    <a:lnTo>
                      <a:pt x="30" y="136"/>
                    </a:lnTo>
                    <a:lnTo>
                      <a:pt x="31" y="125"/>
                    </a:lnTo>
                    <a:lnTo>
                      <a:pt x="32" y="114"/>
                    </a:lnTo>
                    <a:lnTo>
                      <a:pt x="35" y="103"/>
                    </a:lnTo>
                    <a:lnTo>
                      <a:pt x="39" y="94"/>
                    </a:lnTo>
                    <a:lnTo>
                      <a:pt x="43" y="85"/>
                    </a:lnTo>
                    <a:lnTo>
                      <a:pt x="48" y="77"/>
                    </a:lnTo>
                    <a:lnTo>
                      <a:pt x="55" y="68"/>
                    </a:lnTo>
                    <a:lnTo>
                      <a:pt x="61" y="61"/>
                    </a:lnTo>
                    <a:lnTo>
                      <a:pt x="69" y="54"/>
                    </a:lnTo>
                    <a:lnTo>
                      <a:pt x="76" y="48"/>
                    </a:lnTo>
                    <a:lnTo>
                      <a:pt x="86" y="42"/>
                    </a:lnTo>
                    <a:lnTo>
                      <a:pt x="94" y="38"/>
                    </a:lnTo>
                    <a:lnTo>
                      <a:pt x="104" y="35"/>
                    </a:lnTo>
                    <a:lnTo>
                      <a:pt x="115" y="32"/>
                    </a:lnTo>
                    <a:lnTo>
                      <a:pt x="124" y="31"/>
                    </a:lnTo>
                    <a:lnTo>
                      <a:pt x="135" y="30"/>
                    </a:lnTo>
                    <a:close/>
                    <a:moveTo>
                      <a:pt x="135" y="271"/>
                    </a:moveTo>
                    <a:lnTo>
                      <a:pt x="149" y="269"/>
                    </a:lnTo>
                    <a:lnTo>
                      <a:pt x="163" y="267"/>
                    </a:lnTo>
                    <a:lnTo>
                      <a:pt x="176" y="264"/>
                    </a:lnTo>
                    <a:lnTo>
                      <a:pt x="187" y="260"/>
                    </a:lnTo>
                    <a:lnTo>
                      <a:pt x="200" y="254"/>
                    </a:lnTo>
                    <a:lnTo>
                      <a:pt x="211" y="247"/>
                    </a:lnTo>
                    <a:lnTo>
                      <a:pt x="222" y="239"/>
                    </a:lnTo>
                    <a:lnTo>
                      <a:pt x="231" y="231"/>
                    </a:lnTo>
                    <a:lnTo>
                      <a:pt x="240" y="221"/>
                    </a:lnTo>
                    <a:lnTo>
                      <a:pt x="247" y="211"/>
                    </a:lnTo>
                    <a:lnTo>
                      <a:pt x="254" y="200"/>
                    </a:lnTo>
                    <a:lnTo>
                      <a:pt x="260" y="188"/>
                    </a:lnTo>
                    <a:lnTo>
                      <a:pt x="265" y="175"/>
                    </a:lnTo>
                    <a:lnTo>
                      <a:pt x="268" y="162"/>
                    </a:lnTo>
                    <a:lnTo>
                      <a:pt x="270" y="148"/>
                    </a:lnTo>
                    <a:lnTo>
                      <a:pt x="271" y="136"/>
                    </a:lnTo>
                    <a:lnTo>
                      <a:pt x="270" y="122"/>
                    </a:lnTo>
                    <a:lnTo>
                      <a:pt x="268" y="108"/>
                    </a:lnTo>
                    <a:lnTo>
                      <a:pt x="265" y="95"/>
                    </a:lnTo>
                    <a:lnTo>
                      <a:pt x="260" y="82"/>
                    </a:lnTo>
                    <a:lnTo>
                      <a:pt x="254" y="70"/>
                    </a:lnTo>
                    <a:lnTo>
                      <a:pt x="247" y="60"/>
                    </a:lnTo>
                    <a:lnTo>
                      <a:pt x="240" y="49"/>
                    </a:lnTo>
                    <a:lnTo>
                      <a:pt x="231" y="39"/>
                    </a:lnTo>
                    <a:lnTo>
                      <a:pt x="222" y="31"/>
                    </a:lnTo>
                    <a:lnTo>
                      <a:pt x="211" y="23"/>
                    </a:lnTo>
                    <a:lnTo>
                      <a:pt x="199" y="17"/>
                    </a:lnTo>
                    <a:lnTo>
                      <a:pt x="187" y="10"/>
                    </a:lnTo>
                    <a:lnTo>
                      <a:pt x="176" y="6"/>
                    </a:lnTo>
                    <a:lnTo>
                      <a:pt x="163" y="3"/>
                    </a:lnTo>
                    <a:lnTo>
                      <a:pt x="149" y="1"/>
                    </a:lnTo>
                    <a:lnTo>
                      <a:pt x="135" y="0"/>
                    </a:lnTo>
                    <a:lnTo>
                      <a:pt x="121" y="1"/>
                    </a:lnTo>
                    <a:lnTo>
                      <a:pt x="108" y="3"/>
                    </a:lnTo>
                    <a:lnTo>
                      <a:pt x="95" y="6"/>
                    </a:lnTo>
                    <a:lnTo>
                      <a:pt x="82" y="10"/>
                    </a:lnTo>
                    <a:lnTo>
                      <a:pt x="71" y="16"/>
                    </a:lnTo>
                    <a:lnTo>
                      <a:pt x="60" y="23"/>
                    </a:lnTo>
                    <a:lnTo>
                      <a:pt x="49" y="31"/>
                    </a:lnTo>
                    <a:lnTo>
                      <a:pt x="40" y="39"/>
                    </a:lnTo>
                    <a:lnTo>
                      <a:pt x="31" y="49"/>
                    </a:lnTo>
                    <a:lnTo>
                      <a:pt x="24" y="60"/>
                    </a:lnTo>
                    <a:lnTo>
                      <a:pt x="16" y="70"/>
                    </a:lnTo>
                    <a:lnTo>
                      <a:pt x="11" y="82"/>
                    </a:lnTo>
                    <a:lnTo>
                      <a:pt x="6" y="95"/>
                    </a:lnTo>
                    <a:lnTo>
                      <a:pt x="3" y="108"/>
                    </a:lnTo>
                    <a:lnTo>
                      <a:pt x="1" y="122"/>
                    </a:lnTo>
                    <a:lnTo>
                      <a:pt x="0" y="136"/>
                    </a:lnTo>
                    <a:lnTo>
                      <a:pt x="1" y="148"/>
                    </a:lnTo>
                    <a:lnTo>
                      <a:pt x="3" y="162"/>
                    </a:lnTo>
                    <a:lnTo>
                      <a:pt x="6" y="175"/>
                    </a:lnTo>
                    <a:lnTo>
                      <a:pt x="11" y="188"/>
                    </a:lnTo>
                    <a:lnTo>
                      <a:pt x="16" y="200"/>
                    </a:lnTo>
                    <a:lnTo>
                      <a:pt x="24" y="211"/>
                    </a:lnTo>
                    <a:lnTo>
                      <a:pt x="31" y="221"/>
                    </a:lnTo>
                    <a:lnTo>
                      <a:pt x="40" y="231"/>
                    </a:lnTo>
                    <a:lnTo>
                      <a:pt x="49" y="239"/>
                    </a:lnTo>
                    <a:lnTo>
                      <a:pt x="60" y="247"/>
                    </a:lnTo>
                    <a:lnTo>
                      <a:pt x="71" y="254"/>
                    </a:lnTo>
                    <a:lnTo>
                      <a:pt x="82" y="260"/>
                    </a:lnTo>
                    <a:lnTo>
                      <a:pt x="95" y="264"/>
                    </a:lnTo>
                    <a:lnTo>
                      <a:pt x="108" y="267"/>
                    </a:lnTo>
                    <a:lnTo>
                      <a:pt x="121" y="269"/>
                    </a:lnTo>
                    <a:lnTo>
                      <a:pt x="135" y="271"/>
                    </a:lnTo>
                    <a:lnTo>
                      <a:pt x="135" y="271"/>
                    </a:lnTo>
                    <a:close/>
                  </a:path>
                </a:pathLst>
              </a:custGeom>
              <a:solidFill>
                <a:srgbClr val="1A2F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cs typeface="+mn-ea"/>
                  <a:sym typeface="+mn-lt"/>
                </a:endParaRPr>
              </a:p>
            </p:txBody>
          </p:sp>
        </p:grpSp>
      </p:grpSp>
      <p:grpSp>
        <p:nvGrpSpPr>
          <p:cNvPr id="93" name="组合 92">
            <a:extLst>
              <a:ext uri="{FF2B5EF4-FFF2-40B4-BE49-F238E27FC236}">
                <a16:creationId xmlns:a16="http://schemas.microsoft.com/office/drawing/2014/main" id="{D09C9404-32D7-BE68-F1F5-CB2B5C713257}"/>
              </a:ext>
            </a:extLst>
          </p:cNvPr>
          <p:cNvGrpSpPr/>
          <p:nvPr/>
        </p:nvGrpSpPr>
        <p:grpSpPr>
          <a:xfrm>
            <a:off x="4655715" y="5029805"/>
            <a:ext cx="2495675" cy="699194"/>
            <a:chOff x="8652327" y="4110737"/>
            <a:chExt cx="2164418" cy="606388"/>
          </a:xfrm>
        </p:grpSpPr>
        <p:sp>
          <p:nvSpPr>
            <p:cNvPr id="94" name="Rectangle 13">
              <a:extLst>
                <a:ext uri="{FF2B5EF4-FFF2-40B4-BE49-F238E27FC236}">
                  <a16:creationId xmlns:a16="http://schemas.microsoft.com/office/drawing/2014/main" id="{A50B88AD-60AF-EFF4-35B0-35326E756A1F}"/>
                </a:ext>
              </a:extLst>
            </p:cNvPr>
            <p:cNvSpPr/>
            <p:nvPr/>
          </p:nvSpPr>
          <p:spPr>
            <a:xfrm>
              <a:off x="9124950" y="4250744"/>
              <a:ext cx="1691795" cy="293617"/>
            </a:xfrm>
            <a:prstGeom prst="rect">
              <a:avLst/>
            </a:prstGeom>
            <a:solidFill>
              <a:srgbClr val="1A2F64"/>
            </a:solidFill>
          </p:spPr>
          <p:txBody>
            <a:bodyPr wrap="square">
              <a:spAutoFit/>
            </a:bodyPr>
            <a:lstStyle/>
            <a:p>
              <a:pPr marL="0" marR="0" lvl="0" indent="0" defTabSz="914354" eaLnBrk="1" fontAlgn="auto" latinLnBrk="0" hangingPunct="1">
                <a:lnSpc>
                  <a:spcPct val="100000"/>
                </a:lnSpc>
                <a:spcBef>
                  <a:spcPts val="600"/>
                </a:spcBef>
                <a:spcAft>
                  <a:spcPts val="0"/>
                </a:spcAft>
                <a:buClr>
                  <a:srgbClr val="E24848"/>
                </a:buClr>
                <a:buSzTx/>
                <a:buFontTx/>
                <a:buNone/>
                <a:tabLst/>
                <a:defRPr/>
              </a:pPr>
              <a:r>
                <a:rPr kumimoji="0" lang="en-US" altLang="zh-CN" sz="1600" b="0" i="0" u="none" strike="noStrike" kern="0" cap="none" spc="0" normalizeH="0" baseline="0" noProof="1">
                  <a:ln>
                    <a:noFill/>
                  </a:ln>
                  <a:solidFill>
                    <a:prstClr val="white"/>
                  </a:solidFill>
                  <a:effectLst/>
                  <a:uLnTx/>
                  <a:uFillTx/>
                  <a:cs typeface="+mn-ea"/>
                  <a:sym typeface="+mn-lt"/>
                </a:rPr>
                <a:t>Add title text</a:t>
              </a:r>
              <a:endParaRPr kumimoji="0" lang="zh-CN" altLang="en-US" sz="1600" b="0" i="0" u="none" strike="noStrike" kern="0" cap="none" spc="0" normalizeH="0" baseline="0" noProof="1">
                <a:ln>
                  <a:noFill/>
                </a:ln>
                <a:solidFill>
                  <a:prstClr val="white"/>
                </a:solidFill>
                <a:effectLst/>
                <a:uLnTx/>
                <a:uFillTx/>
                <a:cs typeface="+mn-ea"/>
                <a:sym typeface="+mn-lt"/>
              </a:endParaRPr>
            </a:p>
          </p:txBody>
        </p:sp>
        <p:cxnSp>
          <p:nvCxnSpPr>
            <p:cNvPr id="95" name="Straight Connector 35">
              <a:extLst>
                <a:ext uri="{FF2B5EF4-FFF2-40B4-BE49-F238E27FC236}">
                  <a16:creationId xmlns:a16="http://schemas.microsoft.com/office/drawing/2014/main" id="{0681F61D-04E3-52DE-0CC4-A8B6E267BFBB}"/>
                </a:ext>
              </a:extLst>
            </p:cNvPr>
            <p:cNvCxnSpPr>
              <a:cxnSpLocks/>
            </p:cNvCxnSpPr>
            <p:nvPr/>
          </p:nvCxnSpPr>
          <p:spPr>
            <a:xfrm>
              <a:off x="9125126" y="4110737"/>
              <a:ext cx="0" cy="606388"/>
            </a:xfrm>
            <a:prstGeom prst="line">
              <a:avLst/>
            </a:prstGeom>
            <a:noFill/>
            <a:ln w="6350" cap="flat" cmpd="sng" algn="ctr">
              <a:solidFill>
                <a:srgbClr val="1A2F64"/>
              </a:solidFill>
              <a:prstDash val="solid"/>
              <a:miter lim="800000"/>
            </a:ln>
            <a:effectLst/>
          </p:spPr>
        </p:cxnSp>
        <p:grpSp>
          <p:nvGrpSpPr>
            <p:cNvPr id="96" name="Group 45">
              <a:extLst>
                <a:ext uri="{FF2B5EF4-FFF2-40B4-BE49-F238E27FC236}">
                  <a16:creationId xmlns:a16="http://schemas.microsoft.com/office/drawing/2014/main" id="{C3D3DB34-5C36-68E6-B3B8-A76FF77266CA}"/>
                </a:ext>
              </a:extLst>
            </p:cNvPr>
            <p:cNvGrpSpPr/>
            <p:nvPr/>
          </p:nvGrpSpPr>
          <p:grpSpPr>
            <a:xfrm>
              <a:off x="8652327" y="4272458"/>
              <a:ext cx="385349" cy="332427"/>
              <a:chOff x="7587897" y="3110308"/>
              <a:chExt cx="287090" cy="247662"/>
            </a:xfrm>
            <a:solidFill>
              <a:sysClr val="windowText" lastClr="000000">
                <a:lumMod val="65000"/>
                <a:lumOff val="35000"/>
              </a:sysClr>
            </a:solidFill>
          </p:grpSpPr>
          <p:sp>
            <p:nvSpPr>
              <p:cNvPr id="97" name="Freeform 352">
                <a:extLst>
                  <a:ext uri="{FF2B5EF4-FFF2-40B4-BE49-F238E27FC236}">
                    <a16:creationId xmlns:a16="http://schemas.microsoft.com/office/drawing/2014/main" id="{909C3C99-66B0-D4B7-8E06-8B20C94EDEA5}"/>
                  </a:ext>
                </a:extLst>
              </p:cNvPr>
              <p:cNvSpPr>
                <a:spLocks/>
              </p:cNvSpPr>
              <p:nvPr/>
            </p:nvSpPr>
            <p:spPr bwMode="auto">
              <a:xfrm>
                <a:off x="7823237" y="3133719"/>
                <a:ext cx="51750" cy="202073"/>
              </a:xfrm>
              <a:custGeom>
                <a:avLst/>
                <a:gdLst>
                  <a:gd name="T0" fmla="*/ 23 w 169"/>
                  <a:gd name="T1" fmla="*/ 2 h 658"/>
                  <a:gd name="T2" fmla="*/ 18 w 169"/>
                  <a:gd name="T3" fmla="*/ 0 h 658"/>
                  <a:gd name="T4" fmla="*/ 11 w 169"/>
                  <a:gd name="T5" fmla="*/ 0 h 658"/>
                  <a:gd name="T6" fmla="*/ 7 w 169"/>
                  <a:gd name="T7" fmla="*/ 3 h 658"/>
                  <a:gd name="T8" fmla="*/ 2 w 169"/>
                  <a:gd name="T9" fmla="*/ 8 h 658"/>
                  <a:gd name="T10" fmla="*/ 0 w 169"/>
                  <a:gd name="T11" fmla="*/ 13 h 658"/>
                  <a:gd name="T12" fmla="*/ 1 w 169"/>
                  <a:gd name="T13" fmla="*/ 20 h 658"/>
                  <a:gd name="T14" fmla="*/ 3 w 169"/>
                  <a:gd name="T15" fmla="*/ 24 h 658"/>
                  <a:gd name="T16" fmla="*/ 21 w 169"/>
                  <a:gd name="T17" fmla="*/ 41 h 658"/>
                  <a:gd name="T18" fmla="*/ 49 w 169"/>
                  <a:gd name="T19" fmla="*/ 72 h 658"/>
                  <a:gd name="T20" fmla="*/ 73 w 169"/>
                  <a:gd name="T21" fmla="*/ 106 h 658"/>
                  <a:gd name="T22" fmla="*/ 93 w 169"/>
                  <a:gd name="T23" fmla="*/ 142 h 658"/>
                  <a:gd name="T24" fmla="*/ 111 w 169"/>
                  <a:gd name="T25" fmla="*/ 181 h 658"/>
                  <a:gd name="T26" fmla="*/ 123 w 169"/>
                  <a:gd name="T27" fmla="*/ 221 h 658"/>
                  <a:gd name="T28" fmla="*/ 132 w 169"/>
                  <a:gd name="T29" fmla="*/ 263 h 658"/>
                  <a:gd name="T30" fmla="*/ 137 w 169"/>
                  <a:gd name="T31" fmla="*/ 307 h 658"/>
                  <a:gd name="T32" fmla="*/ 137 w 169"/>
                  <a:gd name="T33" fmla="*/ 351 h 658"/>
                  <a:gd name="T34" fmla="*/ 132 w 169"/>
                  <a:gd name="T35" fmla="*/ 394 h 658"/>
                  <a:gd name="T36" fmla="*/ 123 w 169"/>
                  <a:gd name="T37" fmla="*/ 437 h 658"/>
                  <a:gd name="T38" fmla="*/ 111 w 169"/>
                  <a:gd name="T39" fmla="*/ 478 h 658"/>
                  <a:gd name="T40" fmla="*/ 93 w 169"/>
                  <a:gd name="T41" fmla="*/ 516 h 658"/>
                  <a:gd name="T42" fmla="*/ 73 w 169"/>
                  <a:gd name="T43" fmla="*/ 552 h 658"/>
                  <a:gd name="T44" fmla="*/ 49 w 169"/>
                  <a:gd name="T45" fmla="*/ 586 h 658"/>
                  <a:gd name="T46" fmla="*/ 21 w 169"/>
                  <a:gd name="T47" fmla="*/ 617 h 658"/>
                  <a:gd name="T48" fmla="*/ 3 w 169"/>
                  <a:gd name="T49" fmla="*/ 633 h 658"/>
                  <a:gd name="T50" fmla="*/ 1 w 169"/>
                  <a:gd name="T51" fmla="*/ 639 h 658"/>
                  <a:gd name="T52" fmla="*/ 0 w 169"/>
                  <a:gd name="T53" fmla="*/ 644 h 658"/>
                  <a:gd name="T54" fmla="*/ 2 w 169"/>
                  <a:gd name="T55" fmla="*/ 650 h 658"/>
                  <a:gd name="T56" fmla="*/ 7 w 169"/>
                  <a:gd name="T57" fmla="*/ 656 h 658"/>
                  <a:gd name="T58" fmla="*/ 12 w 169"/>
                  <a:gd name="T59" fmla="*/ 658 h 658"/>
                  <a:gd name="T60" fmla="*/ 21 w 169"/>
                  <a:gd name="T61" fmla="*/ 658 h 658"/>
                  <a:gd name="T62" fmla="*/ 42 w 169"/>
                  <a:gd name="T63" fmla="*/ 639 h 658"/>
                  <a:gd name="T64" fmla="*/ 72 w 169"/>
                  <a:gd name="T65" fmla="*/ 606 h 658"/>
                  <a:gd name="T66" fmla="*/ 99 w 169"/>
                  <a:gd name="T67" fmla="*/ 570 h 658"/>
                  <a:gd name="T68" fmla="*/ 121 w 169"/>
                  <a:gd name="T69" fmla="*/ 530 h 658"/>
                  <a:gd name="T70" fmla="*/ 140 w 169"/>
                  <a:gd name="T71" fmla="*/ 489 h 658"/>
                  <a:gd name="T72" fmla="*/ 153 w 169"/>
                  <a:gd name="T73" fmla="*/ 446 h 658"/>
                  <a:gd name="T74" fmla="*/ 163 w 169"/>
                  <a:gd name="T75" fmla="*/ 400 h 658"/>
                  <a:gd name="T76" fmla="*/ 168 w 169"/>
                  <a:gd name="T77" fmla="*/ 353 h 658"/>
                  <a:gd name="T78" fmla="*/ 168 w 169"/>
                  <a:gd name="T79" fmla="*/ 306 h 658"/>
                  <a:gd name="T80" fmla="*/ 163 w 169"/>
                  <a:gd name="T81" fmla="*/ 259 h 658"/>
                  <a:gd name="T82" fmla="*/ 153 w 169"/>
                  <a:gd name="T83" fmla="*/ 213 h 658"/>
                  <a:gd name="T84" fmla="*/ 140 w 169"/>
                  <a:gd name="T85" fmla="*/ 170 h 658"/>
                  <a:gd name="T86" fmla="*/ 121 w 169"/>
                  <a:gd name="T87" fmla="*/ 128 h 658"/>
                  <a:gd name="T88" fmla="*/ 99 w 169"/>
                  <a:gd name="T89" fmla="*/ 89 h 658"/>
                  <a:gd name="T90" fmla="*/ 72 w 169"/>
                  <a:gd name="T91" fmla="*/ 52 h 658"/>
                  <a:gd name="T92" fmla="*/ 42 w 169"/>
                  <a:gd name="T93" fmla="*/ 19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9" h="658">
                    <a:moveTo>
                      <a:pt x="25" y="4"/>
                    </a:moveTo>
                    <a:lnTo>
                      <a:pt x="23" y="2"/>
                    </a:lnTo>
                    <a:lnTo>
                      <a:pt x="20" y="1"/>
                    </a:lnTo>
                    <a:lnTo>
                      <a:pt x="18" y="0"/>
                    </a:lnTo>
                    <a:lnTo>
                      <a:pt x="14" y="0"/>
                    </a:lnTo>
                    <a:lnTo>
                      <a:pt x="11" y="0"/>
                    </a:lnTo>
                    <a:lnTo>
                      <a:pt x="9" y="1"/>
                    </a:lnTo>
                    <a:lnTo>
                      <a:pt x="7" y="3"/>
                    </a:lnTo>
                    <a:lnTo>
                      <a:pt x="4" y="6"/>
                    </a:lnTo>
                    <a:lnTo>
                      <a:pt x="2" y="8"/>
                    </a:lnTo>
                    <a:lnTo>
                      <a:pt x="1" y="11"/>
                    </a:lnTo>
                    <a:lnTo>
                      <a:pt x="0" y="13"/>
                    </a:lnTo>
                    <a:lnTo>
                      <a:pt x="0" y="17"/>
                    </a:lnTo>
                    <a:lnTo>
                      <a:pt x="1" y="20"/>
                    </a:lnTo>
                    <a:lnTo>
                      <a:pt x="2" y="22"/>
                    </a:lnTo>
                    <a:lnTo>
                      <a:pt x="3" y="24"/>
                    </a:lnTo>
                    <a:lnTo>
                      <a:pt x="5" y="28"/>
                    </a:lnTo>
                    <a:lnTo>
                      <a:pt x="21" y="41"/>
                    </a:lnTo>
                    <a:lnTo>
                      <a:pt x="35" y="57"/>
                    </a:lnTo>
                    <a:lnTo>
                      <a:pt x="49" y="72"/>
                    </a:lnTo>
                    <a:lnTo>
                      <a:pt x="61" y="89"/>
                    </a:lnTo>
                    <a:lnTo>
                      <a:pt x="73" y="106"/>
                    </a:lnTo>
                    <a:lnTo>
                      <a:pt x="84" y="123"/>
                    </a:lnTo>
                    <a:lnTo>
                      <a:pt x="93" y="142"/>
                    </a:lnTo>
                    <a:lnTo>
                      <a:pt x="103" y="161"/>
                    </a:lnTo>
                    <a:lnTo>
                      <a:pt x="111" y="181"/>
                    </a:lnTo>
                    <a:lnTo>
                      <a:pt x="118" y="201"/>
                    </a:lnTo>
                    <a:lnTo>
                      <a:pt x="123" y="221"/>
                    </a:lnTo>
                    <a:lnTo>
                      <a:pt x="129" y="242"/>
                    </a:lnTo>
                    <a:lnTo>
                      <a:pt x="132" y="263"/>
                    </a:lnTo>
                    <a:lnTo>
                      <a:pt x="135" y="286"/>
                    </a:lnTo>
                    <a:lnTo>
                      <a:pt x="137" y="307"/>
                    </a:lnTo>
                    <a:lnTo>
                      <a:pt x="138" y="329"/>
                    </a:lnTo>
                    <a:lnTo>
                      <a:pt x="137" y="351"/>
                    </a:lnTo>
                    <a:lnTo>
                      <a:pt x="135" y="373"/>
                    </a:lnTo>
                    <a:lnTo>
                      <a:pt x="132" y="394"/>
                    </a:lnTo>
                    <a:lnTo>
                      <a:pt x="129" y="416"/>
                    </a:lnTo>
                    <a:lnTo>
                      <a:pt x="123" y="437"/>
                    </a:lnTo>
                    <a:lnTo>
                      <a:pt x="118" y="458"/>
                    </a:lnTo>
                    <a:lnTo>
                      <a:pt x="111" y="478"/>
                    </a:lnTo>
                    <a:lnTo>
                      <a:pt x="103" y="497"/>
                    </a:lnTo>
                    <a:lnTo>
                      <a:pt x="93" y="516"/>
                    </a:lnTo>
                    <a:lnTo>
                      <a:pt x="84" y="534"/>
                    </a:lnTo>
                    <a:lnTo>
                      <a:pt x="73" y="552"/>
                    </a:lnTo>
                    <a:lnTo>
                      <a:pt x="61" y="570"/>
                    </a:lnTo>
                    <a:lnTo>
                      <a:pt x="49" y="586"/>
                    </a:lnTo>
                    <a:lnTo>
                      <a:pt x="35" y="602"/>
                    </a:lnTo>
                    <a:lnTo>
                      <a:pt x="21" y="617"/>
                    </a:lnTo>
                    <a:lnTo>
                      <a:pt x="5" y="631"/>
                    </a:lnTo>
                    <a:lnTo>
                      <a:pt x="3" y="633"/>
                    </a:lnTo>
                    <a:lnTo>
                      <a:pt x="2" y="636"/>
                    </a:lnTo>
                    <a:lnTo>
                      <a:pt x="1" y="639"/>
                    </a:lnTo>
                    <a:lnTo>
                      <a:pt x="0" y="641"/>
                    </a:lnTo>
                    <a:lnTo>
                      <a:pt x="0" y="644"/>
                    </a:lnTo>
                    <a:lnTo>
                      <a:pt x="1" y="648"/>
                    </a:lnTo>
                    <a:lnTo>
                      <a:pt x="2" y="650"/>
                    </a:lnTo>
                    <a:lnTo>
                      <a:pt x="4" y="653"/>
                    </a:lnTo>
                    <a:lnTo>
                      <a:pt x="7" y="656"/>
                    </a:lnTo>
                    <a:lnTo>
                      <a:pt x="9" y="657"/>
                    </a:lnTo>
                    <a:lnTo>
                      <a:pt x="12" y="658"/>
                    </a:lnTo>
                    <a:lnTo>
                      <a:pt x="15" y="658"/>
                    </a:lnTo>
                    <a:lnTo>
                      <a:pt x="21" y="658"/>
                    </a:lnTo>
                    <a:lnTo>
                      <a:pt x="25" y="654"/>
                    </a:lnTo>
                    <a:lnTo>
                      <a:pt x="42" y="639"/>
                    </a:lnTo>
                    <a:lnTo>
                      <a:pt x="58" y="623"/>
                    </a:lnTo>
                    <a:lnTo>
                      <a:pt x="72" y="606"/>
                    </a:lnTo>
                    <a:lnTo>
                      <a:pt x="87" y="588"/>
                    </a:lnTo>
                    <a:lnTo>
                      <a:pt x="99" y="570"/>
                    </a:lnTo>
                    <a:lnTo>
                      <a:pt x="111" y="550"/>
                    </a:lnTo>
                    <a:lnTo>
                      <a:pt x="121" y="530"/>
                    </a:lnTo>
                    <a:lnTo>
                      <a:pt x="131" y="510"/>
                    </a:lnTo>
                    <a:lnTo>
                      <a:pt x="140" y="489"/>
                    </a:lnTo>
                    <a:lnTo>
                      <a:pt x="147" y="467"/>
                    </a:lnTo>
                    <a:lnTo>
                      <a:pt x="153" y="446"/>
                    </a:lnTo>
                    <a:lnTo>
                      <a:pt x="159" y="422"/>
                    </a:lnTo>
                    <a:lnTo>
                      <a:pt x="163" y="400"/>
                    </a:lnTo>
                    <a:lnTo>
                      <a:pt x="165" y="377"/>
                    </a:lnTo>
                    <a:lnTo>
                      <a:pt x="168" y="353"/>
                    </a:lnTo>
                    <a:lnTo>
                      <a:pt x="169" y="329"/>
                    </a:lnTo>
                    <a:lnTo>
                      <a:pt x="168" y="306"/>
                    </a:lnTo>
                    <a:lnTo>
                      <a:pt x="165" y="282"/>
                    </a:lnTo>
                    <a:lnTo>
                      <a:pt x="163" y="259"/>
                    </a:lnTo>
                    <a:lnTo>
                      <a:pt x="159" y="236"/>
                    </a:lnTo>
                    <a:lnTo>
                      <a:pt x="153" y="213"/>
                    </a:lnTo>
                    <a:lnTo>
                      <a:pt x="147" y="191"/>
                    </a:lnTo>
                    <a:lnTo>
                      <a:pt x="140" y="170"/>
                    </a:lnTo>
                    <a:lnTo>
                      <a:pt x="131" y="149"/>
                    </a:lnTo>
                    <a:lnTo>
                      <a:pt x="121" y="128"/>
                    </a:lnTo>
                    <a:lnTo>
                      <a:pt x="111" y="108"/>
                    </a:lnTo>
                    <a:lnTo>
                      <a:pt x="99" y="89"/>
                    </a:lnTo>
                    <a:lnTo>
                      <a:pt x="87" y="70"/>
                    </a:lnTo>
                    <a:lnTo>
                      <a:pt x="72" y="52"/>
                    </a:lnTo>
                    <a:lnTo>
                      <a:pt x="58" y="36"/>
                    </a:lnTo>
                    <a:lnTo>
                      <a:pt x="42" y="19"/>
                    </a:lnTo>
                    <a:lnTo>
                      <a:pt x="25" y="4"/>
                    </a:lnTo>
                    <a:close/>
                  </a:path>
                </a:pathLst>
              </a:custGeom>
              <a:solidFill>
                <a:srgbClr val="1A2F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solidFill>
                  <a:effectLst/>
                  <a:uLnTx/>
                  <a:uFillTx/>
                  <a:cs typeface="+mn-ea"/>
                  <a:sym typeface="+mn-lt"/>
                </a:endParaRPr>
              </a:p>
            </p:txBody>
          </p:sp>
          <p:sp>
            <p:nvSpPr>
              <p:cNvPr id="98" name="Freeform 353">
                <a:extLst>
                  <a:ext uri="{FF2B5EF4-FFF2-40B4-BE49-F238E27FC236}">
                    <a16:creationId xmlns:a16="http://schemas.microsoft.com/office/drawing/2014/main" id="{4E15EEE3-00C4-2B93-D827-A44B987C3459}"/>
                  </a:ext>
                </a:extLst>
              </p:cNvPr>
              <p:cNvSpPr>
                <a:spLocks/>
              </p:cNvSpPr>
              <p:nvPr/>
            </p:nvSpPr>
            <p:spPr bwMode="auto">
              <a:xfrm>
                <a:off x="7793666" y="3158362"/>
                <a:ext cx="45590" cy="154019"/>
              </a:xfrm>
              <a:custGeom>
                <a:avLst/>
                <a:gdLst>
                  <a:gd name="T0" fmla="*/ 22 w 149"/>
                  <a:gd name="T1" fmla="*/ 1 h 501"/>
                  <a:gd name="T2" fmla="*/ 17 w 149"/>
                  <a:gd name="T3" fmla="*/ 0 h 501"/>
                  <a:gd name="T4" fmla="*/ 11 w 149"/>
                  <a:gd name="T5" fmla="*/ 0 h 501"/>
                  <a:gd name="T6" fmla="*/ 6 w 149"/>
                  <a:gd name="T7" fmla="*/ 3 h 501"/>
                  <a:gd name="T8" fmla="*/ 2 w 149"/>
                  <a:gd name="T9" fmla="*/ 8 h 501"/>
                  <a:gd name="T10" fmla="*/ 0 w 149"/>
                  <a:gd name="T11" fmla="*/ 13 h 501"/>
                  <a:gd name="T12" fmla="*/ 0 w 149"/>
                  <a:gd name="T13" fmla="*/ 19 h 501"/>
                  <a:gd name="T14" fmla="*/ 3 w 149"/>
                  <a:gd name="T15" fmla="*/ 24 h 501"/>
                  <a:gd name="T16" fmla="*/ 18 w 149"/>
                  <a:gd name="T17" fmla="*/ 38 h 501"/>
                  <a:gd name="T18" fmla="*/ 41 w 149"/>
                  <a:gd name="T19" fmla="*/ 61 h 501"/>
                  <a:gd name="T20" fmla="*/ 61 w 149"/>
                  <a:gd name="T21" fmla="*/ 88 h 501"/>
                  <a:gd name="T22" fmla="*/ 79 w 149"/>
                  <a:gd name="T23" fmla="*/ 115 h 501"/>
                  <a:gd name="T24" fmla="*/ 95 w 149"/>
                  <a:gd name="T25" fmla="*/ 144 h 501"/>
                  <a:gd name="T26" fmla="*/ 106 w 149"/>
                  <a:gd name="T27" fmla="*/ 174 h 501"/>
                  <a:gd name="T28" fmla="*/ 113 w 149"/>
                  <a:gd name="T29" fmla="*/ 204 h 501"/>
                  <a:gd name="T30" fmla="*/ 117 w 149"/>
                  <a:gd name="T31" fmla="*/ 235 h 501"/>
                  <a:gd name="T32" fmla="*/ 117 w 149"/>
                  <a:gd name="T33" fmla="*/ 265 h 501"/>
                  <a:gd name="T34" fmla="*/ 113 w 149"/>
                  <a:gd name="T35" fmla="*/ 295 h 501"/>
                  <a:gd name="T36" fmla="*/ 106 w 149"/>
                  <a:gd name="T37" fmla="*/ 325 h 501"/>
                  <a:gd name="T38" fmla="*/ 95 w 149"/>
                  <a:gd name="T39" fmla="*/ 355 h 501"/>
                  <a:gd name="T40" fmla="*/ 79 w 149"/>
                  <a:gd name="T41" fmla="*/ 384 h 501"/>
                  <a:gd name="T42" fmla="*/ 61 w 149"/>
                  <a:gd name="T43" fmla="*/ 412 h 501"/>
                  <a:gd name="T44" fmla="*/ 41 w 149"/>
                  <a:gd name="T45" fmla="*/ 439 h 501"/>
                  <a:gd name="T46" fmla="*/ 18 w 149"/>
                  <a:gd name="T47" fmla="*/ 462 h 501"/>
                  <a:gd name="T48" fmla="*/ 3 w 149"/>
                  <a:gd name="T49" fmla="*/ 475 h 501"/>
                  <a:gd name="T50" fmla="*/ 0 w 149"/>
                  <a:gd name="T51" fmla="*/ 481 h 501"/>
                  <a:gd name="T52" fmla="*/ 0 w 149"/>
                  <a:gd name="T53" fmla="*/ 487 h 501"/>
                  <a:gd name="T54" fmla="*/ 2 w 149"/>
                  <a:gd name="T55" fmla="*/ 492 h 501"/>
                  <a:gd name="T56" fmla="*/ 6 w 149"/>
                  <a:gd name="T57" fmla="*/ 498 h 501"/>
                  <a:gd name="T58" fmla="*/ 12 w 149"/>
                  <a:gd name="T59" fmla="*/ 500 h 501"/>
                  <a:gd name="T60" fmla="*/ 21 w 149"/>
                  <a:gd name="T61" fmla="*/ 500 h 501"/>
                  <a:gd name="T62" fmla="*/ 39 w 149"/>
                  <a:gd name="T63" fmla="*/ 485 h 501"/>
                  <a:gd name="T64" fmla="*/ 65 w 149"/>
                  <a:gd name="T65" fmla="*/ 459 h 501"/>
                  <a:gd name="T66" fmla="*/ 87 w 149"/>
                  <a:gd name="T67" fmla="*/ 430 h 501"/>
                  <a:gd name="T68" fmla="*/ 107 w 149"/>
                  <a:gd name="T69" fmla="*/ 400 h 501"/>
                  <a:gd name="T70" fmla="*/ 122 w 149"/>
                  <a:gd name="T71" fmla="*/ 368 h 501"/>
                  <a:gd name="T72" fmla="*/ 136 w 149"/>
                  <a:gd name="T73" fmla="*/ 334 h 501"/>
                  <a:gd name="T74" fmla="*/ 143 w 149"/>
                  <a:gd name="T75" fmla="*/ 300 h 501"/>
                  <a:gd name="T76" fmla="*/ 148 w 149"/>
                  <a:gd name="T77" fmla="*/ 267 h 501"/>
                  <a:gd name="T78" fmla="*/ 148 w 149"/>
                  <a:gd name="T79" fmla="*/ 233 h 501"/>
                  <a:gd name="T80" fmla="*/ 143 w 149"/>
                  <a:gd name="T81" fmla="*/ 200 h 501"/>
                  <a:gd name="T82" fmla="*/ 136 w 149"/>
                  <a:gd name="T83" fmla="*/ 167 h 501"/>
                  <a:gd name="T84" fmla="*/ 122 w 149"/>
                  <a:gd name="T85" fmla="*/ 133 h 501"/>
                  <a:gd name="T86" fmla="*/ 107 w 149"/>
                  <a:gd name="T87" fmla="*/ 101 h 501"/>
                  <a:gd name="T88" fmla="*/ 87 w 149"/>
                  <a:gd name="T89" fmla="*/ 70 h 501"/>
                  <a:gd name="T90" fmla="*/ 65 w 149"/>
                  <a:gd name="T91" fmla="*/ 41 h 501"/>
                  <a:gd name="T92" fmla="*/ 39 w 149"/>
                  <a:gd name="T93" fmla="*/ 15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9" h="501">
                    <a:moveTo>
                      <a:pt x="26" y="3"/>
                    </a:moveTo>
                    <a:lnTo>
                      <a:pt x="22" y="1"/>
                    </a:lnTo>
                    <a:lnTo>
                      <a:pt x="20" y="0"/>
                    </a:lnTo>
                    <a:lnTo>
                      <a:pt x="17" y="0"/>
                    </a:lnTo>
                    <a:lnTo>
                      <a:pt x="15" y="0"/>
                    </a:lnTo>
                    <a:lnTo>
                      <a:pt x="11" y="0"/>
                    </a:lnTo>
                    <a:lnTo>
                      <a:pt x="8" y="1"/>
                    </a:lnTo>
                    <a:lnTo>
                      <a:pt x="6" y="3"/>
                    </a:lnTo>
                    <a:lnTo>
                      <a:pt x="3" y="5"/>
                    </a:lnTo>
                    <a:lnTo>
                      <a:pt x="2" y="8"/>
                    </a:lnTo>
                    <a:lnTo>
                      <a:pt x="0" y="11"/>
                    </a:lnTo>
                    <a:lnTo>
                      <a:pt x="0" y="13"/>
                    </a:lnTo>
                    <a:lnTo>
                      <a:pt x="0" y="17"/>
                    </a:lnTo>
                    <a:lnTo>
                      <a:pt x="0" y="19"/>
                    </a:lnTo>
                    <a:lnTo>
                      <a:pt x="1" y="22"/>
                    </a:lnTo>
                    <a:lnTo>
                      <a:pt x="3" y="24"/>
                    </a:lnTo>
                    <a:lnTo>
                      <a:pt x="6" y="27"/>
                    </a:lnTo>
                    <a:lnTo>
                      <a:pt x="18" y="38"/>
                    </a:lnTo>
                    <a:lnTo>
                      <a:pt x="30" y="49"/>
                    </a:lnTo>
                    <a:lnTo>
                      <a:pt x="41" y="61"/>
                    </a:lnTo>
                    <a:lnTo>
                      <a:pt x="52" y="74"/>
                    </a:lnTo>
                    <a:lnTo>
                      <a:pt x="61" y="88"/>
                    </a:lnTo>
                    <a:lnTo>
                      <a:pt x="71" y="101"/>
                    </a:lnTo>
                    <a:lnTo>
                      <a:pt x="79" y="115"/>
                    </a:lnTo>
                    <a:lnTo>
                      <a:pt x="87" y="130"/>
                    </a:lnTo>
                    <a:lnTo>
                      <a:pt x="95" y="144"/>
                    </a:lnTo>
                    <a:lnTo>
                      <a:pt x="100" y="160"/>
                    </a:lnTo>
                    <a:lnTo>
                      <a:pt x="106" y="174"/>
                    </a:lnTo>
                    <a:lnTo>
                      <a:pt x="110" y="190"/>
                    </a:lnTo>
                    <a:lnTo>
                      <a:pt x="113" y="204"/>
                    </a:lnTo>
                    <a:lnTo>
                      <a:pt x="116" y="220"/>
                    </a:lnTo>
                    <a:lnTo>
                      <a:pt x="117" y="235"/>
                    </a:lnTo>
                    <a:lnTo>
                      <a:pt x="118" y="250"/>
                    </a:lnTo>
                    <a:lnTo>
                      <a:pt x="117" y="265"/>
                    </a:lnTo>
                    <a:lnTo>
                      <a:pt x="116" y="280"/>
                    </a:lnTo>
                    <a:lnTo>
                      <a:pt x="113" y="295"/>
                    </a:lnTo>
                    <a:lnTo>
                      <a:pt x="110" y="311"/>
                    </a:lnTo>
                    <a:lnTo>
                      <a:pt x="106" y="325"/>
                    </a:lnTo>
                    <a:lnTo>
                      <a:pt x="100" y="341"/>
                    </a:lnTo>
                    <a:lnTo>
                      <a:pt x="95" y="355"/>
                    </a:lnTo>
                    <a:lnTo>
                      <a:pt x="87" y="370"/>
                    </a:lnTo>
                    <a:lnTo>
                      <a:pt x="79" y="384"/>
                    </a:lnTo>
                    <a:lnTo>
                      <a:pt x="71" y="399"/>
                    </a:lnTo>
                    <a:lnTo>
                      <a:pt x="61" y="412"/>
                    </a:lnTo>
                    <a:lnTo>
                      <a:pt x="52" y="425"/>
                    </a:lnTo>
                    <a:lnTo>
                      <a:pt x="41" y="439"/>
                    </a:lnTo>
                    <a:lnTo>
                      <a:pt x="30" y="451"/>
                    </a:lnTo>
                    <a:lnTo>
                      <a:pt x="18" y="462"/>
                    </a:lnTo>
                    <a:lnTo>
                      <a:pt x="6" y="473"/>
                    </a:lnTo>
                    <a:lnTo>
                      <a:pt x="3" y="475"/>
                    </a:lnTo>
                    <a:lnTo>
                      <a:pt x="1" y="478"/>
                    </a:lnTo>
                    <a:lnTo>
                      <a:pt x="0" y="481"/>
                    </a:lnTo>
                    <a:lnTo>
                      <a:pt x="0" y="483"/>
                    </a:lnTo>
                    <a:lnTo>
                      <a:pt x="0" y="487"/>
                    </a:lnTo>
                    <a:lnTo>
                      <a:pt x="0" y="490"/>
                    </a:lnTo>
                    <a:lnTo>
                      <a:pt x="2" y="492"/>
                    </a:lnTo>
                    <a:lnTo>
                      <a:pt x="3" y="495"/>
                    </a:lnTo>
                    <a:lnTo>
                      <a:pt x="6" y="498"/>
                    </a:lnTo>
                    <a:lnTo>
                      <a:pt x="9" y="500"/>
                    </a:lnTo>
                    <a:lnTo>
                      <a:pt x="12" y="500"/>
                    </a:lnTo>
                    <a:lnTo>
                      <a:pt x="16" y="501"/>
                    </a:lnTo>
                    <a:lnTo>
                      <a:pt x="21" y="500"/>
                    </a:lnTo>
                    <a:lnTo>
                      <a:pt x="26" y="498"/>
                    </a:lnTo>
                    <a:lnTo>
                      <a:pt x="39" y="485"/>
                    </a:lnTo>
                    <a:lnTo>
                      <a:pt x="52" y="472"/>
                    </a:lnTo>
                    <a:lnTo>
                      <a:pt x="65" y="459"/>
                    </a:lnTo>
                    <a:lnTo>
                      <a:pt x="77" y="444"/>
                    </a:lnTo>
                    <a:lnTo>
                      <a:pt x="87" y="430"/>
                    </a:lnTo>
                    <a:lnTo>
                      <a:pt x="98" y="415"/>
                    </a:lnTo>
                    <a:lnTo>
                      <a:pt x="107" y="400"/>
                    </a:lnTo>
                    <a:lnTo>
                      <a:pt x="116" y="383"/>
                    </a:lnTo>
                    <a:lnTo>
                      <a:pt x="122" y="368"/>
                    </a:lnTo>
                    <a:lnTo>
                      <a:pt x="129" y="351"/>
                    </a:lnTo>
                    <a:lnTo>
                      <a:pt x="136" y="334"/>
                    </a:lnTo>
                    <a:lnTo>
                      <a:pt x="140" y="318"/>
                    </a:lnTo>
                    <a:lnTo>
                      <a:pt x="143" y="300"/>
                    </a:lnTo>
                    <a:lnTo>
                      <a:pt x="147" y="283"/>
                    </a:lnTo>
                    <a:lnTo>
                      <a:pt x="148" y="267"/>
                    </a:lnTo>
                    <a:lnTo>
                      <a:pt x="149" y="250"/>
                    </a:lnTo>
                    <a:lnTo>
                      <a:pt x="148" y="233"/>
                    </a:lnTo>
                    <a:lnTo>
                      <a:pt x="147" y="217"/>
                    </a:lnTo>
                    <a:lnTo>
                      <a:pt x="143" y="200"/>
                    </a:lnTo>
                    <a:lnTo>
                      <a:pt x="140" y="183"/>
                    </a:lnTo>
                    <a:lnTo>
                      <a:pt x="136" y="167"/>
                    </a:lnTo>
                    <a:lnTo>
                      <a:pt x="129" y="150"/>
                    </a:lnTo>
                    <a:lnTo>
                      <a:pt x="122" y="133"/>
                    </a:lnTo>
                    <a:lnTo>
                      <a:pt x="116" y="117"/>
                    </a:lnTo>
                    <a:lnTo>
                      <a:pt x="107" y="101"/>
                    </a:lnTo>
                    <a:lnTo>
                      <a:pt x="98" y="85"/>
                    </a:lnTo>
                    <a:lnTo>
                      <a:pt x="87" y="70"/>
                    </a:lnTo>
                    <a:lnTo>
                      <a:pt x="77" y="55"/>
                    </a:lnTo>
                    <a:lnTo>
                      <a:pt x="65" y="41"/>
                    </a:lnTo>
                    <a:lnTo>
                      <a:pt x="52" y="28"/>
                    </a:lnTo>
                    <a:lnTo>
                      <a:pt x="39" y="15"/>
                    </a:lnTo>
                    <a:lnTo>
                      <a:pt x="26" y="3"/>
                    </a:lnTo>
                    <a:close/>
                  </a:path>
                </a:pathLst>
              </a:custGeom>
              <a:solidFill>
                <a:srgbClr val="1A2F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cs typeface="+mn-ea"/>
                  <a:sym typeface="+mn-lt"/>
                </a:endParaRPr>
              </a:p>
            </p:txBody>
          </p:sp>
          <p:sp>
            <p:nvSpPr>
              <p:cNvPr id="99" name="Freeform 354">
                <a:extLst>
                  <a:ext uri="{FF2B5EF4-FFF2-40B4-BE49-F238E27FC236}">
                    <a16:creationId xmlns:a16="http://schemas.microsoft.com/office/drawing/2014/main" id="{E5F197C1-30A7-ACA5-44B2-20D37D7F204C}"/>
                  </a:ext>
                </a:extLst>
              </p:cNvPr>
              <p:cNvSpPr>
                <a:spLocks/>
              </p:cNvSpPr>
              <p:nvPr/>
            </p:nvSpPr>
            <p:spPr bwMode="auto">
              <a:xfrm>
                <a:off x="7769023" y="3187934"/>
                <a:ext cx="34500" cy="94876"/>
              </a:xfrm>
              <a:custGeom>
                <a:avLst/>
                <a:gdLst>
                  <a:gd name="T0" fmla="*/ 22 w 110"/>
                  <a:gd name="T1" fmla="*/ 1 h 305"/>
                  <a:gd name="T2" fmla="*/ 17 w 110"/>
                  <a:gd name="T3" fmla="*/ 0 h 305"/>
                  <a:gd name="T4" fmla="*/ 11 w 110"/>
                  <a:gd name="T5" fmla="*/ 1 h 305"/>
                  <a:gd name="T6" fmla="*/ 6 w 110"/>
                  <a:gd name="T7" fmla="*/ 3 h 305"/>
                  <a:gd name="T8" fmla="*/ 2 w 110"/>
                  <a:gd name="T9" fmla="*/ 9 h 305"/>
                  <a:gd name="T10" fmla="*/ 0 w 110"/>
                  <a:gd name="T11" fmla="*/ 14 h 305"/>
                  <a:gd name="T12" fmla="*/ 1 w 110"/>
                  <a:gd name="T13" fmla="*/ 21 h 305"/>
                  <a:gd name="T14" fmla="*/ 5 w 110"/>
                  <a:gd name="T15" fmla="*/ 25 h 305"/>
                  <a:gd name="T16" fmla="*/ 19 w 110"/>
                  <a:gd name="T17" fmla="*/ 37 h 305"/>
                  <a:gd name="T18" fmla="*/ 45 w 110"/>
                  <a:gd name="T19" fmla="*/ 62 h 305"/>
                  <a:gd name="T20" fmla="*/ 60 w 110"/>
                  <a:gd name="T21" fmla="*/ 84 h 305"/>
                  <a:gd name="T22" fmla="*/ 69 w 110"/>
                  <a:gd name="T23" fmla="*/ 102 h 305"/>
                  <a:gd name="T24" fmla="*/ 75 w 110"/>
                  <a:gd name="T25" fmla="*/ 121 h 305"/>
                  <a:gd name="T26" fmla="*/ 79 w 110"/>
                  <a:gd name="T27" fmla="*/ 141 h 305"/>
                  <a:gd name="T28" fmla="*/ 79 w 110"/>
                  <a:gd name="T29" fmla="*/ 163 h 305"/>
                  <a:gd name="T30" fmla="*/ 75 w 110"/>
                  <a:gd name="T31" fmla="*/ 184 h 305"/>
                  <a:gd name="T32" fmla="*/ 69 w 110"/>
                  <a:gd name="T33" fmla="*/ 203 h 305"/>
                  <a:gd name="T34" fmla="*/ 60 w 110"/>
                  <a:gd name="T35" fmla="*/ 220 h 305"/>
                  <a:gd name="T36" fmla="*/ 45 w 110"/>
                  <a:gd name="T37" fmla="*/ 243 h 305"/>
                  <a:gd name="T38" fmla="*/ 19 w 110"/>
                  <a:gd name="T39" fmla="*/ 267 h 305"/>
                  <a:gd name="T40" fmla="*/ 5 w 110"/>
                  <a:gd name="T41" fmla="*/ 279 h 305"/>
                  <a:gd name="T42" fmla="*/ 1 w 110"/>
                  <a:gd name="T43" fmla="*/ 284 h 305"/>
                  <a:gd name="T44" fmla="*/ 0 w 110"/>
                  <a:gd name="T45" fmla="*/ 290 h 305"/>
                  <a:gd name="T46" fmla="*/ 2 w 110"/>
                  <a:gd name="T47" fmla="*/ 295 h 305"/>
                  <a:gd name="T48" fmla="*/ 6 w 110"/>
                  <a:gd name="T49" fmla="*/ 301 h 305"/>
                  <a:gd name="T50" fmla="*/ 12 w 110"/>
                  <a:gd name="T51" fmla="*/ 304 h 305"/>
                  <a:gd name="T52" fmla="*/ 21 w 110"/>
                  <a:gd name="T53" fmla="*/ 304 h 305"/>
                  <a:gd name="T54" fmla="*/ 36 w 110"/>
                  <a:gd name="T55" fmla="*/ 294 h 305"/>
                  <a:gd name="T56" fmla="*/ 54 w 110"/>
                  <a:gd name="T57" fmla="*/ 279 h 305"/>
                  <a:gd name="T58" fmla="*/ 69 w 110"/>
                  <a:gd name="T59" fmla="*/ 261 h 305"/>
                  <a:gd name="T60" fmla="*/ 82 w 110"/>
                  <a:gd name="T61" fmla="*/ 243 h 305"/>
                  <a:gd name="T62" fmla="*/ 94 w 110"/>
                  <a:gd name="T63" fmla="*/ 224 h 305"/>
                  <a:gd name="T64" fmla="*/ 101 w 110"/>
                  <a:gd name="T65" fmla="*/ 204 h 305"/>
                  <a:gd name="T66" fmla="*/ 107 w 110"/>
                  <a:gd name="T67" fmla="*/ 184 h 305"/>
                  <a:gd name="T68" fmla="*/ 110 w 110"/>
                  <a:gd name="T69" fmla="*/ 163 h 305"/>
                  <a:gd name="T70" fmla="*/ 110 w 110"/>
                  <a:gd name="T71" fmla="*/ 142 h 305"/>
                  <a:gd name="T72" fmla="*/ 107 w 110"/>
                  <a:gd name="T73" fmla="*/ 121 h 305"/>
                  <a:gd name="T74" fmla="*/ 101 w 110"/>
                  <a:gd name="T75" fmla="*/ 101 h 305"/>
                  <a:gd name="T76" fmla="*/ 94 w 110"/>
                  <a:gd name="T77" fmla="*/ 81 h 305"/>
                  <a:gd name="T78" fmla="*/ 82 w 110"/>
                  <a:gd name="T79" fmla="*/ 62 h 305"/>
                  <a:gd name="T80" fmla="*/ 69 w 110"/>
                  <a:gd name="T81" fmla="*/ 43 h 305"/>
                  <a:gd name="T82" fmla="*/ 54 w 110"/>
                  <a:gd name="T83" fmla="*/ 26 h 305"/>
                  <a:gd name="T84" fmla="*/ 36 w 110"/>
                  <a:gd name="T85" fmla="*/ 1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0" h="305">
                    <a:moveTo>
                      <a:pt x="26" y="2"/>
                    </a:moveTo>
                    <a:lnTo>
                      <a:pt x="22" y="1"/>
                    </a:lnTo>
                    <a:lnTo>
                      <a:pt x="20" y="0"/>
                    </a:lnTo>
                    <a:lnTo>
                      <a:pt x="17" y="0"/>
                    </a:lnTo>
                    <a:lnTo>
                      <a:pt x="14" y="0"/>
                    </a:lnTo>
                    <a:lnTo>
                      <a:pt x="11" y="1"/>
                    </a:lnTo>
                    <a:lnTo>
                      <a:pt x="8" y="2"/>
                    </a:lnTo>
                    <a:lnTo>
                      <a:pt x="6" y="3"/>
                    </a:lnTo>
                    <a:lnTo>
                      <a:pt x="4" y="6"/>
                    </a:lnTo>
                    <a:lnTo>
                      <a:pt x="2" y="9"/>
                    </a:lnTo>
                    <a:lnTo>
                      <a:pt x="1" y="12"/>
                    </a:lnTo>
                    <a:lnTo>
                      <a:pt x="0" y="14"/>
                    </a:lnTo>
                    <a:lnTo>
                      <a:pt x="1" y="17"/>
                    </a:lnTo>
                    <a:lnTo>
                      <a:pt x="1" y="21"/>
                    </a:lnTo>
                    <a:lnTo>
                      <a:pt x="2" y="23"/>
                    </a:lnTo>
                    <a:lnTo>
                      <a:pt x="5" y="25"/>
                    </a:lnTo>
                    <a:lnTo>
                      <a:pt x="7" y="27"/>
                    </a:lnTo>
                    <a:lnTo>
                      <a:pt x="19" y="37"/>
                    </a:lnTo>
                    <a:lnTo>
                      <a:pt x="32" y="49"/>
                    </a:lnTo>
                    <a:lnTo>
                      <a:pt x="45" y="62"/>
                    </a:lnTo>
                    <a:lnTo>
                      <a:pt x="56" y="76"/>
                    </a:lnTo>
                    <a:lnTo>
                      <a:pt x="60" y="84"/>
                    </a:lnTo>
                    <a:lnTo>
                      <a:pt x="65" y="93"/>
                    </a:lnTo>
                    <a:lnTo>
                      <a:pt x="69" y="102"/>
                    </a:lnTo>
                    <a:lnTo>
                      <a:pt x="72" y="111"/>
                    </a:lnTo>
                    <a:lnTo>
                      <a:pt x="75" y="121"/>
                    </a:lnTo>
                    <a:lnTo>
                      <a:pt x="77" y="131"/>
                    </a:lnTo>
                    <a:lnTo>
                      <a:pt x="79" y="141"/>
                    </a:lnTo>
                    <a:lnTo>
                      <a:pt x="79" y="152"/>
                    </a:lnTo>
                    <a:lnTo>
                      <a:pt x="79" y="163"/>
                    </a:lnTo>
                    <a:lnTo>
                      <a:pt x="77" y="174"/>
                    </a:lnTo>
                    <a:lnTo>
                      <a:pt x="75" y="184"/>
                    </a:lnTo>
                    <a:lnTo>
                      <a:pt x="72" y="193"/>
                    </a:lnTo>
                    <a:lnTo>
                      <a:pt x="69" y="203"/>
                    </a:lnTo>
                    <a:lnTo>
                      <a:pt x="65" y="212"/>
                    </a:lnTo>
                    <a:lnTo>
                      <a:pt x="60" y="220"/>
                    </a:lnTo>
                    <a:lnTo>
                      <a:pt x="56" y="227"/>
                    </a:lnTo>
                    <a:lnTo>
                      <a:pt x="45" y="243"/>
                    </a:lnTo>
                    <a:lnTo>
                      <a:pt x="32" y="255"/>
                    </a:lnTo>
                    <a:lnTo>
                      <a:pt x="19" y="267"/>
                    </a:lnTo>
                    <a:lnTo>
                      <a:pt x="7" y="276"/>
                    </a:lnTo>
                    <a:lnTo>
                      <a:pt x="5" y="279"/>
                    </a:lnTo>
                    <a:lnTo>
                      <a:pt x="2" y="281"/>
                    </a:lnTo>
                    <a:lnTo>
                      <a:pt x="1" y="284"/>
                    </a:lnTo>
                    <a:lnTo>
                      <a:pt x="1" y="286"/>
                    </a:lnTo>
                    <a:lnTo>
                      <a:pt x="0" y="290"/>
                    </a:lnTo>
                    <a:lnTo>
                      <a:pt x="1" y="293"/>
                    </a:lnTo>
                    <a:lnTo>
                      <a:pt x="2" y="295"/>
                    </a:lnTo>
                    <a:lnTo>
                      <a:pt x="4" y="299"/>
                    </a:lnTo>
                    <a:lnTo>
                      <a:pt x="6" y="301"/>
                    </a:lnTo>
                    <a:lnTo>
                      <a:pt x="9" y="303"/>
                    </a:lnTo>
                    <a:lnTo>
                      <a:pt x="12" y="304"/>
                    </a:lnTo>
                    <a:lnTo>
                      <a:pt x="16" y="305"/>
                    </a:lnTo>
                    <a:lnTo>
                      <a:pt x="21" y="304"/>
                    </a:lnTo>
                    <a:lnTo>
                      <a:pt x="26" y="302"/>
                    </a:lnTo>
                    <a:lnTo>
                      <a:pt x="36" y="294"/>
                    </a:lnTo>
                    <a:lnTo>
                      <a:pt x="45" y="286"/>
                    </a:lnTo>
                    <a:lnTo>
                      <a:pt x="54" y="279"/>
                    </a:lnTo>
                    <a:lnTo>
                      <a:pt x="61" y="270"/>
                    </a:lnTo>
                    <a:lnTo>
                      <a:pt x="69" y="261"/>
                    </a:lnTo>
                    <a:lnTo>
                      <a:pt x="76" y="252"/>
                    </a:lnTo>
                    <a:lnTo>
                      <a:pt x="82" y="243"/>
                    </a:lnTo>
                    <a:lnTo>
                      <a:pt x="88" y="233"/>
                    </a:lnTo>
                    <a:lnTo>
                      <a:pt x="94" y="224"/>
                    </a:lnTo>
                    <a:lnTo>
                      <a:pt x="98" y="214"/>
                    </a:lnTo>
                    <a:lnTo>
                      <a:pt x="101" y="204"/>
                    </a:lnTo>
                    <a:lnTo>
                      <a:pt x="105" y="194"/>
                    </a:lnTo>
                    <a:lnTo>
                      <a:pt x="107" y="184"/>
                    </a:lnTo>
                    <a:lnTo>
                      <a:pt x="109" y="173"/>
                    </a:lnTo>
                    <a:lnTo>
                      <a:pt x="110" y="163"/>
                    </a:lnTo>
                    <a:lnTo>
                      <a:pt x="110" y="152"/>
                    </a:lnTo>
                    <a:lnTo>
                      <a:pt x="110" y="142"/>
                    </a:lnTo>
                    <a:lnTo>
                      <a:pt x="109" y="131"/>
                    </a:lnTo>
                    <a:lnTo>
                      <a:pt x="107" y="121"/>
                    </a:lnTo>
                    <a:lnTo>
                      <a:pt x="105" y="111"/>
                    </a:lnTo>
                    <a:lnTo>
                      <a:pt x="101" y="101"/>
                    </a:lnTo>
                    <a:lnTo>
                      <a:pt x="98" y="91"/>
                    </a:lnTo>
                    <a:lnTo>
                      <a:pt x="94" y="81"/>
                    </a:lnTo>
                    <a:lnTo>
                      <a:pt x="88" y="71"/>
                    </a:lnTo>
                    <a:lnTo>
                      <a:pt x="82" y="62"/>
                    </a:lnTo>
                    <a:lnTo>
                      <a:pt x="76" y="52"/>
                    </a:lnTo>
                    <a:lnTo>
                      <a:pt x="69" y="43"/>
                    </a:lnTo>
                    <a:lnTo>
                      <a:pt x="61" y="34"/>
                    </a:lnTo>
                    <a:lnTo>
                      <a:pt x="54" y="26"/>
                    </a:lnTo>
                    <a:lnTo>
                      <a:pt x="45" y="17"/>
                    </a:lnTo>
                    <a:lnTo>
                      <a:pt x="36" y="10"/>
                    </a:lnTo>
                    <a:lnTo>
                      <a:pt x="26"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cs typeface="+mn-ea"/>
                  <a:sym typeface="+mn-lt"/>
                </a:endParaRPr>
              </a:p>
            </p:txBody>
          </p:sp>
          <p:sp>
            <p:nvSpPr>
              <p:cNvPr id="100" name="Freeform 355">
                <a:extLst>
                  <a:ext uri="{FF2B5EF4-FFF2-40B4-BE49-F238E27FC236}">
                    <a16:creationId xmlns:a16="http://schemas.microsoft.com/office/drawing/2014/main" id="{E88B5153-226C-2B23-FDBD-F5FF37DC03EF}"/>
                  </a:ext>
                </a:extLst>
              </p:cNvPr>
              <p:cNvSpPr>
                <a:spLocks noEditPoints="1"/>
              </p:cNvSpPr>
              <p:nvPr/>
            </p:nvSpPr>
            <p:spPr bwMode="auto">
              <a:xfrm>
                <a:off x="7587897" y="3110308"/>
                <a:ext cx="154019" cy="247662"/>
              </a:xfrm>
              <a:custGeom>
                <a:avLst/>
                <a:gdLst>
                  <a:gd name="T0" fmla="*/ 224 w 497"/>
                  <a:gd name="T1" fmla="*/ 531 h 807"/>
                  <a:gd name="T2" fmla="*/ 213 w 497"/>
                  <a:gd name="T3" fmla="*/ 527 h 807"/>
                  <a:gd name="T4" fmla="*/ 67 w 497"/>
                  <a:gd name="T5" fmla="*/ 526 h 807"/>
                  <a:gd name="T6" fmla="*/ 52 w 497"/>
                  <a:gd name="T7" fmla="*/ 519 h 807"/>
                  <a:gd name="T8" fmla="*/ 41 w 497"/>
                  <a:gd name="T9" fmla="*/ 508 h 807"/>
                  <a:gd name="T10" fmla="*/ 34 w 497"/>
                  <a:gd name="T11" fmla="*/ 492 h 807"/>
                  <a:gd name="T12" fmla="*/ 31 w 497"/>
                  <a:gd name="T13" fmla="*/ 356 h 807"/>
                  <a:gd name="T14" fmla="*/ 33 w 497"/>
                  <a:gd name="T15" fmla="*/ 341 h 807"/>
                  <a:gd name="T16" fmla="*/ 37 w 497"/>
                  <a:gd name="T17" fmla="*/ 326 h 807"/>
                  <a:gd name="T18" fmla="*/ 48 w 497"/>
                  <a:gd name="T19" fmla="*/ 314 h 807"/>
                  <a:gd name="T20" fmla="*/ 55 w 497"/>
                  <a:gd name="T21" fmla="*/ 310 h 807"/>
                  <a:gd name="T22" fmla="*/ 65 w 497"/>
                  <a:gd name="T23" fmla="*/ 309 h 807"/>
                  <a:gd name="T24" fmla="*/ 205 w 497"/>
                  <a:gd name="T25" fmla="*/ 309 h 807"/>
                  <a:gd name="T26" fmla="*/ 211 w 497"/>
                  <a:gd name="T27" fmla="*/ 307 h 807"/>
                  <a:gd name="T28" fmla="*/ 466 w 497"/>
                  <a:gd name="T29" fmla="*/ 52 h 807"/>
                  <a:gd name="T30" fmla="*/ 487 w 497"/>
                  <a:gd name="T31" fmla="*/ 0 h 807"/>
                  <a:gd name="T32" fmla="*/ 478 w 497"/>
                  <a:gd name="T33" fmla="*/ 0 h 807"/>
                  <a:gd name="T34" fmla="*/ 471 w 497"/>
                  <a:gd name="T35" fmla="*/ 5 h 807"/>
                  <a:gd name="T36" fmla="*/ 65 w 497"/>
                  <a:gd name="T37" fmla="*/ 278 h 807"/>
                  <a:gd name="T38" fmla="*/ 51 w 497"/>
                  <a:gd name="T39" fmla="*/ 279 h 807"/>
                  <a:gd name="T40" fmla="*/ 38 w 497"/>
                  <a:gd name="T41" fmla="*/ 284 h 807"/>
                  <a:gd name="T42" fmla="*/ 27 w 497"/>
                  <a:gd name="T43" fmla="*/ 290 h 807"/>
                  <a:gd name="T44" fmla="*/ 18 w 497"/>
                  <a:gd name="T45" fmla="*/ 300 h 807"/>
                  <a:gd name="T46" fmla="*/ 11 w 497"/>
                  <a:gd name="T47" fmla="*/ 311 h 807"/>
                  <a:gd name="T48" fmla="*/ 5 w 497"/>
                  <a:gd name="T49" fmla="*/ 325 h 807"/>
                  <a:gd name="T50" fmla="*/ 1 w 497"/>
                  <a:gd name="T51" fmla="*/ 339 h 807"/>
                  <a:gd name="T52" fmla="*/ 0 w 497"/>
                  <a:gd name="T53" fmla="*/ 356 h 807"/>
                  <a:gd name="T54" fmla="*/ 2 w 497"/>
                  <a:gd name="T55" fmla="*/ 491 h 807"/>
                  <a:gd name="T56" fmla="*/ 5 w 497"/>
                  <a:gd name="T57" fmla="*/ 506 h 807"/>
                  <a:gd name="T58" fmla="*/ 11 w 497"/>
                  <a:gd name="T59" fmla="*/ 519 h 807"/>
                  <a:gd name="T60" fmla="*/ 18 w 497"/>
                  <a:gd name="T61" fmla="*/ 530 h 807"/>
                  <a:gd name="T62" fmla="*/ 28 w 497"/>
                  <a:gd name="T63" fmla="*/ 541 h 807"/>
                  <a:gd name="T64" fmla="*/ 41 w 497"/>
                  <a:gd name="T65" fmla="*/ 549 h 807"/>
                  <a:gd name="T66" fmla="*/ 54 w 497"/>
                  <a:gd name="T67" fmla="*/ 555 h 807"/>
                  <a:gd name="T68" fmla="*/ 68 w 497"/>
                  <a:gd name="T69" fmla="*/ 558 h 807"/>
                  <a:gd name="T70" fmla="*/ 207 w 497"/>
                  <a:gd name="T71" fmla="*/ 558 h 807"/>
                  <a:gd name="T72" fmla="*/ 476 w 497"/>
                  <a:gd name="T73" fmla="*/ 806 h 807"/>
                  <a:gd name="T74" fmla="*/ 485 w 497"/>
                  <a:gd name="T75" fmla="*/ 806 h 807"/>
                  <a:gd name="T76" fmla="*/ 492 w 497"/>
                  <a:gd name="T77" fmla="*/ 802 h 807"/>
                  <a:gd name="T78" fmla="*/ 496 w 497"/>
                  <a:gd name="T79" fmla="*/ 796 h 807"/>
                  <a:gd name="T80" fmla="*/ 497 w 497"/>
                  <a:gd name="T81" fmla="*/ 16 h 807"/>
                  <a:gd name="T82" fmla="*/ 495 w 497"/>
                  <a:gd name="T83" fmla="*/ 7 h 807"/>
                  <a:gd name="T84" fmla="*/ 487 w 497"/>
                  <a:gd name="T85" fmla="*/ 0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7" h="807">
                    <a:moveTo>
                      <a:pt x="466" y="756"/>
                    </a:moveTo>
                    <a:lnTo>
                      <a:pt x="224" y="531"/>
                    </a:lnTo>
                    <a:lnTo>
                      <a:pt x="219" y="528"/>
                    </a:lnTo>
                    <a:lnTo>
                      <a:pt x="213" y="527"/>
                    </a:lnTo>
                    <a:lnTo>
                      <a:pt x="76" y="527"/>
                    </a:lnTo>
                    <a:lnTo>
                      <a:pt x="67" y="526"/>
                    </a:lnTo>
                    <a:lnTo>
                      <a:pt x="60" y="524"/>
                    </a:lnTo>
                    <a:lnTo>
                      <a:pt x="52" y="519"/>
                    </a:lnTo>
                    <a:lnTo>
                      <a:pt x="45" y="514"/>
                    </a:lnTo>
                    <a:lnTo>
                      <a:pt x="41" y="508"/>
                    </a:lnTo>
                    <a:lnTo>
                      <a:pt x="36" y="500"/>
                    </a:lnTo>
                    <a:lnTo>
                      <a:pt x="34" y="492"/>
                    </a:lnTo>
                    <a:lnTo>
                      <a:pt x="33" y="484"/>
                    </a:lnTo>
                    <a:lnTo>
                      <a:pt x="31" y="356"/>
                    </a:lnTo>
                    <a:lnTo>
                      <a:pt x="32" y="349"/>
                    </a:lnTo>
                    <a:lnTo>
                      <a:pt x="33" y="341"/>
                    </a:lnTo>
                    <a:lnTo>
                      <a:pt x="34" y="334"/>
                    </a:lnTo>
                    <a:lnTo>
                      <a:pt x="37" y="326"/>
                    </a:lnTo>
                    <a:lnTo>
                      <a:pt x="42" y="319"/>
                    </a:lnTo>
                    <a:lnTo>
                      <a:pt x="48" y="314"/>
                    </a:lnTo>
                    <a:lnTo>
                      <a:pt x="52" y="312"/>
                    </a:lnTo>
                    <a:lnTo>
                      <a:pt x="55" y="310"/>
                    </a:lnTo>
                    <a:lnTo>
                      <a:pt x="60" y="309"/>
                    </a:lnTo>
                    <a:lnTo>
                      <a:pt x="65" y="309"/>
                    </a:lnTo>
                    <a:lnTo>
                      <a:pt x="202" y="309"/>
                    </a:lnTo>
                    <a:lnTo>
                      <a:pt x="205" y="309"/>
                    </a:lnTo>
                    <a:lnTo>
                      <a:pt x="207" y="308"/>
                    </a:lnTo>
                    <a:lnTo>
                      <a:pt x="211" y="307"/>
                    </a:lnTo>
                    <a:lnTo>
                      <a:pt x="213" y="305"/>
                    </a:lnTo>
                    <a:lnTo>
                      <a:pt x="466" y="52"/>
                    </a:lnTo>
                    <a:lnTo>
                      <a:pt x="466" y="756"/>
                    </a:lnTo>
                    <a:close/>
                    <a:moveTo>
                      <a:pt x="487" y="0"/>
                    </a:moveTo>
                    <a:lnTo>
                      <a:pt x="483" y="0"/>
                    </a:lnTo>
                    <a:lnTo>
                      <a:pt x="478" y="0"/>
                    </a:lnTo>
                    <a:lnTo>
                      <a:pt x="474" y="1"/>
                    </a:lnTo>
                    <a:lnTo>
                      <a:pt x="471" y="5"/>
                    </a:lnTo>
                    <a:lnTo>
                      <a:pt x="195" y="278"/>
                    </a:lnTo>
                    <a:lnTo>
                      <a:pt x="65" y="278"/>
                    </a:lnTo>
                    <a:lnTo>
                      <a:pt x="57" y="278"/>
                    </a:lnTo>
                    <a:lnTo>
                      <a:pt x="51" y="279"/>
                    </a:lnTo>
                    <a:lnTo>
                      <a:pt x="44" y="281"/>
                    </a:lnTo>
                    <a:lnTo>
                      <a:pt x="38" y="284"/>
                    </a:lnTo>
                    <a:lnTo>
                      <a:pt x="33" y="287"/>
                    </a:lnTo>
                    <a:lnTo>
                      <a:pt x="27" y="290"/>
                    </a:lnTo>
                    <a:lnTo>
                      <a:pt x="23" y="295"/>
                    </a:lnTo>
                    <a:lnTo>
                      <a:pt x="18" y="300"/>
                    </a:lnTo>
                    <a:lnTo>
                      <a:pt x="14" y="305"/>
                    </a:lnTo>
                    <a:lnTo>
                      <a:pt x="11" y="311"/>
                    </a:lnTo>
                    <a:lnTo>
                      <a:pt x="7" y="318"/>
                    </a:lnTo>
                    <a:lnTo>
                      <a:pt x="5" y="325"/>
                    </a:lnTo>
                    <a:lnTo>
                      <a:pt x="3" y="331"/>
                    </a:lnTo>
                    <a:lnTo>
                      <a:pt x="1" y="339"/>
                    </a:lnTo>
                    <a:lnTo>
                      <a:pt x="0" y="348"/>
                    </a:lnTo>
                    <a:lnTo>
                      <a:pt x="0" y="356"/>
                    </a:lnTo>
                    <a:lnTo>
                      <a:pt x="2" y="484"/>
                    </a:lnTo>
                    <a:lnTo>
                      <a:pt x="2" y="491"/>
                    </a:lnTo>
                    <a:lnTo>
                      <a:pt x="3" y="498"/>
                    </a:lnTo>
                    <a:lnTo>
                      <a:pt x="5" y="506"/>
                    </a:lnTo>
                    <a:lnTo>
                      <a:pt x="7" y="512"/>
                    </a:lnTo>
                    <a:lnTo>
                      <a:pt x="11" y="519"/>
                    </a:lnTo>
                    <a:lnTo>
                      <a:pt x="14" y="525"/>
                    </a:lnTo>
                    <a:lnTo>
                      <a:pt x="18" y="530"/>
                    </a:lnTo>
                    <a:lnTo>
                      <a:pt x="24" y="536"/>
                    </a:lnTo>
                    <a:lnTo>
                      <a:pt x="28" y="541"/>
                    </a:lnTo>
                    <a:lnTo>
                      <a:pt x="35" y="545"/>
                    </a:lnTo>
                    <a:lnTo>
                      <a:pt x="41" y="549"/>
                    </a:lnTo>
                    <a:lnTo>
                      <a:pt x="47" y="552"/>
                    </a:lnTo>
                    <a:lnTo>
                      <a:pt x="54" y="555"/>
                    </a:lnTo>
                    <a:lnTo>
                      <a:pt x="61" y="556"/>
                    </a:lnTo>
                    <a:lnTo>
                      <a:pt x="68" y="558"/>
                    </a:lnTo>
                    <a:lnTo>
                      <a:pt x="76" y="558"/>
                    </a:lnTo>
                    <a:lnTo>
                      <a:pt x="207" y="558"/>
                    </a:lnTo>
                    <a:lnTo>
                      <a:pt x="471" y="802"/>
                    </a:lnTo>
                    <a:lnTo>
                      <a:pt x="476" y="806"/>
                    </a:lnTo>
                    <a:lnTo>
                      <a:pt x="482" y="807"/>
                    </a:lnTo>
                    <a:lnTo>
                      <a:pt x="485" y="806"/>
                    </a:lnTo>
                    <a:lnTo>
                      <a:pt x="487" y="805"/>
                    </a:lnTo>
                    <a:lnTo>
                      <a:pt x="492" y="802"/>
                    </a:lnTo>
                    <a:lnTo>
                      <a:pt x="495" y="799"/>
                    </a:lnTo>
                    <a:lnTo>
                      <a:pt x="496" y="796"/>
                    </a:lnTo>
                    <a:lnTo>
                      <a:pt x="497" y="791"/>
                    </a:lnTo>
                    <a:lnTo>
                      <a:pt x="497" y="16"/>
                    </a:lnTo>
                    <a:lnTo>
                      <a:pt x="496" y="10"/>
                    </a:lnTo>
                    <a:lnTo>
                      <a:pt x="495" y="7"/>
                    </a:lnTo>
                    <a:lnTo>
                      <a:pt x="492" y="4"/>
                    </a:lnTo>
                    <a:lnTo>
                      <a:pt x="487" y="0"/>
                    </a:lnTo>
                    <a:close/>
                  </a:path>
                </a:pathLst>
              </a:custGeom>
              <a:solidFill>
                <a:srgbClr val="1A2F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cs typeface="+mn-ea"/>
                  <a:sym typeface="+mn-lt"/>
                </a:endParaRPr>
              </a:p>
            </p:txBody>
          </p:sp>
        </p:grpSp>
      </p:grpSp>
      <p:grpSp>
        <p:nvGrpSpPr>
          <p:cNvPr id="2" name="组合 1">
            <a:extLst>
              <a:ext uri="{FF2B5EF4-FFF2-40B4-BE49-F238E27FC236}">
                <a16:creationId xmlns:a16="http://schemas.microsoft.com/office/drawing/2014/main" id="{D8B969EE-5E67-D9C0-B47F-A66A0D49DAC3}"/>
              </a:ext>
            </a:extLst>
          </p:cNvPr>
          <p:cNvGrpSpPr/>
          <p:nvPr/>
        </p:nvGrpSpPr>
        <p:grpSpPr>
          <a:xfrm>
            <a:off x="288925" y="299720"/>
            <a:ext cx="1247140" cy="390525"/>
            <a:chOff x="455" y="472"/>
            <a:chExt cx="1964" cy="615"/>
          </a:xfrm>
        </p:grpSpPr>
        <p:grpSp>
          <p:nvGrpSpPr>
            <p:cNvPr id="3" name="组合 2">
              <a:extLst>
                <a:ext uri="{FF2B5EF4-FFF2-40B4-BE49-F238E27FC236}">
                  <a16:creationId xmlns:a16="http://schemas.microsoft.com/office/drawing/2014/main" id="{8D3BC529-2BEC-3703-9B2D-74D1B6C069B7}"/>
                </a:ext>
              </a:extLst>
            </p:cNvPr>
            <p:cNvGrpSpPr/>
            <p:nvPr/>
          </p:nvGrpSpPr>
          <p:grpSpPr>
            <a:xfrm>
              <a:off x="455" y="472"/>
              <a:ext cx="808" cy="607"/>
              <a:chOff x="579" y="476"/>
              <a:chExt cx="994" cy="746"/>
            </a:xfrm>
          </p:grpSpPr>
          <p:sp>
            <p:nvSpPr>
              <p:cNvPr id="13" name="Freeform 5">
                <a:extLst>
                  <a:ext uri="{FF2B5EF4-FFF2-40B4-BE49-F238E27FC236}">
                    <a16:creationId xmlns:a16="http://schemas.microsoft.com/office/drawing/2014/main" id="{1D7256BF-4266-A504-0E22-B8C5272BC21D}"/>
                  </a:ext>
                </a:extLst>
              </p:cNvPr>
              <p:cNvSpPr/>
              <p:nvPr/>
            </p:nvSpPr>
            <p:spPr bwMode="auto">
              <a:xfrm rot="5400000">
                <a:off x="902" y="560"/>
                <a:ext cx="694" cy="5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25400">
                <a:solidFill>
                  <a:schemeClr val="accent1">
                    <a:lumMod val="60000"/>
                    <a:lumOff val="40000"/>
                  </a:schemeClr>
                </a:solidFill>
              </a:ln>
              <a:effectLst/>
              <a:extLst>
                <a:ext uri="{909E8E84-426E-40DD-AFC4-6F175D3DCCD1}">
                  <a14:hiddenFill xmlns:a14="http://schemas.microsoft.com/office/drawing/2010/main">
                    <a:gradFill>
                      <a:gsLst>
                        <a:gs pos="0">
                          <a:srgbClr val="A3E2FA"/>
                        </a:gs>
                        <a:gs pos="100000">
                          <a:srgbClr val="0466C1"/>
                        </a:gs>
                      </a:gsLst>
                      <a:lin scaled="1"/>
                    </a:gradFill>
                  </a14:hiddenFill>
                </a:ext>
              </a:extLst>
            </p:spPr>
            <p:txBody>
              <a:bodyPr vert="horz" wrap="square" lIns="68562" tIns="34281" rIns="68562" bIns="34281" numCol="1" anchor="t" anchorCtr="0" compatLnSpc="1"/>
              <a:lstStyle/>
              <a:p>
                <a:endParaRPr lang="zh-CN" altLang="en-US" sz="1200" b="1" dirty="0">
                  <a:cs typeface="+mn-ea"/>
                  <a:sym typeface="+mn-lt"/>
                </a:endParaRPr>
              </a:p>
            </p:txBody>
          </p:sp>
          <p:sp>
            <p:nvSpPr>
              <p:cNvPr id="14" name="Freeform 5">
                <a:extLst>
                  <a:ext uri="{FF2B5EF4-FFF2-40B4-BE49-F238E27FC236}">
                    <a16:creationId xmlns:a16="http://schemas.microsoft.com/office/drawing/2014/main" id="{CC2DF7F6-6E76-6BD5-6A74-9E7E94468B8C}"/>
                  </a:ext>
                </a:extLst>
              </p:cNvPr>
              <p:cNvSpPr/>
              <p:nvPr/>
            </p:nvSpPr>
            <p:spPr bwMode="auto">
              <a:xfrm rot="5400000">
                <a:off x="514" y="549"/>
                <a:ext cx="733" cy="60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83A4D4"/>
                  </a:gs>
                  <a:gs pos="99000">
                    <a:srgbClr val="B2F4FC"/>
                  </a:gs>
                </a:gsLst>
                <a:lin scaled="1"/>
              </a:gradFill>
              <a:ln w="25400">
                <a:noFill/>
              </a:ln>
              <a:effectLst/>
            </p:spPr>
            <p:txBody>
              <a:bodyPr vert="horz" wrap="square" lIns="68562" tIns="34281" rIns="68562" bIns="34281" numCol="1" anchor="t" anchorCtr="0" compatLnSpc="1"/>
              <a:lstStyle/>
              <a:p>
                <a:endParaRPr lang="zh-CN" altLang="en-US" sz="1200" b="1" dirty="0">
                  <a:cs typeface="+mn-ea"/>
                  <a:sym typeface="+mn-lt"/>
                </a:endParaRPr>
              </a:p>
            </p:txBody>
          </p:sp>
          <p:sp>
            <p:nvSpPr>
              <p:cNvPr id="15" name="Freeform 5">
                <a:extLst>
                  <a:ext uri="{FF2B5EF4-FFF2-40B4-BE49-F238E27FC236}">
                    <a16:creationId xmlns:a16="http://schemas.microsoft.com/office/drawing/2014/main" id="{059F1FB8-9AF7-3379-194E-4D8A4342B69C}"/>
                  </a:ext>
                </a:extLst>
              </p:cNvPr>
              <p:cNvSpPr/>
              <p:nvPr/>
            </p:nvSpPr>
            <p:spPr bwMode="auto">
              <a:xfrm rot="5400000">
                <a:off x="893" y="542"/>
                <a:ext cx="747" cy="61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25400">
                <a:solidFill>
                  <a:schemeClr val="bg1"/>
                </a:solidFill>
              </a:ln>
              <a:effectLst/>
              <a:extLst>
                <a:ext uri="{909E8E84-426E-40DD-AFC4-6F175D3DCCD1}">
                  <a14:hiddenFill xmlns:a14="http://schemas.microsoft.com/office/drawing/2010/main">
                    <a:gradFill>
                      <a:gsLst>
                        <a:gs pos="0">
                          <a:srgbClr val="A3E2FA"/>
                        </a:gs>
                        <a:gs pos="100000">
                          <a:srgbClr val="0466C1"/>
                        </a:gs>
                      </a:gsLst>
                      <a:lin scaled="1"/>
                    </a:gradFill>
                  </a14:hiddenFill>
                </a:ext>
              </a:extLst>
            </p:spPr>
            <p:txBody>
              <a:bodyPr vert="horz" wrap="square" lIns="68562" tIns="34281" rIns="68562" bIns="34281" numCol="1" anchor="t" anchorCtr="0" compatLnSpc="1"/>
              <a:lstStyle/>
              <a:p>
                <a:endParaRPr lang="zh-CN" altLang="en-US" sz="1200" b="1" dirty="0">
                  <a:cs typeface="+mn-ea"/>
                  <a:sym typeface="+mn-lt"/>
                </a:endParaRPr>
              </a:p>
            </p:txBody>
          </p:sp>
        </p:grpSp>
        <p:sp>
          <p:nvSpPr>
            <p:cNvPr id="4" name="文本框 3">
              <a:extLst>
                <a:ext uri="{FF2B5EF4-FFF2-40B4-BE49-F238E27FC236}">
                  <a16:creationId xmlns:a16="http://schemas.microsoft.com/office/drawing/2014/main" id="{FB192DD8-9C46-A718-125A-F9AD4DD1A2FA}"/>
                </a:ext>
              </a:extLst>
            </p:cNvPr>
            <p:cNvSpPr txBox="1"/>
            <p:nvPr/>
          </p:nvSpPr>
          <p:spPr>
            <a:xfrm>
              <a:off x="1273" y="505"/>
              <a:ext cx="1146" cy="582"/>
            </a:xfrm>
            <a:prstGeom prst="rect">
              <a:avLst/>
            </a:prstGeom>
            <a:noFill/>
          </p:spPr>
          <p:txBody>
            <a:bodyPr wrap="none" rtlCol="0" anchor="t">
              <a:spAutoFit/>
            </a:bodyPr>
            <a:lstStyle/>
            <a:p>
              <a:r>
                <a:rPr lang="en-US" altLang="zh-CN" dirty="0">
                  <a:solidFill>
                    <a:srgbClr val="1A2F64"/>
                  </a:solidFill>
                  <a:cs typeface="+mn-ea"/>
                  <a:sym typeface="+mn-lt"/>
                </a:rPr>
                <a:t>LOGO</a:t>
              </a:r>
            </a:p>
          </p:txBody>
        </p:sp>
      </p:grpSp>
    </p:spTree>
    <p:extLst>
      <p:ext uri="{BB962C8B-B14F-4D97-AF65-F5344CB8AC3E}">
        <p14:creationId xmlns:p14="http://schemas.microsoft.com/office/powerpoint/2010/main" val="164287705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xmlns:a16="http://schemas.microsoft.com/office/drawing/2014/main" xmlns:a14="http://schemas.microsoft.com/office/drawing/2010/main">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 presetClass="entr" presetSubtype="1" fill="hold" grpId="0" nodeType="afterEffect" p14:presetBounceEnd="62000">
                                      <p:stCondLst>
                                        <p:cond delay="0"/>
                                      </p:stCondLst>
                                      <p:iterate type="lt">
                                        <p:tmPct val="4762"/>
                                      </p:iterate>
                                      <p:childTnLst>
                                        <p:set>
                                          <p:cBhvr>
                                            <p:cTn id="10" dur="1" fill="hold">
                                              <p:stCondLst>
                                                <p:cond delay="0"/>
                                              </p:stCondLst>
                                            </p:cTn>
                                            <p:tgtEl>
                                              <p:spTgt spid="11"/>
                                            </p:tgtEl>
                                            <p:attrNameLst>
                                              <p:attrName>style.visibility</p:attrName>
                                            </p:attrNameLst>
                                          </p:cBhvr>
                                          <p:to>
                                            <p:strVal val="visible"/>
                                          </p:to>
                                        </p:set>
                                        <p:anim calcmode="lin" valueType="num" p14:bounceEnd="62000">
                                          <p:cBhvr additive="base">
                                            <p:cTn id="11" dur="1000" fill="hold"/>
                                            <p:tgtEl>
                                              <p:spTgt spid="11"/>
                                            </p:tgtEl>
                                            <p:attrNameLst>
                                              <p:attrName>ppt_x</p:attrName>
                                            </p:attrNameLst>
                                          </p:cBhvr>
                                          <p:tavLst>
                                            <p:tav tm="0">
                                              <p:val>
                                                <p:strVal val="#ppt_x"/>
                                              </p:val>
                                            </p:tav>
                                            <p:tav tm="100000">
                                              <p:val>
                                                <p:strVal val="#ppt_x"/>
                                              </p:val>
                                            </p:tav>
                                          </p:tavLst>
                                        </p:anim>
                                        <p:anim calcmode="lin" valueType="num" p14:bounceEnd="62000">
                                          <p:cBhvr additive="base">
                                            <p:cTn id="12" dur="10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786"/>
                                </p:stCondLst>
                                <p:childTnLst>
                                  <p:par>
                                    <p:cTn id="14" presetID="2" presetClass="entr" presetSubtype="4" decel="100000" fill="hold"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1500" fill="hold"/>
                                            <p:tgtEl>
                                              <p:spTgt spid="35"/>
                                            </p:tgtEl>
                                            <p:attrNameLst>
                                              <p:attrName>ppt_x</p:attrName>
                                            </p:attrNameLst>
                                          </p:cBhvr>
                                          <p:tavLst>
                                            <p:tav tm="0">
                                              <p:val>
                                                <p:strVal val="#ppt_x"/>
                                              </p:val>
                                            </p:tav>
                                            <p:tav tm="100000">
                                              <p:val>
                                                <p:strVal val="#ppt_x"/>
                                              </p:val>
                                            </p:tav>
                                          </p:tavLst>
                                        </p:anim>
                                        <p:anim calcmode="lin" valueType="num">
                                          <p:cBhvr additive="base">
                                            <p:cTn id="17" dur="1500" fill="hold"/>
                                            <p:tgtEl>
                                              <p:spTgt spid="35"/>
                                            </p:tgtEl>
                                            <p:attrNameLst>
                                              <p:attrName>ppt_y</p:attrName>
                                            </p:attrNameLst>
                                          </p:cBhvr>
                                          <p:tavLst>
                                            <p:tav tm="0">
                                              <p:val>
                                                <p:strVal val="1+#ppt_h/2"/>
                                              </p:val>
                                            </p:tav>
                                            <p:tav tm="100000">
                                              <p:val>
                                                <p:strVal val="#ppt_y"/>
                                              </p:val>
                                            </p:tav>
                                          </p:tavLst>
                                        </p:anim>
                                      </p:childTnLst>
                                    </p:cTn>
                                  </p:par>
                                  <p:par>
                                    <p:cTn id="18" presetID="2" presetClass="entr" presetSubtype="4" decel="100000" fill="hold" nodeType="withEffect">
                                      <p:stCondLst>
                                        <p:cond delay="500"/>
                                      </p:stCondLst>
                                      <p:childTnLst>
                                        <p:set>
                                          <p:cBhvr>
                                            <p:cTn id="19" dur="1" fill="hold">
                                              <p:stCondLst>
                                                <p:cond delay="0"/>
                                              </p:stCondLst>
                                            </p:cTn>
                                            <p:tgtEl>
                                              <p:spTgt spid="39"/>
                                            </p:tgtEl>
                                            <p:attrNameLst>
                                              <p:attrName>style.visibility</p:attrName>
                                            </p:attrNameLst>
                                          </p:cBhvr>
                                          <p:to>
                                            <p:strVal val="visible"/>
                                          </p:to>
                                        </p:set>
                                        <p:anim calcmode="lin" valueType="num">
                                          <p:cBhvr additive="base">
                                            <p:cTn id="20" dur="1500" fill="hold"/>
                                            <p:tgtEl>
                                              <p:spTgt spid="39"/>
                                            </p:tgtEl>
                                            <p:attrNameLst>
                                              <p:attrName>ppt_x</p:attrName>
                                            </p:attrNameLst>
                                          </p:cBhvr>
                                          <p:tavLst>
                                            <p:tav tm="0">
                                              <p:val>
                                                <p:strVal val="#ppt_x"/>
                                              </p:val>
                                            </p:tav>
                                            <p:tav tm="100000">
                                              <p:val>
                                                <p:strVal val="#ppt_x"/>
                                              </p:val>
                                            </p:tav>
                                          </p:tavLst>
                                        </p:anim>
                                        <p:anim calcmode="lin" valueType="num">
                                          <p:cBhvr additive="base">
                                            <p:cTn id="21" dur="1500" fill="hold"/>
                                            <p:tgtEl>
                                              <p:spTgt spid="39"/>
                                            </p:tgtEl>
                                            <p:attrNameLst>
                                              <p:attrName>ppt_y</p:attrName>
                                            </p:attrNameLst>
                                          </p:cBhvr>
                                          <p:tavLst>
                                            <p:tav tm="0">
                                              <p:val>
                                                <p:strVal val="1+#ppt_h/2"/>
                                              </p:val>
                                            </p:tav>
                                            <p:tav tm="100000">
                                              <p:val>
                                                <p:strVal val="#ppt_y"/>
                                              </p:val>
                                            </p:tav>
                                          </p:tavLst>
                                        </p:anim>
                                      </p:childTnLst>
                                    </p:cTn>
                                  </p:par>
                                  <p:par>
                                    <p:cTn id="22" presetID="2" presetClass="entr" presetSubtype="4" decel="100000" fill="hold" nodeType="withEffect">
                                      <p:stCondLst>
                                        <p:cond delay="1000"/>
                                      </p:stCondLst>
                                      <p:childTnLst>
                                        <p:set>
                                          <p:cBhvr>
                                            <p:cTn id="23" dur="1" fill="hold">
                                              <p:stCondLst>
                                                <p:cond delay="0"/>
                                              </p:stCondLst>
                                            </p:cTn>
                                            <p:tgtEl>
                                              <p:spTgt spid="49"/>
                                            </p:tgtEl>
                                            <p:attrNameLst>
                                              <p:attrName>style.visibility</p:attrName>
                                            </p:attrNameLst>
                                          </p:cBhvr>
                                          <p:to>
                                            <p:strVal val="visible"/>
                                          </p:to>
                                        </p:set>
                                        <p:anim calcmode="lin" valueType="num">
                                          <p:cBhvr additive="base">
                                            <p:cTn id="24" dur="1500" fill="hold"/>
                                            <p:tgtEl>
                                              <p:spTgt spid="49"/>
                                            </p:tgtEl>
                                            <p:attrNameLst>
                                              <p:attrName>ppt_x</p:attrName>
                                            </p:attrNameLst>
                                          </p:cBhvr>
                                          <p:tavLst>
                                            <p:tav tm="0">
                                              <p:val>
                                                <p:strVal val="#ppt_x"/>
                                              </p:val>
                                            </p:tav>
                                            <p:tav tm="100000">
                                              <p:val>
                                                <p:strVal val="#ppt_x"/>
                                              </p:val>
                                            </p:tav>
                                          </p:tavLst>
                                        </p:anim>
                                        <p:anim calcmode="lin" valueType="num">
                                          <p:cBhvr additive="base">
                                            <p:cTn id="25" dur="1500" fill="hold"/>
                                            <p:tgtEl>
                                              <p:spTgt spid="49"/>
                                            </p:tgtEl>
                                            <p:attrNameLst>
                                              <p:attrName>ppt_y</p:attrName>
                                            </p:attrNameLst>
                                          </p:cBhvr>
                                          <p:tavLst>
                                            <p:tav tm="0">
                                              <p:val>
                                                <p:strVal val="1+#ppt_h/2"/>
                                              </p:val>
                                            </p:tav>
                                            <p:tav tm="100000">
                                              <p:val>
                                                <p:strVal val="#ppt_y"/>
                                              </p:val>
                                            </p:tav>
                                          </p:tavLst>
                                        </p:anim>
                                      </p:childTnLst>
                                    </p:cTn>
                                  </p:par>
                                </p:childTnLst>
                              </p:cTn>
                            </p:par>
                            <p:par>
                              <p:cTn id="26" fill="hold">
                                <p:stCondLst>
                                  <p:cond delay="4286"/>
                                </p:stCondLst>
                                <p:childTnLst>
                                  <p:par>
                                    <p:cTn id="27" presetID="2" presetClass="entr" presetSubtype="4" decel="100000"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 calcmode="lin" valueType="num">
                                          <p:cBhvr additive="base">
                                            <p:cTn id="29" dur="1500" fill="hold"/>
                                            <p:tgtEl>
                                              <p:spTgt spid="79"/>
                                            </p:tgtEl>
                                            <p:attrNameLst>
                                              <p:attrName>ppt_x</p:attrName>
                                            </p:attrNameLst>
                                          </p:cBhvr>
                                          <p:tavLst>
                                            <p:tav tm="0">
                                              <p:val>
                                                <p:strVal val="#ppt_x"/>
                                              </p:val>
                                            </p:tav>
                                            <p:tav tm="100000">
                                              <p:val>
                                                <p:strVal val="#ppt_x"/>
                                              </p:val>
                                            </p:tav>
                                          </p:tavLst>
                                        </p:anim>
                                        <p:anim calcmode="lin" valueType="num">
                                          <p:cBhvr additive="base">
                                            <p:cTn id="30" dur="1500" fill="hold"/>
                                            <p:tgtEl>
                                              <p:spTgt spid="79"/>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500"/>
                                      </p:stCondLst>
                                      <p:childTnLst>
                                        <p:set>
                                          <p:cBhvr>
                                            <p:cTn id="32" dur="1" fill="hold">
                                              <p:stCondLst>
                                                <p:cond delay="0"/>
                                              </p:stCondLst>
                                            </p:cTn>
                                            <p:tgtEl>
                                              <p:spTgt spid="83"/>
                                            </p:tgtEl>
                                            <p:attrNameLst>
                                              <p:attrName>style.visibility</p:attrName>
                                            </p:attrNameLst>
                                          </p:cBhvr>
                                          <p:to>
                                            <p:strVal val="visible"/>
                                          </p:to>
                                        </p:set>
                                        <p:anim calcmode="lin" valueType="num">
                                          <p:cBhvr additive="base">
                                            <p:cTn id="33" dur="1500" fill="hold"/>
                                            <p:tgtEl>
                                              <p:spTgt spid="83"/>
                                            </p:tgtEl>
                                            <p:attrNameLst>
                                              <p:attrName>ppt_x</p:attrName>
                                            </p:attrNameLst>
                                          </p:cBhvr>
                                          <p:tavLst>
                                            <p:tav tm="0">
                                              <p:val>
                                                <p:strVal val="#ppt_x"/>
                                              </p:val>
                                            </p:tav>
                                            <p:tav tm="100000">
                                              <p:val>
                                                <p:strVal val="#ppt_x"/>
                                              </p:val>
                                            </p:tav>
                                          </p:tavLst>
                                        </p:anim>
                                        <p:anim calcmode="lin" valueType="num">
                                          <p:cBhvr additive="base">
                                            <p:cTn id="34" dur="1500" fill="hold"/>
                                            <p:tgtEl>
                                              <p:spTgt spid="83"/>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1000"/>
                                      </p:stCondLst>
                                      <p:childTnLst>
                                        <p:set>
                                          <p:cBhvr>
                                            <p:cTn id="36" dur="1" fill="hold">
                                              <p:stCondLst>
                                                <p:cond delay="0"/>
                                              </p:stCondLst>
                                            </p:cTn>
                                            <p:tgtEl>
                                              <p:spTgt spid="93"/>
                                            </p:tgtEl>
                                            <p:attrNameLst>
                                              <p:attrName>style.visibility</p:attrName>
                                            </p:attrNameLst>
                                          </p:cBhvr>
                                          <p:to>
                                            <p:strVal val="visible"/>
                                          </p:to>
                                        </p:set>
                                        <p:anim calcmode="lin" valueType="num">
                                          <p:cBhvr additive="base">
                                            <p:cTn id="37" dur="1500" fill="hold"/>
                                            <p:tgtEl>
                                              <p:spTgt spid="93"/>
                                            </p:tgtEl>
                                            <p:attrNameLst>
                                              <p:attrName>ppt_x</p:attrName>
                                            </p:attrNameLst>
                                          </p:cBhvr>
                                          <p:tavLst>
                                            <p:tav tm="0">
                                              <p:val>
                                                <p:strVal val="#ppt_x"/>
                                              </p:val>
                                            </p:tav>
                                            <p:tav tm="100000">
                                              <p:val>
                                                <p:strVal val="#ppt_x"/>
                                              </p:val>
                                            </p:tav>
                                          </p:tavLst>
                                        </p:anim>
                                        <p:anim calcmode="lin" valueType="num">
                                          <p:cBhvr additive="base">
                                            <p:cTn id="38" dur="1500" fill="hold"/>
                                            <p:tgtEl>
                                              <p:spTgt spid="93"/>
                                            </p:tgtEl>
                                            <p:attrNameLst>
                                              <p:attrName>ppt_y</p:attrName>
                                            </p:attrNameLst>
                                          </p:cBhvr>
                                          <p:tavLst>
                                            <p:tav tm="0">
                                              <p:val>
                                                <p:strVal val="1+#ppt_h/2"/>
                                              </p:val>
                                            </p:tav>
                                            <p:tav tm="100000">
                                              <p:val>
                                                <p:strVal val="#ppt_y"/>
                                              </p:val>
                                            </p:tav>
                                          </p:tavLst>
                                        </p:anim>
                                      </p:childTnLst>
                                    </p:cTn>
                                  </p:par>
                                </p:childTnLst>
                              </p:cTn>
                            </p:par>
                            <p:par>
                              <p:cTn id="39" fill="hold">
                                <p:stCondLst>
                                  <p:cond delay="6786"/>
                                </p:stCondLst>
                                <p:childTnLst>
                                  <p:par>
                                    <p:cTn id="40" presetID="16" presetClass="entr" presetSubtype="21"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barn(inVertical)">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 presetClass="entr" presetSubtype="1" fill="hold" grpId="0" nodeType="afterEffect">
                                      <p:stCondLst>
                                        <p:cond delay="0"/>
                                      </p:stCondLst>
                                      <p:iterate type="lt">
                                        <p:tmPct val="4762"/>
                                      </p:iterate>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786"/>
                                </p:stCondLst>
                                <p:childTnLst>
                                  <p:par>
                                    <p:cTn id="14" presetID="2" presetClass="entr" presetSubtype="4" decel="100000" fill="hold"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1500" fill="hold"/>
                                            <p:tgtEl>
                                              <p:spTgt spid="35"/>
                                            </p:tgtEl>
                                            <p:attrNameLst>
                                              <p:attrName>ppt_x</p:attrName>
                                            </p:attrNameLst>
                                          </p:cBhvr>
                                          <p:tavLst>
                                            <p:tav tm="0">
                                              <p:val>
                                                <p:strVal val="#ppt_x"/>
                                              </p:val>
                                            </p:tav>
                                            <p:tav tm="100000">
                                              <p:val>
                                                <p:strVal val="#ppt_x"/>
                                              </p:val>
                                            </p:tav>
                                          </p:tavLst>
                                        </p:anim>
                                        <p:anim calcmode="lin" valueType="num">
                                          <p:cBhvr additive="base">
                                            <p:cTn id="17" dur="1500" fill="hold"/>
                                            <p:tgtEl>
                                              <p:spTgt spid="35"/>
                                            </p:tgtEl>
                                            <p:attrNameLst>
                                              <p:attrName>ppt_y</p:attrName>
                                            </p:attrNameLst>
                                          </p:cBhvr>
                                          <p:tavLst>
                                            <p:tav tm="0">
                                              <p:val>
                                                <p:strVal val="1+#ppt_h/2"/>
                                              </p:val>
                                            </p:tav>
                                            <p:tav tm="100000">
                                              <p:val>
                                                <p:strVal val="#ppt_y"/>
                                              </p:val>
                                            </p:tav>
                                          </p:tavLst>
                                        </p:anim>
                                      </p:childTnLst>
                                    </p:cTn>
                                  </p:par>
                                  <p:par>
                                    <p:cTn id="18" presetID="2" presetClass="entr" presetSubtype="4" decel="100000" fill="hold" nodeType="withEffect">
                                      <p:stCondLst>
                                        <p:cond delay="500"/>
                                      </p:stCondLst>
                                      <p:childTnLst>
                                        <p:set>
                                          <p:cBhvr>
                                            <p:cTn id="19" dur="1" fill="hold">
                                              <p:stCondLst>
                                                <p:cond delay="0"/>
                                              </p:stCondLst>
                                            </p:cTn>
                                            <p:tgtEl>
                                              <p:spTgt spid="39"/>
                                            </p:tgtEl>
                                            <p:attrNameLst>
                                              <p:attrName>style.visibility</p:attrName>
                                            </p:attrNameLst>
                                          </p:cBhvr>
                                          <p:to>
                                            <p:strVal val="visible"/>
                                          </p:to>
                                        </p:set>
                                        <p:anim calcmode="lin" valueType="num">
                                          <p:cBhvr additive="base">
                                            <p:cTn id="20" dur="1500" fill="hold"/>
                                            <p:tgtEl>
                                              <p:spTgt spid="39"/>
                                            </p:tgtEl>
                                            <p:attrNameLst>
                                              <p:attrName>ppt_x</p:attrName>
                                            </p:attrNameLst>
                                          </p:cBhvr>
                                          <p:tavLst>
                                            <p:tav tm="0">
                                              <p:val>
                                                <p:strVal val="#ppt_x"/>
                                              </p:val>
                                            </p:tav>
                                            <p:tav tm="100000">
                                              <p:val>
                                                <p:strVal val="#ppt_x"/>
                                              </p:val>
                                            </p:tav>
                                          </p:tavLst>
                                        </p:anim>
                                        <p:anim calcmode="lin" valueType="num">
                                          <p:cBhvr additive="base">
                                            <p:cTn id="21" dur="1500" fill="hold"/>
                                            <p:tgtEl>
                                              <p:spTgt spid="39"/>
                                            </p:tgtEl>
                                            <p:attrNameLst>
                                              <p:attrName>ppt_y</p:attrName>
                                            </p:attrNameLst>
                                          </p:cBhvr>
                                          <p:tavLst>
                                            <p:tav tm="0">
                                              <p:val>
                                                <p:strVal val="1+#ppt_h/2"/>
                                              </p:val>
                                            </p:tav>
                                            <p:tav tm="100000">
                                              <p:val>
                                                <p:strVal val="#ppt_y"/>
                                              </p:val>
                                            </p:tav>
                                          </p:tavLst>
                                        </p:anim>
                                      </p:childTnLst>
                                    </p:cTn>
                                  </p:par>
                                  <p:par>
                                    <p:cTn id="22" presetID="2" presetClass="entr" presetSubtype="4" decel="100000" fill="hold" nodeType="withEffect">
                                      <p:stCondLst>
                                        <p:cond delay="1000"/>
                                      </p:stCondLst>
                                      <p:childTnLst>
                                        <p:set>
                                          <p:cBhvr>
                                            <p:cTn id="23" dur="1" fill="hold">
                                              <p:stCondLst>
                                                <p:cond delay="0"/>
                                              </p:stCondLst>
                                            </p:cTn>
                                            <p:tgtEl>
                                              <p:spTgt spid="49"/>
                                            </p:tgtEl>
                                            <p:attrNameLst>
                                              <p:attrName>style.visibility</p:attrName>
                                            </p:attrNameLst>
                                          </p:cBhvr>
                                          <p:to>
                                            <p:strVal val="visible"/>
                                          </p:to>
                                        </p:set>
                                        <p:anim calcmode="lin" valueType="num">
                                          <p:cBhvr additive="base">
                                            <p:cTn id="24" dur="1500" fill="hold"/>
                                            <p:tgtEl>
                                              <p:spTgt spid="49"/>
                                            </p:tgtEl>
                                            <p:attrNameLst>
                                              <p:attrName>ppt_x</p:attrName>
                                            </p:attrNameLst>
                                          </p:cBhvr>
                                          <p:tavLst>
                                            <p:tav tm="0">
                                              <p:val>
                                                <p:strVal val="#ppt_x"/>
                                              </p:val>
                                            </p:tav>
                                            <p:tav tm="100000">
                                              <p:val>
                                                <p:strVal val="#ppt_x"/>
                                              </p:val>
                                            </p:tav>
                                          </p:tavLst>
                                        </p:anim>
                                        <p:anim calcmode="lin" valueType="num">
                                          <p:cBhvr additive="base">
                                            <p:cTn id="25" dur="1500" fill="hold"/>
                                            <p:tgtEl>
                                              <p:spTgt spid="49"/>
                                            </p:tgtEl>
                                            <p:attrNameLst>
                                              <p:attrName>ppt_y</p:attrName>
                                            </p:attrNameLst>
                                          </p:cBhvr>
                                          <p:tavLst>
                                            <p:tav tm="0">
                                              <p:val>
                                                <p:strVal val="1+#ppt_h/2"/>
                                              </p:val>
                                            </p:tav>
                                            <p:tav tm="100000">
                                              <p:val>
                                                <p:strVal val="#ppt_y"/>
                                              </p:val>
                                            </p:tav>
                                          </p:tavLst>
                                        </p:anim>
                                      </p:childTnLst>
                                    </p:cTn>
                                  </p:par>
                                </p:childTnLst>
                              </p:cTn>
                            </p:par>
                            <p:par>
                              <p:cTn id="26" fill="hold">
                                <p:stCondLst>
                                  <p:cond delay="4286"/>
                                </p:stCondLst>
                                <p:childTnLst>
                                  <p:par>
                                    <p:cTn id="27" presetID="2" presetClass="entr" presetSubtype="4" decel="100000"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 calcmode="lin" valueType="num">
                                          <p:cBhvr additive="base">
                                            <p:cTn id="29" dur="1500" fill="hold"/>
                                            <p:tgtEl>
                                              <p:spTgt spid="79"/>
                                            </p:tgtEl>
                                            <p:attrNameLst>
                                              <p:attrName>ppt_x</p:attrName>
                                            </p:attrNameLst>
                                          </p:cBhvr>
                                          <p:tavLst>
                                            <p:tav tm="0">
                                              <p:val>
                                                <p:strVal val="#ppt_x"/>
                                              </p:val>
                                            </p:tav>
                                            <p:tav tm="100000">
                                              <p:val>
                                                <p:strVal val="#ppt_x"/>
                                              </p:val>
                                            </p:tav>
                                          </p:tavLst>
                                        </p:anim>
                                        <p:anim calcmode="lin" valueType="num">
                                          <p:cBhvr additive="base">
                                            <p:cTn id="30" dur="1500" fill="hold"/>
                                            <p:tgtEl>
                                              <p:spTgt spid="79"/>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500"/>
                                      </p:stCondLst>
                                      <p:childTnLst>
                                        <p:set>
                                          <p:cBhvr>
                                            <p:cTn id="32" dur="1" fill="hold">
                                              <p:stCondLst>
                                                <p:cond delay="0"/>
                                              </p:stCondLst>
                                            </p:cTn>
                                            <p:tgtEl>
                                              <p:spTgt spid="83"/>
                                            </p:tgtEl>
                                            <p:attrNameLst>
                                              <p:attrName>style.visibility</p:attrName>
                                            </p:attrNameLst>
                                          </p:cBhvr>
                                          <p:to>
                                            <p:strVal val="visible"/>
                                          </p:to>
                                        </p:set>
                                        <p:anim calcmode="lin" valueType="num">
                                          <p:cBhvr additive="base">
                                            <p:cTn id="33" dur="1500" fill="hold"/>
                                            <p:tgtEl>
                                              <p:spTgt spid="83"/>
                                            </p:tgtEl>
                                            <p:attrNameLst>
                                              <p:attrName>ppt_x</p:attrName>
                                            </p:attrNameLst>
                                          </p:cBhvr>
                                          <p:tavLst>
                                            <p:tav tm="0">
                                              <p:val>
                                                <p:strVal val="#ppt_x"/>
                                              </p:val>
                                            </p:tav>
                                            <p:tav tm="100000">
                                              <p:val>
                                                <p:strVal val="#ppt_x"/>
                                              </p:val>
                                            </p:tav>
                                          </p:tavLst>
                                        </p:anim>
                                        <p:anim calcmode="lin" valueType="num">
                                          <p:cBhvr additive="base">
                                            <p:cTn id="34" dur="1500" fill="hold"/>
                                            <p:tgtEl>
                                              <p:spTgt spid="83"/>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1000"/>
                                      </p:stCondLst>
                                      <p:childTnLst>
                                        <p:set>
                                          <p:cBhvr>
                                            <p:cTn id="36" dur="1" fill="hold">
                                              <p:stCondLst>
                                                <p:cond delay="0"/>
                                              </p:stCondLst>
                                            </p:cTn>
                                            <p:tgtEl>
                                              <p:spTgt spid="93"/>
                                            </p:tgtEl>
                                            <p:attrNameLst>
                                              <p:attrName>style.visibility</p:attrName>
                                            </p:attrNameLst>
                                          </p:cBhvr>
                                          <p:to>
                                            <p:strVal val="visible"/>
                                          </p:to>
                                        </p:set>
                                        <p:anim calcmode="lin" valueType="num">
                                          <p:cBhvr additive="base">
                                            <p:cTn id="37" dur="1500" fill="hold"/>
                                            <p:tgtEl>
                                              <p:spTgt spid="93"/>
                                            </p:tgtEl>
                                            <p:attrNameLst>
                                              <p:attrName>ppt_x</p:attrName>
                                            </p:attrNameLst>
                                          </p:cBhvr>
                                          <p:tavLst>
                                            <p:tav tm="0">
                                              <p:val>
                                                <p:strVal val="#ppt_x"/>
                                              </p:val>
                                            </p:tav>
                                            <p:tav tm="100000">
                                              <p:val>
                                                <p:strVal val="#ppt_x"/>
                                              </p:val>
                                            </p:tav>
                                          </p:tavLst>
                                        </p:anim>
                                        <p:anim calcmode="lin" valueType="num">
                                          <p:cBhvr additive="base">
                                            <p:cTn id="38" dur="1500" fill="hold"/>
                                            <p:tgtEl>
                                              <p:spTgt spid="93"/>
                                            </p:tgtEl>
                                            <p:attrNameLst>
                                              <p:attrName>ppt_y</p:attrName>
                                            </p:attrNameLst>
                                          </p:cBhvr>
                                          <p:tavLst>
                                            <p:tav tm="0">
                                              <p:val>
                                                <p:strVal val="1+#ppt_h/2"/>
                                              </p:val>
                                            </p:tav>
                                            <p:tav tm="100000">
                                              <p:val>
                                                <p:strVal val="#ppt_y"/>
                                              </p:val>
                                            </p:tav>
                                          </p:tavLst>
                                        </p:anim>
                                      </p:childTnLst>
                                    </p:cTn>
                                  </p:par>
                                </p:childTnLst>
                              </p:cTn>
                            </p:par>
                            <p:par>
                              <p:cTn id="39" fill="hold">
                                <p:stCondLst>
                                  <p:cond delay="6786"/>
                                </p:stCondLst>
                                <p:childTnLst>
                                  <p:par>
                                    <p:cTn id="40" presetID="16" presetClass="entr" presetSubtype="21"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barn(inVertical)">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96F7C4A7-12FF-86BC-614A-8E6FCE1C7AD7}"/>
              </a:ext>
            </a:extLst>
          </p:cNvPr>
          <p:cNvGrpSpPr/>
          <p:nvPr/>
        </p:nvGrpSpPr>
        <p:grpSpPr>
          <a:xfrm>
            <a:off x="249138" y="291411"/>
            <a:ext cx="2487829" cy="678974"/>
            <a:chOff x="8659131" y="2065781"/>
            <a:chExt cx="2157614" cy="588852"/>
          </a:xfrm>
        </p:grpSpPr>
        <p:sp>
          <p:nvSpPr>
            <p:cNvPr id="3" name="Rectangle 11">
              <a:extLst>
                <a:ext uri="{FF2B5EF4-FFF2-40B4-BE49-F238E27FC236}">
                  <a16:creationId xmlns:a16="http://schemas.microsoft.com/office/drawing/2014/main" id="{8007A060-AA35-BE3A-8C35-C7C9F63E6AA0}"/>
                </a:ext>
              </a:extLst>
            </p:cNvPr>
            <p:cNvSpPr/>
            <p:nvPr/>
          </p:nvSpPr>
          <p:spPr>
            <a:xfrm>
              <a:off x="9124950" y="2185387"/>
              <a:ext cx="1691795" cy="320310"/>
            </a:xfrm>
            <a:prstGeom prst="rect">
              <a:avLst/>
            </a:prstGeom>
            <a:solidFill>
              <a:srgbClr val="1A2F64"/>
            </a:solidFill>
          </p:spPr>
          <p:txBody>
            <a:bodyPr wrap="square">
              <a:spAutoFit/>
            </a:bodyPr>
            <a:lstStyle/>
            <a:p>
              <a:pPr marL="0" marR="0" lvl="0" indent="0" defTabSz="914354" eaLnBrk="1" fontAlgn="auto" latinLnBrk="0" hangingPunct="1">
                <a:lnSpc>
                  <a:spcPct val="100000"/>
                </a:lnSpc>
                <a:spcBef>
                  <a:spcPts val="600"/>
                </a:spcBef>
                <a:spcAft>
                  <a:spcPts val="0"/>
                </a:spcAft>
                <a:buClr>
                  <a:srgbClr val="E24848"/>
                </a:buClr>
                <a:buSzTx/>
                <a:buFontTx/>
                <a:buNone/>
                <a:tabLst/>
                <a:defRPr/>
              </a:pPr>
              <a:r>
                <a:rPr kumimoji="0" lang="en-US" altLang="zh-CN" b="0" i="0" u="none" strike="noStrike" kern="0" cap="none" spc="0" normalizeH="0" baseline="0" noProof="1">
                  <a:ln>
                    <a:noFill/>
                  </a:ln>
                  <a:solidFill>
                    <a:prstClr val="white"/>
                  </a:solidFill>
                  <a:effectLst/>
                  <a:uLnTx/>
                  <a:uFillTx/>
                  <a:cs typeface="+mn-ea"/>
                  <a:sym typeface="+mn-lt"/>
                </a:rPr>
                <a:t>Add title text</a:t>
              </a:r>
              <a:endParaRPr kumimoji="0" lang="zh-CN" altLang="en-US" b="0" i="0" u="none" strike="noStrike" kern="0" cap="none" spc="0" normalizeH="0" baseline="0" noProof="1">
                <a:ln>
                  <a:noFill/>
                </a:ln>
                <a:solidFill>
                  <a:prstClr val="white"/>
                </a:solidFill>
                <a:effectLst/>
                <a:uLnTx/>
                <a:uFillTx/>
                <a:cs typeface="+mn-ea"/>
                <a:sym typeface="+mn-lt"/>
              </a:endParaRPr>
            </a:p>
          </p:txBody>
        </p:sp>
        <p:cxnSp>
          <p:nvCxnSpPr>
            <p:cNvPr id="4" name="Straight Connector 33">
              <a:extLst>
                <a:ext uri="{FF2B5EF4-FFF2-40B4-BE49-F238E27FC236}">
                  <a16:creationId xmlns:a16="http://schemas.microsoft.com/office/drawing/2014/main" id="{721135EC-673B-1FA5-55B6-1F7856D52BA6}"/>
                </a:ext>
              </a:extLst>
            </p:cNvPr>
            <p:cNvCxnSpPr>
              <a:cxnSpLocks/>
            </p:cNvCxnSpPr>
            <p:nvPr/>
          </p:nvCxnSpPr>
          <p:spPr>
            <a:xfrm>
              <a:off x="9125126" y="2065781"/>
              <a:ext cx="0" cy="588852"/>
            </a:xfrm>
            <a:prstGeom prst="line">
              <a:avLst/>
            </a:prstGeom>
            <a:noFill/>
            <a:ln w="6350" cap="flat" cmpd="sng" algn="ctr">
              <a:solidFill>
                <a:srgbClr val="1A2F64"/>
              </a:solidFill>
              <a:prstDash val="solid"/>
              <a:miter lim="800000"/>
            </a:ln>
            <a:effectLst/>
          </p:spPr>
        </p:cxnSp>
        <p:sp>
          <p:nvSpPr>
            <p:cNvPr id="5" name="Freeform 97">
              <a:extLst>
                <a:ext uri="{FF2B5EF4-FFF2-40B4-BE49-F238E27FC236}">
                  <a16:creationId xmlns:a16="http://schemas.microsoft.com/office/drawing/2014/main" id="{F4B38FC9-B7B0-E3E7-2F5A-554B364FE551}"/>
                </a:ext>
              </a:extLst>
            </p:cNvPr>
            <p:cNvSpPr>
              <a:spLocks noEditPoints="1"/>
            </p:cNvSpPr>
            <p:nvPr/>
          </p:nvSpPr>
          <p:spPr bwMode="auto">
            <a:xfrm>
              <a:off x="8659131" y="2194115"/>
              <a:ext cx="347679" cy="347679"/>
            </a:xfrm>
            <a:custGeom>
              <a:avLst/>
              <a:gdLst>
                <a:gd name="T0" fmla="*/ 481 w 902"/>
                <a:gd name="T1" fmla="*/ 863 h 902"/>
                <a:gd name="T2" fmla="*/ 872 w 902"/>
                <a:gd name="T3" fmla="*/ 219 h 902"/>
                <a:gd name="T4" fmla="*/ 30 w 902"/>
                <a:gd name="T5" fmla="*/ 219 h 902"/>
                <a:gd name="T6" fmla="*/ 451 w 902"/>
                <a:gd name="T7" fmla="*/ 864 h 902"/>
                <a:gd name="T8" fmla="*/ 30 w 902"/>
                <a:gd name="T9" fmla="*/ 219 h 902"/>
                <a:gd name="T10" fmla="*/ 54 w 902"/>
                <a:gd name="T11" fmla="*/ 197 h 902"/>
                <a:gd name="T12" fmla="*/ 648 w 902"/>
                <a:gd name="T13" fmla="*/ 290 h 902"/>
                <a:gd name="T14" fmla="*/ 466 w 902"/>
                <a:gd name="T15" fmla="*/ 32 h 902"/>
                <a:gd name="T16" fmla="*/ 683 w 902"/>
                <a:gd name="T17" fmla="*/ 274 h 902"/>
                <a:gd name="T18" fmla="*/ 466 w 902"/>
                <a:gd name="T19" fmla="*/ 32 h 902"/>
                <a:gd name="T20" fmla="*/ 902 w 902"/>
                <a:gd name="T21" fmla="*/ 195 h 902"/>
                <a:gd name="T22" fmla="*/ 901 w 902"/>
                <a:gd name="T23" fmla="*/ 191 h 902"/>
                <a:gd name="T24" fmla="*/ 901 w 902"/>
                <a:gd name="T25" fmla="*/ 190 h 902"/>
                <a:gd name="T26" fmla="*/ 898 w 902"/>
                <a:gd name="T27" fmla="*/ 186 h 902"/>
                <a:gd name="T28" fmla="*/ 898 w 902"/>
                <a:gd name="T29" fmla="*/ 185 h 902"/>
                <a:gd name="T30" fmla="*/ 896 w 902"/>
                <a:gd name="T31" fmla="*/ 184 h 902"/>
                <a:gd name="T32" fmla="*/ 893 w 902"/>
                <a:gd name="T33" fmla="*/ 183 h 902"/>
                <a:gd name="T34" fmla="*/ 892 w 902"/>
                <a:gd name="T35" fmla="*/ 182 h 902"/>
                <a:gd name="T36" fmla="*/ 469 w 902"/>
                <a:gd name="T37" fmla="*/ 0 h 902"/>
                <a:gd name="T38" fmla="*/ 463 w 902"/>
                <a:gd name="T39" fmla="*/ 0 h 902"/>
                <a:gd name="T40" fmla="*/ 10 w 902"/>
                <a:gd name="T41" fmla="*/ 182 h 902"/>
                <a:gd name="T42" fmla="*/ 9 w 902"/>
                <a:gd name="T43" fmla="*/ 183 h 902"/>
                <a:gd name="T44" fmla="*/ 6 w 902"/>
                <a:gd name="T45" fmla="*/ 184 h 902"/>
                <a:gd name="T46" fmla="*/ 4 w 902"/>
                <a:gd name="T47" fmla="*/ 185 h 902"/>
                <a:gd name="T48" fmla="*/ 4 w 902"/>
                <a:gd name="T49" fmla="*/ 186 h 902"/>
                <a:gd name="T50" fmla="*/ 1 w 902"/>
                <a:gd name="T51" fmla="*/ 189 h 902"/>
                <a:gd name="T52" fmla="*/ 1 w 902"/>
                <a:gd name="T53" fmla="*/ 190 h 902"/>
                <a:gd name="T54" fmla="*/ 0 w 902"/>
                <a:gd name="T55" fmla="*/ 195 h 902"/>
                <a:gd name="T56" fmla="*/ 0 w 902"/>
                <a:gd name="T57" fmla="*/ 195 h 902"/>
                <a:gd name="T58" fmla="*/ 0 w 902"/>
                <a:gd name="T59" fmla="*/ 195 h 902"/>
                <a:gd name="T60" fmla="*/ 0 w 902"/>
                <a:gd name="T61" fmla="*/ 681 h 902"/>
                <a:gd name="T62" fmla="*/ 5 w 902"/>
                <a:gd name="T63" fmla="*/ 688 h 902"/>
                <a:gd name="T64" fmla="*/ 460 w 902"/>
                <a:gd name="T65" fmla="*/ 901 h 902"/>
                <a:gd name="T66" fmla="*/ 461 w 902"/>
                <a:gd name="T67" fmla="*/ 901 h 902"/>
                <a:gd name="T68" fmla="*/ 466 w 902"/>
                <a:gd name="T69" fmla="*/ 902 h 902"/>
                <a:gd name="T70" fmla="*/ 472 w 902"/>
                <a:gd name="T71" fmla="*/ 901 h 902"/>
                <a:gd name="T72" fmla="*/ 472 w 902"/>
                <a:gd name="T73" fmla="*/ 900 h 902"/>
                <a:gd name="T74" fmla="*/ 897 w 902"/>
                <a:gd name="T75" fmla="*/ 688 h 902"/>
                <a:gd name="T76" fmla="*/ 901 w 902"/>
                <a:gd name="T77" fmla="*/ 681 h 902"/>
                <a:gd name="T78" fmla="*/ 902 w 902"/>
                <a:gd name="T79" fmla="*/ 195 h 902"/>
                <a:gd name="T80" fmla="*/ 902 w 902"/>
                <a:gd name="T81" fmla="*/ 195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02" h="902">
                  <a:moveTo>
                    <a:pt x="872" y="668"/>
                  </a:moveTo>
                  <a:lnTo>
                    <a:pt x="481" y="863"/>
                  </a:lnTo>
                  <a:lnTo>
                    <a:pt x="481" y="401"/>
                  </a:lnTo>
                  <a:lnTo>
                    <a:pt x="872" y="219"/>
                  </a:lnTo>
                  <a:lnTo>
                    <a:pt x="872" y="668"/>
                  </a:lnTo>
                  <a:close/>
                  <a:moveTo>
                    <a:pt x="30" y="219"/>
                  </a:moveTo>
                  <a:lnTo>
                    <a:pt x="451" y="401"/>
                  </a:lnTo>
                  <a:lnTo>
                    <a:pt x="451" y="864"/>
                  </a:lnTo>
                  <a:lnTo>
                    <a:pt x="30" y="667"/>
                  </a:lnTo>
                  <a:lnTo>
                    <a:pt x="30" y="219"/>
                  </a:lnTo>
                  <a:close/>
                  <a:moveTo>
                    <a:pt x="466" y="374"/>
                  </a:moveTo>
                  <a:lnTo>
                    <a:pt x="54" y="197"/>
                  </a:lnTo>
                  <a:lnTo>
                    <a:pt x="266" y="112"/>
                  </a:lnTo>
                  <a:lnTo>
                    <a:pt x="648" y="290"/>
                  </a:lnTo>
                  <a:lnTo>
                    <a:pt x="466" y="374"/>
                  </a:lnTo>
                  <a:close/>
                  <a:moveTo>
                    <a:pt x="466" y="32"/>
                  </a:moveTo>
                  <a:lnTo>
                    <a:pt x="851" y="197"/>
                  </a:lnTo>
                  <a:lnTo>
                    <a:pt x="683" y="274"/>
                  </a:lnTo>
                  <a:lnTo>
                    <a:pt x="304" y="97"/>
                  </a:lnTo>
                  <a:lnTo>
                    <a:pt x="466" y="32"/>
                  </a:lnTo>
                  <a:close/>
                  <a:moveTo>
                    <a:pt x="902" y="195"/>
                  </a:moveTo>
                  <a:lnTo>
                    <a:pt x="902" y="195"/>
                  </a:lnTo>
                  <a:lnTo>
                    <a:pt x="902" y="193"/>
                  </a:lnTo>
                  <a:lnTo>
                    <a:pt x="901" y="191"/>
                  </a:lnTo>
                  <a:lnTo>
                    <a:pt x="901" y="190"/>
                  </a:lnTo>
                  <a:lnTo>
                    <a:pt x="901" y="190"/>
                  </a:lnTo>
                  <a:lnTo>
                    <a:pt x="900" y="188"/>
                  </a:lnTo>
                  <a:lnTo>
                    <a:pt x="898" y="186"/>
                  </a:lnTo>
                  <a:lnTo>
                    <a:pt x="898" y="186"/>
                  </a:lnTo>
                  <a:lnTo>
                    <a:pt x="898" y="185"/>
                  </a:lnTo>
                  <a:lnTo>
                    <a:pt x="897" y="184"/>
                  </a:lnTo>
                  <a:lnTo>
                    <a:pt x="896" y="184"/>
                  </a:lnTo>
                  <a:lnTo>
                    <a:pt x="895" y="183"/>
                  </a:lnTo>
                  <a:lnTo>
                    <a:pt x="893" y="183"/>
                  </a:lnTo>
                  <a:lnTo>
                    <a:pt x="893" y="183"/>
                  </a:lnTo>
                  <a:lnTo>
                    <a:pt x="892" y="182"/>
                  </a:lnTo>
                  <a:lnTo>
                    <a:pt x="471" y="2"/>
                  </a:lnTo>
                  <a:lnTo>
                    <a:pt x="469" y="0"/>
                  </a:lnTo>
                  <a:lnTo>
                    <a:pt x="466" y="0"/>
                  </a:lnTo>
                  <a:lnTo>
                    <a:pt x="463" y="0"/>
                  </a:lnTo>
                  <a:lnTo>
                    <a:pt x="461" y="2"/>
                  </a:lnTo>
                  <a:lnTo>
                    <a:pt x="10" y="182"/>
                  </a:lnTo>
                  <a:lnTo>
                    <a:pt x="9" y="182"/>
                  </a:lnTo>
                  <a:lnTo>
                    <a:pt x="9" y="183"/>
                  </a:lnTo>
                  <a:lnTo>
                    <a:pt x="8" y="183"/>
                  </a:lnTo>
                  <a:lnTo>
                    <a:pt x="6" y="184"/>
                  </a:lnTo>
                  <a:lnTo>
                    <a:pt x="5" y="184"/>
                  </a:lnTo>
                  <a:lnTo>
                    <a:pt x="4" y="185"/>
                  </a:lnTo>
                  <a:lnTo>
                    <a:pt x="4" y="185"/>
                  </a:lnTo>
                  <a:lnTo>
                    <a:pt x="4" y="186"/>
                  </a:lnTo>
                  <a:lnTo>
                    <a:pt x="2" y="187"/>
                  </a:lnTo>
                  <a:lnTo>
                    <a:pt x="1" y="189"/>
                  </a:lnTo>
                  <a:lnTo>
                    <a:pt x="1" y="190"/>
                  </a:lnTo>
                  <a:lnTo>
                    <a:pt x="1" y="190"/>
                  </a:lnTo>
                  <a:lnTo>
                    <a:pt x="0" y="192"/>
                  </a:lnTo>
                  <a:lnTo>
                    <a:pt x="0" y="195"/>
                  </a:lnTo>
                  <a:lnTo>
                    <a:pt x="0" y="195"/>
                  </a:lnTo>
                  <a:lnTo>
                    <a:pt x="0" y="195"/>
                  </a:lnTo>
                  <a:lnTo>
                    <a:pt x="0" y="195"/>
                  </a:lnTo>
                  <a:lnTo>
                    <a:pt x="0" y="195"/>
                  </a:lnTo>
                  <a:lnTo>
                    <a:pt x="0" y="676"/>
                  </a:lnTo>
                  <a:lnTo>
                    <a:pt x="0" y="681"/>
                  </a:lnTo>
                  <a:lnTo>
                    <a:pt x="2" y="685"/>
                  </a:lnTo>
                  <a:lnTo>
                    <a:pt x="5" y="688"/>
                  </a:lnTo>
                  <a:lnTo>
                    <a:pt x="9" y="690"/>
                  </a:lnTo>
                  <a:lnTo>
                    <a:pt x="460" y="901"/>
                  </a:lnTo>
                  <a:lnTo>
                    <a:pt x="460" y="901"/>
                  </a:lnTo>
                  <a:lnTo>
                    <a:pt x="461" y="901"/>
                  </a:lnTo>
                  <a:lnTo>
                    <a:pt x="463" y="902"/>
                  </a:lnTo>
                  <a:lnTo>
                    <a:pt x="466" y="902"/>
                  </a:lnTo>
                  <a:lnTo>
                    <a:pt x="469" y="902"/>
                  </a:lnTo>
                  <a:lnTo>
                    <a:pt x="472" y="901"/>
                  </a:lnTo>
                  <a:lnTo>
                    <a:pt x="472" y="901"/>
                  </a:lnTo>
                  <a:lnTo>
                    <a:pt x="472" y="900"/>
                  </a:lnTo>
                  <a:lnTo>
                    <a:pt x="893" y="690"/>
                  </a:lnTo>
                  <a:lnTo>
                    <a:pt x="897" y="688"/>
                  </a:lnTo>
                  <a:lnTo>
                    <a:pt x="900" y="685"/>
                  </a:lnTo>
                  <a:lnTo>
                    <a:pt x="901" y="681"/>
                  </a:lnTo>
                  <a:lnTo>
                    <a:pt x="902" y="676"/>
                  </a:lnTo>
                  <a:lnTo>
                    <a:pt x="902" y="195"/>
                  </a:lnTo>
                  <a:lnTo>
                    <a:pt x="902" y="195"/>
                  </a:lnTo>
                  <a:lnTo>
                    <a:pt x="902" y="195"/>
                  </a:lnTo>
                  <a:close/>
                </a:path>
              </a:pathLst>
            </a:custGeom>
            <a:solidFill>
              <a:srgbClr val="1A2F64"/>
            </a:solidFill>
            <a:ln>
              <a:noFill/>
            </a:ln>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cs typeface="+mn-ea"/>
                <a:sym typeface="+mn-lt"/>
              </a:endParaRPr>
            </a:p>
          </p:txBody>
        </p:sp>
      </p:grpSp>
      <p:sp>
        <p:nvSpPr>
          <p:cNvPr id="6" name="Freeform: Shape 1338" descr="e7d195523061f1c0d318120d6aeaf1b6ccceb6ba3da59c0775C5DE19DDDEBC09ED96DBD9900D9848D623ECAD1D4904B78047D0015C22C8BE97228BE8B5BFF08FE7A3AE04126DA07312A96C0F69F9BAB75EA584F49C7DC7EF007612D5BA2101DE20B851D74192FC698F33C78C5359C10F3DCCA76D05D1E37CCAFBF2CDFFA7006AADF130EA7F6511EC">
            <a:extLst>
              <a:ext uri="{FF2B5EF4-FFF2-40B4-BE49-F238E27FC236}">
                <a16:creationId xmlns:a16="http://schemas.microsoft.com/office/drawing/2014/main" id="{CECAFEC6-CF93-300C-880C-6116EFA540D7}"/>
              </a:ext>
            </a:extLst>
          </p:cNvPr>
          <p:cNvSpPr/>
          <p:nvPr/>
        </p:nvSpPr>
        <p:spPr>
          <a:xfrm flipH="1">
            <a:off x="2" y="4448432"/>
            <a:ext cx="12191998" cy="2409568"/>
          </a:xfrm>
          <a:custGeom>
            <a:avLst/>
            <a:gdLst>
              <a:gd name="connsiteX0" fmla="*/ 9518154 w 12184063"/>
              <a:gd name="connsiteY0" fmla="*/ 519 h 1268973"/>
              <a:gd name="connsiteX1" fmla="*/ 12184063 w 12184063"/>
              <a:gd name="connsiteY1" fmla="*/ 526784 h 1268973"/>
              <a:gd name="connsiteX2" fmla="*/ 12184063 w 12184063"/>
              <a:gd name="connsiteY2" fmla="*/ 1268973 h 1268973"/>
              <a:gd name="connsiteX3" fmla="*/ 0 w 12184063"/>
              <a:gd name="connsiteY3" fmla="*/ 1268973 h 1268973"/>
              <a:gd name="connsiteX4" fmla="*/ 0 w 12184063"/>
              <a:gd name="connsiteY4" fmla="*/ 526784 h 1268973"/>
              <a:gd name="connsiteX5" fmla="*/ 9518154 w 12184063"/>
              <a:gd name="connsiteY5" fmla="*/ 519 h 1268973"/>
              <a:gd name="connsiteX0" fmla="*/ 9314954 w 12184063"/>
              <a:gd name="connsiteY0" fmla="*/ 281 h 1395735"/>
              <a:gd name="connsiteX1" fmla="*/ 12184063 w 12184063"/>
              <a:gd name="connsiteY1" fmla="*/ 653546 h 1395735"/>
              <a:gd name="connsiteX2" fmla="*/ 12184063 w 12184063"/>
              <a:gd name="connsiteY2" fmla="*/ 1395735 h 1395735"/>
              <a:gd name="connsiteX3" fmla="*/ 0 w 12184063"/>
              <a:gd name="connsiteY3" fmla="*/ 1395735 h 1395735"/>
              <a:gd name="connsiteX4" fmla="*/ 0 w 12184063"/>
              <a:gd name="connsiteY4" fmla="*/ 653546 h 1395735"/>
              <a:gd name="connsiteX5" fmla="*/ 9314954 w 12184063"/>
              <a:gd name="connsiteY5" fmla="*/ 281 h 1395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84063" h="1395735">
                <a:moveTo>
                  <a:pt x="9314954" y="281"/>
                </a:moveTo>
                <a:cubicBezTo>
                  <a:pt x="10203362" y="-9855"/>
                  <a:pt x="11295152" y="254364"/>
                  <a:pt x="12184063" y="653546"/>
                </a:cubicBezTo>
                <a:lnTo>
                  <a:pt x="12184063" y="1395735"/>
                </a:lnTo>
                <a:lnTo>
                  <a:pt x="0" y="1395735"/>
                </a:lnTo>
                <a:lnTo>
                  <a:pt x="0" y="653546"/>
                </a:lnTo>
                <a:cubicBezTo>
                  <a:pt x="3174683" y="2079195"/>
                  <a:pt x="6142065" y="36479"/>
                  <a:pt x="9314954" y="281"/>
                </a:cubicBezTo>
                <a:close/>
              </a:path>
            </a:pathLst>
          </a:custGeom>
          <a:solidFill>
            <a:srgbClr val="1A2F64"/>
          </a:solidFill>
          <a:ln w="9525"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rmAutofit/>
          </a:bodyP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id-ID" sz="2000" b="1" i="0" u="none" strike="noStrike" kern="0" cap="none" spc="0" normalizeH="0" baseline="0" noProof="0">
              <a:ln>
                <a:noFill/>
              </a:ln>
              <a:solidFill>
                <a:srgbClr val="FFFFFF"/>
              </a:solidFill>
              <a:effectLst/>
              <a:uLnTx/>
              <a:uFillTx/>
              <a:cs typeface="+mn-ea"/>
              <a:sym typeface="+mn-lt"/>
            </a:endParaRPr>
          </a:p>
        </p:txBody>
      </p:sp>
      <p:sp>
        <p:nvSpPr>
          <p:cNvPr id="7" name="Speech Bubble: Rectangle with Corners Rounded 7" descr="e7d195523061f1c0d318120d6aeaf1b6ccceb6ba3da59c0775C5DE19DDDEBC09ED96DBD9900D9848D623ECAD1D4904B78047D0015C22C8BE97228BE8B5BFF08FE7A3AE04126DA07312A96C0F69F9BAB75EA584F49C7DC7EF007612D5BA2101DE20B851D74192FC698F33C78C5359C10F3DCCA76D05D1E37CCAFBF2CDFFA7006AADF130EA7F6511EC">
            <a:extLst>
              <a:ext uri="{FF2B5EF4-FFF2-40B4-BE49-F238E27FC236}">
                <a16:creationId xmlns:a16="http://schemas.microsoft.com/office/drawing/2014/main" id="{13AF168B-4DDB-3286-C672-64BFD107818D}"/>
              </a:ext>
            </a:extLst>
          </p:cNvPr>
          <p:cNvSpPr/>
          <p:nvPr/>
        </p:nvSpPr>
        <p:spPr>
          <a:xfrm>
            <a:off x="4368911" y="1152478"/>
            <a:ext cx="7065092" cy="3149918"/>
          </a:xfrm>
          <a:prstGeom prst="wedgeRoundRectCallout">
            <a:avLst>
              <a:gd name="adj1" fmla="val -40966"/>
              <a:gd name="adj2" fmla="val 77245"/>
              <a:gd name="adj3" fmla="val 16667"/>
            </a:avLst>
          </a:prstGeom>
          <a:solidFill>
            <a:srgbClr val="FFFFFF"/>
          </a:solidFill>
          <a:ln w="12700" cap="flat" cmpd="sng" algn="ctr">
            <a:noFill/>
            <a:prstDash val="solid"/>
            <a:miter lim="800000"/>
          </a:ln>
          <a:effectLst>
            <a:outerShdw blurRad="1054100" dist="622300" dir="5400000" sx="87000" sy="87000" algn="t" rotWithShape="0">
              <a:prstClr val="black">
                <a:alpha val="3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cs typeface="+mn-ea"/>
              <a:sym typeface="+mn-lt"/>
            </a:endParaRPr>
          </a:p>
        </p:txBody>
      </p:sp>
      <p:sp>
        <p:nvSpPr>
          <p:cNvPr id="8" name="文本框 7" descr="e7d195523061f1c0d318120d6aeaf1b6ccceb6ba3da59c0775C5DE19DDDEBC09ED96DBD9900D9848D623ECAD1D4904B78047D0015C22C8BE97228BE8B5BFF08FE7A3AE04126DA07312A96C0F69F9BAB75EA584F49C7DC7EF007612D5BA2101DE20B851D74192FC698F33C78C5359C10F3DCCA76D05D1E37CCAFBF2CDFFA7006AADF130EA7F6511EC">
            <a:extLst>
              <a:ext uri="{FF2B5EF4-FFF2-40B4-BE49-F238E27FC236}">
                <a16:creationId xmlns:a16="http://schemas.microsoft.com/office/drawing/2014/main" id="{1DEC1A69-E9DD-F513-564A-135CF92C7C2B}"/>
              </a:ext>
            </a:extLst>
          </p:cNvPr>
          <p:cNvSpPr txBox="1"/>
          <p:nvPr/>
        </p:nvSpPr>
        <p:spPr>
          <a:xfrm>
            <a:off x="764291" y="2601256"/>
            <a:ext cx="3171451" cy="584775"/>
          </a:xfrm>
          <a:prstGeom prst="rect">
            <a:avLst/>
          </a:prstGeom>
          <a:noFill/>
          <a:ln>
            <a:noFill/>
          </a:ln>
          <a:effectLst/>
        </p:spPr>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lvl="0"/>
            <a:r>
              <a:rPr lang="en-US" altLang="zh-CN" sz="3200" b="1" kern="0" dirty="0">
                <a:solidFill>
                  <a:srgbClr val="1A2F64"/>
                </a:solidFill>
                <a:latin typeface="+mn-lt"/>
                <a:ea typeface="+mn-ea"/>
                <a:cs typeface="+mn-ea"/>
                <a:sym typeface="+mn-lt"/>
              </a:rPr>
              <a:t>Add title text</a:t>
            </a:r>
            <a:endParaRPr lang="zh-CN" altLang="en-US" sz="3200" b="1" kern="0" dirty="0">
              <a:solidFill>
                <a:srgbClr val="1A2F64"/>
              </a:solidFill>
              <a:latin typeface="+mn-lt"/>
              <a:ea typeface="+mn-ea"/>
              <a:cs typeface="+mn-ea"/>
              <a:sym typeface="+mn-lt"/>
            </a:endParaRPr>
          </a:p>
        </p:txBody>
      </p:sp>
      <p:sp>
        <p:nvSpPr>
          <p:cNvPr id="9" name="文本框 8" descr="e7d195523061f1c0d318120d6aeaf1b6ccceb6ba3da59c0775C5DE19DDDEBC09ED96DBD9900D9848D623ECAD1D4904B78047D0015C22C8BE97228BE8B5BFF08FE7A3AE04126DA07312A96C0F69F9BAB75EA584F49C7DC7EF007612D5BA2101DE20B851D74192FC698F33C78C5359C10F3DCCA76D05D1E37CCAFBF2CDFFA7006AADF130EA7F6511EC">
            <a:extLst>
              <a:ext uri="{FF2B5EF4-FFF2-40B4-BE49-F238E27FC236}">
                <a16:creationId xmlns:a16="http://schemas.microsoft.com/office/drawing/2014/main" id="{7B2415A9-D13D-7DF5-4DA5-DC67C319E960}"/>
              </a:ext>
            </a:extLst>
          </p:cNvPr>
          <p:cNvSpPr txBox="1"/>
          <p:nvPr/>
        </p:nvSpPr>
        <p:spPr>
          <a:xfrm>
            <a:off x="757997" y="1831815"/>
            <a:ext cx="2362200" cy="769441"/>
          </a:xfrm>
          <a:prstGeom prst="rect">
            <a:avLst/>
          </a:prstGeom>
          <a:noFill/>
          <a:ln>
            <a:noFill/>
          </a:ln>
          <a:effectLst/>
        </p:spPr>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4400" b="0" i="0" u="none" strike="noStrike" kern="0" cap="none" spc="0" normalizeH="0" baseline="0" noProof="0" dirty="0">
                <a:ln>
                  <a:noFill/>
                </a:ln>
                <a:solidFill>
                  <a:srgbClr val="E5BA7C"/>
                </a:solidFill>
                <a:effectLst/>
                <a:uLnTx/>
                <a:uFillTx/>
                <a:latin typeface="+mn-lt"/>
                <a:ea typeface="+mn-ea"/>
                <a:cs typeface="+mn-ea"/>
                <a:sym typeface="+mn-lt"/>
              </a:rPr>
              <a:t>2023</a:t>
            </a:r>
            <a:endParaRPr kumimoji="0" lang="zh-CN" altLang="en-US" sz="4400" b="0" i="0" u="none" strike="noStrike" kern="0" cap="none" spc="0" normalizeH="0" baseline="0" noProof="0" dirty="0">
              <a:ln>
                <a:noFill/>
              </a:ln>
              <a:solidFill>
                <a:srgbClr val="E5BA7C"/>
              </a:solidFill>
              <a:effectLst/>
              <a:uLnTx/>
              <a:uFillTx/>
              <a:latin typeface="+mn-lt"/>
              <a:ea typeface="+mn-ea"/>
              <a:cs typeface="+mn-ea"/>
              <a:sym typeface="+mn-lt"/>
            </a:endParaRPr>
          </a:p>
        </p:txBody>
      </p:sp>
      <p:sp>
        <p:nvSpPr>
          <p:cNvPr id="10" name="îṣlidè" descr="e7d195523061f1c0d318120d6aeaf1b6ccceb6ba3da59c0775C5DE19DDDEBC09ED96DBD9900D9848D623ECAD1D4904B78047D0015C22C8BE97228BE8B5BFF08FE7A3AE04126DA07312A96C0F69F9BAB75EA584F49C7DC7EF007612D5BA2101DE20B851D74192FC698F33C78C5359C10F3DCCA76D05D1E37CCAFBF2CDFFA7006AADF130EA7F6511EC">
            <a:extLst>
              <a:ext uri="{FF2B5EF4-FFF2-40B4-BE49-F238E27FC236}">
                <a16:creationId xmlns:a16="http://schemas.microsoft.com/office/drawing/2014/main" id="{F0D4EA7F-D04A-A791-F728-4135521148BA}"/>
              </a:ext>
            </a:extLst>
          </p:cNvPr>
          <p:cNvSpPr/>
          <p:nvPr/>
        </p:nvSpPr>
        <p:spPr>
          <a:xfrm>
            <a:off x="5318419" y="2135577"/>
            <a:ext cx="950562" cy="950562"/>
          </a:xfrm>
          <a:prstGeom prst="ellipse">
            <a:avLst/>
          </a:prstGeom>
          <a:gradFill>
            <a:gsLst>
              <a:gs pos="24000">
                <a:srgbClr val="BF9645"/>
              </a:gs>
              <a:gs pos="87000">
                <a:srgbClr val="E5BA7C"/>
              </a:gs>
            </a:gsLst>
            <a:lin ang="13500000" scaled="1"/>
          </a:gradFill>
          <a:ln w="9525"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377" rtl="0" eaLnBrk="1" latinLnBrk="0" hangingPunct="1">
              <a:defRPr sz="1800" kern="1200">
                <a:solidFill>
                  <a:schemeClr val="lt1"/>
                </a:solidFill>
              </a:defRPr>
            </a:lvl1pPr>
            <a:lvl2pPr marL="457189" algn="l" defTabSz="914377" rtl="0" eaLnBrk="1" latinLnBrk="0" hangingPunct="1">
              <a:defRPr sz="1800" kern="1200">
                <a:solidFill>
                  <a:schemeClr val="lt1"/>
                </a:solidFill>
              </a:defRPr>
            </a:lvl2pPr>
            <a:lvl3pPr marL="914377" algn="l" defTabSz="914377" rtl="0" eaLnBrk="1" latinLnBrk="0" hangingPunct="1">
              <a:defRPr sz="1800" kern="1200">
                <a:solidFill>
                  <a:schemeClr val="lt1"/>
                </a:solidFill>
              </a:defRPr>
            </a:lvl3pPr>
            <a:lvl4pPr marL="1371566" algn="l" defTabSz="914377" rtl="0" eaLnBrk="1" latinLnBrk="0" hangingPunct="1">
              <a:defRPr sz="1800" kern="1200">
                <a:solidFill>
                  <a:schemeClr val="lt1"/>
                </a:solidFill>
              </a:defRPr>
            </a:lvl4pPr>
            <a:lvl5pPr marL="1828754" algn="l" defTabSz="914377" rtl="0" eaLnBrk="1" latinLnBrk="0" hangingPunct="1">
              <a:defRPr sz="1800" kern="1200">
                <a:solidFill>
                  <a:schemeClr val="lt1"/>
                </a:solidFill>
              </a:defRPr>
            </a:lvl5pPr>
            <a:lvl6pPr marL="2285943" algn="l" defTabSz="914377" rtl="0" eaLnBrk="1" latinLnBrk="0" hangingPunct="1">
              <a:defRPr sz="1800" kern="1200">
                <a:solidFill>
                  <a:schemeClr val="lt1"/>
                </a:solidFill>
              </a:defRPr>
            </a:lvl6pPr>
            <a:lvl7pPr marL="2743131" algn="l" defTabSz="914377" rtl="0" eaLnBrk="1" latinLnBrk="0" hangingPunct="1">
              <a:defRPr sz="1800" kern="1200">
                <a:solidFill>
                  <a:schemeClr val="lt1"/>
                </a:solidFill>
              </a:defRPr>
            </a:lvl7pPr>
            <a:lvl8pPr marL="3200320" algn="l" defTabSz="914377" rtl="0" eaLnBrk="1" latinLnBrk="0" hangingPunct="1">
              <a:defRPr sz="1800" kern="1200">
                <a:solidFill>
                  <a:schemeClr val="lt1"/>
                </a:solidFill>
              </a:defRPr>
            </a:lvl8pPr>
            <a:lvl9pPr marL="3657509" algn="l" defTabSz="914377" rtl="0" eaLnBrk="1" latinLnBrk="0" hangingPunct="1">
              <a:defRPr sz="1800" kern="1200">
                <a:solidFill>
                  <a:schemeClr val="lt1"/>
                </a:solidFill>
              </a:defRPr>
            </a:lvl9p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sz="2000" b="1" i="0" u="none" strike="noStrike" kern="1200" cap="none" spc="0" normalizeH="0" baseline="0" noProof="0" dirty="0">
              <a:ln>
                <a:noFill/>
              </a:ln>
              <a:solidFill>
                <a:srgbClr val="FFFFFF"/>
              </a:solidFill>
              <a:effectLst/>
              <a:uLnTx/>
              <a:uFillTx/>
              <a:cs typeface="+mn-ea"/>
              <a:sym typeface="+mn-lt"/>
            </a:endParaRPr>
          </a:p>
        </p:txBody>
      </p:sp>
      <p:sp>
        <p:nvSpPr>
          <p:cNvPr id="11" name="iSlïḓé" descr="e7d195523061f1c0d318120d6aeaf1b6ccceb6ba3da59c0775C5DE19DDDEBC09ED96DBD9900D9848D623ECAD1D4904B78047D0015C22C8BE97228BE8B5BFF08FE7A3AE04126DA07312A96C0F69F9BAB75EA584F49C7DC7EF007612D5BA2101DE20B851D74192FC698F33C78C5359C10F3DCCA76D05D1E37CCAFBF2CDFFA7006AADF130EA7F6511EC">
            <a:extLst>
              <a:ext uri="{FF2B5EF4-FFF2-40B4-BE49-F238E27FC236}">
                <a16:creationId xmlns:a16="http://schemas.microsoft.com/office/drawing/2014/main" id="{8B9B3ABB-8F52-F3BA-217D-D5BE7966E72C}"/>
              </a:ext>
            </a:extLst>
          </p:cNvPr>
          <p:cNvSpPr/>
          <p:nvPr/>
        </p:nvSpPr>
        <p:spPr>
          <a:xfrm>
            <a:off x="5557601" y="2385689"/>
            <a:ext cx="472200" cy="450334"/>
          </a:xfrm>
          <a:custGeom>
            <a:avLst/>
            <a:gdLst>
              <a:gd name="connsiteX0" fmla="*/ 315778 w 607639"/>
              <a:gd name="connsiteY0" fmla="*/ 173080 h 579502"/>
              <a:gd name="connsiteX1" fmla="*/ 315778 w 607639"/>
              <a:gd name="connsiteY1" fmla="*/ 266058 h 579502"/>
              <a:gd name="connsiteX2" fmla="*/ 303493 w 607639"/>
              <a:gd name="connsiteY2" fmla="*/ 278325 h 579502"/>
              <a:gd name="connsiteX3" fmla="*/ 210375 w 607639"/>
              <a:gd name="connsiteY3" fmla="*/ 278325 h 579502"/>
              <a:gd name="connsiteX4" fmla="*/ 303493 w 607639"/>
              <a:gd name="connsiteY4" fmla="*/ 359925 h 579502"/>
              <a:gd name="connsiteX5" fmla="*/ 397500 w 607639"/>
              <a:gd name="connsiteY5" fmla="*/ 266058 h 579502"/>
              <a:gd name="connsiteX6" fmla="*/ 315778 w 607639"/>
              <a:gd name="connsiteY6" fmla="*/ 173080 h 579502"/>
              <a:gd name="connsiteX7" fmla="*/ 249814 w 607639"/>
              <a:gd name="connsiteY7" fmla="*/ 160816 h 579502"/>
              <a:gd name="connsiteX8" fmla="*/ 198110 w 607639"/>
              <a:gd name="connsiteY8" fmla="*/ 212449 h 579502"/>
              <a:gd name="connsiteX9" fmla="*/ 249814 w 607639"/>
              <a:gd name="connsiteY9" fmla="*/ 212449 h 579502"/>
              <a:gd name="connsiteX10" fmla="*/ 303493 w 607639"/>
              <a:gd name="connsiteY10" fmla="*/ 147835 h 579502"/>
              <a:gd name="connsiteX11" fmla="*/ 421981 w 607639"/>
              <a:gd name="connsiteY11" fmla="*/ 266058 h 579502"/>
              <a:gd name="connsiteX12" fmla="*/ 303493 w 607639"/>
              <a:gd name="connsiteY12" fmla="*/ 384370 h 579502"/>
              <a:gd name="connsiteX13" fmla="*/ 185093 w 607639"/>
              <a:gd name="connsiteY13" fmla="*/ 266058 h 579502"/>
              <a:gd name="connsiteX14" fmla="*/ 197289 w 607639"/>
              <a:gd name="connsiteY14" fmla="*/ 253880 h 579502"/>
              <a:gd name="connsiteX15" fmla="*/ 291297 w 607639"/>
              <a:gd name="connsiteY15" fmla="*/ 253880 h 579502"/>
              <a:gd name="connsiteX16" fmla="*/ 291297 w 607639"/>
              <a:gd name="connsiteY16" fmla="*/ 160013 h 579502"/>
              <a:gd name="connsiteX17" fmla="*/ 303493 w 607639"/>
              <a:gd name="connsiteY17" fmla="*/ 147835 h 579502"/>
              <a:gd name="connsiteX18" fmla="*/ 262095 w 607639"/>
              <a:gd name="connsiteY18" fmla="*/ 135133 h 579502"/>
              <a:gd name="connsiteX19" fmla="*/ 274287 w 607639"/>
              <a:gd name="connsiteY19" fmla="*/ 147397 h 579502"/>
              <a:gd name="connsiteX20" fmla="*/ 274287 w 607639"/>
              <a:gd name="connsiteY20" fmla="*/ 224713 h 579502"/>
              <a:gd name="connsiteX21" fmla="*/ 262095 w 607639"/>
              <a:gd name="connsiteY21" fmla="*/ 236888 h 579502"/>
              <a:gd name="connsiteX22" fmla="*/ 184672 w 607639"/>
              <a:gd name="connsiteY22" fmla="*/ 236888 h 579502"/>
              <a:gd name="connsiteX23" fmla="*/ 172391 w 607639"/>
              <a:gd name="connsiteY23" fmla="*/ 224713 h 579502"/>
              <a:gd name="connsiteX24" fmla="*/ 262095 w 607639"/>
              <a:gd name="connsiteY24" fmla="*/ 135133 h 579502"/>
              <a:gd name="connsiteX25" fmla="*/ 58120 w 607639"/>
              <a:gd name="connsiteY25" fmla="*/ 108514 h 579502"/>
              <a:gd name="connsiteX26" fmla="*/ 58120 w 607639"/>
              <a:gd name="connsiteY26" fmla="*/ 413970 h 579502"/>
              <a:gd name="connsiteX27" fmla="*/ 549430 w 607639"/>
              <a:gd name="connsiteY27" fmla="*/ 413970 h 579502"/>
              <a:gd name="connsiteX28" fmla="*/ 549430 w 607639"/>
              <a:gd name="connsiteY28" fmla="*/ 108514 h 579502"/>
              <a:gd name="connsiteX29" fmla="*/ 27236 w 607639"/>
              <a:gd name="connsiteY29" fmla="*/ 56079 h 579502"/>
              <a:gd name="connsiteX30" fmla="*/ 27236 w 607639"/>
              <a:gd name="connsiteY30" fmla="*/ 81319 h 579502"/>
              <a:gd name="connsiteX31" fmla="*/ 580403 w 607639"/>
              <a:gd name="connsiteY31" fmla="*/ 81319 h 579502"/>
              <a:gd name="connsiteX32" fmla="*/ 580403 w 607639"/>
              <a:gd name="connsiteY32" fmla="*/ 56079 h 579502"/>
              <a:gd name="connsiteX33" fmla="*/ 303775 w 607639"/>
              <a:gd name="connsiteY33" fmla="*/ 0 h 579502"/>
              <a:gd name="connsiteX34" fmla="*/ 317393 w 607639"/>
              <a:gd name="connsiteY34" fmla="*/ 13597 h 579502"/>
              <a:gd name="connsiteX35" fmla="*/ 317393 w 607639"/>
              <a:gd name="connsiteY35" fmla="*/ 28884 h 579502"/>
              <a:gd name="connsiteX36" fmla="*/ 580403 w 607639"/>
              <a:gd name="connsiteY36" fmla="*/ 28884 h 579502"/>
              <a:gd name="connsiteX37" fmla="*/ 607639 w 607639"/>
              <a:gd name="connsiteY37" fmla="*/ 56079 h 579502"/>
              <a:gd name="connsiteX38" fmla="*/ 607639 w 607639"/>
              <a:gd name="connsiteY38" fmla="*/ 81319 h 579502"/>
              <a:gd name="connsiteX39" fmla="*/ 580403 w 607639"/>
              <a:gd name="connsiteY39" fmla="*/ 108514 h 579502"/>
              <a:gd name="connsiteX40" fmla="*/ 576665 w 607639"/>
              <a:gd name="connsiteY40" fmla="*/ 108514 h 579502"/>
              <a:gd name="connsiteX41" fmla="*/ 576665 w 607639"/>
              <a:gd name="connsiteY41" fmla="*/ 413970 h 579502"/>
              <a:gd name="connsiteX42" fmla="*/ 549430 w 607639"/>
              <a:gd name="connsiteY42" fmla="*/ 441165 h 579502"/>
              <a:gd name="connsiteX43" fmla="*/ 317393 w 607639"/>
              <a:gd name="connsiteY43" fmla="*/ 441165 h 579502"/>
              <a:gd name="connsiteX44" fmla="*/ 317393 w 607639"/>
              <a:gd name="connsiteY44" fmla="*/ 481069 h 579502"/>
              <a:gd name="connsiteX45" fmla="*/ 418236 w 607639"/>
              <a:gd name="connsiteY45" fmla="*/ 554923 h 579502"/>
              <a:gd name="connsiteX46" fmla="*/ 421173 w 607639"/>
              <a:gd name="connsiteY46" fmla="*/ 573942 h 579502"/>
              <a:gd name="connsiteX47" fmla="*/ 410225 w 607639"/>
              <a:gd name="connsiteY47" fmla="*/ 579452 h 579502"/>
              <a:gd name="connsiteX48" fmla="*/ 402215 w 607639"/>
              <a:gd name="connsiteY48" fmla="*/ 576874 h 579502"/>
              <a:gd name="connsiteX49" fmla="*/ 317393 w 607639"/>
              <a:gd name="connsiteY49" fmla="*/ 514752 h 579502"/>
              <a:gd name="connsiteX50" fmla="*/ 317393 w 607639"/>
              <a:gd name="connsiteY50" fmla="*/ 565854 h 579502"/>
              <a:gd name="connsiteX51" fmla="*/ 303775 w 607639"/>
              <a:gd name="connsiteY51" fmla="*/ 579452 h 579502"/>
              <a:gd name="connsiteX52" fmla="*/ 290157 w 607639"/>
              <a:gd name="connsiteY52" fmla="*/ 565854 h 579502"/>
              <a:gd name="connsiteX53" fmla="*/ 290157 w 607639"/>
              <a:gd name="connsiteY53" fmla="*/ 514752 h 579502"/>
              <a:gd name="connsiteX54" fmla="*/ 205424 w 607639"/>
              <a:gd name="connsiteY54" fmla="*/ 576874 h 579502"/>
              <a:gd name="connsiteX55" fmla="*/ 186377 w 607639"/>
              <a:gd name="connsiteY55" fmla="*/ 573942 h 579502"/>
              <a:gd name="connsiteX56" fmla="*/ 189314 w 607639"/>
              <a:gd name="connsiteY56" fmla="*/ 554923 h 579502"/>
              <a:gd name="connsiteX57" fmla="*/ 290157 w 607639"/>
              <a:gd name="connsiteY57" fmla="*/ 481069 h 579502"/>
              <a:gd name="connsiteX58" fmla="*/ 290157 w 607639"/>
              <a:gd name="connsiteY58" fmla="*/ 441165 h 579502"/>
              <a:gd name="connsiteX59" fmla="*/ 58120 w 607639"/>
              <a:gd name="connsiteY59" fmla="*/ 441165 h 579502"/>
              <a:gd name="connsiteX60" fmla="*/ 30885 w 607639"/>
              <a:gd name="connsiteY60" fmla="*/ 413970 h 579502"/>
              <a:gd name="connsiteX61" fmla="*/ 30885 w 607639"/>
              <a:gd name="connsiteY61" fmla="*/ 108514 h 579502"/>
              <a:gd name="connsiteX62" fmla="*/ 27236 w 607639"/>
              <a:gd name="connsiteY62" fmla="*/ 108514 h 579502"/>
              <a:gd name="connsiteX63" fmla="*/ 0 w 607639"/>
              <a:gd name="connsiteY63" fmla="*/ 81319 h 579502"/>
              <a:gd name="connsiteX64" fmla="*/ 0 w 607639"/>
              <a:gd name="connsiteY64" fmla="*/ 56079 h 579502"/>
              <a:gd name="connsiteX65" fmla="*/ 27236 w 607639"/>
              <a:gd name="connsiteY65" fmla="*/ 28884 h 579502"/>
              <a:gd name="connsiteX66" fmla="*/ 290157 w 607639"/>
              <a:gd name="connsiteY66" fmla="*/ 28884 h 579502"/>
              <a:gd name="connsiteX67" fmla="*/ 290157 w 607639"/>
              <a:gd name="connsiteY67" fmla="*/ 13597 h 579502"/>
              <a:gd name="connsiteX68" fmla="*/ 303775 w 607639"/>
              <a:gd name="connsiteY68" fmla="*/ 0 h 57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639" h="579502">
                <a:moveTo>
                  <a:pt x="315778" y="173080"/>
                </a:moveTo>
                <a:lnTo>
                  <a:pt x="315778" y="266058"/>
                </a:lnTo>
                <a:cubicBezTo>
                  <a:pt x="315778" y="272814"/>
                  <a:pt x="310258" y="278325"/>
                  <a:pt x="303493" y="278325"/>
                </a:cubicBezTo>
                <a:lnTo>
                  <a:pt x="210375" y="278325"/>
                </a:lnTo>
                <a:cubicBezTo>
                  <a:pt x="216429" y="324281"/>
                  <a:pt x="255866" y="359925"/>
                  <a:pt x="303493" y="359925"/>
                </a:cubicBezTo>
                <a:cubicBezTo>
                  <a:pt x="355303" y="359925"/>
                  <a:pt x="397500" y="317792"/>
                  <a:pt x="397500" y="266058"/>
                </a:cubicBezTo>
                <a:cubicBezTo>
                  <a:pt x="397500" y="218502"/>
                  <a:pt x="361802" y="179124"/>
                  <a:pt x="315778" y="173080"/>
                </a:cubicBezTo>
                <a:close/>
                <a:moveTo>
                  <a:pt x="249814" y="160816"/>
                </a:moveTo>
                <a:cubicBezTo>
                  <a:pt x="223740" y="165793"/>
                  <a:pt x="203093" y="186410"/>
                  <a:pt x="198110" y="212449"/>
                </a:cubicBezTo>
                <a:lnTo>
                  <a:pt x="249814" y="212449"/>
                </a:lnTo>
                <a:close/>
                <a:moveTo>
                  <a:pt x="303493" y="147835"/>
                </a:moveTo>
                <a:cubicBezTo>
                  <a:pt x="368835" y="147835"/>
                  <a:pt x="421981" y="200902"/>
                  <a:pt x="421981" y="266058"/>
                </a:cubicBezTo>
                <a:cubicBezTo>
                  <a:pt x="421981" y="331303"/>
                  <a:pt x="368835" y="384370"/>
                  <a:pt x="303493" y="384370"/>
                </a:cubicBezTo>
                <a:cubicBezTo>
                  <a:pt x="238239" y="384370"/>
                  <a:pt x="185093" y="331303"/>
                  <a:pt x="185093" y="266058"/>
                </a:cubicBezTo>
                <a:cubicBezTo>
                  <a:pt x="185093" y="259303"/>
                  <a:pt x="190523" y="253880"/>
                  <a:pt x="197289" y="253880"/>
                </a:cubicBezTo>
                <a:lnTo>
                  <a:pt x="291297" y="253880"/>
                </a:lnTo>
                <a:lnTo>
                  <a:pt x="291297" y="160013"/>
                </a:lnTo>
                <a:cubicBezTo>
                  <a:pt x="291297" y="153257"/>
                  <a:pt x="296727" y="147835"/>
                  <a:pt x="303493" y="147835"/>
                </a:cubicBezTo>
                <a:close/>
                <a:moveTo>
                  <a:pt x="262095" y="135133"/>
                </a:moveTo>
                <a:cubicBezTo>
                  <a:pt x="268859" y="135133"/>
                  <a:pt x="274287" y="140643"/>
                  <a:pt x="274287" y="147397"/>
                </a:cubicBezTo>
                <a:lnTo>
                  <a:pt x="274287" y="224713"/>
                </a:lnTo>
                <a:cubicBezTo>
                  <a:pt x="274287" y="231467"/>
                  <a:pt x="268859" y="236888"/>
                  <a:pt x="262095" y="236888"/>
                </a:cubicBezTo>
                <a:lnTo>
                  <a:pt x="184672" y="236888"/>
                </a:lnTo>
                <a:cubicBezTo>
                  <a:pt x="177909" y="236888"/>
                  <a:pt x="172391" y="231467"/>
                  <a:pt x="172391" y="224713"/>
                </a:cubicBezTo>
                <a:cubicBezTo>
                  <a:pt x="172391" y="175302"/>
                  <a:pt x="212616" y="135133"/>
                  <a:pt x="262095" y="135133"/>
                </a:cubicBezTo>
                <a:close/>
                <a:moveTo>
                  <a:pt x="58120" y="108514"/>
                </a:moveTo>
                <a:lnTo>
                  <a:pt x="58120" y="413970"/>
                </a:lnTo>
                <a:lnTo>
                  <a:pt x="549430" y="413970"/>
                </a:lnTo>
                <a:lnTo>
                  <a:pt x="549430" y="108514"/>
                </a:lnTo>
                <a:close/>
                <a:moveTo>
                  <a:pt x="27236" y="56079"/>
                </a:moveTo>
                <a:lnTo>
                  <a:pt x="27236" y="81319"/>
                </a:lnTo>
                <a:lnTo>
                  <a:pt x="580403" y="81319"/>
                </a:lnTo>
                <a:lnTo>
                  <a:pt x="580403" y="56079"/>
                </a:lnTo>
                <a:close/>
                <a:moveTo>
                  <a:pt x="303775" y="0"/>
                </a:moveTo>
                <a:cubicBezTo>
                  <a:pt x="311341" y="0"/>
                  <a:pt x="317393" y="6132"/>
                  <a:pt x="317393" y="13597"/>
                </a:cubicBezTo>
                <a:lnTo>
                  <a:pt x="317393" y="28884"/>
                </a:lnTo>
                <a:lnTo>
                  <a:pt x="580403" y="28884"/>
                </a:lnTo>
                <a:cubicBezTo>
                  <a:pt x="595356" y="28884"/>
                  <a:pt x="607639" y="41148"/>
                  <a:pt x="607639" y="56079"/>
                </a:cubicBezTo>
                <a:lnTo>
                  <a:pt x="607639" y="81319"/>
                </a:lnTo>
                <a:cubicBezTo>
                  <a:pt x="607639" y="96338"/>
                  <a:pt x="595356" y="108514"/>
                  <a:pt x="580403" y="108514"/>
                </a:cubicBezTo>
                <a:lnTo>
                  <a:pt x="576665" y="108514"/>
                </a:lnTo>
                <a:lnTo>
                  <a:pt x="576665" y="413970"/>
                </a:lnTo>
                <a:cubicBezTo>
                  <a:pt x="576665" y="428990"/>
                  <a:pt x="564472" y="441165"/>
                  <a:pt x="549430" y="441165"/>
                </a:cubicBezTo>
                <a:lnTo>
                  <a:pt x="317393" y="441165"/>
                </a:lnTo>
                <a:lnTo>
                  <a:pt x="317393" y="481069"/>
                </a:lnTo>
                <a:lnTo>
                  <a:pt x="418236" y="554923"/>
                </a:lnTo>
                <a:cubicBezTo>
                  <a:pt x="424377" y="559366"/>
                  <a:pt x="425623" y="567898"/>
                  <a:pt x="421173" y="573942"/>
                </a:cubicBezTo>
                <a:cubicBezTo>
                  <a:pt x="418503" y="577585"/>
                  <a:pt x="414409" y="579452"/>
                  <a:pt x="410225" y="579452"/>
                </a:cubicBezTo>
                <a:cubicBezTo>
                  <a:pt x="407466" y="579452"/>
                  <a:pt x="404618" y="578652"/>
                  <a:pt x="402215" y="576874"/>
                </a:cubicBezTo>
                <a:lnTo>
                  <a:pt x="317393" y="514752"/>
                </a:lnTo>
                <a:lnTo>
                  <a:pt x="317393" y="565854"/>
                </a:lnTo>
                <a:cubicBezTo>
                  <a:pt x="317393" y="573408"/>
                  <a:pt x="311341" y="579452"/>
                  <a:pt x="303775" y="579452"/>
                </a:cubicBezTo>
                <a:cubicBezTo>
                  <a:pt x="296299" y="579452"/>
                  <a:pt x="290157" y="573408"/>
                  <a:pt x="290157" y="565854"/>
                </a:cubicBezTo>
                <a:lnTo>
                  <a:pt x="290157" y="514752"/>
                </a:lnTo>
                <a:lnTo>
                  <a:pt x="205424" y="576874"/>
                </a:lnTo>
                <a:cubicBezTo>
                  <a:pt x="199372" y="581318"/>
                  <a:pt x="190827" y="579985"/>
                  <a:pt x="186377" y="573942"/>
                </a:cubicBezTo>
                <a:cubicBezTo>
                  <a:pt x="181927" y="567898"/>
                  <a:pt x="183262" y="559366"/>
                  <a:pt x="189314" y="554923"/>
                </a:cubicBezTo>
                <a:lnTo>
                  <a:pt x="290157" y="481069"/>
                </a:lnTo>
                <a:lnTo>
                  <a:pt x="290157" y="441165"/>
                </a:lnTo>
                <a:lnTo>
                  <a:pt x="58120" y="441165"/>
                </a:lnTo>
                <a:cubicBezTo>
                  <a:pt x="43167" y="441165"/>
                  <a:pt x="30885" y="428990"/>
                  <a:pt x="30885" y="413970"/>
                </a:cubicBezTo>
                <a:lnTo>
                  <a:pt x="30885" y="108514"/>
                </a:lnTo>
                <a:lnTo>
                  <a:pt x="27236" y="108514"/>
                </a:lnTo>
                <a:cubicBezTo>
                  <a:pt x="12194" y="108514"/>
                  <a:pt x="0" y="96338"/>
                  <a:pt x="0" y="81319"/>
                </a:cubicBezTo>
                <a:lnTo>
                  <a:pt x="0" y="56079"/>
                </a:lnTo>
                <a:cubicBezTo>
                  <a:pt x="0" y="41148"/>
                  <a:pt x="12194" y="28884"/>
                  <a:pt x="27236" y="28884"/>
                </a:cubicBezTo>
                <a:lnTo>
                  <a:pt x="290157" y="28884"/>
                </a:lnTo>
                <a:lnTo>
                  <a:pt x="290157" y="13597"/>
                </a:lnTo>
                <a:cubicBezTo>
                  <a:pt x="290157" y="6132"/>
                  <a:pt x="296299" y="0"/>
                  <a:pt x="303775" y="0"/>
                </a:cubicBezTo>
                <a:close/>
              </a:path>
            </a:pathLst>
          </a:custGeom>
          <a:solidFill>
            <a:srgbClr val="FFFFFF"/>
          </a:solidFill>
          <a:ln>
            <a:noFill/>
          </a:ln>
          <a:effectLst/>
        </p:spPr>
        <p:txBody>
          <a:bodyPr anchor="ct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cs typeface="+mn-ea"/>
              <a:sym typeface="+mn-lt"/>
            </a:endParaRPr>
          </a:p>
        </p:txBody>
      </p:sp>
      <p:sp>
        <p:nvSpPr>
          <p:cNvPr id="12" name="文本框 11" descr="e7d195523061f1c0d318120d6aeaf1b6ccceb6ba3da59c0775C5DE19DDDEBC09ED96DBD9900D9848D623ECAD1D4904B78047D0015C22C8BE97228BE8B5BFF08FE7A3AE04126DA07312A96C0F69F9BAB75EA584F49C7DC7EF007612D5BA2101DE20B851D74192FC698F33C78C5359C10F3DCCA76D05D1E37CCAFBF2CDFFA7006AADF130EA7F6511EC">
            <a:extLst>
              <a:ext uri="{FF2B5EF4-FFF2-40B4-BE49-F238E27FC236}">
                <a16:creationId xmlns:a16="http://schemas.microsoft.com/office/drawing/2014/main" id="{DB0F5E6D-8CB4-40A1-3C7E-F4EF766B6C4F}"/>
              </a:ext>
            </a:extLst>
          </p:cNvPr>
          <p:cNvSpPr txBox="1"/>
          <p:nvPr/>
        </p:nvSpPr>
        <p:spPr>
          <a:xfrm>
            <a:off x="6702150" y="2135577"/>
            <a:ext cx="4244892" cy="1034899"/>
          </a:xfrm>
          <a:prstGeom prst="rect">
            <a:avLst/>
          </a:prstGeom>
          <a:noFill/>
        </p:spPr>
        <p:txBody>
          <a:bodyPr wrap="square" rtlCol="0">
            <a:spAutoFit/>
          </a:bodyPr>
          <a:lstStyle/>
          <a:p>
            <a:pPr>
              <a:lnSpc>
                <a:spcPts val="2500"/>
              </a:lnSpc>
            </a:pPr>
            <a:r>
              <a:rPr lang="en-US" altLang="zh-CN" sz="2000" dirty="0">
                <a:solidFill>
                  <a:srgbClr val="FFFFFF">
                    <a:lumMod val="50000"/>
                  </a:srgbClr>
                </a:solidFill>
                <a:cs typeface="+mn-ea"/>
                <a:sym typeface="+mn-lt"/>
              </a:rPr>
              <a:t>Click here to add text content, such as keywords, some brief introductions, etc.</a:t>
            </a:r>
            <a:endParaRPr lang="zh-CN" altLang="en-US" sz="2000" dirty="0">
              <a:solidFill>
                <a:srgbClr val="FFFFFF">
                  <a:lumMod val="50000"/>
                </a:srgbClr>
              </a:solidFill>
              <a:cs typeface="+mn-ea"/>
              <a:sym typeface="+mn-lt"/>
            </a:endParaRPr>
          </a:p>
        </p:txBody>
      </p:sp>
    </p:spTree>
    <p:extLst>
      <p:ext uri="{BB962C8B-B14F-4D97-AF65-F5344CB8AC3E}">
        <p14:creationId xmlns:p14="http://schemas.microsoft.com/office/powerpoint/2010/main" val="42724189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xmlns:a16="http://schemas.microsoft.com/office/drawing/2014/main" xmlns:p14="http://schemas.microsoft.com/office/powerpoint/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4" accel="19000" decel="8100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8" decel="100000" fill="hold" grpId="0" nodeType="withEffect">
                                  <p:stCondLst>
                                    <p:cond delay="5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0-#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75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0-#ppt_w/2"/>
                                          </p:val>
                                        </p:tav>
                                        <p:tav tm="100000">
                                          <p:val>
                                            <p:strVal val="#ppt_x"/>
                                          </p:val>
                                        </p:tav>
                                      </p:tavLst>
                                    </p:anim>
                                    <p:anim calcmode="lin" valueType="num">
                                      <p:cBhvr additive="base">
                                        <p:cTn id="20" dur="10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100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1000" fill="hold"/>
                                        <p:tgtEl>
                                          <p:spTgt spid="7"/>
                                        </p:tgtEl>
                                        <p:attrNameLst>
                                          <p:attrName>ppt_x</p:attrName>
                                        </p:attrNameLst>
                                      </p:cBhvr>
                                      <p:tavLst>
                                        <p:tav tm="0">
                                          <p:val>
                                            <p:strVal val="1+#ppt_w/2"/>
                                          </p:val>
                                        </p:tav>
                                        <p:tav tm="100000">
                                          <p:val>
                                            <p:strVal val="#ppt_x"/>
                                          </p:val>
                                        </p:tav>
                                      </p:tavLst>
                                    </p:anim>
                                    <p:anim calcmode="lin" valueType="num">
                                      <p:cBhvr additive="base">
                                        <p:cTn id="24" dur="1000" fill="hold"/>
                                        <p:tgtEl>
                                          <p:spTgt spid="7"/>
                                        </p:tgtEl>
                                        <p:attrNameLst>
                                          <p:attrName>ppt_y</p:attrName>
                                        </p:attrNameLst>
                                      </p:cBhvr>
                                      <p:tavLst>
                                        <p:tav tm="0">
                                          <p:val>
                                            <p:strVal val="#ppt_y"/>
                                          </p:val>
                                        </p:tav>
                                        <p:tav tm="100000">
                                          <p:val>
                                            <p:strVal val="#ppt_y"/>
                                          </p:val>
                                        </p:tav>
                                      </p:tavLst>
                                    </p:anim>
                                  </p:childTnLst>
                                </p:cTn>
                              </p:par>
                              <p:par>
                                <p:cTn id="25" presetID="10" presetClass="entr" presetSubtype="0" fill="hold" grpId="0" nodeType="withEffect">
                                  <p:stCondLst>
                                    <p:cond delay="125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300"/>
                                        <p:tgtEl>
                                          <p:spTgt spid="10"/>
                                        </p:tgtEl>
                                      </p:cBhvr>
                                    </p:animEffect>
                                  </p:childTnLst>
                                </p:cTn>
                              </p:par>
                              <p:par>
                                <p:cTn id="28" presetID="10" presetClass="entr" presetSubtype="0" fill="hold" grpId="0" nodeType="withEffect">
                                  <p:stCondLst>
                                    <p:cond delay="150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300"/>
                                        <p:tgtEl>
                                          <p:spTgt spid="11"/>
                                        </p:tgtEl>
                                      </p:cBhvr>
                                    </p:animEffect>
                                  </p:childTnLst>
                                </p:cTn>
                              </p:par>
                              <p:par>
                                <p:cTn id="31" presetID="22" presetClass="entr" presetSubtype="8" fill="hold" grpId="0" nodeType="withEffect">
                                  <p:stCondLst>
                                    <p:cond delay="175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0" grpId="0" animBg="1"/>
      <p:bldP spid="11" grpId="0" animBg="1"/>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图片占位符 3">
            <a:extLst>
              <a:ext uri="{FF2B5EF4-FFF2-40B4-BE49-F238E27FC236}">
                <a16:creationId xmlns:a16="http://schemas.microsoft.com/office/drawing/2014/main" id="{0BAA4026-A1AB-8753-2114-8542E72D9BE6}"/>
              </a:ext>
            </a:extLst>
          </p:cNvPr>
          <p:cNvSpPr txBox="1">
            <a:spLocks/>
          </p:cNvSpPr>
          <p:nvPr/>
        </p:nvSpPr>
        <p:spPr>
          <a:xfrm flipH="1">
            <a:off x="1" y="1"/>
            <a:ext cx="12191997" cy="6857999"/>
          </a:xfrm>
          <a:custGeom>
            <a:avLst/>
            <a:gdLst>
              <a:gd name="connsiteX0" fmla="*/ 0 w 12191997"/>
              <a:gd name="connsiteY0" fmla="*/ 0 h 6857999"/>
              <a:gd name="connsiteX1" fmla="*/ 157521 w 12191997"/>
              <a:gd name="connsiteY1" fmla="*/ 0 h 6857999"/>
              <a:gd name="connsiteX2" fmla="*/ 260353 w 12191997"/>
              <a:gd name="connsiteY2" fmla="*/ 260806 h 6857999"/>
              <a:gd name="connsiteX3" fmla="*/ 8603778 w 12191997"/>
              <a:gd name="connsiteY3" fmla="*/ 5791199 h 6857999"/>
              <a:gd name="connsiteX4" fmla="*/ 12128398 w 12191997"/>
              <a:gd name="connsiteY4" fmla="*/ 5079611 h 6857999"/>
              <a:gd name="connsiteX5" fmla="*/ 12191997 w 12191997"/>
              <a:gd name="connsiteY5" fmla="*/ 5050859 h 6857999"/>
              <a:gd name="connsiteX6" fmla="*/ 12191997 w 12191997"/>
              <a:gd name="connsiteY6" fmla="*/ 6857999 h 6857999"/>
              <a:gd name="connsiteX7" fmla="*/ 1319336 w 12191997"/>
              <a:gd name="connsiteY7" fmla="*/ 6857999 h 6857999"/>
              <a:gd name="connsiteX8" fmla="*/ 1215293 w 12191997"/>
              <a:gd name="connsiteY8" fmla="*/ 6748873 h 6857999"/>
              <a:gd name="connsiteX9" fmla="*/ 173890 w 12191997"/>
              <a:gd name="connsiteY9" fmla="*/ 5355840 h 6857999"/>
              <a:gd name="connsiteX10" fmla="*/ 0 w 12191997"/>
              <a:gd name="connsiteY10" fmla="*/ 5053417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1997" h="6857999">
                <a:moveTo>
                  <a:pt x="0" y="0"/>
                </a:moveTo>
                <a:lnTo>
                  <a:pt x="157521" y="0"/>
                </a:lnTo>
                <a:lnTo>
                  <a:pt x="260353" y="260806"/>
                </a:lnTo>
                <a:cubicBezTo>
                  <a:pt x="1634978" y="3510786"/>
                  <a:pt x="4853068" y="5791199"/>
                  <a:pt x="8603778" y="5791199"/>
                </a:cubicBezTo>
                <a:cubicBezTo>
                  <a:pt x="9854014" y="5791199"/>
                  <a:pt x="11045071" y="5537820"/>
                  <a:pt x="12128398" y="5079611"/>
                </a:cubicBezTo>
                <a:lnTo>
                  <a:pt x="12191997" y="5050859"/>
                </a:lnTo>
                <a:lnTo>
                  <a:pt x="12191997" y="6857999"/>
                </a:lnTo>
                <a:lnTo>
                  <a:pt x="1319336" y="6857999"/>
                </a:lnTo>
                <a:lnTo>
                  <a:pt x="1215293" y="6748873"/>
                </a:lnTo>
                <a:cubicBezTo>
                  <a:pt x="825549" y="6320058"/>
                  <a:pt x="476391" y="5853691"/>
                  <a:pt x="173890" y="5355840"/>
                </a:cubicBezTo>
                <a:lnTo>
                  <a:pt x="0" y="5053417"/>
                </a:lnTo>
                <a:close/>
              </a:path>
            </a:pathLst>
          </a:custGeom>
          <a:blipFill dpi="0" rotWithShape="1">
            <a:blip r:embed="rId2">
              <a:extLst>
                <a:ext uri="{28A0092B-C50C-407E-A947-70E740481C1C}">
                  <a14:useLocalDpi xmlns:a14="http://schemas.microsoft.com/office/drawing/2010/main" val="0"/>
                </a:ext>
              </a:extLst>
            </a:blip>
            <a:srcRect/>
            <a:stretch>
              <a:fillRect/>
            </a:stretch>
          </a:blipFill>
          <a:effectLst/>
        </p:spPr>
        <p:txBody>
          <a:bodyPr wrap="square"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lang="zh-CN" altLang="en-US" sz="1800" kern="1200">
                <a:solidFill>
                  <a:schemeClr val="tx1">
                    <a:alpha val="73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zh-CN" altLang="en-US" sz="1800" b="0" i="0" u="none" strike="noStrike" kern="1200" cap="none" spc="0" normalizeH="0" baseline="0" noProof="0" dirty="0">
              <a:ln>
                <a:noFill/>
              </a:ln>
              <a:solidFill>
                <a:srgbClr val="000000">
                  <a:alpha val="73000"/>
                </a:srgbClr>
              </a:solidFill>
              <a:effectLst/>
              <a:uLnTx/>
              <a:uFillTx/>
              <a:cs typeface="+mn-ea"/>
              <a:sym typeface="+mn-lt"/>
            </a:endParaRPr>
          </a:p>
        </p:txBody>
      </p:sp>
      <p:grpSp>
        <p:nvGrpSpPr>
          <p:cNvPr id="2" name="组合 1">
            <a:extLst>
              <a:ext uri="{FF2B5EF4-FFF2-40B4-BE49-F238E27FC236}">
                <a16:creationId xmlns:a16="http://schemas.microsoft.com/office/drawing/2014/main" id="{96F7C4A7-12FF-86BC-614A-8E6FCE1C7AD7}"/>
              </a:ext>
            </a:extLst>
          </p:cNvPr>
          <p:cNvGrpSpPr/>
          <p:nvPr/>
        </p:nvGrpSpPr>
        <p:grpSpPr>
          <a:xfrm>
            <a:off x="249138" y="291411"/>
            <a:ext cx="2487829" cy="678974"/>
            <a:chOff x="8659131" y="2065781"/>
            <a:chExt cx="2157614" cy="588852"/>
          </a:xfrm>
        </p:grpSpPr>
        <p:sp>
          <p:nvSpPr>
            <p:cNvPr id="3" name="Rectangle 11">
              <a:extLst>
                <a:ext uri="{FF2B5EF4-FFF2-40B4-BE49-F238E27FC236}">
                  <a16:creationId xmlns:a16="http://schemas.microsoft.com/office/drawing/2014/main" id="{8007A060-AA35-BE3A-8C35-C7C9F63E6AA0}"/>
                </a:ext>
              </a:extLst>
            </p:cNvPr>
            <p:cNvSpPr/>
            <p:nvPr/>
          </p:nvSpPr>
          <p:spPr>
            <a:xfrm>
              <a:off x="9124950" y="2185387"/>
              <a:ext cx="1691795" cy="320310"/>
            </a:xfrm>
            <a:prstGeom prst="rect">
              <a:avLst/>
            </a:prstGeom>
            <a:solidFill>
              <a:srgbClr val="1A2F64"/>
            </a:solidFill>
          </p:spPr>
          <p:txBody>
            <a:bodyPr wrap="square">
              <a:spAutoFit/>
            </a:bodyPr>
            <a:lstStyle/>
            <a:p>
              <a:pPr marL="0" marR="0" lvl="0" indent="0" defTabSz="914354" eaLnBrk="1" fontAlgn="auto" latinLnBrk="0" hangingPunct="1">
                <a:lnSpc>
                  <a:spcPct val="100000"/>
                </a:lnSpc>
                <a:spcBef>
                  <a:spcPts val="600"/>
                </a:spcBef>
                <a:spcAft>
                  <a:spcPts val="0"/>
                </a:spcAft>
                <a:buClr>
                  <a:srgbClr val="E24848"/>
                </a:buClr>
                <a:buSzTx/>
                <a:buFontTx/>
                <a:buNone/>
                <a:tabLst/>
                <a:defRPr/>
              </a:pPr>
              <a:r>
                <a:rPr kumimoji="0" lang="en-US" altLang="zh-CN" b="0" i="0" u="none" strike="noStrike" kern="0" cap="none" spc="0" normalizeH="0" baseline="0" noProof="1">
                  <a:ln>
                    <a:noFill/>
                  </a:ln>
                  <a:solidFill>
                    <a:prstClr val="white"/>
                  </a:solidFill>
                  <a:effectLst/>
                  <a:uLnTx/>
                  <a:uFillTx/>
                  <a:cs typeface="+mn-ea"/>
                  <a:sym typeface="+mn-lt"/>
                </a:rPr>
                <a:t>Add title text</a:t>
              </a:r>
              <a:endParaRPr kumimoji="0" lang="zh-CN" altLang="en-US" b="0" i="0" u="none" strike="noStrike" kern="0" cap="none" spc="0" normalizeH="0" baseline="0" noProof="1">
                <a:ln>
                  <a:noFill/>
                </a:ln>
                <a:solidFill>
                  <a:prstClr val="white"/>
                </a:solidFill>
                <a:effectLst/>
                <a:uLnTx/>
                <a:uFillTx/>
                <a:cs typeface="+mn-ea"/>
                <a:sym typeface="+mn-lt"/>
              </a:endParaRPr>
            </a:p>
          </p:txBody>
        </p:sp>
        <p:cxnSp>
          <p:nvCxnSpPr>
            <p:cNvPr id="4" name="Straight Connector 33">
              <a:extLst>
                <a:ext uri="{FF2B5EF4-FFF2-40B4-BE49-F238E27FC236}">
                  <a16:creationId xmlns:a16="http://schemas.microsoft.com/office/drawing/2014/main" id="{721135EC-673B-1FA5-55B6-1F7856D52BA6}"/>
                </a:ext>
              </a:extLst>
            </p:cNvPr>
            <p:cNvCxnSpPr>
              <a:cxnSpLocks/>
            </p:cNvCxnSpPr>
            <p:nvPr/>
          </p:nvCxnSpPr>
          <p:spPr>
            <a:xfrm>
              <a:off x="9125126" y="2065781"/>
              <a:ext cx="0" cy="588852"/>
            </a:xfrm>
            <a:prstGeom prst="line">
              <a:avLst/>
            </a:prstGeom>
            <a:noFill/>
            <a:ln w="6350" cap="flat" cmpd="sng" algn="ctr">
              <a:solidFill>
                <a:srgbClr val="1A2F64"/>
              </a:solidFill>
              <a:prstDash val="solid"/>
              <a:miter lim="800000"/>
            </a:ln>
            <a:effectLst/>
          </p:spPr>
        </p:cxnSp>
        <p:sp>
          <p:nvSpPr>
            <p:cNvPr id="5" name="Freeform 97">
              <a:extLst>
                <a:ext uri="{FF2B5EF4-FFF2-40B4-BE49-F238E27FC236}">
                  <a16:creationId xmlns:a16="http://schemas.microsoft.com/office/drawing/2014/main" id="{F4B38FC9-B7B0-E3E7-2F5A-554B364FE551}"/>
                </a:ext>
              </a:extLst>
            </p:cNvPr>
            <p:cNvSpPr>
              <a:spLocks noEditPoints="1"/>
            </p:cNvSpPr>
            <p:nvPr/>
          </p:nvSpPr>
          <p:spPr bwMode="auto">
            <a:xfrm>
              <a:off x="8659131" y="2194115"/>
              <a:ext cx="347679" cy="347679"/>
            </a:xfrm>
            <a:custGeom>
              <a:avLst/>
              <a:gdLst>
                <a:gd name="T0" fmla="*/ 481 w 902"/>
                <a:gd name="T1" fmla="*/ 863 h 902"/>
                <a:gd name="T2" fmla="*/ 872 w 902"/>
                <a:gd name="T3" fmla="*/ 219 h 902"/>
                <a:gd name="T4" fmla="*/ 30 w 902"/>
                <a:gd name="T5" fmla="*/ 219 h 902"/>
                <a:gd name="T6" fmla="*/ 451 w 902"/>
                <a:gd name="T7" fmla="*/ 864 h 902"/>
                <a:gd name="T8" fmla="*/ 30 w 902"/>
                <a:gd name="T9" fmla="*/ 219 h 902"/>
                <a:gd name="T10" fmla="*/ 54 w 902"/>
                <a:gd name="T11" fmla="*/ 197 h 902"/>
                <a:gd name="T12" fmla="*/ 648 w 902"/>
                <a:gd name="T13" fmla="*/ 290 h 902"/>
                <a:gd name="T14" fmla="*/ 466 w 902"/>
                <a:gd name="T15" fmla="*/ 32 h 902"/>
                <a:gd name="T16" fmla="*/ 683 w 902"/>
                <a:gd name="T17" fmla="*/ 274 h 902"/>
                <a:gd name="T18" fmla="*/ 466 w 902"/>
                <a:gd name="T19" fmla="*/ 32 h 902"/>
                <a:gd name="T20" fmla="*/ 902 w 902"/>
                <a:gd name="T21" fmla="*/ 195 h 902"/>
                <a:gd name="T22" fmla="*/ 901 w 902"/>
                <a:gd name="T23" fmla="*/ 191 h 902"/>
                <a:gd name="T24" fmla="*/ 901 w 902"/>
                <a:gd name="T25" fmla="*/ 190 h 902"/>
                <a:gd name="T26" fmla="*/ 898 w 902"/>
                <a:gd name="T27" fmla="*/ 186 h 902"/>
                <a:gd name="T28" fmla="*/ 898 w 902"/>
                <a:gd name="T29" fmla="*/ 185 h 902"/>
                <a:gd name="T30" fmla="*/ 896 w 902"/>
                <a:gd name="T31" fmla="*/ 184 h 902"/>
                <a:gd name="T32" fmla="*/ 893 w 902"/>
                <a:gd name="T33" fmla="*/ 183 h 902"/>
                <a:gd name="T34" fmla="*/ 892 w 902"/>
                <a:gd name="T35" fmla="*/ 182 h 902"/>
                <a:gd name="T36" fmla="*/ 469 w 902"/>
                <a:gd name="T37" fmla="*/ 0 h 902"/>
                <a:gd name="T38" fmla="*/ 463 w 902"/>
                <a:gd name="T39" fmla="*/ 0 h 902"/>
                <a:gd name="T40" fmla="*/ 10 w 902"/>
                <a:gd name="T41" fmla="*/ 182 h 902"/>
                <a:gd name="T42" fmla="*/ 9 w 902"/>
                <a:gd name="T43" fmla="*/ 183 h 902"/>
                <a:gd name="T44" fmla="*/ 6 w 902"/>
                <a:gd name="T45" fmla="*/ 184 h 902"/>
                <a:gd name="T46" fmla="*/ 4 w 902"/>
                <a:gd name="T47" fmla="*/ 185 h 902"/>
                <a:gd name="T48" fmla="*/ 4 w 902"/>
                <a:gd name="T49" fmla="*/ 186 h 902"/>
                <a:gd name="T50" fmla="*/ 1 w 902"/>
                <a:gd name="T51" fmla="*/ 189 h 902"/>
                <a:gd name="T52" fmla="*/ 1 w 902"/>
                <a:gd name="T53" fmla="*/ 190 h 902"/>
                <a:gd name="T54" fmla="*/ 0 w 902"/>
                <a:gd name="T55" fmla="*/ 195 h 902"/>
                <a:gd name="T56" fmla="*/ 0 w 902"/>
                <a:gd name="T57" fmla="*/ 195 h 902"/>
                <a:gd name="T58" fmla="*/ 0 w 902"/>
                <a:gd name="T59" fmla="*/ 195 h 902"/>
                <a:gd name="T60" fmla="*/ 0 w 902"/>
                <a:gd name="T61" fmla="*/ 681 h 902"/>
                <a:gd name="T62" fmla="*/ 5 w 902"/>
                <a:gd name="T63" fmla="*/ 688 h 902"/>
                <a:gd name="T64" fmla="*/ 460 w 902"/>
                <a:gd name="T65" fmla="*/ 901 h 902"/>
                <a:gd name="T66" fmla="*/ 461 w 902"/>
                <a:gd name="T67" fmla="*/ 901 h 902"/>
                <a:gd name="T68" fmla="*/ 466 w 902"/>
                <a:gd name="T69" fmla="*/ 902 h 902"/>
                <a:gd name="T70" fmla="*/ 472 w 902"/>
                <a:gd name="T71" fmla="*/ 901 h 902"/>
                <a:gd name="T72" fmla="*/ 472 w 902"/>
                <a:gd name="T73" fmla="*/ 900 h 902"/>
                <a:gd name="T74" fmla="*/ 897 w 902"/>
                <a:gd name="T75" fmla="*/ 688 h 902"/>
                <a:gd name="T76" fmla="*/ 901 w 902"/>
                <a:gd name="T77" fmla="*/ 681 h 902"/>
                <a:gd name="T78" fmla="*/ 902 w 902"/>
                <a:gd name="T79" fmla="*/ 195 h 902"/>
                <a:gd name="T80" fmla="*/ 902 w 902"/>
                <a:gd name="T81" fmla="*/ 195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02" h="902">
                  <a:moveTo>
                    <a:pt x="872" y="668"/>
                  </a:moveTo>
                  <a:lnTo>
                    <a:pt x="481" y="863"/>
                  </a:lnTo>
                  <a:lnTo>
                    <a:pt x="481" y="401"/>
                  </a:lnTo>
                  <a:lnTo>
                    <a:pt x="872" y="219"/>
                  </a:lnTo>
                  <a:lnTo>
                    <a:pt x="872" y="668"/>
                  </a:lnTo>
                  <a:close/>
                  <a:moveTo>
                    <a:pt x="30" y="219"/>
                  </a:moveTo>
                  <a:lnTo>
                    <a:pt x="451" y="401"/>
                  </a:lnTo>
                  <a:lnTo>
                    <a:pt x="451" y="864"/>
                  </a:lnTo>
                  <a:lnTo>
                    <a:pt x="30" y="667"/>
                  </a:lnTo>
                  <a:lnTo>
                    <a:pt x="30" y="219"/>
                  </a:lnTo>
                  <a:close/>
                  <a:moveTo>
                    <a:pt x="466" y="374"/>
                  </a:moveTo>
                  <a:lnTo>
                    <a:pt x="54" y="197"/>
                  </a:lnTo>
                  <a:lnTo>
                    <a:pt x="266" y="112"/>
                  </a:lnTo>
                  <a:lnTo>
                    <a:pt x="648" y="290"/>
                  </a:lnTo>
                  <a:lnTo>
                    <a:pt x="466" y="374"/>
                  </a:lnTo>
                  <a:close/>
                  <a:moveTo>
                    <a:pt x="466" y="32"/>
                  </a:moveTo>
                  <a:lnTo>
                    <a:pt x="851" y="197"/>
                  </a:lnTo>
                  <a:lnTo>
                    <a:pt x="683" y="274"/>
                  </a:lnTo>
                  <a:lnTo>
                    <a:pt x="304" y="97"/>
                  </a:lnTo>
                  <a:lnTo>
                    <a:pt x="466" y="32"/>
                  </a:lnTo>
                  <a:close/>
                  <a:moveTo>
                    <a:pt x="902" y="195"/>
                  </a:moveTo>
                  <a:lnTo>
                    <a:pt x="902" y="195"/>
                  </a:lnTo>
                  <a:lnTo>
                    <a:pt x="902" y="193"/>
                  </a:lnTo>
                  <a:lnTo>
                    <a:pt x="901" y="191"/>
                  </a:lnTo>
                  <a:lnTo>
                    <a:pt x="901" y="190"/>
                  </a:lnTo>
                  <a:lnTo>
                    <a:pt x="901" y="190"/>
                  </a:lnTo>
                  <a:lnTo>
                    <a:pt x="900" y="188"/>
                  </a:lnTo>
                  <a:lnTo>
                    <a:pt x="898" y="186"/>
                  </a:lnTo>
                  <a:lnTo>
                    <a:pt x="898" y="186"/>
                  </a:lnTo>
                  <a:lnTo>
                    <a:pt x="898" y="185"/>
                  </a:lnTo>
                  <a:lnTo>
                    <a:pt x="897" y="184"/>
                  </a:lnTo>
                  <a:lnTo>
                    <a:pt x="896" y="184"/>
                  </a:lnTo>
                  <a:lnTo>
                    <a:pt x="895" y="183"/>
                  </a:lnTo>
                  <a:lnTo>
                    <a:pt x="893" y="183"/>
                  </a:lnTo>
                  <a:lnTo>
                    <a:pt x="893" y="183"/>
                  </a:lnTo>
                  <a:lnTo>
                    <a:pt x="892" y="182"/>
                  </a:lnTo>
                  <a:lnTo>
                    <a:pt x="471" y="2"/>
                  </a:lnTo>
                  <a:lnTo>
                    <a:pt x="469" y="0"/>
                  </a:lnTo>
                  <a:lnTo>
                    <a:pt x="466" y="0"/>
                  </a:lnTo>
                  <a:lnTo>
                    <a:pt x="463" y="0"/>
                  </a:lnTo>
                  <a:lnTo>
                    <a:pt x="461" y="2"/>
                  </a:lnTo>
                  <a:lnTo>
                    <a:pt x="10" y="182"/>
                  </a:lnTo>
                  <a:lnTo>
                    <a:pt x="9" y="182"/>
                  </a:lnTo>
                  <a:lnTo>
                    <a:pt x="9" y="183"/>
                  </a:lnTo>
                  <a:lnTo>
                    <a:pt x="8" y="183"/>
                  </a:lnTo>
                  <a:lnTo>
                    <a:pt x="6" y="184"/>
                  </a:lnTo>
                  <a:lnTo>
                    <a:pt x="5" y="184"/>
                  </a:lnTo>
                  <a:lnTo>
                    <a:pt x="4" y="185"/>
                  </a:lnTo>
                  <a:lnTo>
                    <a:pt x="4" y="185"/>
                  </a:lnTo>
                  <a:lnTo>
                    <a:pt x="4" y="186"/>
                  </a:lnTo>
                  <a:lnTo>
                    <a:pt x="2" y="187"/>
                  </a:lnTo>
                  <a:lnTo>
                    <a:pt x="1" y="189"/>
                  </a:lnTo>
                  <a:lnTo>
                    <a:pt x="1" y="190"/>
                  </a:lnTo>
                  <a:lnTo>
                    <a:pt x="1" y="190"/>
                  </a:lnTo>
                  <a:lnTo>
                    <a:pt x="0" y="192"/>
                  </a:lnTo>
                  <a:lnTo>
                    <a:pt x="0" y="195"/>
                  </a:lnTo>
                  <a:lnTo>
                    <a:pt x="0" y="195"/>
                  </a:lnTo>
                  <a:lnTo>
                    <a:pt x="0" y="195"/>
                  </a:lnTo>
                  <a:lnTo>
                    <a:pt x="0" y="195"/>
                  </a:lnTo>
                  <a:lnTo>
                    <a:pt x="0" y="195"/>
                  </a:lnTo>
                  <a:lnTo>
                    <a:pt x="0" y="676"/>
                  </a:lnTo>
                  <a:lnTo>
                    <a:pt x="0" y="681"/>
                  </a:lnTo>
                  <a:lnTo>
                    <a:pt x="2" y="685"/>
                  </a:lnTo>
                  <a:lnTo>
                    <a:pt x="5" y="688"/>
                  </a:lnTo>
                  <a:lnTo>
                    <a:pt x="9" y="690"/>
                  </a:lnTo>
                  <a:lnTo>
                    <a:pt x="460" y="901"/>
                  </a:lnTo>
                  <a:lnTo>
                    <a:pt x="460" y="901"/>
                  </a:lnTo>
                  <a:lnTo>
                    <a:pt x="461" y="901"/>
                  </a:lnTo>
                  <a:lnTo>
                    <a:pt x="463" y="902"/>
                  </a:lnTo>
                  <a:lnTo>
                    <a:pt x="466" y="902"/>
                  </a:lnTo>
                  <a:lnTo>
                    <a:pt x="469" y="902"/>
                  </a:lnTo>
                  <a:lnTo>
                    <a:pt x="472" y="901"/>
                  </a:lnTo>
                  <a:lnTo>
                    <a:pt x="472" y="901"/>
                  </a:lnTo>
                  <a:lnTo>
                    <a:pt x="472" y="900"/>
                  </a:lnTo>
                  <a:lnTo>
                    <a:pt x="893" y="690"/>
                  </a:lnTo>
                  <a:lnTo>
                    <a:pt x="897" y="688"/>
                  </a:lnTo>
                  <a:lnTo>
                    <a:pt x="900" y="685"/>
                  </a:lnTo>
                  <a:lnTo>
                    <a:pt x="901" y="681"/>
                  </a:lnTo>
                  <a:lnTo>
                    <a:pt x="902" y="676"/>
                  </a:lnTo>
                  <a:lnTo>
                    <a:pt x="902" y="195"/>
                  </a:lnTo>
                  <a:lnTo>
                    <a:pt x="902" y="195"/>
                  </a:lnTo>
                  <a:lnTo>
                    <a:pt x="902" y="195"/>
                  </a:lnTo>
                  <a:close/>
                </a:path>
              </a:pathLst>
            </a:custGeom>
            <a:solidFill>
              <a:srgbClr val="1A2F64"/>
            </a:solidFill>
            <a:ln>
              <a:noFill/>
            </a:ln>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cs typeface="+mn-ea"/>
                <a:sym typeface="+mn-lt"/>
              </a:endParaRPr>
            </a:p>
          </p:txBody>
        </p:sp>
      </p:grpSp>
      <p:sp>
        <p:nvSpPr>
          <p:cNvPr id="7" name="Rectangle: Rounded Corners 1" descr="e7d195523061f1c0d318120d6aeaf1b6ccceb6ba3da59c0775C5DE19DDDEBC09ED96DBD9900D9848D623ECAD1D4904B78047D0015C22C8BE97228BE8B5BFF08FE7A3AE04126DA07312A96C0F69F9BAB75EA584F49C7DC7EF007612D5BA2101DE20B851D74192FC698F33C78C5359C10F3DCCA76D05D1E37CCAFBF2CDFFA7006AADF130EA7F6511EC">
            <a:extLst>
              <a:ext uri="{FF2B5EF4-FFF2-40B4-BE49-F238E27FC236}">
                <a16:creationId xmlns:a16="http://schemas.microsoft.com/office/drawing/2014/main" id="{A2A27685-1D8D-6F13-FCCA-5AB9145AB500}"/>
              </a:ext>
            </a:extLst>
          </p:cNvPr>
          <p:cNvSpPr/>
          <p:nvPr/>
        </p:nvSpPr>
        <p:spPr>
          <a:xfrm>
            <a:off x="1018777" y="1297899"/>
            <a:ext cx="3203240" cy="4029134"/>
          </a:xfrm>
          <a:prstGeom prst="roundRect">
            <a:avLst>
              <a:gd name="adj" fmla="val 11150"/>
            </a:avLst>
          </a:prstGeom>
          <a:solidFill>
            <a:srgbClr val="FFFFFF"/>
          </a:solidFill>
          <a:ln w="12700" cap="flat" cmpd="sng" algn="ctr">
            <a:noFill/>
            <a:prstDash val="solid"/>
            <a:miter lim="800000"/>
          </a:ln>
          <a:effectLst>
            <a:outerShdw blurRad="1054100" dist="1435100" dir="5400000" sx="78000" sy="78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cs typeface="+mn-ea"/>
              <a:sym typeface="+mn-lt"/>
            </a:endParaRPr>
          </a:p>
        </p:txBody>
      </p:sp>
      <p:sp>
        <p:nvSpPr>
          <p:cNvPr id="8" name="TextBox 25" descr="e7d195523061f1c0d318120d6aeaf1b6ccceb6ba3da59c0775C5DE19DDDEBC09ED96DBD9900D9848D623ECAD1D4904B78047D0015C22C8BE97228BE8B5BFF08FE7A3AE04126DA07312A96C0F69F9BAB75EA584F49C7DC7EF007612D5BA2101DE20B851D74192FC698F33C78C5359C10F3DCCA76D05D1E37CCAFBF2CDFFA7006AADF130EA7F6511EC">
            <a:extLst>
              <a:ext uri="{FF2B5EF4-FFF2-40B4-BE49-F238E27FC236}">
                <a16:creationId xmlns:a16="http://schemas.microsoft.com/office/drawing/2014/main" id="{4616FCC8-76C4-D7A5-DF6B-24FA08935E78}"/>
              </a:ext>
            </a:extLst>
          </p:cNvPr>
          <p:cNvSpPr txBox="1"/>
          <p:nvPr/>
        </p:nvSpPr>
        <p:spPr>
          <a:xfrm>
            <a:off x="5079201" y="4098162"/>
            <a:ext cx="1581418" cy="432792"/>
          </a:xfrm>
          <a:prstGeom prst="roundRect">
            <a:avLst>
              <a:gd name="adj" fmla="val 50000"/>
            </a:avLst>
          </a:prstGeom>
          <a:gradFill>
            <a:gsLst>
              <a:gs pos="24000">
                <a:srgbClr val="BF9645"/>
              </a:gs>
              <a:gs pos="87000">
                <a:srgbClr val="E5BA7C"/>
              </a:gs>
            </a:gsLst>
            <a:lin ang="13500000" scaled="1"/>
          </a:gradFill>
          <a:effectLst>
            <a:outerShdw blurRad="292100" dist="101600" dir="2700000" algn="ctr" rotWithShape="0">
              <a:srgbClr val="000000">
                <a:alpha val="20000"/>
              </a:srgbClr>
            </a:outerShdw>
          </a:effectLst>
        </p:spPr>
        <p:txBody>
          <a:bodyPr wrap="square" rtlCol="0">
            <a:spAutoFit/>
          </a:bodyPr>
          <a:lstStyle/>
          <a:p>
            <a:pPr lvl="0" algn="ctr"/>
            <a:r>
              <a:rPr lang="en-US" altLang="zh-CN" sz="1400" kern="0" dirty="0">
                <a:solidFill>
                  <a:schemeClr val="bg1"/>
                </a:solidFill>
                <a:cs typeface="+mn-ea"/>
                <a:sym typeface="+mn-lt"/>
              </a:rPr>
              <a:t>Add title text</a:t>
            </a:r>
            <a:endParaRPr lang="zh-CN" altLang="en-US" sz="1400" kern="0" dirty="0">
              <a:solidFill>
                <a:schemeClr val="bg1"/>
              </a:solidFill>
              <a:cs typeface="+mn-ea"/>
              <a:sym typeface="+mn-lt"/>
            </a:endParaRPr>
          </a:p>
        </p:txBody>
      </p:sp>
      <p:sp>
        <p:nvSpPr>
          <p:cNvPr id="9" name="文本框 8" descr="e7d195523061f1c0d318120d6aeaf1b6ccceb6ba3da59c0775C5DE19DDDEBC09ED96DBD9900D9848D623ECAD1D4904B78047D0015C22C8BE97228BE8B5BFF08FE7A3AE04126DA07312A96C0F69F9BAB75EA584F49C7DC7EF007612D5BA2101DE20B851D74192FC698F33C78C5359C10F3DCCA76D05D1E37CCAFBF2CDFFA7006AADF130EA7F6511EC">
            <a:extLst>
              <a:ext uri="{FF2B5EF4-FFF2-40B4-BE49-F238E27FC236}">
                <a16:creationId xmlns:a16="http://schemas.microsoft.com/office/drawing/2014/main" id="{96816D8C-FABC-A7DB-F6CC-4DC92B1B54B2}"/>
              </a:ext>
            </a:extLst>
          </p:cNvPr>
          <p:cNvSpPr txBox="1"/>
          <p:nvPr/>
        </p:nvSpPr>
        <p:spPr>
          <a:xfrm>
            <a:off x="1456140" y="1754934"/>
            <a:ext cx="2234827" cy="923330"/>
          </a:xfrm>
          <a:prstGeom prst="rect">
            <a:avLst/>
          </a:prstGeom>
          <a:noFill/>
          <a:ln>
            <a:noFill/>
          </a:ln>
          <a:effectLst/>
        </p:spPr>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5400" i="0" u="none" strike="noStrike" kern="0" cap="none" spc="0" normalizeH="0" baseline="0" noProof="0" dirty="0">
                <a:ln>
                  <a:noFill/>
                </a:ln>
                <a:solidFill>
                  <a:srgbClr val="E5BA7C"/>
                </a:solidFill>
                <a:effectLst/>
                <a:uLnTx/>
                <a:uFillTx/>
                <a:latin typeface="+mn-lt"/>
                <a:ea typeface="+mn-ea"/>
                <a:cs typeface="+mn-ea"/>
                <a:sym typeface="+mn-lt"/>
              </a:rPr>
              <a:t>16</a:t>
            </a:r>
            <a:r>
              <a:rPr kumimoji="0" lang="en-US" altLang="zh-CN" sz="2000" b="0" i="0" u="none" strike="noStrike" kern="0" cap="none" spc="0" normalizeH="0" baseline="0" noProof="0" dirty="0">
                <a:ln>
                  <a:noFill/>
                </a:ln>
                <a:solidFill>
                  <a:srgbClr val="E5BA7C"/>
                </a:solidFill>
                <a:effectLst/>
                <a:uLnTx/>
                <a:uFillTx/>
                <a:latin typeface="+mn-lt"/>
                <a:ea typeface="+mn-ea"/>
                <a:cs typeface="+mn-ea"/>
                <a:sym typeface="+mn-lt"/>
              </a:rPr>
              <a:t>th</a:t>
            </a:r>
            <a:endParaRPr kumimoji="0" lang="zh-CN" altLang="en-US" sz="6600" b="0" i="0" u="none" strike="noStrike" kern="0" cap="none" spc="0" normalizeH="0" baseline="0" noProof="0" dirty="0">
              <a:ln>
                <a:noFill/>
              </a:ln>
              <a:solidFill>
                <a:srgbClr val="E5BA7C"/>
              </a:solidFill>
              <a:effectLst/>
              <a:uLnTx/>
              <a:uFillTx/>
              <a:latin typeface="+mn-lt"/>
              <a:ea typeface="+mn-ea"/>
              <a:cs typeface="+mn-ea"/>
              <a:sym typeface="+mn-lt"/>
            </a:endParaRPr>
          </a:p>
        </p:txBody>
      </p:sp>
      <p:sp>
        <p:nvSpPr>
          <p:cNvPr id="10" name="文本框 9" descr="e7d195523061f1c0d318120d6aeaf1b6ccceb6ba3da59c0775C5DE19DDDEBC09ED96DBD9900D9848D623ECAD1D4904B78047D0015C22C8BE97228BE8B5BFF08FE7A3AE04126DA07312A96C0F69F9BAB75EA584F49C7DC7EF007612D5BA2101DE20B851D74192FC698F33C78C5359C10F3DCCA76D05D1E37CCAFBF2CDFFA7006AADF130EA7F6511EC">
            <a:extLst>
              <a:ext uri="{FF2B5EF4-FFF2-40B4-BE49-F238E27FC236}">
                <a16:creationId xmlns:a16="http://schemas.microsoft.com/office/drawing/2014/main" id="{3D83BA8D-0EF0-2E23-3432-9544ADBEF1F5}"/>
              </a:ext>
            </a:extLst>
          </p:cNvPr>
          <p:cNvSpPr txBox="1"/>
          <p:nvPr/>
        </p:nvSpPr>
        <p:spPr>
          <a:xfrm>
            <a:off x="1456141" y="2555153"/>
            <a:ext cx="3102478" cy="461665"/>
          </a:xfrm>
          <a:prstGeom prst="rect">
            <a:avLst/>
          </a:prstGeom>
          <a:noFill/>
          <a:ln>
            <a:noFill/>
          </a:ln>
          <a:effectLst/>
        </p:spPr>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lvl="0"/>
            <a:r>
              <a:rPr lang="en-US" altLang="zh-CN" sz="2400" b="1" kern="0" dirty="0">
                <a:solidFill>
                  <a:srgbClr val="1A2F64"/>
                </a:solidFill>
                <a:latin typeface="+mn-lt"/>
                <a:ea typeface="+mn-ea"/>
                <a:cs typeface="+mn-ea"/>
                <a:sym typeface="+mn-lt"/>
              </a:rPr>
              <a:t>Add title text</a:t>
            </a:r>
            <a:endParaRPr lang="zh-CN" altLang="en-US" sz="2400" b="1" kern="0" dirty="0">
              <a:solidFill>
                <a:srgbClr val="1A2F64"/>
              </a:solidFill>
              <a:latin typeface="+mn-lt"/>
              <a:ea typeface="+mn-ea"/>
              <a:cs typeface="+mn-ea"/>
              <a:sym typeface="+mn-lt"/>
            </a:endParaRPr>
          </a:p>
        </p:txBody>
      </p:sp>
      <p:sp>
        <p:nvSpPr>
          <p:cNvPr id="11" name="文本框 10" descr="e7d195523061f1c0d318120d6aeaf1b6ccceb6ba3da59c0775C5DE19DDDEBC09ED96DBD9900D9848D623ECAD1D4904B78047D0015C22C8BE97228BE8B5BFF08FE7A3AE04126DA07312A96C0F69F9BAB75EA584F49C7DC7EF007612D5BA2101DE20B851D74192FC698F33C78C5359C10F3DCCA76D05D1E37CCAFBF2CDFFA7006AADF130EA7F6511EC">
            <a:extLst>
              <a:ext uri="{FF2B5EF4-FFF2-40B4-BE49-F238E27FC236}">
                <a16:creationId xmlns:a16="http://schemas.microsoft.com/office/drawing/2014/main" id="{EBA7C6B4-FEC5-BF7A-6635-F8B976E15B3C}"/>
              </a:ext>
            </a:extLst>
          </p:cNvPr>
          <p:cNvSpPr txBox="1"/>
          <p:nvPr/>
        </p:nvSpPr>
        <p:spPr>
          <a:xfrm>
            <a:off x="1456140" y="3198345"/>
            <a:ext cx="2273178" cy="1531445"/>
          </a:xfrm>
          <a:prstGeom prst="rect">
            <a:avLst/>
          </a:prstGeom>
          <a:noFill/>
        </p:spPr>
        <p:txBody>
          <a:bodyPr wrap="square" rtlCol="0">
            <a:spAutoFit/>
          </a:bodyPr>
          <a:lstStyle>
            <a:defPPr>
              <a:defRPr lang="zh-CN"/>
            </a:defPPr>
            <a:lvl1pPr>
              <a:lnSpc>
                <a:spcPts val="2500"/>
              </a:lnSpc>
              <a:defRPr sz="1400">
                <a:solidFill>
                  <a:schemeClr val="bg1">
                    <a:lumMod val="85000"/>
                  </a:schemeClr>
                </a:solidFill>
                <a:latin typeface="Open Sans" charset="0"/>
                <a:ea typeface="Open Sans" charset="0"/>
                <a:cs typeface="Open Sans" charset="0"/>
              </a:defRPr>
            </a:lvl1pPr>
          </a:lstStyle>
          <a:p>
            <a:pPr>
              <a:lnSpc>
                <a:spcPct val="150000"/>
              </a:lnSpc>
            </a:pPr>
            <a:r>
              <a:rPr lang="en-US" altLang="zh-CN" sz="1600" dirty="0">
                <a:solidFill>
                  <a:srgbClr val="FFFFFF">
                    <a:lumMod val="50000"/>
                  </a:srgbClr>
                </a:solidFill>
                <a:latin typeface="+mn-lt"/>
                <a:ea typeface="+mn-ea"/>
                <a:cs typeface="+mn-ea"/>
                <a:sym typeface="+mn-lt"/>
              </a:rPr>
              <a:t>Click here to add text content, such as keywords, some brief introductions, etc.</a:t>
            </a:r>
            <a:endParaRPr lang="zh-CN" altLang="en-US" sz="1600" dirty="0">
              <a:solidFill>
                <a:srgbClr val="FFFFFF">
                  <a:lumMod val="50000"/>
                </a:srgbClr>
              </a:solidFill>
              <a:latin typeface="+mn-lt"/>
              <a:ea typeface="+mn-ea"/>
              <a:cs typeface="+mn-ea"/>
              <a:sym typeface="+mn-lt"/>
            </a:endParaRPr>
          </a:p>
        </p:txBody>
      </p:sp>
      <p:sp>
        <p:nvSpPr>
          <p:cNvPr id="12" name="TextBox 19" descr="e7d195523061f1c0d318120d6aeaf1b6ccceb6ba3da59c0775C5DE19DDDEBC09ED96DBD9900D9848D623ECAD1D4904B78047D0015C22C8BE97228BE8B5BFF08FE7A3AE04126DA07312A96C0F69F9BAB75EA584F49C7DC7EF007612D5BA2101DE20B851D74192FC698F33C78C5359C10F3DCCA76D05D1E37CCAFBF2CDFFA7006AADF130EA7F6511EC">
            <a:extLst>
              <a:ext uri="{FF2B5EF4-FFF2-40B4-BE49-F238E27FC236}">
                <a16:creationId xmlns:a16="http://schemas.microsoft.com/office/drawing/2014/main" id="{48BEEEC5-D539-F79C-D1BE-4CD259718AC7}"/>
              </a:ext>
            </a:extLst>
          </p:cNvPr>
          <p:cNvSpPr txBox="1"/>
          <p:nvPr/>
        </p:nvSpPr>
        <p:spPr>
          <a:xfrm>
            <a:off x="5079201" y="1823978"/>
            <a:ext cx="3610587" cy="523220"/>
          </a:xfrm>
          <a:prstGeom prst="rect">
            <a:avLst/>
          </a:prstGeom>
          <a:noFill/>
        </p:spPr>
        <p:txBody>
          <a:bodyPr wrap="square" rtlCol="0">
            <a:spAutoFit/>
          </a:bodyPr>
          <a:lstStyle/>
          <a:p>
            <a:r>
              <a:rPr lang="en-US" altLang="zh-CN" sz="2800" b="1" dirty="0">
                <a:solidFill>
                  <a:srgbClr val="1A2F64"/>
                </a:solidFill>
                <a:cs typeface="+mn-ea"/>
                <a:sym typeface="+mn-lt"/>
              </a:rPr>
              <a:t>Add title text</a:t>
            </a:r>
            <a:endParaRPr lang="zh-CN" altLang="en-US" sz="2800" b="1" dirty="0">
              <a:solidFill>
                <a:srgbClr val="1A2F64"/>
              </a:solidFill>
              <a:cs typeface="+mn-ea"/>
              <a:sym typeface="+mn-lt"/>
            </a:endParaRPr>
          </a:p>
        </p:txBody>
      </p:sp>
      <p:sp>
        <p:nvSpPr>
          <p:cNvPr id="13" name="Rectangle 21" descr="e7d195523061f1c0d318120d6aeaf1b6ccceb6ba3da59c0775C5DE19DDDEBC09ED96DBD9900D9848D623ECAD1D4904B78047D0015C22C8BE97228BE8B5BFF08FE7A3AE04126DA07312A96C0F69F9BAB75EA584F49C7DC7EF007612D5BA2101DE20B851D74192FC698F33C78C5359C10F3DCCA76D05D1E37CCAFBF2CDFFA7006AADF130EA7F6511EC">
            <a:extLst>
              <a:ext uri="{FF2B5EF4-FFF2-40B4-BE49-F238E27FC236}">
                <a16:creationId xmlns:a16="http://schemas.microsoft.com/office/drawing/2014/main" id="{EC9A15E1-1962-B6AB-4712-B1BF45C75BDA}"/>
              </a:ext>
            </a:extLst>
          </p:cNvPr>
          <p:cNvSpPr/>
          <p:nvPr/>
        </p:nvSpPr>
        <p:spPr>
          <a:xfrm>
            <a:off x="5079201" y="2519151"/>
            <a:ext cx="4100658" cy="880369"/>
          </a:xfrm>
          <a:prstGeom prst="rect">
            <a:avLst/>
          </a:prstGeom>
        </p:spPr>
        <p:txBody>
          <a:bodyPr wrap="square">
            <a:spAutoFit/>
          </a:bodyPr>
          <a:lstStyle/>
          <a:p>
            <a:pPr>
              <a:lnSpc>
                <a:spcPct val="150000"/>
              </a:lnSpc>
            </a:pPr>
            <a:r>
              <a:rPr lang="en-US" altLang="zh-CN" dirty="0">
                <a:solidFill>
                  <a:schemeClr val="bg1">
                    <a:lumMod val="50000"/>
                  </a:schemeClr>
                </a:solidFill>
                <a:cs typeface="+mn-ea"/>
                <a:sym typeface="+mn-lt"/>
              </a:rPr>
              <a:t>Click here to add text content, such as keywords, some brief introductions, etc.</a:t>
            </a:r>
            <a:endParaRPr lang="zh-CN" altLang="en-US" dirty="0">
              <a:solidFill>
                <a:schemeClr val="bg1">
                  <a:lumMod val="50000"/>
                </a:schemeClr>
              </a:solidFill>
              <a:cs typeface="+mn-ea"/>
              <a:sym typeface="+mn-lt"/>
            </a:endParaRPr>
          </a:p>
        </p:txBody>
      </p:sp>
    </p:spTree>
    <p:extLst>
      <p:ext uri="{BB962C8B-B14F-4D97-AF65-F5344CB8AC3E}">
        <p14:creationId xmlns:p14="http://schemas.microsoft.com/office/powerpoint/2010/main" val="417554178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xmlns:a16="http://schemas.microsoft.com/office/drawing/2014/main"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par>
                                <p:cTn id="12" presetID="2" presetClass="entr" presetSubtype="8" decel="100000" fill="hold" grpId="0" nodeType="withEffect">
                                  <p:stCondLst>
                                    <p:cond delay="25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1000" fill="hold"/>
                                        <p:tgtEl>
                                          <p:spTgt spid="7"/>
                                        </p:tgtEl>
                                        <p:attrNameLst>
                                          <p:attrName>ppt_x</p:attrName>
                                        </p:attrNameLst>
                                      </p:cBhvr>
                                      <p:tavLst>
                                        <p:tav tm="0">
                                          <p:val>
                                            <p:strVal val="0-#ppt_w/2"/>
                                          </p:val>
                                        </p:tav>
                                        <p:tav tm="100000">
                                          <p:val>
                                            <p:strVal val="#ppt_x"/>
                                          </p:val>
                                        </p:tav>
                                      </p:tavLst>
                                    </p:anim>
                                    <p:anim calcmode="lin" valueType="num">
                                      <p:cBhvr additive="base">
                                        <p:cTn id="15" dur="1000" fill="hold"/>
                                        <p:tgtEl>
                                          <p:spTgt spid="7"/>
                                        </p:tgtEl>
                                        <p:attrNameLst>
                                          <p:attrName>ppt_y</p:attrName>
                                        </p:attrNameLst>
                                      </p:cBhvr>
                                      <p:tavLst>
                                        <p:tav tm="0">
                                          <p:val>
                                            <p:strVal val="#ppt_y"/>
                                          </p:val>
                                        </p:tav>
                                        <p:tav tm="100000">
                                          <p:val>
                                            <p:strVal val="#ppt_y"/>
                                          </p:val>
                                        </p:tav>
                                      </p:tavLst>
                                    </p:anim>
                                  </p:childTnLst>
                                </p:cTn>
                              </p:par>
                              <p:par>
                                <p:cTn id="16" presetID="10" presetClass="entr" presetSubtype="0" fill="hold" grpId="0" nodeType="withEffect">
                                  <p:stCondLst>
                                    <p:cond delay="9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300"/>
                                        <p:tgtEl>
                                          <p:spTgt spid="9"/>
                                        </p:tgtEl>
                                      </p:cBhvr>
                                    </p:animEffect>
                                  </p:childTnLst>
                                </p:cTn>
                              </p:par>
                              <p:par>
                                <p:cTn id="19" presetID="10" presetClass="entr" presetSubtype="0" fill="hold" grpId="0" nodeType="withEffect">
                                  <p:stCondLst>
                                    <p:cond delay="110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300"/>
                                        <p:tgtEl>
                                          <p:spTgt spid="10"/>
                                        </p:tgtEl>
                                      </p:cBhvr>
                                    </p:animEffect>
                                  </p:childTnLst>
                                </p:cTn>
                              </p:par>
                              <p:par>
                                <p:cTn id="22" presetID="10" presetClass="entr" presetSubtype="0" fill="hold" grpId="0" nodeType="withEffect">
                                  <p:stCondLst>
                                    <p:cond delay="130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300"/>
                                        <p:tgtEl>
                                          <p:spTgt spid="11"/>
                                        </p:tgtEl>
                                      </p:cBhvr>
                                    </p:animEffect>
                                  </p:childTnLst>
                                </p:cTn>
                              </p:par>
                              <p:par>
                                <p:cTn id="25" presetID="2" presetClass="entr" presetSubtype="2" decel="100000" fill="hold" grpId="0" nodeType="withEffect">
                                  <p:stCondLst>
                                    <p:cond delay="12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1+#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150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1000" fill="hold"/>
                                        <p:tgtEl>
                                          <p:spTgt spid="13"/>
                                        </p:tgtEl>
                                        <p:attrNameLst>
                                          <p:attrName>ppt_x</p:attrName>
                                        </p:attrNameLst>
                                      </p:cBhvr>
                                      <p:tavLst>
                                        <p:tav tm="0">
                                          <p:val>
                                            <p:strVal val="1+#ppt_w/2"/>
                                          </p:val>
                                        </p:tav>
                                        <p:tav tm="100000">
                                          <p:val>
                                            <p:strVal val="#ppt_x"/>
                                          </p:val>
                                        </p:tav>
                                      </p:tavLst>
                                    </p:anim>
                                    <p:anim calcmode="lin" valueType="num">
                                      <p:cBhvr additive="base">
                                        <p:cTn id="32" dur="1000" fill="hold"/>
                                        <p:tgtEl>
                                          <p:spTgt spid="13"/>
                                        </p:tgtEl>
                                        <p:attrNameLst>
                                          <p:attrName>ppt_y</p:attrName>
                                        </p:attrNameLst>
                                      </p:cBhvr>
                                      <p:tavLst>
                                        <p:tav tm="0">
                                          <p:val>
                                            <p:strVal val="#ppt_y"/>
                                          </p:val>
                                        </p:tav>
                                        <p:tav tm="100000">
                                          <p:val>
                                            <p:strVal val="#ppt_y"/>
                                          </p:val>
                                        </p:tav>
                                      </p:tavLst>
                                    </p:anim>
                                  </p:childTnLst>
                                </p:cTn>
                              </p:par>
                              <p:par>
                                <p:cTn id="33" presetID="2" presetClass="entr" presetSubtype="2" decel="100000" fill="hold" grpId="0" nodeType="withEffect">
                                  <p:stCondLst>
                                    <p:cond delay="175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1000" fill="hold"/>
                                        <p:tgtEl>
                                          <p:spTgt spid="8"/>
                                        </p:tgtEl>
                                        <p:attrNameLst>
                                          <p:attrName>ppt_x</p:attrName>
                                        </p:attrNameLst>
                                      </p:cBhvr>
                                      <p:tavLst>
                                        <p:tav tm="0">
                                          <p:val>
                                            <p:strVal val="1+#ppt_w/2"/>
                                          </p:val>
                                        </p:tav>
                                        <p:tav tm="100000">
                                          <p:val>
                                            <p:strVal val="#ppt_x"/>
                                          </p:val>
                                        </p:tav>
                                      </p:tavLst>
                                    </p:anim>
                                    <p:anim calcmode="lin" valueType="num">
                                      <p:cBhvr additive="base">
                                        <p:cTn id="36"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animBg="1"/>
      <p:bldP spid="8" grpId="0" animBg="1"/>
      <p:bldP spid="9" grpId="0"/>
      <p:bldP spid="10" grpId="0"/>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96F7C4A7-12FF-86BC-614A-8E6FCE1C7AD7}"/>
              </a:ext>
            </a:extLst>
          </p:cNvPr>
          <p:cNvGrpSpPr/>
          <p:nvPr/>
        </p:nvGrpSpPr>
        <p:grpSpPr>
          <a:xfrm>
            <a:off x="249138" y="291411"/>
            <a:ext cx="2487829" cy="678974"/>
            <a:chOff x="8659131" y="2065781"/>
            <a:chExt cx="2157614" cy="588852"/>
          </a:xfrm>
        </p:grpSpPr>
        <p:sp>
          <p:nvSpPr>
            <p:cNvPr id="3" name="Rectangle 11">
              <a:extLst>
                <a:ext uri="{FF2B5EF4-FFF2-40B4-BE49-F238E27FC236}">
                  <a16:creationId xmlns:a16="http://schemas.microsoft.com/office/drawing/2014/main" id="{8007A060-AA35-BE3A-8C35-C7C9F63E6AA0}"/>
                </a:ext>
              </a:extLst>
            </p:cNvPr>
            <p:cNvSpPr/>
            <p:nvPr/>
          </p:nvSpPr>
          <p:spPr>
            <a:xfrm>
              <a:off x="9124950" y="2185387"/>
              <a:ext cx="1691795" cy="320310"/>
            </a:xfrm>
            <a:prstGeom prst="rect">
              <a:avLst/>
            </a:prstGeom>
            <a:solidFill>
              <a:srgbClr val="1A2F64"/>
            </a:solidFill>
          </p:spPr>
          <p:txBody>
            <a:bodyPr wrap="square">
              <a:spAutoFit/>
            </a:bodyPr>
            <a:lstStyle/>
            <a:p>
              <a:pPr marL="0" marR="0" lvl="0" indent="0" defTabSz="914354" eaLnBrk="1" fontAlgn="auto" latinLnBrk="0" hangingPunct="1">
                <a:lnSpc>
                  <a:spcPct val="100000"/>
                </a:lnSpc>
                <a:spcBef>
                  <a:spcPts val="600"/>
                </a:spcBef>
                <a:spcAft>
                  <a:spcPts val="0"/>
                </a:spcAft>
                <a:buClr>
                  <a:srgbClr val="E24848"/>
                </a:buClr>
                <a:buSzTx/>
                <a:buFontTx/>
                <a:buNone/>
                <a:tabLst/>
                <a:defRPr/>
              </a:pPr>
              <a:r>
                <a:rPr kumimoji="0" lang="en-US" altLang="zh-CN" b="0" i="0" u="none" strike="noStrike" kern="0" cap="none" spc="0" normalizeH="0" baseline="0" noProof="1">
                  <a:ln>
                    <a:noFill/>
                  </a:ln>
                  <a:solidFill>
                    <a:prstClr val="white"/>
                  </a:solidFill>
                  <a:effectLst/>
                  <a:uLnTx/>
                  <a:uFillTx/>
                  <a:cs typeface="+mn-ea"/>
                  <a:sym typeface="+mn-lt"/>
                </a:rPr>
                <a:t>Add title text</a:t>
              </a:r>
              <a:endParaRPr kumimoji="0" lang="zh-CN" altLang="en-US" b="0" i="0" u="none" strike="noStrike" kern="0" cap="none" spc="0" normalizeH="0" baseline="0" noProof="1">
                <a:ln>
                  <a:noFill/>
                </a:ln>
                <a:solidFill>
                  <a:prstClr val="white"/>
                </a:solidFill>
                <a:effectLst/>
                <a:uLnTx/>
                <a:uFillTx/>
                <a:cs typeface="+mn-ea"/>
                <a:sym typeface="+mn-lt"/>
              </a:endParaRPr>
            </a:p>
          </p:txBody>
        </p:sp>
        <p:cxnSp>
          <p:nvCxnSpPr>
            <p:cNvPr id="4" name="Straight Connector 33">
              <a:extLst>
                <a:ext uri="{FF2B5EF4-FFF2-40B4-BE49-F238E27FC236}">
                  <a16:creationId xmlns:a16="http://schemas.microsoft.com/office/drawing/2014/main" id="{721135EC-673B-1FA5-55B6-1F7856D52BA6}"/>
                </a:ext>
              </a:extLst>
            </p:cNvPr>
            <p:cNvCxnSpPr>
              <a:cxnSpLocks/>
            </p:cNvCxnSpPr>
            <p:nvPr/>
          </p:nvCxnSpPr>
          <p:spPr>
            <a:xfrm>
              <a:off x="9125126" y="2065781"/>
              <a:ext cx="0" cy="588852"/>
            </a:xfrm>
            <a:prstGeom prst="line">
              <a:avLst/>
            </a:prstGeom>
            <a:noFill/>
            <a:ln w="6350" cap="flat" cmpd="sng" algn="ctr">
              <a:solidFill>
                <a:srgbClr val="1A2F64"/>
              </a:solidFill>
              <a:prstDash val="solid"/>
              <a:miter lim="800000"/>
            </a:ln>
            <a:effectLst/>
          </p:spPr>
        </p:cxnSp>
        <p:sp>
          <p:nvSpPr>
            <p:cNvPr id="5" name="Freeform 97">
              <a:extLst>
                <a:ext uri="{FF2B5EF4-FFF2-40B4-BE49-F238E27FC236}">
                  <a16:creationId xmlns:a16="http://schemas.microsoft.com/office/drawing/2014/main" id="{F4B38FC9-B7B0-E3E7-2F5A-554B364FE551}"/>
                </a:ext>
              </a:extLst>
            </p:cNvPr>
            <p:cNvSpPr>
              <a:spLocks noEditPoints="1"/>
            </p:cNvSpPr>
            <p:nvPr/>
          </p:nvSpPr>
          <p:spPr bwMode="auto">
            <a:xfrm>
              <a:off x="8659131" y="2194115"/>
              <a:ext cx="347679" cy="347679"/>
            </a:xfrm>
            <a:custGeom>
              <a:avLst/>
              <a:gdLst>
                <a:gd name="T0" fmla="*/ 481 w 902"/>
                <a:gd name="T1" fmla="*/ 863 h 902"/>
                <a:gd name="T2" fmla="*/ 872 w 902"/>
                <a:gd name="T3" fmla="*/ 219 h 902"/>
                <a:gd name="T4" fmla="*/ 30 w 902"/>
                <a:gd name="T5" fmla="*/ 219 h 902"/>
                <a:gd name="T6" fmla="*/ 451 w 902"/>
                <a:gd name="T7" fmla="*/ 864 h 902"/>
                <a:gd name="T8" fmla="*/ 30 w 902"/>
                <a:gd name="T9" fmla="*/ 219 h 902"/>
                <a:gd name="T10" fmla="*/ 54 w 902"/>
                <a:gd name="T11" fmla="*/ 197 h 902"/>
                <a:gd name="T12" fmla="*/ 648 w 902"/>
                <a:gd name="T13" fmla="*/ 290 h 902"/>
                <a:gd name="T14" fmla="*/ 466 w 902"/>
                <a:gd name="T15" fmla="*/ 32 h 902"/>
                <a:gd name="T16" fmla="*/ 683 w 902"/>
                <a:gd name="T17" fmla="*/ 274 h 902"/>
                <a:gd name="T18" fmla="*/ 466 w 902"/>
                <a:gd name="T19" fmla="*/ 32 h 902"/>
                <a:gd name="T20" fmla="*/ 902 w 902"/>
                <a:gd name="T21" fmla="*/ 195 h 902"/>
                <a:gd name="T22" fmla="*/ 901 w 902"/>
                <a:gd name="T23" fmla="*/ 191 h 902"/>
                <a:gd name="T24" fmla="*/ 901 w 902"/>
                <a:gd name="T25" fmla="*/ 190 h 902"/>
                <a:gd name="T26" fmla="*/ 898 w 902"/>
                <a:gd name="T27" fmla="*/ 186 h 902"/>
                <a:gd name="T28" fmla="*/ 898 w 902"/>
                <a:gd name="T29" fmla="*/ 185 h 902"/>
                <a:gd name="T30" fmla="*/ 896 w 902"/>
                <a:gd name="T31" fmla="*/ 184 h 902"/>
                <a:gd name="T32" fmla="*/ 893 w 902"/>
                <a:gd name="T33" fmla="*/ 183 h 902"/>
                <a:gd name="T34" fmla="*/ 892 w 902"/>
                <a:gd name="T35" fmla="*/ 182 h 902"/>
                <a:gd name="T36" fmla="*/ 469 w 902"/>
                <a:gd name="T37" fmla="*/ 0 h 902"/>
                <a:gd name="T38" fmla="*/ 463 w 902"/>
                <a:gd name="T39" fmla="*/ 0 h 902"/>
                <a:gd name="T40" fmla="*/ 10 w 902"/>
                <a:gd name="T41" fmla="*/ 182 h 902"/>
                <a:gd name="T42" fmla="*/ 9 w 902"/>
                <a:gd name="T43" fmla="*/ 183 h 902"/>
                <a:gd name="T44" fmla="*/ 6 w 902"/>
                <a:gd name="T45" fmla="*/ 184 h 902"/>
                <a:gd name="T46" fmla="*/ 4 w 902"/>
                <a:gd name="T47" fmla="*/ 185 h 902"/>
                <a:gd name="T48" fmla="*/ 4 w 902"/>
                <a:gd name="T49" fmla="*/ 186 h 902"/>
                <a:gd name="T50" fmla="*/ 1 w 902"/>
                <a:gd name="T51" fmla="*/ 189 h 902"/>
                <a:gd name="T52" fmla="*/ 1 w 902"/>
                <a:gd name="T53" fmla="*/ 190 h 902"/>
                <a:gd name="T54" fmla="*/ 0 w 902"/>
                <a:gd name="T55" fmla="*/ 195 h 902"/>
                <a:gd name="T56" fmla="*/ 0 w 902"/>
                <a:gd name="T57" fmla="*/ 195 h 902"/>
                <a:gd name="T58" fmla="*/ 0 w 902"/>
                <a:gd name="T59" fmla="*/ 195 h 902"/>
                <a:gd name="T60" fmla="*/ 0 w 902"/>
                <a:gd name="T61" fmla="*/ 681 h 902"/>
                <a:gd name="T62" fmla="*/ 5 w 902"/>
                <a:gd name="T63" fmla="*/ 688 h 902"/>
                <a:gd name="T64" fmla="*/ 460 w 902"/>
                <a:gd name="T65" fmla="*/ 901 h 902"/>
                <a:gd name="T66" fmla="*/ 461 w 902"/>
                <a:gd name="T67" fmla="*/ 901 h 902"/>
                <a:gd name="T68" fmla="*/ 466 w 902"/>
                <a:gd name="T69" fmla="*/ 902 h 902"/>
                <a:gd name="T70" fmla="*/ 472 w 902"/>
                <a:gd name="T71" fmla="*/ 901 h 902"/>
                <a:gd name="T72" fmla="*/ 472 w 902"/>
                <a:gd name="T73" fmla="*/ 900 h 902"/>
                <a:gd name="T74" fmla="*/ 897 w 902"/>
                <a:gd name="T75" fmla="*/ 688 h 902"/>
                <a:gd name="T76" fmla="*/ 901 w 902"/>
                <a:gd name="T77" fmla="*/ 681 h 902"/>
                <a:gd name="T78" fmla="*/ 902 w 902"/>
                <a:gd name="T79" fmla="*/ 195 h 902"/>
                <a:gd name="T80" fmla="*/ 902 w 902"/>
                <a:gd name="T81" fmla="*/ 195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02" h="902">
                  <a:moveTo>
                    <a:pt x="872" y="668"/>
                  </a:moveTo>
                  <a:lnTo>
                    <a:pt x="481" y="863"/>
                  </a:lnTo>
                  <a:lnTo>
                    <a:pt x="481" y="401"/>
                  </a:lnTo>
                  <a:lnTo>
                    <a:pt x="872" y="219"/>
                  </a:lnTo>
                  <a:lnTo>
                    <a:pt x="872" y="668"/>
                  </a:lnTo>
                  <a:close/>
                  <a:moveTo>
                    <a:pt x="30" y="219"/>
                  </a:moveTo>
                  <a:lnTo>
                    <a:pt x="451" y="401"/>
                  </a:lnTo>
                  <a:lnTo>
                    <a:pt x="451" y="864"/>
                  </a:lnTo>
                  <a:lnTo>
                    <a:pt x="30" y="667"/>
                  </a:lnTo>
                  <a:lnTo>
                    <a:pt x="30" y="219"/>
                  </a:lnTo>
                  <a:close/>
                  <a:moveTo>
                    <a:pt x="466" y="374"/>
                  </a:moveTo>
                  <a:lnTo>
                    <a:pt x="54" y="197"/>
                  </a:lnTo>
                  <a:lnTo>
                    <a:pt x="266" y="112"/>
                  </a:lnTo>
                  <a:lnTo>
                    <a:pt x="648" y="290"/>
                  </a:lnTo>
                  <a:lnTo>
                    <a:pt x="466" y="374"/>
                  </a:lnTo>
                  <a:close/>
                  <a:moveTo>
                    <a:pt x="466" y="32"/>
                  </a:moveTo>
                  <a:lnTo>
                    <a:pt x="851" y="197"/>
                  </a:lnTo>
                  <a:lnTo>
                    <a:pt x="683" y="274"/>
                  </a:lnTo>
                  <a:lnTo>
                    <a:pt x="304" y="97"/>
                  </a:lnTo>
                  <a:lnTo>
                    <a:pt x="466" y="32"/>
                  </a:lnTo>
                  <a:close/>
                  <a:moveTo>
                    <a:pt x="902" y="195"/>
                  </a:moveTo>
                  <a:lnTo>
                    <a:pt x="902" y="195"/>
                  </a:lnTo>
                  <a:lnTo>
                    <a:pt x="902" y="193"/>
                  </a:lnTo>
                  <a:lnTo>
                    <a:pt x="901" y="191"/>
                  </a:lnTo>
                  <a:lnTo>
                    <a:pt x="901" y="190"/>
                  </a:lnTo>
                  <a:lnTo>
                    <a:pt x="901" y="190"/>
                  </a:lnTo>
                  <a:lnTo>
                    <a:pt x="900" y="188"/>
                  </a:lnTo>
                  <a:lnTo>
                    <a:pt x="898" y="186"/>
                  </a:lnTo>
                  <a:lnTo>
                    <a:pt x="898" y="186"/>
                  </a:lnTo>
                  <a:lnTo>
                    <a:pt x="898" y="185"/>
                  </a:lnTo>
                  <a:lnTo>
                    <a:pt x="897" y="184"/>
                  </a:lnTo>
                  <a:lnTo>
                    <a:pt x="896" y="184"/>
                  </a:lnTo>
                  <a:lnTo>
                    <a:pt x="895" y="183"/>
                  </a:lnTo>
                  <a:lnTo>
                    <a:pt x="893" y="183"/>
                  </a:lnTo>
                  <a:lnTo>
                    <a:pt x="893" y="183"/>
                  </a:lnTo>
                  <a:lnTo>
                    <a:pt x="892" y="182"/>
                  </a:lnTo>
                  <a:lnTo>
                    <a:pt x="471" y="2"/>
                  </a:lnTo>
                  <a:lnTo>
                    <a:pt x="469" y="0"/>
                  </a:lnTo>
                  <a:lnTo>
                    <a:pt x="466" y="0"/>
                  </a:lnTo>
                  <a:lnTo>
                    <a:pt x="463" y="0"/>
                  </a:lnTo>
                  <a:lnTo>
                    <a:pt x="461" y="2"/>
                  </a:lnTo>
                  <a:lnTo>
                    <a:pt x="10" y="182"/>
                  </a:lnTo>
                  <a:lnTo>
                    <a:pt x="9" y="182"/>
                  </a:lnTo>
                  <a:lnTo>
                    <a:pt x="9" y="183"/>
                  </a:lnTo>
                  <a:lnTo>
                    <a:pt x="8" y="183"/>
                  </a:lnTo>
                  <a:lnTo>
                    <a:pt x="6" y="184"/>
                  </a:lnTo>
                  <a:lnTo>
                    <a:pt x="5" y="184"/>
                  </a:lnTo>
                  <a:lnTo>
                    <a:pt x="4" y="185"/>
                  </a:lnTo>
                  <a:lnTo>
                    <a:pt x="4" y="185"/>
                  </a:lnTo>
                  <a:lnTo>
                    <a:pt x="4" y="186"/>
                  </a:lnTo>
                  <a:lnTo>
                    <a:pt x="2" y="187"/>
                  </a:lnTo>
                  <a:lnTo>
                    <a:pt x="1" y="189"/>
                  </a:lnTo>
                  <a:lnTo>
                    <a:pt x="1" y="190"/>
                  </a:lnTo>
                  <a:lnTo>
                    <a:pt x="1" y="190"/>
                  </a:lnTo>
                  <a:lnTo>
                    <a:pt x="0" y="192"/>
                  </a:lnTo>
                  <a:lnTo>
                    <a:pt x="0" y="195"/>
                  </a:lnTo>
                  <a:lnTo>
                    <a:pt x="0" y="195"/>
                  </a:lnTo>
                  <a:lnTo>
                    <a:pt x="0" y="195"/>
                  </a:lnTo>
                  <a:lnTo>
                    <a:pt x="0" y="195"/>
                  </a:lnTo>
                  <a:lnTo>
                    <a:pt x="0" y="195"/>
                  </a:lnTo>
                  <a:lnTo>
                    <a:pt x="0" y="676"/>
                  </a:lnTo>
                  <a:lnTo>
                    <a:pt x="0" y="681"/>
                  </a:lnTo>
                  <a:lnTo>
                    <a:pt x="2" y="685"/>
                  </a:lnTo>
                  <a:lnTo>
                    <a:pt x="5" y="688"/>
                  </a:lnTo>
                  <a:lnTo>
                    <a:pt x="9" y="690"/>
                  </a:lnTo>
                  <a:lnTo>
                    <a:pt x="460" y="901"/>
                  </a:lnTo>
                  <a:lnTo>
                    <a:pt x="460" y="901"/>
                  </a:lnTo>
                  <a:lnTo>
                    <a:pt x="461" y="901"/>
                  </a:lnTo>
                  <a:lnTo>
                    <a:pt x="463" y="902"/>
                  </a:lnTo>
                  <a:lnTo>
                    <a:pt x="466" y="902"/>
                  </a:lnTo>
                  <a:lnTo>
                    <a:pt x="469" y="902"/>
                  </a:lnTo>
                  <a:lnTo>
                    <a:pt x="472" y="901"/>
                  </a:lnTo>
                  <a:lnTo>
                    <a:pt x="472" y="901"/>
                  </a:lnTo>
                  <a:lnTo>
                    <a:pt x="472" y="900"/>
                  </a:lnTo>
                  <a:lnTo>
                    <a:pt x="893" y="690"/>
                  </a:lnTo>
                  <a:lnTo>
                    <a:pt x="897" y="688"/>
                  </a:lnTo>
                  <a:lnTo>
                    <a:pt x="900" y="685"/>
                  </a:lnTo>
                  <a:lnTo>
                    <a:pt x="901" y="681"/>
                  </a:lnTo>
                  <a:lnTo>
                    <a:pt x="902" y="676"/>
                  </a:lnTo>
                  <a:lnTo>
                    <a:pt x="902" y="195"/>
                  </a:lnTo>
                  <a:lnTo>
                    <a:pt x="902" y="195"/>
                  </a:lnTo>
                  <a:lnTo>
                    <a:pt x="902" y="195"/>
                  </a:lnTo>
                  <a:close/>
                </a:path>
              </a:pathLst>
            </a:custGeom>
            <a:solidFill>
              <a:srgbClr val="1A2F64"/>
            </a:solidFill>
            <a:ln>
              <a:noFill/>
            </a:ln>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cs typeface="+mn-ea"/>
                <a:sym typeface="+mn-lt"/>
              </a:endParaRPr>
            </a:p>
          </p:txBody>
        </p:sp>
      </p:grpSp>
      <p:grpSp>
        <p:nvGrpSpPr>
          <p:cNvPr id="6" name="Group 33">
            <a:extLst>
              <a:ext uri="{FF2B5EF4-FFF2-40B4-BE49-F238E27FC236}">
                <a16:creationId xmlns:a16="http://schemas.microsoft.com/office/drawing/2014/main" id="{B42218E7-FCCE-E96C-B726-66BD7210CB6F}"/>
              </a:ext>
            </a:extLst>
          </p:cNvPr>
          <p:cNvGrpSpPr/>
          <p:nvPr/>
        </p:nvGrpSpPr>
        <p:grpSpPr>
          <a:xfrm>
            <a:off x="6161088" y="1687189"/>
            <a:ext cx="2222500" cy="4443412"/>
            <a:chOff x="6161088" y="1214438"/>
            <a:chExt cx="2222500" cy="4443412"/>
          </a:xfrm>
        </p:grpSpPr>
        <p:sp>
          <p:nvSpPr>
            <p:cNvPr id="7" name="Freeform 6">
              <a:extLst>
                <a:ext uri="{FF2B5EF4-FFF2-40B4-BE49-F238E27FC236}">
                  <a16:creationId xmlns:a16="http://schemas.microsoft.com/office/drawing/2014/main" id="{AF23879B-5CD2-464C-AD59-DFD1756C8464}"/>
                </a:ext>
              </a:extLst>
            </p:cNvPr>
            <p:cNvSpPr>
              <a:spLocks/>
            </p:cNvSpPr>
            <p:nvPr/>
          </p:nvSpPr>
          <p:spPr bwMode="auto">
            <a:xfrm>
              <a:off x="6161088" y="2308225"/>
              <a:ext cx="2222500" cy="3349625"/>
            </a:xfrm>
            <a:custGeom>
              <a:avLst/>
              <a:gdLst>
                <a:gd name="T0" fmla="*/ 562 w 584"/>
                <a:gd name="T1" fmla="*/ 879 h 879"/>
                <a:gd name="T2" fmla="*/ 292 w 584"/>
                <a:gd name="T3" fmla="*/ 875 h 879"/>
                <a:gd name="T4" fmla="*/ 278 w 584"/>
                <a:gd name="T5" fmla="*/ 869 h 879"/>
                <a:gd name="T6" fmla="*/ 0 w 584"/>
                <a:gd name="T7" fmla="*/ 592 h 879"/>
                <a:gd name="T8" fmla="*/ 0 w 584"/>
                <a:gd name="T9" fmla="*/ 0 h 879"/>
                <a:gd name="T10" fmla="*/ 573 w 584"/>
                <a:gd name="T11" fmla="*/ 573 h 879"/>
                <a:gd name="T12" fmla="*/ 580 w 584"/>
                <a:gd name="T13" fmla="*/ 588 h 879"/>
                <a:gd name="T14" fmla="*/ 583 w 584"/>
                <a:gd name="T15" fmla="*/ 858 h 879"/>
                <a:gd name="T16" fmla="*/ 562 w 584"/>
                <a:gd name="T17" fmla="*/ 879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4" h="879">
                  <a:moveTo>
                    <a:pt x="562" y="879"/>
                  </a:moveTo>
                  <a:cubicBezTo>
                    <a:pt x="292" y="875"/>
                    <a:pt x="292" y="875"/>
                    <a:pt x="292" y="875"/>
                  </a:cubicBezTo>
                  <a:cubicBezTo>
                    <a:pt x="287" y="875"/>
                    <a:pt x="282" y="873"/>
                    <a:pt x="278" y="869"/>
                  </a:cubicBezTo>
                  <a:cubicBezTo>
                    <a:pt x="0" y="592"/>
                    <a:pt x="0" y="592"/>
                    <a:pt x="0" y="592"/>
                  </a:cubicBezTo>
                  <a:cubicBezTo>
                    <a:pt x="0" y="0"/>
                    <a:pt x="0" y="0"/>
                    <a:pt x="0" y="0"/>
                  </a:cubicBezTo>
                  <a:cubicBezTo>
                    <a:pt x="573" y="573"/>
                    <a:pt x="573" y="573"/>
                    <a:pt x="573" y="573"/>
                  </a:cubicBezTo>
                  <a:cubicBezTo>
                    <a:pt x="577" y="577"/>
                    <a:pt x="579" y="582"/>
                    <a:pt x="580" y="588"/>
                  </a:cubicBezTo>
                  <a:cubicBezTo>
                    <a:pt x="583" y="858"/>
                    <a:pt x="583" y="858"/>
                    <a:pt x="583" y="858"/>
                  </a:cubicBezTo>
                  <a:cubicBezTo>
                    <a:pt x="584" y="870"/>
                    <a:pt x="574" y="879"/>
                    <a:pt x="562" y="879"/>
                  </a:cubicBezTo>
                  <a:close/>
                </a:path>
              </a:pathLst>
            </a:custGeom>
            <a:gradFill>
              <a:gsLst>
                <a:gs pos="24000">
                  <a:srgbClr val="BF9645"/>
                </a:gs>
                <a:gs pos="87000">
                  <a:srgbClr val="E5BA7C"/>
                </a:gs>
              </a:gsLst>
              <a:lin ang="13500000" scaled="1"/>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414042"/>
                </a:solidFill>
                <a:effectLst/>
                <a:uLnTx/>
                <a:uFillTx/>
                <a:cs typeface="+mn-ea"/>
                <a:sym typeface="+mn-lt"/>
              </a:endParaRPr>
            </a:p>
          </p:txBody>
        </p:sp>
        <p:sp>
          <p:nvSpPr>
            <p:cNvPr id="8" name="Freeform 7">
              <a:extLst>
                <a:ext uri="{FF2B5EF4-FFF2-40B4-BE49-F238E27FC236}">
                  <a16:creationId xmlns:a16="http://schemas.microsoft.com/office/drawing/2014/main" id="{0F5B6330-20FD-A39C-7A87-838EDE185BB4}"/>
                </a:ext>
              </a:extLst>
            </p:cNvPr>
            <p:cNvSpPr>
              <a:spLocks/>
            </p:cNvSpPr>
            <p:nvPr/>
          </p:nvSpPr>
          <p:spPr bwMode="auto">
            <a:xfrm>
              <a:off x="6161088" y="1976438"/>
              <a:ext cx="2211388" cy="2587625"/>
            </a:xfrm>
            <a:custGeom>
              <a:avLst/>
              <a:gdLst>
                <a:gd name="T0" fmla="*/ 0 w 581"/>
                <a:gd name="T1" fmla="*/ 679 h 679"/>
                <a:gd name="T2" fmla="*/ 573 w 581"/>
                <a:gd name="T3" fmla="*/ 106 h 679"/>
                <a:gd name="T4" fmla="*/ 580 w 581"/>
                <a:gd name="T5" fmla="*/ 91 h 679"/>
                <a:gd name="T6" fmla="*/ 581 w 581"/>
                <a:gd name="T7" fmla="*/ 0 h 679"/>
                <a:gd name="T8" fmla="*/ 0 w 581"/>
                <a:gd name="T9" fmla="*/ 679 h 679"/>
              </a:gdLst>
              <a:ahLst/>
              <a:cxnLst>
                <a:cxn ang="0">
                  <a:pos x="T0" y="T1"/>
                </a:cxn>
                <a:cxn ang="0">
                  <a:pos x="T2" y="T3"/>
                </a:cxn>
                <a:cxn ang="0">
                  <a:pos x="T4" y="T5"/>
                </a:cxn>
                <a:cxn ang="0">
                  <a:pos x="T6" y="T7"/>
                </a:cxn>
                <a:cxn ang="0">
                  <a:pos x="T8" y="T9"/>
                </a:cxn>
              </a:cxnLst>
              <a:rect l="0" t="0" r="r" b="b"/>
              <a:pathLst>
                <a:path w="581" h="679">
                  <a:moveTo>
                    <a:pt x="0" y="679"/>
                  </a:moveTo>
                  <a:cubicBezTo>
                    <a:pt x="573" y="106"/>
                    <a:pt x="573" y="106"/>
                    <a:pt x="573" y="106"/>
                  </a:cubicBezTo>
                  <a:cubicBezTo>
                    <a:pt x="577" y="102"/>
                    <a:pt x="579" y="97"/>
                    <a:pt x="580" y="91"/>
                  </a:cubicBezTo>
                  <a:cubicBezTo>
                    <a:pt x="581" y="0"/>
                    <a:pt x="581" y="0"/>
                    <a:pt x="581" y="0"/>
                  </a:cubicBezTo>
                  <a:lnTo>
                    <a:pt x="0" y="679"/>
                  </a:lnTo>
                  <a:close/>
                </a:path>
              </a:pathLst>
            </a:custGeom>
            <a:solidFill>
              <a:srgbClr val="03A9F4"/>
            </a:solidFill>
            <a:ln>
              <a:noFill/>
            </a:ln>
            <a:effectLst>
              <a:outerShdw blurRad="292100" dist="203200" dir="708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414042"/>
                </a:solidFill>
                <a:effectLst/>
                <a:uLnTx/>
                <a:uFillTx/>
                <a:cs typeface="+mn-ea"/>
                <a:sym typeface="+mn-lt"/>
              </a:endParaRPr>
            </a:p>
          </p:txBody>
        </p:sp>
        <p:sp>
          <p:nvSpPr>
            <p:cNvPr id="9" name="Freeform 8">
              <a:extLst>
                <a:ext uri="{FF2B5EF4-FFF2-40B4-BE49-F238E27FC236}">
                  <a16:creationId xmlns:a16="http://schemas.microsoft.com/office/drawing/2014/main" id="{AF81C84E-FB54-C2AF-4B8B-BCA4A39E1A20}"/>
                </a:ext>
              </a:extLst>
            </p:cNvPr>
            <p:cNvSpPr>
              <a:spLocks/>
            </p:cNvSpPr>
            <p:nvPr/>
          </p:nvSpPr>
          <p:spPr bwMode="auto">
            <a:xfrm>
              <a:off x="6161088" y="1214438"/>
              <a:ext cx="2222500" cy="3349625"/>
            </a:xfrm>
            <a:custGeom>
              <a:avLst/>
              <a:gdLst>
                <a:gd name="T0" fmla="*/ 292 w 584"/>
                <a:gd name="T1" fmla="*/ 4 h 879"/>
                <a:gd name="T2" fmla="*/ 562 w 584"/>
                <a:gd name="T3" fmla="*/ 0 h 879"/>
                <a:gd name="T4" fmla="*/ 583 w 584"/>
                <a:gd name="T5" fmla="*/ 21 h 879"/>
                <a:gd name="T6" fmla="*/ 580 w 584"/>
                <a:gd name="T7" fmla="*/ 291 h 879"/>
                <a:gd name="T8" fmla="*/ 573 w 584"/>
                <a:gd name="T9" fmla="*/ 306 h 879"/>
                <a:gd name="T10" fmla="*/ 0 w 584"/>
                <a:gd name="T11" fmla="*/ 879 h 879"/>
                <a:gd name="T12" fmla="*/ 0 w 584"/>
                <a:gd name="T13" fmla="*/ 287 h 879"/>
                <a:gd name="T14" fmla="*/ 278 w 584"/>
                <a:gd name="T15" fmla="*/ 10 h 879"/>
                <a:gd name="T16" fmla="*/ 292 w 584"/>
                <a:gd name="T17" fmla="*/ 4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4" h="879">
                  <a:moveTo>
                    <a:pt x="292" y="4"/>
                  </a:moveTo>
                  <a:cubicBezTo>
                    <a:pt x="562" y="0"/>
                    <a:pt x="562" y="0"/>
                    <a:pt x="562" y="0"/>
                  </a:cubicBezTo>
                  <a:cubicBezTo>
                    <a:pt x="574" y="0"/>
                    <a:pt x="584" y="9"/>
                    <a:pt x="583" y="21"/>
                  </a:cubicBezTo>
                  <a:cubicBezTo>
                    <a:pt x="580" y="291"/>
                    <a:pt x="580" y="291"/>
                    <a:pt x="580" y="291"/>
                  </a:cubicBezTo>
                  <a:cubicBezTo>
                    <a:pt x="579" y="297"/>
                    <a:pt x="577" y="302"/>
                    <a:pt x="573" y="306"/>
                  </a:cubicBezTo>
                  <a:cubicBezTo>
                    <a:pt x="0" y="879"/>
                    <a:pt x="0" y="879"/>
                    <a:pt x="0" y="879"/>
                  </a:cubicBezTo>
                  <a:cubicBezTo>
                    <a:pt x="0" y="287"/>
                    <a:pt x="0" y="287"/>
                    <a:pt x="0" y="287"/>
                  </a:cubicBezTo>
                  <a:cubicBezTo>
                    <a:pt x="278" y="10"/>
                    <a:pt x="278" y="10"/>
                    <a:pt x="278" y="10"/>
                  </a:cubicBezTo>
                  <a:cubicBezTo>
                    <a:pt x="282" y="6"/>
                    <a:pt x="287" y="4"/>
                    <a:pt x="292" y="4"/>
                  </a:cubicBezTo>
                  <a:close/>
                </a:path>
              </a:pathLst>
            </a:custGeom>
            <a:gradFill>
              <a:gsLst>
                <a:gs pos="24000">
                  <a:srgbClr val="BF9645"/>
                </a:gs>
                <a:gs pos="87000">
                  <a:srgbClr val="E5BA7C"/>
                </a:gs>
              </a:gsLst>
              <a:lin ang="13500000" scaled="1"/>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srgbClr val="414042"/>
                </a:solidFill>
                <a:effectLst/>
                <a:uLnTx/>
                <a:uFillTx/>
                <a:cs typeface="+mn-ea"/>
                <a:sym typeface="+mn-lt"/>
              </a:endParaRPr>
            </a:p>
          </p:txBody>
        </p:sp>
      </p:grpSp>
      <p:grpSp>
        <p:nvGrpSpPr>
          <p:cNvPr id="10" name="Group 32">
            <a:extLst>
              <a:ext uri="{FF2B5EF4-FFF2-40B4-BE49-F238E27FC236}">
                <a16:creationId xmlns:a16="http://schemas.microsoft.com/office/drawing/2014/main" id="{470039E9-DEB2-D1D5-522B-2E37D7301DB0}"/>
              </a:ext>
            </a:extLst>
          </p:cNvPr>
          <p:cNvGrpSpPr/>
          <p:nvPr/>
        </p:nvGrpSpPr>
        <p:grpSpPr>
          <a:xfrm>
            <a:off x="3806825" y="1687189"/>
            <a:ext cx="2224088" cy="4443412"/>
            <a:chOff x="3806825" y="1214438"/>
            <a:chExt cx="2224088" cy="4443412"/>
          </a:xfrm>
        </p:grpSpPr>
        <p:sp>
          <p:nvSpPr>
            <p:cNvPr id="11" name="Freeform 9">
              <a:extLst>
                <a:ext uri="{FF2B5EF4-FFF2-40B4-BE49-F238E27FC236}">
                  <a16:creationId xmlns:a16="http://schemas.microsoft.com/office/drawing/2014/main" id="{B33483CB-016C-1CF2-60B4-39B833D6C466}"/>
                </a:ext>
              </a:extLst>
            </p:cNvPr>
            <p:cNvSpPr>
              <a:spLocks/>
            </p:cNvSpPr>
            <p:nvPr/>
          </p:nvSpPr>
          <p:spPr bwMode="auto">
            <a:xfrm>
              <a:off x="3806825" y="2308225"/>
              <a:ext cx="2224088" cy="3349625"/>
            </a:xfrm>
            <a:custGeom>
              <a:avLst/>
              <a:gdLst>
                <a:gd name="T0" fmla="*/ 22 w 584"/>
                <a:gd name="T1" fmla="*/ 879 h 879"/>
                <a:gd name="T2" fmla="*/ 292 w 584"/>
                <a:gd name="T3" fmla="*/ 875 h 879"/>
                <a:gd name="T4" fmla="*/ 306 w 584"/>
                <a:gd name="T5" fmla="*/ 869 h 879"/>
                <a:gd name="T6" fmla="*/ 584 w 584"/>
                <a:gd name="T7" fmla="*/ 592 h 879"/>
                <a:gd name="T8" fmla="*/ 584 w 584"/>
                <a:gd name="T9" fmla="*/ 0 h 879"/>
                <a:gd name="T10" fmla="*/ 11 w 584"/>
                <a:gd name="T11" fmla="*/ 573 h 879"/>
                <a:gd name="T12" fmla="*/ 4 w 584"/>
                <a:gd name="T13" fmla="*/ 588 h 879"/>
                <a:gd name="T14" fmla="*/ 1 w 584"/>
                <a:gd name="T15" fmla="*/ 858 h 879"/>
                <a:gd name="T16" fmla="*/ 22 w 584"/>
                <a:gd name="T17" fmla="*/ 879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4" h="879">
                  <a:moveTo>
                    <a:pt x="22" y="879"/>
                  </a:moveTo>
                  <a:cubicBezTo>
                    <a:pt x="292" y="875"/>
                    <a:pt x="292" y="875"/>
                    <a:pt x="292" y="875"/>
                  </a:cubicBezTo>
                  <a:cubicBezTo>
                    <a:pt x="297" y="875"/>
                    <a:pt x="302" y="873"/>
                    <a:pt x="306" y="869"/>
                  </a:cubicBezTo>
                  <a:cubicBezTo>
                    <a:pt x="584" y="592"/>
                    <a:pt x="584" y="592"/>
                    <a:pt x="584" y="592"/>
                  </a:cubicBezTo>
                  <a:cubicBezTo>
                    <a:pt x="584" y="0"/>
                    <a:pt x="584" y="0"/>
                    <a:pt x="584" y="0"/>
                  </a:cubicBezTo>
                  <a:cubicBezTo>
                    <a:pt x="11" y="573"/>
                    <a:pt x="11" y="573"/>
                    <a:pt x="11" y="573"/>
                  </a:cubicBezTo>
                  <a:cubicBezTo>
                    <a:pt x="7" y="577"/>
                    <a:pt x="5" y="582"/>
                    <a:pt x="4" y="588"/>
                  </a:cubicBezTo>
                  <a:cubicBezTo>
                    <a:pt x="1" y="858"/>
                    <a:pt x="1" y="858"/>
                    <a:pt x="1" y="858"/>
                  </a:cubicBezTo>
                  <a:cubicBezTo>
                    <a:pt x="0" y="870"/>
                    <a:pt x="10" y="879"/>
                    <a:pt x="22" y="879"/>
                  </a:cubicBezTo>
                  <a:close/>
                </a:path>
              </a:pathLst>
            </a:custGeom>
            <a:solidFill>
              <a:srgbClr val="1A2F64"/>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srgbClr val="414042"/>
                </a:solidFill>
                <a:effectLst/>
                <a:uLnTx/>
                <a:uFillTx/>
                <a:cs typeface="+mn-ea"/>
                <a:sym typeface="+mn-lt"/>
              </a:endParaRPr>
            </a:p>
          </p:txBody>
        </p:sp>
        <p:sp>
          <p:nvSpPr>
            <p:cNvPr id="12" name="Freeform 10">
              <a:extLst>
                <a:ext uri="{FF2B5EF4-FFF2-40B4-BE49-F238E27FC236}">
                  <a16:creationId xmlns:a16="http://schemas.microsoft.com/office/drawing/2014/main" id="{D3013E5D-5656-09FD-47A9-C02EAE7C1333}"/>
                </a:ext>
              </a:extLst>
            </p:cNvPr>
            <p:cNvSpPr>
              <a:spLocks/>
            </p:cNvSpPr>
            <p:nvPr/>
          </p:nvSpPr>
          <p:spPr bwMode="auto">
            <a:xfrm>
              <a:off x="3817938" y="1976438"/>
              <a:ext cx="2212975" cy="2587625"/>
            </a:xfrm>
            <a:custGeom>
              <a:avLst/>
              <a:gdLst>
                <a:gd name="T0" fmla="*/ 581 w 581"/>
                <a:gd name="T1" fmla="*/ 679 h 679"/>
                <a:gd name="T2" fmla="*/ 8 w 581"/>
                <a:gd name="T3" fmla="*/ 106 h 679"/>
                <a:gd name="T4" fmla="*/ 1 w 581"/>
                <a:gd name="T5" fmla="*/ 91 h 679"/>
                <a:gd name="T6" fmla="*/ 0 w 581"/>
                <a:gd name="T7" fmla="*/ 0 h 679"/>
                <a:gd name="T8" fmla="*/ 581 w 581"/>
                <a:gd name="T9" fmla="*/ 679 h 679"/>
              </a:gdLst>
              <a:ahLst/>
              <a:cxnLst>
                <a:cxn ang="0">
                  <a:pos x="T0" y="T1"/>
                </a:cxn>
                <a:cxn ang="0">
                  <a:pos x="T2" y="T3"/>
                </a:cxn>
                <a:cxn ang="0">
                  <a:pos x="T4" y="T5"/>
                </a:cxn>
                <a:cxn ang="0">
                  <a:pos x="T6" y="T7"/>
                </a:cxn>
                <a:cxn ang="0">
                  <a:pos x="T8" y="T9"/>
                </a:cxn>
              </a:cxnLst>
              <a:rect l="0" t="0" r="r" b="b"/>
              <a:pathLst>
                <a:path w="581" h="679">
                  <a:moveTo>
                    <a:pt x="581" y="679"/>
                  </a:moveTo>
                  <a:cubicBezTo>
                    <a:pt x="8" y="106"/>
                    <a:pt x="8" y="106"/>
                    <a:pt x="8" y="106"/>
                  </a:cubicBezTo>
                  <a:cubicBezTo>
                    <a:pt x="4" y="102"/>
                    <a:pt x="2" y="97"/>
                    <a:pt x="1" y="91"/>
                  </a:cubicBezTo>
                  <a:cubicBezTo>
                    <a:pt x="0" y="0"/>
                    <a:pt x="0" y="0"/>
                    <a:pt x="0" y="0"/>
                  </a:cubicBezTo>
                  <a:lnTo>
                    <a:pt x="581" y="679"/>
                  </a:lnTo>
                  <a:close/>
                </a:path>
              </a:pathLst>
            </a:custGeom>
            <a:solidFill>
              <a:srgbClr val="00CEE8"/>
            </a:solidFill>
            <a:ln>
              <a:noFill/>
            </a:ln>
            <a:effectLst>
              <a:outerShdw blurRad="292100" dist="203200" dir="3660000" algn="tl" rotWithShape="0">
                <a:prstClr val="black">
                  <a:alpha val="37000"/>
                </a:prst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414042"/>
                </a:solidFill>
                <a:effectLst/>
                <a:uLnTx/>
                <a:uFillTx/>
                <a:cs typeface="+mn-ea"/>
                <a:sym typeface="+mn-lt"/>
              </a:endParaRPr>
            </a:p>
          </p:txBody>
        </p:sp>
        <p:sp>
          <p:nvSpPr>
            <p:cNvPr id="13" name="Freeform 11">
              <a:extLst>
                <a:ext uri="{FF2B5EF4-FFF2-40B4-BE49-F238E27FC236}">
                  <a16:creationId xmlns:a16="http://schemas.microsoft.com/office/drawing/2014/main" id="{9B9A1A8F-7A54-5167-A23D-C3F946363788}"/>
                </a:ext>
              </a:extLst>
            </p:cNvPr>
            <p:cNvSpPr>
              <a:spLocks/>
            </p:cNvSpPr>
            <p:nvPr/>
          </p:nvSpPr>
          <p:spPr bwMode="auto">
            <a:xfrm>
              <a:off x="3806825" y="1214438"/>
              <a:ext cx="2224088" cy="3349625"/>
            </a:xfrm>
            <a:custGeom>
              <a:avLst/>
              <a:gdLst>
                <a:gd name="T0" fmla="*/ 292 w 584"/>
                <a:gd name="T1" fmla="*/ 4 h 879"/>
                <a:gd name="T2" fmla="*/ 22 w 584"/>
                <a:gd name="T3" fmla="*/ 0 h 879"/>
                <a:gd name="T4" fmla="*/ 1 w 584"/>
                <a:gd name="T5" fmla="*/ 21 h 879"/>
                <a:gd name="T6" fmla="*/ 4 w 584"/>
                <a:gd name="T7" fmla="*/ 291 h 879"/>
                <a:gd name="T8" fmla="*/ 11 w 584"/>
                <a:gd name="T9" fmla="*/ 306 h 879"/>
                <a:gd name="T10" fmla="*/ 584 w 584"/>
                <a:gd name="T11" fmla="*/ 879 h 879"/>
                <a:gd name="T12" fmla="*/ 584 w 584"/>
                <a:gd name="T13" fmla="*/ 287 h 879"/>
                <a:gd name="T14" fmla="*/ 306 w 584"/>
                <a:gd name="T15" fmla="*/ 10 h 879"/>
                <a:gd name="T16" fmla="*/ 292 w 584"/>
                <a:gd name="T17" fmla="*/ 4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4" h="879">
                  <a:moveTo>
                    <a:pt x="292" y="4"/>
                  </a:moveTo>
                  <a:cubicBezTo>
                    <a:pt x="22" y="0"/>
                    <a:pt x="22" y="0"/>
                    <a:pt x="22" y="0"/>
                  </a:cubicBezTo>
                  <a:cubicBezTo>
                    <a:pt x="10" y="0"/>
                    <a:pt x="0" y="9"/>
                    <a:pt x="1" y="21"/>
                  </a:cubicBezTo>
                  <a:cubicBezTo>
                    <a:pt x="4" y="291"/>
                    <a:pt x="4" y="291"/>
                    <a:pt x="4" y="291"/>
                  </a:cubicBezTo>
                  <a:cubicBezTo>
                    <a:pt x="5" y="297"/>
                    <a:pt x="7" y="302"/>
                    <a:pt x="11" y="306"/>
                  </a:cubicBezTo>
                  <a:cubicBezTo>
                    <a:pt x="584" y="879"/>
                    <a:pt x="584" y="879"/>
                    <a:pt x="584" y="879"/>
                  </a:cubicBezTo>
                  <a:cubicBezTo>
                    <a:pt x="584" y="287"/>
                    <a:pt x="584" y="287"/>
                    <a:pt x="584" y="287"/>
                  </a:cubicBezTo>
                  <a:cubicBezTo>
                    <a:pt x="306" y="10"/>
                    <a:pt x="306" y="10"/>
                    <a:pt x="306" y="10"/>
                  </a:cubicBezTo>
                  <a:cubicBezTo>
                    <a:pt x="302" y="6"/>
                    <a:pt x="297" y="4"/>
                    <a:pt x="292" y="4"/>
                  </a:cubicBezTo>
                  <a:close/>
                </a:path>
              </a:pathLst>
            </a:custGeom>
            <a:solidFill>
              <a:srgbClr val="1A2F64"/>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414042"/>
                </a:solidFill>
                <a:effectLst/>
                <a:uLnTx/>
                <a:uFillTx/>
                <a:cs typeface="+mn-ea"/>
                <a:sym typeface="+mn-lt"/>
              </a:endParaRPr>
            </a:p>
          </p:txBody>
        </p:sp>
      </p:grpSp>
      <p:grpSp>
        <p:nvGrpSpPr>
          <p:cNvPr id="14" name="Group 23">
            <a:extLst>
              <a:ext uri="{FF2B5EF4-FFF2-40B4-BE49-F238E27FC236}">
                <a16:creationId xmlns:a16="http://schemas.microsoft.com/office/drawing/2014/main" id="{EFAA3D01-69C5-A351-A2CF-2B136F00DF55}"/>
              </a:ext>
            </a:extLst>
          </p:cNvPr>
          <p:cNvGrpSpPr/>
          <p:nvPr/>
        </p:nvGrpSpPr>
        <p:grpSpPr>
          <a:xfrm>
            <a:off x="7039945" y="4671689"/>
            <a:ext cx="859068" cy="1032258"/>
            <a:chOff x="7039945" y="4198938"/>
            <a:chExt cx="859068" cy="1032258"/>
          </a:xfrm>
        </p:grpSpPr>
        <p:sp>
          <p:nvSpPr>
            <p:cNvPr id="15" name="Rectangle 12">
              <a:extLst>
                <a:ext uri="{FF2B5EF4-FFF2-40B4-BE49-F238E27FC236}">
                  <a16:creationId xmlns:a16="http://schemas.microsoft.com/office/drawing/2014/main" id="{0BD5A330-B5A2-DF66-14DE-C26F25C421D4}"/>
                </a:ext>
              </a:extLst>
            </p:cNvPr>
            <p:cNvSpPr>
              <a:spLocks noChangeArrowheads="1"/>
            </p:cNvSpPr>
            <p:nvPr/>
          </p:nvSpPr>
          <p:spPr bwMode="auto">
            <a:xfrm>
              <a:off x="7039945" y="4400199"/>
              <a:ext cx="75501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ru-RU" altLang="ru-RU" sz="5400" b="1" kern="0" dirty="0">
                  <a:solidFill>
                    <a:srgbClr val="FFFFFF"/>
                  </a:solidFill>
                  <a:latin typeface="+mn-lt"/>
                  <a:cs typeface="+mn-ea"/>
                  <a:sym typeface="+mn-lt"/>
                </a:rPr>
                <a:t>04</a:t>
              </a:r>
              <a:endParaRPr lang="ru-RU" altLang="ru-RU" kern="0" dirty="0">
                <a:solidFill>
                  <a:srgbClr val="FFFFFF"/>
                </a:solidFill>
                <a:latin typeface="+mn-lt"/>
                <a:cs typeface="+mn-ea"/>
                <a:sym typeface="+mn-lt"/>
              </a:endParaRPr>
            </a:p>
          </p:txBody>
        </p:sp>
        <p:sp>
          <p:nvSpPr>
            <p:cNvPr id="16" name="Rectangle 13">
              <a:extLst>
                <a:ext uri="{FF2B5EF4-FFF2-40B4-BE49-F238E27FC236}">
                  <a16:creationId xmlns:a16="http://schemas.microsoft.com/office/drawing/2014/main" id="{5D77DECB-4D2D-6227-E498-F0181FD4537A}"/>
                </a:ext>
              </a:extLst>
            </p:cNvPr>
            <p:cNvSpPr>
              <a:spLocks noChangeArrowheads="1"/>
            </p:cNvSpPr>
            <p:nvPr/>
          </p:nvSpPr>
          <p:spPr bwMode="auto">
            <a:xfrm>
              <a:off x="7118350" y="4198938"/>
              <a:ext cx="780663"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ru-RU" altLang="ru-RU" sz="2300" b="1" kern="0">
                  <a:solidFill>
                    <a:srgbClr val="FFFFFF"/>
                  </a:solidFill>
                  <a:latin typeface="+mn-lt"/>
                  <a:cs typeface="+mn-ea"/>
                  <a:sym typeface="+mn-lt"/>
                </a:rPr>
                <a:t>STEP</a:t>
              </a:r>
              <a:endParaRPr lang="ru-RU" altLang="ru-RU" kern="0">
                <a:solidFill>
                  <a:srgbClr val="FFFFFF"/>
                </a:solidFill>
                <a:latin typeface="+mn-lt"/>
                <a:cs typeface="+mn-ea"/>
                <a:sym typeface="+mn-lt"/>
              </a:endParaRPr>
            </a:p>
          </p:txBody>
        </p:sp>
      </p:grpSp>
      <p:grpSp>
        <p:nvGrpSpPr>
          <p:cNvPr id="17" name="Group 25">
            <a:extLst>
              <a:ext uri="{FF2B5EF4-FFF2-40B4-BE49-F238E27FC236}">
                <a16:creationId xmlns:a16="http://schemas.microsoft.com/office/drawing/2014/main" id="{410691CD-B609-C908-DA67-95AF99682CCC}"/>
              </a:ext>
            </a:extLst>
          </p:cNvPr>
          <p:cNvGrpSpPr/>
          <p:nvPr/>
        </p:nvGrpSpPr>
        <p:grpSpPr>
          <a:xfrm>
            <a:off x="4418167" y="4654226"/>
            <a:ext cx="818609" cy="1033846"/>
            <a:chOff x="4418167" y="4181475"/>
            <a:chExt cx="818609" cy="1033846"/>
          </a:xfrm>
        </p:grpSpPr>
        <p:sp>
          <p:nvSpPr>
            <p:cNvPr id="18" name="Rectangle 14">
              <a:extLst>
                <a:ext uri="{FF2B5EF4-FFF2-40B4-BE49-F238E27FC236}">
                  <a16:creationId xmlns:a16="http://schemas.microsoft.com/office/drawing/2014/main" id="{B2044A89-549D-DE60-4596-E79C0D61CA35}"/>
                </a:ext>
              </a:extLst>
            </p:cNvPr>
            <p:cNvSpPr>
              <a:spLocks noChangeArrowheads="1"/>
            </p:cNvSpPr>
            <p:nvPr/>
          </p:nvSpPr>
          <p:spPr bwMode="auto">
            <a:xfrm>
              <a:off x="4418167" y="4384324"/>
              <a:ext cx="61395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ru-RU" altLang="ru-RU" sz="5400" b="1" kern="0" dirty="0">
                  <a:solidFill>
                    <a:srgbClr val="FFFFFF"/>
                  </a:solidFill>
                  <a:latin typeface="+mn-lt"/>
                  <a:cs typeface="+mn-ea"/>
                  <a:sym typeface="+mn-lt"/>
                </a:rPr>
                <a:t>01</a:t>
              </a:r>
              <a:endParaRPr lang="ru-RU" altLang="ru-RU" kern="0" dirty="0">
                <a:solidFill>
                  <a:srgbClr val="FFFFFF"/>
                </a:solidFill>
                <a:latin typeface="+mn-lt"/>
                <a:cs typeface="+mn-ea"/>
                <a:sym typeface="+mn-lt"/>
              </a:endParaRPr>
            </a:p>
          </p:txBody>
        </p:sp>
        <p:sp>
          <p:nvSpPr>
            <p:cNvPr id="19" name="Rectangle 15">
              <a:extLst>
                <a:ext uri="{FF2B5EF4-FFF2-40B4-BE49-F238E27FC236}">
                  <a16:creationId xmlns:a16="http://schemas.microsoft.com/office/drawing/2014/main" id="{EDC6DAE7-4C33-53CB-B544-A3D404ED8FCB}"/>
                </a:ext>
              </a:extLst>
            </p:cNvPr>
            <p:cNvSpPr>
              <a:spLocks noChangeArrowheads="1"/>
            </p:cNvSpPr>
            <p:nvPr/>
          </p:nvSpPr>
          <p:spPr bwMode="auto">
            <a:xfrm>
              <a:off x="4456113" y="4181475"/>
              <a:ext cx="780663"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ru-RU" altLang="ru-RU" sz="2300" b="1" kern="0" dirty="0">
                  <a:solidFill>
                    <a:srgbClr val="FFFFFF"/>
                  </a:solidFill>
                  <a:latin typeface="+mn-lt"/>
                  <a:cs typeface="+mn-ea"/>
                  <a:sym typeface="+mn-lt"/>
                </a:rPr>
                <a:t>STEP</a:t>
              </a:r>
              <a:endParaRPr lang="ru-RU" altLang="ru-RU" kern="0" dirty="0">
                <a:solidFill>
                  <a:srgbClr val="FFFFFF"/>
                </a:solidFill>
                <a:latin typeface="+mn-lt"/>
                <a:cs typeface="+mn-ea"/>
                <a:sym typeface="+mn-lt"/>
              </a:endParaRPr>
            </a:p>
          </p:txBody>
        </p:sp>
      </p:grpSp>
      <p:grpSp>
        <p:nvGrpSpPr>
          <p:cNvPr id="20" name="Group 24">
            <a:extLst>
              <a:ext uri="{FF2B5EF4-FFF2-40B4-BE49-F238E27FC236}">
                <a16:creationId xmlns:a16="http://schemas.microsoft.com/office/drawing/2014/main" id="{55853B25-489B-CA30-7AF4-4F74F5789F32}"/>
              </a:ext>
            </a:extLst>
          </p:cNvPr>
          <p:cNvGrpSpPr/>
          <p:nvPr/>
        </p:nvGrpSpPr>
        <p:grpSpPr>
          <a:xfrm>
            <a:off x="7064221" y="2195189"/>
            <a:ext cx="834792" cy="1024166"/>
            <a:chOff x="7064221" y="1722438"/>
            <a:chExt cx="834792" cy="1024166"/>
          </a:xfrm>
        </p:grpSpPr>
        <p:sp>
          <p:nvSpPr>
            <p:cNvPr id="21" name="Rectangle 16">
              <a:extLst>
                <a:ext uri="{FF2B5EF4-FFF2-40B4-BE49-F238E27FC236}">
                  <a16:creationId xmlns:a16="http://schemas.microsoft.com/office/drawing/2014/main" id="{2F5884FD-4068-2783-60E6-A6042DFC56A4}"/>
                </a:ext>
              </a:extLst>
            </p:cNvPr>
            <p:cNvSpPr>
              <a:spLocks noChangeArrowheads="1"/>
            </p:cNvSpPr>
            <p:nvPr/>
          </p:nvSpPr>
          <p:spPr bwMode="auto">
            <a:xfrm>
              <a:off x="7064221" y="1915607"/>
              <a:ext cx="73257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ru-RU" altLang="ru-RU" sz="5400" b="1" kern="0" dirty="0">
                  <a:solidFill>
                    <a:srgbClr val="FFFFFF"/>
                  </a:solidFill>
                  <a:latin typeface="+mn-lt"/>
                  <a:cs typeface="+mn-ea"/>
                  <a:sym typeface="+mn-lt"/>
                </a:rPr>
                <a:t>03</a:t>
              </a:r>
              <a:endParaRPr lang="ru-RU" altLang="ru-RU" kern="0" dirty="0">
                <a:solidFill>
                  <a:srgbClr val="FFFFFF"/>
                </a:solidFill>
                <a:latin typeface="+mn-lt"/>
                <a:cs typeface="+mn-ea"/>
                <a:sym typeface="+mn-lt"/>
              </a:endParaRPr>
            </a:p>
          </p:txBody>
        </p:sp>
        <p:sp>
          <p:nvSpPr>
            <p:cNvPr id="22" name="Rectangle 17">
              <a:extLst>
                <a:ext uri="{FF2B5EF4-FFF2-40B4-BE49-F238E27FC236}">
                  <a16:creationId xmlns:a16="http://schemas.microsoft.com/office/drawing/2014/main" id="{72CE3E35-A4D0-B6DB-FCF5-0E5E153F3352}"/>
                </a:ext>
              </a:extLst>
            </p:cNvPr>
            <p:cNvSpPr>
              <a:spLocks noChangeArrowheads="1"/>
            </p:cNvSpPr>
            <p:nvPr/>
          </p:nvSpPr>
          <p:spPr bwMode="auto">
            <a:xfrm>
              <a:off x="7118350" y="1722438"/>
              <a:ext cx="780663"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ru-RU" altLang="ru-RU" sz="2300" b="1" kern="0" dirty="0">
                  <a:solidFill>
                    <a:srgbClr val="FFFFFF"/>
                  </a:solidFill>
                  <a:latin typeface="+mn-lt"/>
                  <a:cs typeface="+mn-ea"/>
                  <a:sym typeface="+mn-lt"/>
                </a:rPr>
                <a:t>STEP</a:t>
              </a:r>
              <a:endParaRPr lang="ru-RU" altLang="ru-RU" kern="0" dirty="0">
                <a:solidFill>
                  <a:srgbClr val="FFFFFF"/>
                </a:solidFill>
                <a:latin typeface="+mn-lt"/>
                <a:cs typeface="+mn-ea"/>
                <a:sym typeface="+mn-lt"/>
              </a:endParaRPr>
            </a:p>
          </p:txBody>
        </p:sp>
      </p:grpSp>
      <p:grpSp>
        <p:nvGrpSpPr>
          <p:cNvPr id="23" name="Group 26">
            <a:extLst>
              <a:ext uri="{FF2B5EF4-FFF2-40B4-BE49-F238E27FC236}">
                <a16:creationId xmlns:a16="http://schemas.microsoft.com/office/drawing/2014/main" id="{A6005CA9-016E-4BB1-36D5-A5F1919770A2}"/>
              </a:ext>
            </a:extLst>
          </p:cNvPr>
          <p:cNvGrpSpPr/>
          <p:nvPr/>
        </p:nvGrpSpPr>
        <p:grpSpPr>
          <a:xfrm>
            <a:off x="4393891" y="2177726"/>
            <a:ext cx="842885" cy="1048442"/>
            <a:chOff x="4393891" y="1704975"/>
            <a:chExt cx="842885" cy="1048442"/>
          </a:xfrm>
        </p:grpSpPr>
        <p:sp>
          <p:nvSpPr>
            <p:cNvPr id="24" name="Rectangle 18">
              <a:extLst>
                <a:ext uri="{FF2B5EF4-FFF2-40B4-BE49-F238E27FC236}">
                  <a16:creationId xmlns:a16="http://schemas.microsoft.com/office/drawing/2014/main" id="{1ACF9B00-0E24-5ABA-E077-0769A786BDA8}"/>
                </a:ext>
              </a:extLst>
            </p:cNvPr>
            <p:cNvSpPr>
              <a:spLocks noChangeArrowheads="1"/>
            </p:cNvSpPr>
            <p:nvPr/>
          </p:nvSpPr>
          <p:spPr bwMode="auto">
            <a:xfrm>
              <a:off x="4393891" y="1922420"/>
              <a:ext cx="7357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ru-RU" altLang="ru-RU" sz="5400" b="1" kern="0" dirty="0">
                  <a:solidFill>
                    <a:srgbClr val="FFFFFF"/>
                  </a:solidFill>
                  <a:latin typeface="+mn-lt"/>
                  <a:cs typeface="+mn-ea"/>
                  <a:sym typeface="+mn-lt"/>
                </a:rPr>
                <a:t>02</a:t>
              </a:r>
              <a:endParaRPr lang="ru-RU" altLang="ru-RU" kern="0" dirty="0">
                <a:solidFill>
                  <a:srgbClr val="FFFFFF"/>
                </a:solidFill>
                <a:latin typeface="+mn-lt"/>
                <a:cs typeface="+mn-ea"/>
                <a:sym typeface="+mn-lt"/>
              </a:endParaRPr>
            </a:p>
          </p:txBody>
        </p:sp>
        <p:sp>
          <p:nvSpPr>
            <p:cNvPr id="25" name="Rectangle 19">
              <a:extLst>
                <a:ext uri="{FF2B5EF4-FFF2-40B4-BE49-F238E27FC236}">
                  <a16:creationId xmlns:a16="http://schemas.microsoft.com/office/drawing/2014/main" id="{C4F9506D-4DE4-DAC4-CBB5-2404E30C6743}"/>
                </a:ext>
              </a:extLst>
            </p:cNvPr>
            <p:cNvSpPr>
              <a:spLocks noChangeArrowheads="1"/>
            </p:cNvSpPr>
            <p:nvPr/>
          </p:nvSpPr>
          <p:spPr bwMode="auto">
            <a:xfrm>
              <a:off x="4456113" y="1704975"/>
              <a:ext cx="780663"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ru-RU" altLang="ru-RU" sz="2300" b="1" kern="0" dirty="0">
                  <a:solidFill>
                    <a:srgbClr val="FFFFFF"/>
                  </a:solidFill>
                  <a:latin typeface="+mn-lt"/>
                  <a:cs typeface="+mn-ea"/>
                  <a:sym typeface="+mn-lt"/>
                </a:rPr>
                <a:t>STEP</a:t>
              </a:r>
              <a:endParaRPr lang="ru-RU" altLang="ru-RU" kern="0" dirty="0">
                <a:solidFill>
                  <a:srgbClr val="FFFFFF"/>
                </a:solidFill>
                <a:latin typeface="+mn-lt"/>
                <a:cs typeface="+mn-ea"/>
                <a:sym typeface="+mn-lt"/>
              </a:endParaRPr>
            </a:p>
          </p:txBody>
        </p:sp>
      </p:grpSp>
      <p:sp>
        <p:nvSpPr>
          <p:cNvPr id="26" name="Freeform 20">
            <a:extLst>
              <a:ext uri="{FF2B5EF4-FFF2-40B4-BE49-F238E27FC236}">
                <a16:creationId xmlns:a16="http://schemas.microsoft.com/office/drawing/2014/main" id="{74AA636E-3CDA-9964-323C-729262097D9F}"/>
              </a:ext>
            </a:extLst>
          </p:cNvPr>
          <p:cNvSpPr>
            <a:spLocks noEditPoints="1"/>
          </p:cNvSpPr>
          <p:nvPr/>
        </p:nvSpPr>
        <p:spPr bwMode="auto">
          <a:xfrm>
            <a:off x="1865313" y="1450651"/>
            <a:ext cx="971550" cy="549275"/>
          </a:xfrm>
          <a:custGeom>
            <a:avLst/>
            <a:gdLst>
              <a:gd name="T0" fmla="*/ 60 w 255"/>
              <a:gd name="T1" fmla="*/ 117 h 144"/>
              <a:gd name="T2" fmla="*/ 59 w 255"/>
              <a:gd name="T3" fmla="*/ 106 h 144"/>
              <a:gd name="T4" fmla="*/ 74 w 255"/>
              <a:gd name="T5" fmla="*/ 93 h 144"/>
              <a:gd name="T6" fmla="*/ 83 w 255"/>
              <a:gd name="T7" fmla="*/ 100 h 144"/>
              <a:gd name="T8" fmla="*/ 71 w 255"/>
              <a:gd name="T9" fmla="*/ 117 h 144"/>
              <a:gd name="T10" fmla="*/ 155 w 255"/>
              <a:gd name="T11" fmla="*/ 104 h 144"/>
              <a:gd name="T12" fmla="*/ 185 w 255"/>
              <a:gd name="T13" fmla="*/ 117 h 144"/>
              <a:gd name="T14" fmla="*/ 187 w 255"/>
              <a:gd name="T15" fmla="*/ 104 h 144"/>
              <a:gd name="T16" fmla="*/ 156 w 255"/>
              <a:gd name="T17" fmla="*/ 128 h 144"/>
              <a:gd name="T18" fmla="*/ 170 w 255"/>
              <a:gd name="T19" fmla="*/ 128 h 144"/>
              <a:gd name="T20" fmla="*/ 173 w 255"/>
              <a:gd name="T21" fmla="*/ 117 h 144"/>
              <a:gd name="T22" fmla="*/ 139 w 255"/>
              <a:gd name="T23" fmla="*/ 138 h 144"/>
              <a:gd name="T24" fmla="*/ 153 w 255"/>
              <a:gd name="T25" fmla="*/ 138 h 144"/>
              <a:gd name="T26" fmla="*/ 156 w 255"/>
              <a:gd name="T27" fmla="*/ 128 h 144"/>
              <a:gd name="T28" fmla="*/ 119 w 255"/>
              <a:gd name="T29" fmla="*/ 140 h 144"/>
              <a:gd name="T30" fmla="*/ 135 w 255"/>
              <a:gd name="T31" fmla="*/ 139 h 144"/>
              <a:gd name="T32" fmla="*/ 81 w 255"/>
              <a:gd name="T33" fmla="*/ 128 h 144"/>
              <a:gd name="T34" fmla="*/ 98 w 255"/>
              <a:gd name="T35" fmla="*/ 98 h 144"/>
              <a:gd name="T36" fmla="*/ 87 w 255"/>
              <a:gd name="T37" fmla="*/ 98 h 144"/>
              <a:gd name="T38" fmla="*/ 70 w 255"/>
              <a:gd name="T39" fmla="*/ 129 h 144"/>
              <a:gd name="T40" fmla="*/ 81 w 255"/>
              <a:gd name="T41" fmla="*/ 128 h 144"/>
              <a:gd name="T42" fmla="*/ 111 w 255"/>
              <a:gd name="T43" fmla="*/ 117 h 144"/>
              <a:gd name="T44" fmla="*/ 105 w 255"/>
              <a:gd name="T45" fmla="*/ 104 h 144"/>
              <a:gd name="T46" fmla="*/ 84 w 255"/>
              <a:gd name="T47" fmla="*/ 125 h 144"/>
              <a:gd name="T48" fmla="*/ 91 w 255"/>
              <a:gd name="T49" fmla="*/ 137 h 144"/>
              <a:gd name="T50" fmla="*/ 118 w 255"/>
              <a:gd name="T51" fmla="*/ 133 h 144"/>
              <a:gd name="T52" fmla="*/ 119 w 255"/>
              <a:gd name="T53" fmla="*/ 120 h 144"/>
              <a:gd name="T54" fmla="*/ 108 w 255"/>
              <a:gd name="T55" fmla="*/ 120 h 144"/>
              <a:gd name="T56" fmla="*/ 100 w 255"/>
              <a:gd name="T57" fmla="*/ 141 h 144"/>
              <a:gd name="T58" fmla="*/ 110 w 255"/>
              <a:gd name="T59" fmla="*/ 141 h 144"/>
              <a:gd name="T60" fmla="*/ 218 w 255"/>
              <a:gd name="T61" fmla="*/ 1 h 144"/>
              <a:gd name="T62" fmla="*/ 214 w 255"/>
              <a:gd name="T63" fmla="*/ 90 h 144"/>
              <a:gd name="T64" fmla="*/ 180 w 255"/>
              <a:gd name="T65" fmla="*/ 33 h 144"/>
              <a:gd name="T66" fmla="*/ 126 w 255"/>
              <a:gd name="T67" fmla="*/ 38 h 144"/>
              <a:gd name="T68" fmla="*/ 122 w 255"/>
              <a:gd name="T69" fmla="*/ 38 h 144"/>
              <a:gd name="T70" fmla="*/ 93 w 255"/>
              <a:gd name="T71" fmla="*/ 75 h 144"/>
              <a:gd name="T72" fmla="*/ 138 w 255"/>
              <a:gd name="T73" fmla="*/ 67 h 144"/>
              <a:gd name="T74" fmla="*/ 209 w 255"/>
              <a:gd name="T75" fmla="*/ 83 h 144"/>
              <a:gd name="T76" fmla="*/ 195 w 255"/>
              <a:gd name="T77" fmla="*/ 95 h 144"/>
              <a:gd name="T78" fmla="*/ 64 w 255"/>
              <a:gd name="T79" fmla="*/ 102 h 144"/>
              <a:gd name="T80" fmla="*/ 0 w 255"/>
              <a:gd name="T81" fmla="*/ 65 h 144"/>
              <a:gd name="T82" fmla="*/ 89 w 255"/>
              <a:gd name="T83" fmla="*/ 30 h 144"/>
              <a:gd name="T84" fmla="*/ 41 w 255"/>
              <a:gd name="T85" fmla="*/ 90 h 144"/>
              <a:gd name="T86" fmla="*/ 109 w 255"/>
              <a:gd name="T87" fmla="*/ 45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5" h="144">
                <a:moveTo>
                  <a:pt x="66" y="119"/>
                </a:moveTo>
                <a:cubicBezTo>
                  <a:pt x="64" y="119"/>
                  <a:pt x="62" y="119"/>
                  <a:pt x="60" y="117"/>
                </a:cubicBezTo>
                <a:cubicBezTo>
                  <a:pt x="59" y="116"/>
                  <a:pt x="58" y="114"/>
                  <a:pt x="58" y="112"/>
                </a:cubicBezTo>
                <a:cubicBezTo>
                  <a:pt x="57" y="110"/>
                  <a:pt x="58" y="108"/>
                  <a:pt x="59" y="106"/>
                </a:cubicBezTo>
                <a:cubicBezTo>
                  <a:pt x="69" y="95"/>
                  <a:pt x="69" y="95"/>
                  <a:pt x="69" y="95"/>
                </a:cubicBezTo>
                <a:cubicBezTo>
                  <a:pt x="71" y="94"/>
                  <a:pt x="72" y="93"/>
                  <a:pt x="74" y="93"/>
                </a:cubicBezTo>
                <a:cubicBezTo>
                  <a:pt x="76" y="92"/>
                  <a:pt x="78" y="93"/>
                  <a:pt x="80" y="95"/>
                </a:cubicBezTo>
                <a:cubicBezTo>
                  <a:pt x="82" y="96"/>
                  <a:pt x="83" y="98"/>
                  <a:pt x="83" y="100"/>
                </a:cubicBezTo>
                <a:cubicBezTo>
                  <a:pt x="83" y="102"/>
                  <a:pt x="82" y="104"/>
                  <a:pt x="81" y="106"/>
                </a:cubicBezTo>
                <a:cubicBezTo>
                  <a:pt x="71" y="117"/>
                  <a:pt x="71" y="117"/>
                  <a:pt x="71" y="117"/>
                </a:cubicBezTo>
                <a:cubicBezTo>
                  <a:pt x="70" y="118"/>
                  <a:pt x="68" y="119"/>
                  <a:pt x="66" y="119"/>
                </a:cubicBezTo>
                <a:close/>
                <a:moveTo>
                  <a:pt x="155" y="104"/>
                </a:moveTo>
                <a:cubicBezTo>
                  <a:pt x="155" y="104"/>
                  <a:pt x="173" y="119"/>
                  <a:pt x="178" y="120"/>
                </a:cubicBezTo>
                <a:cubicBezTo>
                  <a:pt x="182" y="121"/>
                  <a:pt x="183" y="119"/>
                  <a:pt x="185" y="117"/>
                </a:cubicBezTo>
                <a:cubicBezTo>
                  <a:pt x="188" y="115"/>
                  <a:pt x="189" y="113"/>
                  <a:pt x="189" y="110"/>
                </a:cubicBezTo>
                <a:cubicBezTo>
                  <a:pt x="189" y="108"/>
                  <a:pt x="188" y="106"/>
                  <a:pt x="187" y="104"/>
                </a:cubicBezTo>
                <a:moveTo>
                  <a:pt x="140" y="114"/>
                </a:moveTo>
                <a:cubicBezTo>
                  <a:pt x="156" y="128"/>
                  <a:pt x="156" y="128"/>
                  <a:pt x="156" y="128"/>
                </a:cubicBezTo>
                <a:cubicBezTo>
                  <a:pt x="157" y="130"/>
                  <a:pt x="160" y="131"/>
                  <a:pt x="163" y="131"/>
                </a:cubicBezTo>
                <a:cubicBezTo>
                  <a:pt x="165" y="131"/>
                  <a:pt x="168" y="130"/>
                  <a:pt x="170" y="128"/>
                </a:cubicBezTo>
                <a:cubicBezTo>
                  <a:pt x="172" y="126"/>
                  <a:pt x="173" y="124"/>
                  <a:pt x="173" y="120"/>
                </a:cubicBezTo>
                <a:cubicBezTo>
                  <a:pt x="173" y="120"/>
                  <a:pt x="173" y="118"/>
                  <a:pt x="173" y="117"/>
                </a:cubicBezTo>
                <a:moveTo>
                  <a:pt x="131" y="131"/>
                </a:moveTo>
                <a:cubicBezTo>
                  <a:pt x="139" y="138"/>
                  <a:pt x="139" y="138"/>
                  <a:pt x="139" y="138"/>
                </a:cubicBezTo>
                <a:cubicBezTo>
                  <a:pt x="140" y="140"/>
                  <a:pt x="143" y="141"/>
                  <a:pt x="146" y="141"/>
                </a:cubicBezTo>
                <a:cubicBezTo>
                  <a:pt x="148" y="141"/>
                  <a:pt x="151" y="140"/>
                  <a:pt x="153" y="138"/>
                </a:cubicBezTo>
                <a:cubicBezTo>
                  <a:pt x="155" y="136"/>
                  <a:pt x="156" y="134"/>
                  <a:pt x="156" y="130"/>
                </a:cubicBezTo>
                <a:cubicBezTo>
                  <a:pt x="156" y="130"/>
                  <a:pt x="156" y="129"/>
                  <a:pt x="156" y="128"/>
                </a:cubicBezTo>
                <a:moveTo>
                  <a:pt x="114" y="137"/>
                </a:moveTo>
                <a:cubicBezTo>
                  <a:pt x="119" y="140"/>
                  <a:pt x="119" y="140"/>
                  <a:pt x="119" y="140"/>
                </a:cubicBezTo>
                <a:cubicBezTo>
                  <a:pt x="120" y="141"/>
                  <a:pt x="124" y="142"/>
                  <a:pt x="128" y="142"/>
                </a:cubicBezTo>
                <a:cubicBezTo>
                  <a:pt x="131" y="141"/>
                  <a:pt x="133" y="141"/>
                  <a:pt x="135" y="139"/>
                </a:cubicBezTo>
                <a:cubicBezTo>
                  <a:pt x="136" y="138"/>
                  <a:pt x="137" y="137"/>
                  <a:pt x="137" y="136"/>
                </a:cubicBezTo>
                <a:moveTo>
                  <a:pt x="81" y="128"/>
                </a:moveTo>
                <a:cubicBezTo>
                  <a:pt x="98" y="109"/>
                  <a:pt x="98" y="109"/>
                  <a:pt x="98" y="109"/>
                </a:cubicBezTo>
                <a:cubicBezTo>
                  <a:pt x="101" y="105"/>
                  <a:pt x="101" y="101"/>
                  <a:pt x="98" y="98"/>
                </a:cubicBezTo>
                <a:cubicBezTo>
                  <a:pt x="96" y="96"/>
                  <a:pt x="94" y="96"/>
                  <a:pt x="92" y="96"/>
                </a:cubicBezTo>
                <a:cubicBezTo>
                  <a:pt x="90" y="96"/>
                  <a:pt x="88" y="97"/>
                  <a:pt x="87" y="98"/>
                </a:cubicBezTo>
                <a:cubicBezTo>
                  <a:pt x="70" y="118"/>
                  <a:pt x="70" y="118"/>
                  <a:pt x="70" y="118"/>
                </a:cubicBezTo>
                <a:cubicBezTo>
                  <a:pt x="67" y="121"/>
                  <a:pt x="67" y="126"/>
                  <a:pt x="70" y="129"/>
                </a:cubicBezTo>
                <a:cubicBezTo>
                  <a:pt x="72" y="130"/>
                  <a:pt x="74" y="131"/>
                  <a:pt x="76" y="130"/>
                </a:cubicBezTo>
                <a:cubicBezTo>
                  <a:pt x="78" y="130"/>
                  <a:pt x="80" y="129"/>
                  <a:pt x="81" y="128"/>
                </a:cubicBezTo>
                <a:close/>
                <a:moveTo>
                  <a:pt x="95" y="135"/>
                </a:moveTo>
                <a:cubicBezTo>
                  <a:pt x="111" y="117"/>
                  <a:pt x="111" y="117"/>
                  <a:pt x="111" y="117"/>
                </a:cubicBezTo>
                <a:cubicBezTo>
                  <a:pt x="114" y="114"/>
                  <a:pt x="114" y="109"/>
                  <a:pt x="111" y="106"/>
                </a:cubicBezTo>
                <a:cubicBezTo>
                  <a:pt x="109" y="105"/>
                  <a:pt x="107" y="104"/>
                  <a:pt x="105" y="104"/>
                </a:cubicBezTo>
                <a:cubicBezTo>
                  <a:pt x="103" y="105"/>
                  <a:pt x="101" y="105"/>
                  <a:pt x="100" y="107"/>
                </a:cubicBezTo>
                <a:cubicBezTo>
                  <a:pt x="84" y="125"/>
                  <a:pt x="84" y="125"/>
                  <a:pt x="84" y="125"/>
                </a:cubicBezTo>
                <a:cubicBezTo>
                  <a:pt x="81" y="128"/>
                  <a:pt x="82" y="133"/>
                  <a:pt x="85" y="135"/>
                </a:cubicBezTo>
                <a:cubicBezTo>
                  <a:pt x="86" y="137"/>
                  <a:pt x="89" y="138"/>
                  <a:pt x="91" y="137"/>
                </a:cubicBezTo>
                <a:cubicBezTo>
                  <a:pt x="93" y="137"/>
                  <a:pt x="94" y="136"/>
                  <a:pt x="95" y="135"/>
                </a:cubicBezTo>
                <a:close/>
                <a:moveTo>
                  <a:pt x="118" y="133"/>
                </a:moveTo>
                <a:cubicBezTo>
                  <a:pt x="120" y="131"/>
                  <a:pt x="120" y="131"/>
                  <a:pt x="120" y="131"/>
                </a:cubicBezTo>
                <a:cubicBezTo>
                  <a:pt x="122" y="127"/>
                  <a:pt x="122" y="123"/>
                  <a:pt x="119" y="120"/>
                </a:cubicBezTo>
                <a:cubicBezTo>
                  <a:pt x="117" y="118"/>
                  <a:pt x="115" y="118"/>
                  <a:pt x="113" y="118"/>
                </a:cubicBezTo>
                <a:cubicBezTo>
                  <a:pt x="111" y="118"/>
                  <a:pt x="110" y="119"/>
                  <a:pt x="108" y="120"/>
                </a:cubicBezTo>
                <a:cubicBezTo>
                  <a:pt x="99" y="131"/>
                  <a:pt x="99" y="131"/>
                  <a:pt x="99" y="131"/>
                </a:cubicBezTo>
                <a:cubicBezTo>
                  <a:pt x="96" y="134"/>
                  <a:pt x="97" y="139"/>
                  <a:pt x="100" y="141"/>
                </a:cubicBezTo>
                <a:cubicBezTo>
                  <a:pt x="101" y="143"/>
                  <a:pt x="104" y="144"/>
                  <a:pt x="106" y="143"/>
                </a:cubicBezTo>
                <a:cubicBezTo>
                  <a:pt x="108" y="143"/>
                  <a:pt x="109" y="142"/>
                  <a:pt x="110" y="141"/>
                </a:cubicBezTo>
                <a:lnTo>
                  <a:pt x="118" y="133"/>
                </a:lnTo>
                <a:close/>
                <a:moveTo>
                  <a:pt x="218" y="1"/>
                </a:moveTo>
                <a:cubicBezTo>
                  <a:pt x="202" y="9"/>
                  <a:pt x="179" y="22"/>
                  <a:pt x="175" y="24"/>
                </a:cubicBezTo>
                <a:cubicBezTo>
                  <a:pt x="178" y="29"/>
                  <a:pt x="214" y="90"/>
                  <a:pt x="214" y="90"/>
                </a:cubicBezTo>
                <a:cubicBezTo>
                  <a:pt x="255" y="68"/>
                  <a:pt x="255" y="68"/>
                  <a:pt x="255" y="68"/>
                </a:cubicBezTo>
                <a:moveTo>
                  <a:pt x="180" y="33"/>
                </a:moveTo>
                <a:cubicBezTo>
                  <a:pt x="160" y="25"/>
                  <a:pt x="150" y="37"/>
                  <a:pt x="138" y="37"/>
                </a:cubicBezTo>
                <a:cubicBezTo>
                  <a:pt x="132" y="37"/>
                  <a:pt x="128" y="37"/>
                  <a:pt x="126" y="38"/>
                </a:cubicBezTo>
                <a:cubicBezTo>
                  <a:pt x="126" y="38"/>
                  <a:pt x="126" y="38"/>
                  <a:pt x="125" y="38"/>
                </a:cubicBezTo>
                <a:cubicBezTo>
                  <a:pt x="124" y="38"/>
                  <a:pt x="123" y="38"/>
                  <a:pt x="122" y="38"/>
                </a:cubicBezTo>
                <a:cubicBezTo>
                  <a:pt x="88" y="56"/>
                  <a:pt x="88" y="56"/>
                  <a:pt x="88" y="56"/>
                </a:cubicBezTo>
                <a:cubicBezTo>
                  <a:pt x="72" y="64"/>
                  <a:pt x="88" y="76"/>
                  <a:pt x="93" y="75"/>
                </a:cubicBezTo>
                <a:cubicBezTo>
                  <a:pt x="98" y="74"/>
                  <a:pt x="112" y="68"/>
                  <a:pt x="121" y="64"/>
                </a:cubicBezTo>
                <a:cubicBezTo>
                  <a:pt x="126" y="62"/>
                  <a:pt x="133" y="63"/>
                  <a:pt x="138" y="67"/>
                </a:cubicBezTo>
                <a:cubicBezTo>
                  <a:pt x="153" y="78"/>
                  <a:pt x="185" y="102"/>
                  <a:pt x="187" y="104"/>
                </a:cubicBezTo>
                <a:moveTo>
                  <a:pt x="209" y="83"/>
                </a:moveTo>
                <a:cubicBezTo>
                  <a:pt x="207" y="84"/>
                  <a:pt x="200" y="88"/>
                  <a:pt x="198" y="90"/>
                </a:cubicBezTo>
                <a:cubicBezTo>
                  <a:pt x="197" y="91"/>
                  <a:pt x="196" y="93"/>
                  <a:pt x="195" y="95"/>
                </a:cubicBezTo>
                <a:cubicBezTo>
                  <a:pt x="192" y="98"/>
                  <a:pt x="189" y="103"/>
                  <a:pt x="187" y="104"/>
                </a:cubicBezTo>
                <a:moveTo>
                  <a:pt x="64" y="102"/>
                </a:moveTo>
                <a:cubicBezTo>
                  <a:pt x="64" y="102"/>
                  <a:pt x="64" y="102"/>
                  <a:pt x="64" y="102"/>
                </a:cubicBezTo>
                <a:moveTo>
                  <a:pt x="0" y="65"/>
                </a:moveTo>
                <a:cubicBezTo>
                  <a:pt x="37" y="95"/>
                  <a:pt x="37" y="95"/>
                  <a:pt x="37" y="95"/>
                </a:cubicBezTo>
                <a:cubicBezTo>
                  <a:pt x="89" y="30"/>
                  <a:pt x="89" y="30"/>
                  <a:pt x="89" y="30"/>
                </a:cubicBezTo>
                <a:cubicBezTo>
                  <a:pt x="53" y="0"/>
                  <a:pt x="53" y="0"/>
                  <a:pt x="53" y="0"/>
                </a:cubicBezTo>
                <a:moveTo>
                  <a:pt x="41" y="90"/>
                </a:moveTo>
                <a:cubicBezTo>
                  <a:pt x="51" y="98"/>
                  <a:pt x="61" y="104"/>
                  <a:pt x="61" y="104"/>
                </a:cubicBezTo>
                <a:moveTo>
                  <a:pt x="109" y="45"/>
                </a:moveTo>
                <a:cubicBezTo>
                  <a:pt x="105" y="42"/>
                  <a:pt x="94" y="38"/>
                  <a:pt x="84" y="35"/>
                </a:cubicBezTo>
              </a:path>
            </a:pathLst>
          </a:custGeom>
          <a:noFill/>
          <a:ln w="23813" cap="rnd">
            <a:solidFill>
              <a:srgbClr val="41404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414042"/>
              </a:solidFill>
              <a:effectLst/>
              <a:uLnTx/>
              <a:uFillTx/>
              <a:cs typeface="+mn-ea"/>
              <a:sym typeface="+mn-lt"/>
            </a:endParaRPr>
          </a:p>
        </p:txBody>
      </p:sp>
      <p:sp>
        <p:nvSpPr>
          <p:cNvPr id="27" name="Freeform 21">
            <a:extLst>
              <a:ext uri="{FF2B5EF4-FFF2-40B4-BE49-F238E27FC236}">
                <a16:creationId xmlns:a16="http://schemas.microsoft.com/office/drawing/2014/main" id="{F53C6D50-8EEB-F317-D207-301FAE620802}"/>
              </a:ext>
            </a:extLst>
          </p:cNvPr>
          <p:cNvSpPr>
            <a:spLocks noEditPoints="1"/>
          </p:cNvSpPr>
          <p:nvPr/>
        </p:nvSpPr>
        <p:spPr bwMode="auto">
          <a:xfrm>
            <a:off x="2032000" y="4293864"/>
            <a:ext cx="636588" cy="720725"/>
          </a:xfrm>
          <a:custGeom>
            <a:avLst/>
            <a:gdLst>
              <a:gd name="T0" fmla="*/ 53 w 167"/>
              <a:gd name="T1" fmla="*/ 147 h 189"/>
              <a:gd name="T2" fmla="*/ 40 w 167"/>
              <a:gd name="T3" fmla="*/ 113 h 189"/>
              <a:gd name="T4" fmla="*/ 31 w 167"/>
              <a:gd name="T5" fmla="*/ 85 h 189"/>
              <a:gd name="T6" fmla="*/ 83 w 167"/>
              <a:gd name="T7" fmla="*/ 32 h 189"/>
              <a:gd name="T8" fmla="*/ 136 w 167"/>
              <a:gd name="T9" fmla="*/ 85 h 189"/>
              <a:gd name="T10" fmla="*/ 127 w 167"/>
              <a:gd name="T11" fmla="*/ 113 h 189"/>
              <a:gd name="T12" fmla="*/ 114 w 167"/>
              <a:gd name="T13" fmla="*/ 142 h 189"/>
              <a:gd name="T14" fmla="*/ 83 w 167"/>
              <a:gd name="T15" fmla="*/ 52 h 189"/>
              <a:gd name="T16" fmla="*/ 52 w 167"/>
              <a:gd name="T17" fmla="*/ 84 h 189"/>
              <a:gd name="T18" fmla="*/ 83 w 167"/>
              <a:gd name="T19" fmla="*/ 115 h 189"/>
              <a:gd name="T20" fmla="*/ 115 w 167"/>
              <a:gd name="T21" fmla="*/ 84 h 189"/>
              <a:gd name="T22" fmla="*/ 83 w 167"/>
              <a:gd name="T23" fmla="*/ 52 h 189"/>
              <a:gd name="T24" fmla="*/ 71 w 167"/>
              <a:gd name="T25" fmla="*/ 89 h 189"/>
              <a:gd name="T26" fmla="*/ 80 w 167"/>
              <a:gd name="T27" fmla="*/ 100 h 189"/>
              <a:gd name="T28" fmla="*/ 95 w 167"/>
              <a:gd name="T29" fmla="*/ 74 h 189"/>
              <a:gd name="T30" fmla="*/ 83 w 167"/>
              <a:gd name="T31" fmla="*/ 16 h 189"/>
              <a:gd name="T32" fmla="*/ 83 w 167"/>
              <a:gd name="T33" fmla="*/ 0 h 189"/>
              <a:gd name="T34" fmla="*/ 50 w 167"/>
              <a:gd name="T35" fmla="*/ 25 h 189"/>
              <a:gd name="T36" fmla="*/ 42 w 167"/>
              <a:gd name="T37" fmla="*/ 11 h 189"/>
              <a:gd name="T38" fmla="*/ 11 w 167"/>
              <a:gd name="T39" fmla="*/ 42 h 189"/>
              <a:gd name="T40" fmla="*/ 25 w 167"/>
              <a:gd name="T41" fmla="*/ 50 h 189"/>
              <a:gd name="T42" fmla="*/ 0 w 167"/>
              <a:gd name="T43" fmla="*/ 84 h 189"/>
              <a:gd name="T44" fmla="*/ 16 w 167"/>
              <a:gd name="T45" fmla="*/ 84 h 189"/>
              <a:gd name="T46" fmla="*/ 125 w 167"/>
              <a:gd name="T47" fmla="*/ 11 h 189"/>
              <a:gd name="T48" fmla="*/ 117 w 167"/>
              <a:gd name="T49" fmla="*/ 25 h 189"/>
              <a:gd name="T50" fmla="*/ 156 w 167"/>
              <a:gd name="T51" fmla="*/ 42 h 189"/>
              <a:gd name="T52" fmla="*/ 142 w 167"/>
              <a:gd name="T53" fmla="*/ 50 h 189"/>
              <a:gd name="T54" fmla="*/ 151 w 167"/>
              <a:gd name="T55" fmla="*/ 84 h 189"/>
              <a:gd name="T56" fmla="*/ 167 w 167"/>
              <a:gd name="T57" fmla="*/ 84 h 189"/>
              <a:gd name="T58" fmla="*/ 102 w 167"/>
              <a:gd name="T59" fmla="*/ 152 h 189"/>
              <a:gd name="T60" fmla="*/ 61 w 167"/>
              <a:gd name="T61" fmla="*/ 163 h 189"/>
              <a:gd name="T62" fmla="*/ 56 w 167"/>
              <a:gd name="T63" fmla="*/ 170 h 189"/>
              <a:gd name="T64" fmla="*/ 63 w 167"/>
              <a:gd name="T65" fmla="*/ 177 h 189"/>
              <a:gd name="T66" fmla="*/ 66 w 167"/>
              <a:gd name="T67" fmla="*/ 176 h 189"/>
              <a:gd name="T68" fmla="*/ 102 w 167"/>
              <a:gd name="T69" fmla="*/ 166 h 189"/>
              <a:gd name="T70" fmla="*/ 102 w 167"/>
              <a:gd name="T71" fmla="*/ 166 h 189"/>
              <a:gd name="T72" fmla="*/ 104 w 167"/>
              <a:gd name="T73" fmla="*/ 166 h 189"/>
              <a:gd name="T74" fmla="*/ 111 w 167"/>
              <a:gd name="T75" fmla="*/ 173 h 189"/>
              <a:gd name="T76" fmla="*/ 106 w 167"/>
              <a:gd name="T77" fmla="*/ 179 h 189"/>
              <a:gd name="T78" fmla="*/ 71 w 167"/>
              <a:gd name="T79"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7" h="189">
                <a:moveTo>
                  <a:pt x="53" y="147"/>
                </a:moveTo>
                <a:cubicBezTo>
                  <a:pt x="54" y="139"/>
                  <a:pt x="51" y="131"/>
                  <a:pt x="40" y="113"/>
                </a:cubicBezTo>
                <a:cubicBezTo>
                  <a:pt x="34" y="105"/>
                  <a:pt x="31" y="95"/>
                  <a:pt x="31" y="85"/>
                </a:cubicBezTo>
                <a:cubicBezTo>
                  <a:pt x="31" y="56"/>
                  <a:pt x="55" y="32"/>
                  <a:pt x="83" y="32"/>
                </a:cubicBezTo>
                <a:cubicBezTo>
                  <a:pt x="112" y="32"/>
                  <a:pt x="136" y="56"/>
                  <a:pt x="136" y="85"/>
                </a:cubicBezTo>
                <a:cubicBezTo>
                  <a:pt x="136" y="95"/>
                  <a:pt x="133" y="105"/>
                  <a:pt x="127" y="113"/>
                </a:cubicBezTo>
                <a:cubicBezTo>
                  <a:pt x="118" y="127"/>
                  <a:pt x="115" y="135"/>
                  <a:pt x="114" y="142"/>
                </a:cubicBezTo>
                <a:moveTo>
                  <a:pt x="83" y="52"/>
                </a:moveTo>
                <a:cubicBezTo>
                  <a:pt x="66" y="52"/>
                  <a:pt x="52" y="66"/>
                  <a:pt x="52" y="84"/>
                </a:cubicBezTo>
                <a:cubicBezTo>
                  <a:pt x="52" y="101"/>
                  <a:pt x="66" y="115"/>
                  <a:pt x="83" y="115"/>
                </a:cubicBezTo>
                <a:cubicBezTo>
                  <a:pt x="101" y="115"/>
                  <a:pt x="115" y="101"/>
                  <a:pt x="115" y="84"/>
                </a:cubicBezTo>
                <a:cubicBezTo>
                  <a:pt x="115" y="66"/>
                  <a:pt x="101" y="52"/>
                  <a:pt x="83" y="52"/>
                </a:cubicBezTo>
                <a:close/>
                <a:moveTo>
                  <a:pt x="71" y="89"/>
                </a:moveTo>
                <a:cubicBezTo>
                  <a:pt x="80" y="100"/>
                  <a:pt x="80" y="100"/>
                  <a:pt x="80" y="100"/>
                </a:cubicBezTo>
                <a:cubicBezTo>
                  <a:pt x="95" y="74"/>
                  <a:pt x="95" y="74"/>
                  <a:pt x="95" y="74"/>
                </a:cubicBezTo>
                <a:moveTo>
                  <a:pt x="83" y="16"/>
                </a:moveTo>
                <a:cubicBezTo>
                  <a:pt x="83" y="0"/>
                  <a:pt x="83" y="0"/>
                  <a:pt x="83" y="0"/>
                </a:cubicBezTo>
                <a:moveTo>
                  <a:pt x="50" y="25"/>
                </a:moveTo>
                <a:cubicBezTo>
                  <a:pt x="42" y="11"/>
                  <a:pt x="42" y="11"/>
                  <a:pt x="42" y="11"/>
                </a:cubicBezTo>
                <a:moveTo>
                  <a:pt x="11" y="42"/>
                </a:moveTo>
                <a:cubicBezTo>
                  <a:pt x="25" y="50"/>
                  <a:pt x="25" y="50"/>
                  <a:pt x="25" y="50"/>
                </a:cubicBezTo>
                <a:moveTo>
                  <a:pt x="0" y="84"/>
                </a:moveTo>
                <a:cubicBezTo>
                  <a:pt x="16" y="84"/>
                  <a:pt x="16" y="84"/>
                  <a:pt x="16" y="84"/>
                </a:cubicBezTo>
                <a:moveTo>
                  <a:pt x="125" y="11"/>
                </a:moveTo>
                <a:cubicBezTo>
                  <a:pt x="117" y="25"/>
                  <a:pt x="117" y="25"/>
                  <a:pt x="117" y="25"/>
                </a:cubicBezTo>
                <a:moveTo>
                  <a:pt x="156" y="42"/>
                </a:moveTo>
                <a:cubicBezTo>
                  <a:pt x="142" y="50"/>
                  <a:pt x="142" y="50"/>
                  <a:pt x="142" y="50"/>
                </a:cubicBezTo>
                <a:moveTo>
                  <a:pt x="151" y="84"/>
                </a:moveTo>
                <a:cubicBezTo>
                  <a:pt x="167" y="84"/>
                  <a:pt x="167" y="84"/>
                  <a:pt x="167" y="84"/>
                </a:cubicBezTo>
                <a:moveTo>
                  <a:pt x="102" y="152"/>
                </a:moveTo>
                <a:cubicBezTo>
                  <a:pt x="102" y="152"/>
                  <a:pt x="61" y="163"/>
                  <a:pt x="61" y="163"/>
                </a:cubicBezTo>
                <a:cubicBezTo>
                  <a:pt x="58" y="164"/>
                  <a:pt x="56" y="167"/>
                  <a:pt x="56" y="170"/>
                </a:cubicBezTo>
                <a:cubicBezTo>
                  <a:pt x="56" y="174"/>
                  <a:pt x="59" y="177"/>
                  <a:pt x="63" y="177"/>
                </a:cubicBezTo>
                <a:cubicBezTo>
                  <a:pt x="64" y="177"/>
                  <a:pt x="66" y="176"/>
                  <a:pt x="66" y="176"/>
                </a:cubicBezTo>
                <a:cubicBezTo>
                  <a:pt x="102" y="166"/>
                  <a:pt x="102" y="166"/>
                  <a:pt x="102" y="166"/>
                </a:cubicBezTo>
                <a:cubicBezTo>
                  <a:pt x="102" y="166"/>
                  <a:pt x="102" y="166"/>
                  <a:pt x="102" y="166"/>
                </a:cubicBezTo>
                <a:cubicBezTo>
                  <a:pt x="103" y="166"/>
                  <a:pt x="103" y="166"/>
                  <a:pt x="104" y="166"/>
                </a:cubicBezTo>
                <a:cubicBezTo>
                  <a:pt x="108" y="166"/>
                  <a:pt x="111" y="169"/>
                  <a:pt x="111" y="173"/>
                </a:cubicBezTo>
                <a:cubicBezTo>
                  <a:pt x="111" y="176"/>
                  <a:pt x="109" y="178"/>
                  <a:pt x="106" y="179"/>
                </a:cubicBezTo>
                <a:cubicBezTo>
                  <a:pt x="71" y="189"/>
                  <a:pt x="71" y="189"/>
                  <a:pt x="71" y="189"/>
                </a:cubicBezTo>
              </a:path>
            </a:pathLst>
          </a:custGeom>
          <a:noFill/>
          <a:ln w="23813" cap="rnd">
            <a:solidFill>
              <a:srgbClr val="41404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414042"/>
              </a:solidFill>
              <a:effectLst/>
              <a:uLnTx/>
              <a:uFillTx/>
              <a:cs typeface="+mn-ea"/>
              <a:sym typeface="+mn-lt"/>
            </a:endParaRPr>
          </a:p>
        </p:txBody>
      </p:sp>
      <p:sp>
        <p:nvSpPr>
          <p:cNvPr id="28" name="Freeform 22">
            <a:extLst>
              <a:ext uri="{FF2B5EF4-FFF2-40B4-BE49-F238E27FC236}">
                <a16:creationId xmlns:a16="http://schemas.microsoft.com/office/drawing/2014/main" id="{C0DC4F27-9822-7EBC-4106-9F683E2FF49D}"/>
              </a:ext>
            </a:extLst>
          </p:cNvPr>
          <p:cNvSpPr>
            <a:spLocks noEditPoints="1"/>
          </p:cNvSpPr>
          <p:nvPr/>
        </p:nvSpPr>
        <p:spPr bwMode="auto">
          <a:xfrm>
            <a:off x="9526588" y="4236714"/>
            <a:ext cx="738188" cy="769938"/>
          </a:xfrm>
          <a:custGeom>
            <a:avLst/>
            <a:gdLst>
              <a:gd name="T0" fmla="*/ 72 w 194"/>
              <a:gd name="T1" fmla="*/ 21 h 202"/>
              <a:gd name="T2" fmla="*/ 170 w 194"/>
              <a:gd name="T3" fmla="*/ 81 h 202"/>
              <a:gd name="T4" fmla="*/ 194 w 194"/>
              <a:gd name="T5" fmla="*/ 129 h 202"/>
              <a:gd name="T6" fmla="*/ 173 w 194"/>
              <a:gd name="T7" fmla="*/ 129 h 202"/>
              <a:gd name="T8" fmla="*/ 173 w 194"/>
              <a:gd name="T9" fmla="*/ 163 h 202"/>
              <a:gd name="T10" fmla="*/ 163 w 194"/>
              <a:gd name="T11" fmla="*/ 173 h 202"/>
              <a:gd name="T12" fmla="*/ 141 w 194"/>
              <a:gd name="T13" fmla="*/ 173 h 202"/>
              <a:gd name="T14" fmla="*/ 141 w 194"/>
              <a:gd name="T15" fmla="*/ 202 h 202"/>
              <a:gd name="T16" fmla="*/ 52 w 194"/>
              <a:gd name="T17" fmla="*/ 202 h 202"/>
              <a:gd name="T18" fmla="*/ 52 w 194"/>
              <a:gd name="T19" fmla="*/ 172 h 202"/>
              <a:gd name="T20" fmla="*/ 42 w 194"/>
              <a:gd name="T21" fmla="*/ 152 h 202"/>
              <a:gd name="T22" fmla="*/ 108 w 194"/>
              <a:gd name="T23" fmla="*/ 91 h 202"/>
              <a:gd name="T24" fmla="*/ 108 w 194"/>
              <a:gd name="T25" fmla="*/ 78 h 202"/>
              <a:gd name="T26" fmla="*/ 93 w 194"/>
              <a:gd name="T27" fmla="*/ 72 h 202"/>
              <a:gd name="T28" fmla="*/ 90 w 194"/>
              <a:gd name="T29" fmla="*/ 66 h 202"/>
              <a:gd name="T30" fmla="*/ 97 w 194"/>
              <a:gd name="T31" fmla="*/ 51 h 202"/>
              <a:gd name="T32" fmla="*/ 88 w 194"/>
              <a:gd name="T33" fmla="*/ 41 h 202"/>
              <a:gd name="T34" fmla="*/ 72 w 194"/>
              <a:gd name="T35" fmla="*/ 48 h 202"/>
              <a:gd name="T36" fmla="*/ 67 w 194"/>
              <a:gd name="T37" fmla="*/ 46 h 202"/>
              <a:gd name="T38" fmla="*/ 61 w 194"/>
              <a:gd name="T39" fmla="*/ 30 h 202"/>
              <a:gd name="T40" fmla="*/ 47 w 194"/>
              <a:gd name="T41" fmla="*/ 30 h 202"/>
              <a:gd name="T42" fmla="*/ 41 w 194"/>
              <a:gd name="T43" fmla="*/ 46 h 202"/>
              <a:gd name="T44" fmla="*/ 36 w 194"/>
              <a:gd name="T45" fmla="*/ 48 h 202"/>
              <a:gd name="T46" fmla="*/ 21 w 194"/>
              <a:gd name="T47" fmla="*/ 41 h 202"/>
              <a:gd name="T48" fmla="*/ 11 w 194"/>
              <a:gd name="T49" fmla="*/ 51 h 202"/>
              <a:gd name="T50" fmla="*/ 18 w 194"/>
              <a:gd name="T51" fmla="*/ 66 h 202"/>
              <a:gd name="T52" fmla="*/ 15 w 194"/>
              <a:gd name="T53" fmla="*/ 72 h 202"/>
              <a:gd name="T54" fmla="*/ 0 w 194"/>
              <a:gd name="T55" fmla="*/ 78 h 202"/>
              <a:gd name="T56" fmla="*/ 0 w 194"/>
              <a:gd name="T57" fmla="*/ 91 h 202"/>
              <a:gd name="T58" fmla="*/ 15 w 194"/>
              <a:gd name="T59" fmla="*/ 97 h 202"/>
              <a:gd name="T60" fmla="*/ 18 w 194"/>
              <a:gd name="T61" fmla="*/ 103 h 202"/>
              <a:gd name="T62" fmla="*/ 11 w 194"/>
              <a:gd name="T63" fmla="*/ 118 h 202"/>
              <a:gd name="T64" fmla="*/ 21 w 194"/>
              <a:gd name="T65" fmla="*/ 128 h 202"/>
              <a:gd name="T66" fmla="*/ 36 w 194"/>
              <a:gd name="T67" fmla="*/ 121 h 202"/>
              <a:gd name="T68" fmla="*/ 41 w 194"/>
              <a:gd name="T69" fmla="*/ 123 h 202"/>
              <a:gd name="T70" fmla="*/ 47 w 194"/>
              <a:gd name="T71" fmla="*/ 139 h 202"/>
              <a:gd name="T72" fmla="*/ 61 w 194"/>
              <a:gd name="T73" fmla="*/ 139 h 202"/>
              <a:gd name="T74" fmla="*/ 67 w 194"/>
              <a:gd name="T75" fmla="*/ 123 h 202"/>
              <a:gd name="T76" fmla="*/ 72 w 194"/>
              <a:gd name="T77" fmla="*/ 121 h 202"/>
              <a:gd name="T78" fmla="*/ 88 w 194"/>
              <a:gd name="T79" fmla="*/ 128 h 202"/>
              <a:gd name="T80" fmla="*/ 97 w 194"/>
              <a:gd name="T81" fmla="*/ 118 h 202"/>
              <a:gd name="T82" fmla="*/ 90 w 194"/>
              <a:gd name="T83" fmla="*/ 103 h 202"/>
              <a:gd name="T84" fmla="*/ 93 w 194"/>
              <a:gd name="T85" fmla="*/ 97 h 202"/>
              <a:gd name="T86" fmla="*/ 108 w 194"/>
              <a:gd name="T87" fmla="*/ 91 h 202"/>
              <a:gd name="T88" fmla="*/ 54 w 194"/>
              <a:gd name="T89" fmla="*/ 62 h 202"/>
              <a:gd name="T90" fmla="*/ 31 w 194"/>
              <a:gd name="T91" fmla="*/ 84 h 202"/>
              <a:gd name="T92" fmla="*/ 54 w 194"/>
              <a:gd name="T93" fmla="*/ 107 h 202"/>
              <a:gd name="T94" fmla="*/ 77 w 194"/>
              <a:gd name="T95" fmla="*/ 84 h 202"/>
              <a:gd name="T96" fmla="*/ 54 w 194"/>
              <a:gd name="T97" fmla="*/ 62 h 202"/>
              <a:gd name="T98" fmla="*/ 141 w 194"/>
              <a:gd name="T99" fmla="*/ 173 h 202"/>
              <a:gd name="T100" fmla="*/ 128 w 194"/>
              <a:gd name="T101" fmla="*/ 173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4" h="202">
                <a:moveTo>
                  <a:pt x="72" y="21"/>
                </a:moveTo>
                <a:cubicBezTo>
                  <a:pt x="180" y="0"/>
                  <a:pt x="170" y="81"/>
                  <a:pt x="170" y="81"/>
                </a:cubicBezTo>
                <a:cubicBezTo>
                  <a:pt x="194" y="129"/>
                  <a:pt x="194" y="129"/>
                  <a:pt x="194" y="129"/>
                </a:cubicBezTo>
                <a:cubicBezTo>
                  <a:pt x="173" y="129"/>
                  <a:pt x="173" y="129"/>
                  <a:pt x="173" y="129"/>
                </a:cubicBezTo>
                <a:cubicBezTo>
                  <a:pt x="173" y="163"/>
                  <a:pt x="173" y="163"/>
                  <a:pt x="173" y="163"/>
                </a:cubicBezTo>
                <a:cubicBezTo>
                  <a:pt x="173" y="169"/>
                  <a:pt x="169" y="173"/>
                  <a:pt x="163" y="173"/>
                </a:cubicBezTo>
                <a:cubicBezTo>
                  <a:pt x="141" y="173"/>
                  <a:pt x="141" y="173"/>
                  <a:pt x="141" y="173"/>
                </a:cubicBezTo>
                <a:cubicBezTo>
                  <a:pt x="141" y="202"/>
                  <a:pt x="141" y="202"/>
                  <a:pt x="141" y="202"/>
                </a:cubicBezTo>
                <a:moveTo>
                  <a:pt x="52" y="202"/>
                </a:moveTo>
                <a:cubicBezTo>
                  <a:pt x="52" y="172"/>
                  <a:pt x="52" y="172"/>
                  <a:pt x="52" y="172"/>
                </a:cubicBezTo>
                <a:cubicBezTo>
                  <a:pt x="42" y="152"/>
                  <a:pt x="42" y="152"/>
                  <a:pt x="42" y="152"/>
                </a:cubicBezTo>
                <a:moveTo>
                  <a:pt x="108" y="91"/>
                </a:moveTo>
                <a:cubicBezTo>
                  <a:pt x="108" y="78"/>
                  <a:pt x="108" y="78"/>
                  <a:pt x="108" y="78"/>
                </a:cubicBezTo>
                <a:cubicBezTo>
                  <a:pt x="93" y="72"/>
                  <a:pt x="93" y="72"/>
                  <a:pt x="93" y="72"/>
                </a:cubicBezTo>
                <a:cubicBezTo>
                  <a:pt x="92" y="70"/>
                  <a:pt x="91" y="68"/>
                  <a:pt x="90" y="66"/>
                </a:cubicBezTo>
                <a:cubicBezTo>
                  <a:pt x="97" y="51"/>
                  <a:pt x="97" y="51"/>
                  <a:pt x="97" y="51"/>
                </a:cubicBezTo>
                <a:cubicBezTo>
                  <a:pt x="88" y="41"/>
                  <a:pt x="88" y="41"/>
                  <a:pt x="88" y="41"/>
                </a:cubicBezTo>
                <a:cubicBezTo>
                  <a:pt x="72" y="48"/>
                  <a:pt x="72" y="48"/>
                  <a:pt x="72" y="48"/>
                </a:cubicBezTo>
                <a:cubicBezTo>
                  <a:pt x="71" y="47"/>
                  <a:pt x="69" y="46"/>
                  <a:pt x="67" y="46"/>
                </a:cubicBezTo>
                <a:cubicBezTo>
                  <a:pt x="61" y="30"/>
                  <a:pt x="61" y="30"/>
                  <a:pt x="61" y="30"/>
                </a:cubicBezTo>
                <a:cubicBezTo>
                  <a:pt x="47" y="30"/>
                  <a:pt x="47" y="30"/>
                  <a:pt x="47" y="30"/>
                </a:cubicBezTo>
                <a:cubicBezTo>
                  <a:pt x="41" y="46"/>
                  <a:pt x="41" y="46"/>
                  <a:pt x="41" y="46"/>
                </a:cubicBezTo>
                <a:cubicBezTo>
                  <a:pt x="39" y="46"/>
                  <a:pt x="37" y="47"/>
                  <a:pt x="36" y="48"/>
                </a:cubicBezTo>
                <a:cubicBezTo>
                  <a:pt x="21" y="41"/>
                  <a:pt x="21" y="41"/>
                  <a:pt x="21" y="41"/>
                </a:cubicBezTo>
                <a:cubicBezTo>
                  <a:pt x="11" y="51"/>
                  <a:pt x="11" y="51"/>
                  <a:pt x="11" y="51"/>
                </a:cubicBezTo>
                <a:cubicBezTo>
                  <a:pt x="18" y="66"/>
                  <a:pt x="18" y="66"/>
                  <a:pt x="18" y="66"/>
                </a:cubicBezTo>
                <a:cubicBezTo>
                  <a:pt x="17" y="68"/>
                  <a:pt x="16" y="70"/>
                  <a:pt x="15" y="72"/>
                </a:cubicBezTo>
                <a:cubicBezTo>
                  <a:pt x="0" y="78"/>
                  <a:pt x="0" y="78"/>
                  <a:pt x="0" y="78"/>
                </a:cubicBezTo>
                <a:cubicBezTo>
                  <a:pt x="0" y="91"/>
                  <a:pt x="0" y="91"/>
                  <a:pt x="0" y="91"/>
                </a:cubicBezTo>
                <a:cubicBezTo>
                  <a:pt x="15" y="97"/>
                  <a:pt x="15" y="97"/>
                  <a:pt x="15" y="97"/>
                </a:cubicBezTo>
                <a:cubicBezTo>
                  <a:pt x="16" y="99"/>
                  <a:pt x="17" y="101"/>
                  <a:pt x="18" y="103"/>
                </a:cubicBezTo>
                <a:cubicBezTo>
                  <a:pt x="11" y="118"/>
                  <a:pt x="11" y="118"/>
                  <a:pt x="11" y="118"/>
                </a:cubicBezTo>
                <a:cubicBezTo>
                  <a:pt x="21" y="128"/>
                  <a:pt x="21" y="128"/>
                  <a:pt x="21" y="128"/>
                </a:cubicBezTo>
                <a:cubicBezTo>
                  <a:pt x="36" y="121"/>
                  <a:pt x="36" y="121"/>
                  <a:pt x="36" y="121"/>
                </a:cubicBezTo>
                <a:cubicBezTo>
                  <a:pt x="37" y="122"/>
                  <a:pt x="39" y="123"/>
                  <a:pt x="41" y="123"/>
                </a:cubicBezTo>
                <a:cubicBezTo>
                  <a:pt x="47" y="139"/>
                  <a:pt x="47" y="139"/>
                  <a:pt x="47" y="139"/>
                </a:cubicBezTo>
                <a:cubicBezTo>
                  <a:pt x="61" y="139"/>
                  <a:pt x="61" y="139"/>
                  <a:pt x="61" y="139"/>
                </a:cubicBezTo>
                <a:cubicBezTo>
                  <a:pt x="67" y="123"/>
                  <a:pt x="67" y="123"/>
                  <a:pt x="67" y="123"/>
                </a:cubicBezTo>
                <a:cubicBezTo>
                  <a:pt x="69" y="123"/>
                  <a:pt x="71" y="122"/>
                  <a:pt x="72" y="121"/>
                </a:cubicBezTo>
                <a:cubicBezTo>
                  <a:pt x="88" y="128"/>
                  <a:pt x="88" y="128"/>
                  <a:pt x="88" y="128"/>
                </a:cubicBezTo>
                <a:cubicBezTo>
                  <a:pt x="97" y="118"/>
                  <a:pt x="97" y="118"/>
                  <a:pt x="97" y="118"/>
                </a:cubicBezTo>
                <a:cubicBezTo>
                  <a:pt x="90" y="103"/>
                  <a:pt x="90" y="103"/>
                  <a:pt x="90" y="103"/>
                </a:cubicBezTo>
                <a:cubicBezTo>
                  <a:pt x="91" y="101"/>
                  <a:pt x="92" y="99"/>
                  <a:pt x="93" y="97"/>
                </a:cubicBezTo>
                <a:lnTo>
                  <a:pt x="108" y="91"/>
                </a:lnTo>
                <a:close/>
                <a:moveTo>
                  <a:pt x="54" y="62"/>
                </a:moveTo>
                <a:cubicBezTo>
                  <a:pt x="41" y="62"/>
                  <a:pt x="31" y="72"/>
                  <a:pt x="31" y="84"/>
                </a:cubicBezTo>
                <a:cubicBezTo>
                  <a:pt x="31" y="97"/>
                  <a:pt x="41" y="107"/>
                  <a:pt x="54" y="107"/>
                </a:cubicBezTo>
                <a:cubicBezTo>
                  <a:pt x="67" y="107"/>
                  <a:pt x="77" y="97"/>
                  <a:pt x="77" y="84"/>
                </a:cubicBezTo>
                <a:cubicBezTo>
                  <a:pt x="77" y="72"/>
                  <a:pt x="67" y="62"/>
                  <a:pt x="54" y="62"/>
                </a:cubicBezTo>
                <a:close/>
                <a:moveTo>
                  <a:pt x="141" y="173"/>
                </a:moveTo>
                <a:cubicBezTo>
                  <a:pt x="128" y="173"/>
                  <a:pt x="128" y="173"/>
                  <a:pt x="128" y="173"/>
                </a:cubicBezTo>
              </a:path>
            </a:pathLst>
          </a:custGeom>
          <a:noFill/>
          <a:ln w="23813" cap="rnd">
            <a:solidFill>
              <a:srgbClr val="41404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414042"/>
              </a:solidFill>
              <a:effectLst/>
              <a:uLnTx/>
              <a:uFillTx/>
              <a:cs typeface="+mn-ea"/>
              <a:sym typeface="+mn-lt"/>
            </a:endParaRPr>
          </a:p>
        </p:txBody>
      </p:sp>
      <p:sp>
        <p:nvSpPr>
          <p:cNvPr id="29" name="Freeform 23">
            <a:extLst>
              <a:ext uri="{FF2B5EF4-FFF2-40B4-BE49-F238E27FC236}">
                <a16:creationId xmlns:a16="http://schemas.microsoft.com/office/drawing/2014/main" id="{DD47712C-6B94-5FF4-EEE1-572F2BF32CF4}"/>
              </a:ext>
            </a:extLst>
          </p:cNvPr>
          <p:cNvSpPr>
            <a:spLocks noEditPoints="1"/>
          </p:cNvSpPr>
          <p:nvPr/>
        </p:nvSpPr>
        <p:spPr bwMode="auto">
          <a:xfrm>
            <a:off x="9736138" y="1431601"/>
            <a:ext cx="514350" cy="606425"/>
          </a:xfrm>
          <a:custGeom>
            <a:avLst/>
            <a:gdLst>
              <a:gd name="T0" fmla="*/ 324 w 324"/>
              <a:gd name="T1" fmla="*/ 157 h 382"/>
              <a:gd name="T2" fmla="*/ 324 w 324"/>
              <a:gd name="T3" fmla="*/ 382 h 382"/>
              <a:gd name="T4" fmla="*/ 0 w 324"/>
              <a:gd name="T5" fmla="*/ 382 h 382"/>
              <a:gd name="T6" fmla="*/ 0 w 324"/>
              <a:gd name="T7" fmla="*/ 157 h 382"/>
              <a:gd name="T8" fmla="*/ 324 w 324"/>
              <a:gd name="T9" fmla="*/ 382 h 382"/>
              <a:gd name="T10" fmla="*/ 163 w 324"/>
              <a:gd name="T11" fmla="*/ 269 h 382"/>
              <a:gd name="T12" fmla="*/ 0 w 324"/>
              <a:gd name="T13" fmla="*/ 382 h 382"/>
              <a:gd name="T14" fmla="*/ 324 w 324"/>
              <a:gd name="T15" fmla="*/ 157 h 382"/>
              <a:gd name="T16" fmla="*/ 216 w 324"/>
              <a:gd name="T17" fmla="*/ 272 h 382"/>
              <a:gd name="T18" fmla="*/ 0 w 324"/>
              <a:gd name="T19" fmla="*/ 157 h 382"/>
              <a:gd name="T20" fmla="*/ 110 w 324"/>
              <a:gd name="T21" fmla="*/ 272 h 382"/>
              <a:gd name="T22" fmla="*/ 285 w 324"/>
              <a:gd name="T23" fmla="*/ 152 h 382"/>
              <a:gd name="T24" fmla="*/ 285 w 324"/>
              <a:gd name="T25" fmla="*/ 73 h 382"/>
              <a:gd name="T26" fmla="*/ 213 w 324"/>
              <a:gd name="T27" fmla="*/ 0 h 382"/>
              <a:gd name="T28" fmla="*/ 41 w 324"/>
              <a:gd name="T29" fmla="*/ 0 h 382"/>
              <a:gd name="T30" fmla="*/ 41 w 324"/>
              <a:gd name="T31" fmla="*/ 152 h 382"/>
              <a:gd name="T32" fmla="*/ 285 w 324"/>
              <a:gd name="T33" fmla="*/ 73 h 382"/>
              <a:gd name="T34" fmla="*/ 213 w 324"/>
              <a:gd name="T35" fmla="*/ 0 h 382"/>
              <a:gd name="T36" fmla="*/ 213 w 324"/>
              <a:gd name="T37" fmla="*/ 73 h 382"/>
              <a:gd name="T38" fmla="*/ 285 w 324"/>
              <a:gd name="T39" fmla="*/ 73 h 382"/>
              <a:gd name="T40" fmla="*/ 110 w 324"/>
              <a:gd name="T41" fmla="*/ 113 h 382"/>
              <a:gd name="T42" fmla="*/ 74 w 324"/>
              <a:gd name="T43" fmla="*/ 113 h 382"/>
              <a:gd name="T44" fmla="*/ 240 w 324"/>
              <a:gd name="T45" fmla="*/ 113 h 382"/>
              <a:gd name="T46" fmla="*/ 144 w 324"/>
              <a:gd name="T47" fmla="*/ 113 h 382"/>
              <a:gd name="T48" fmla="*/ 74 w 324"/>
              <a:gd name="T49" fmla="*/ 147 h 382"/>
              <a:gd name="T50" fmla="*/ 168 w 324"/>
              <a:gd name="T51" fmla="*/ 147 h 382"/>
              <a:gd name="T52" fmla="*/ 240 w 324"/>
              <a:gd name="T53" fmla="*/ 147 h 382"/>
              <a:gd name="T54" fmla="*/ 204 w 324"/>
              <a:gd name="T55" fmla="*/ 14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4" h="382">
                <a:moveTo>
                  <a:pt x="324" y="157"/>
                </a:moveTo>
                <a:lnTo>
                  <a:pt x="324" y="382"/>
                </a:lnTo>
                <a:lnTo>
                  <a:pt x="0" y="382"/>
                </a:lnTo>
                <a:lnTo>
                  <a:pt x="0" y="157"/>
                </a:lnTo>
                <a:moveTo>
                  <a:pt x="324" y="382"/>
                </a:moveTo>
                <a:lnTo>
                  <a:pt x="163" y="269"/>
                </a:lnTo>
                <a:lnTo>
                  <a:pt x="0" y="382"/>
                </a:lnTo>
                <a:moveTo>
                  <a:pt x="324" y="157"/>
                </a:moveTo>
                <a:lnTo>
                  <a:pt x="216" y="272"/>
                </a:lnTo>
                <a:moveTo>
                  <a:pt x="0" y="157"/>
                </a:moveTo>
                <a:lnTo>
                  <a:pt x="110" y="272"/>
                </a:lnTo>
                <a:moveTo>
                  <a:pt x="285" y="152"/>
                </a:moveTo>
                <a:lnTo>
                  <a:pt x="285" y="73"/>
                </a:lnTo>
                <a:moveTo>
                  <a:pt x="213" y="0"/>
                </a:moveTo>
                <a:lnTo>
                  <a:pt x="41" y="0"/>
                </a:lnTo>
                <a:lnTo>
                  <a:pt x="41" y="152"/>
                </a:lnTo>
                <a:moveTo>
                  <a:pt x="285" y="73"/>
                </a:moveTo>
                <a:lnTo>
                  <a:pt x="213" y="0"/>
                </a:lnTo>
                <a:lnTo>
                  <a:pt x="213" y="73"/>
                </a:lnTo>
                <a:lnTo>
                  <a:pt x="285" y="73"/>
                </a:lnTo>
                <a:moveTo>
                  <a:pt x="110" y="113"/>
                </a:moveTo>
                <a:lnTo>
                  <a:pt x="74" y="113"/>
                </a:lnTo>
                <a:moveTo>
                  <a:pt x="240" y="113"/>
                </a:moveTo>
                <a:lnTo>
                  <a:pt x="144" y="113"/>
                </a:lnTo>
                <a:moveTo>
                  <a:pt x="74" y="147"/>
                </a:moveTo>
                <a:lnTo>
                  <a:pt x="168" y="147"/>
                </a:lnTo>
                <a:moveTo>
                  <a:pt x="240" y="147"/>
                </a:moveTo>
                <a:lnTo>
                  <a:pt x="204" y="147"/>
                </a:lnTo>
              </a:path>
            </a:pathLst>
          </a:custGeom>
          <a:noFill/>
          <a:ln w="23813" cap="rnd">
            <a:solidFill>
              <a:srgbClr val="41404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414042"/>
              </a:solidFill>
              <a:effectLst/>
              <a:uLnTx/>
              <a:uFillTx/>
              <a:cs typeface="+mn-ea"/>
              <a:sym typeface="+mn-lt"/>
            </a:endParaRPr>
          </a:p>
        </p:txBody>
      </p:sp>
      <p:sp>
        <p:nvSpPr>
          <p:cNvPr id="30" name="Text Placeholder 33">
            <a:extLst>
              <a:ext uri="{FF2B5EF4-FFF2-40B4-BE49-F238E27FC236}">
                <a16:creationId xmlns:a16="http://schemas.microsoft.com/office/drawing/2014/main" id="{A1F2B8E2-EEFD-38D1-47CE-3B51315D156F}"/>
              </a:ext>
            </a:extLst>
          </p:cNvPr>
          <p:cNvSpPr txBox="1">
            <a:spLocks/>
          </p:cNvSpPr>
          <p:nvPr/>
        </p:nvSpPr>
        <p:spPr>
          <a:xfrm>
            <a:off x="1004250" y="2195188"/>
            <a:ext cx="2013237" cy="1030979"/>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altLang="zh-CN" sz="1600" b="0" i="0" u="none" strike="noStrike" kern="1200" cap="none" spc="0" normalizeH="0" baseline="0" noProof="0" dirty="0">
                <a:ln>
                  <a:noFill/>
                </a:ln>
                <a:solidFill>
                  <a:schemeClr val="bg1">
                    <a:lumMod val="50000"/>
                  </a:schemeClr>
                </a:solidFill>
                <a:effectLst/>
                <a:uLnTx/>
                <a:uFillTx/>
                <a:cs typeface="+mn-ea"/>
                <a:sym typeface="+mn-lt"/>
              </a:rPr>
              <a:t>Click here to add content, content to match the title. </a:t>
            </a:r>
            <a:endParaRPr kumimoji="0" lang="zh-CN" altLang="en-US" sz="1600" b="0" i="0" u="none" strike="noStrike" kern="1200" cap="none" spc="0" normalizeH="0" baseline="0" noProof="0" dirty="0">
              <a:ln>
                <a:noFill/>
              </a:ln>
              <a:solidFill>
                <a:schemeClr val="bg1">
                  <a:lumMod val="50000"/>
                </a:schemeClr>
              </a:solidFill>
              <a:effectLst/>
              <a:uLnTx/>
              <a:uFillTx/>
              <a:cs typeface="+mn-ea"/>
              <a:sym typeface="+mn-lt"/>
            </a:endParaRPr>
          </a:p>
        </p:txBody>
      </p:sp>
      <p:sp>
        <p:nvSpPr>
          <p:cNvPr id="31" name="Text Placeholder 33">
            <a:extLst>
              <a:ext uri="{FF2B5EF4-FFF2-40B4-BE49-F238E27FC236}">
                <a16:creationId xmlns:a16="http://schemas.microsoft.com/office/drawing/2014/main" id="{B2D3AA34-8A08-D46E-D62F-5717DE8DD40D}"/>
              </a:ext>
            </a:extLst>
          </p:cNvPr>
          <p:cNvSpPr txBox="1">
            <a:spLocks/>
          </p:cNvSpPr>
          <p:nvPr/>
        </p:nvSpPr>
        <p:spPr>
          <a:xfrm>
            <a:off x="1004250" y="5188457"/>
            <a:ext cx="2013237" cy="1030979"/>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altLang="zh-CN" sz="1600" b="0" i="0" u="none" strike="noStrike" kern="1200" cap="none" spc="0" normalizeH="0" baseline="0" noProof="0" dirty="0">
                <a:ln>
                  <a:noFill/>
                </a:ln>
                <a:solidFill>
                  <a:schemeClr val="bg1">
                    <a:lumMod val="50000"/>
                  </a:schemeClr>
                </a:solidFill>
                <a:effectLst/>
                <a:uLnTx/>
                <a:uFillTx/>
                <a:cs typeface="+mn-ea"/>
                <a:sym typeface="+mn-lt"/>
              </a:rPr>
              <a:t>Click here to add content, content to match the title. </a:t>
            </a:r>
            <a:endParaRPr kumimoji="0" lang="zh-CN" altLang="en-US" sz="1600" b="0" i="0" u="none" strike="noStrike" kern="1200" cap="none" spc="0" normalizeH="0" baseline="0" noProof="0" dirty="0">
              <a:ln>
                <a:noFill/>
              </a:ln>
              <a:solidFill>
                <a:schemeClr val="bg1">
                  <a:lumMod val="50000"/>
                </a:schemeClr>
              </a:solidFill>
              <a:effectLst/>
              <a:uLnTx/>
              <a:uFillTx/>
              <a:cs typeface="+mn-ea"/>
              <a:sym typeface="+mn-lt"/>
            </a:endParaRPr>
          </a:p>
        </p:txBody>
      </p:sp>
      <p:sp>
        <p:nvSpPr>
          <p:cNvPr id="32" name="Text Placeholder 33">
            <a:extLst>
              <a:ext uri="{FF2B5EF4-FFF2-40B4-BE49-F238E27FC236}">
                <a16:creationId xmlns:a16="http://schemas.microsoft.com/office/drawing/2014/main" id="{B04BD72F-3C97-169F-DE70-901EC17B4094}"/>
              </a:ext>
            </a:extLst>
          </p:cNvPr>
          <p:cNvSpPr txBox="1">
            <a:spLocks/>
          </p:cNvSpPr>
          <p:nvPr/>
        </p:nvSpPr>
        <p:spPr>
          <a:xfrm>
            <a:off x="9349703" y="2195188"/>
            <a:ext cx="2013237" cy="1030979"/>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altLang="zh-CN" sz="1600" b="0" i="0" u="none" strike="noStrike" kern="1200" cap="none" spc="0" normalizeH="0" baseline="0" noProof="0" dirty="0">
                <a:ln>
                  <a:noFill/>
                </a:ln>
                <a:solidFill>
                  <a:schemeClr val="bg1">
                    <a:lumMod val="50000"/>
                  </a:schemeClr>
                </a:solidFill>
                <a:effectLst/>
                <a:uLnTx/>
                <a:uFillTx/>
                <a:cs typeface="+mn-ea"/>
                <a:sym typeface="+mn-lt"/>
              </a:rPr>
              <a:t>Click here to add content, content to match the title. </a:t>
            </a:r>
            <a:endParaRPr kumimoji="0" lang="zh-CN" altLang="en-US" sz="1600" b="0" i="0" u="none" strike="noStrike" kern="1200" cap="none" spc="0" normalizeH="0" baseline="0" noProof="0" dirty="0">
              <a:ln>
                <a:noFill/>
              </a:ln>
              <a:solidFill>
                <a:schemeClr val="bg1">
                  <a:lumMod val="50000"/>
                </a:schemeClr>
              </a:solidFill>
              <a:effectLst/>
              <a:uLnTx/>
              <a:uFillTx/>
              <a:cs typeface="+mn-ea"/>
              <a:sym typeface="+mn-lt"/>
            </a:endParaRPr>
          </a:p>
        </p:txBody>
      </p:sp>
      <p:sp>
        <p:nvSpPr>
          <p:cNvPr id="33" name="Text Placeholder 33">
            <a:extLst>
              <a:ext uri="{FF2B5EF4-FFF2-40B4-BE49-F238E27FC236}">
                <a16:creationId xmlns:a16="http://schemas.microsoft.com/office/drawing/2014/main" id="{D24A717F-4DA3-2E7C-2E11-AE4B043DC23A}"/>
              </a:ext>
            </a:extLst>
          </p:cNvPr>
          <p:cNvSpPr txBox="1">
            <a:spLocks/>
          </p:cNvSpPr>
          <p:nvPr/>
        </p:nvSpPr>
        <p:spPr>
          <a:xfrm>
            <a:off x="9349703" y="5188457"/>
            <a:ext cx="2013237" cy="1030979"/>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altLang="zh-CN" sz="1600" b="0" i="0" u="none" strike="noStrike" kern="1200" cap="none" spc="0" normalizeH="0" baseline="0" noProof="0" dirty="0">
                <a:ln>
                  <a:noFill/>
                </a:ln>
                <a:solidFill>
                  <a:schemeClr val="bg1">
                    <a:lumMod val="50000"/>
                  </a:schemeClr>
                </a:solidFill>
                <a:effectLst/>
                <a:uLnTx/>
                <a:uFillTx/>
                <a:cs typeface="+mn-ea"/>
                <a:sym typeface="+mn-lt"/>
              </a:rPr>
              <a:t>Click here to add content, content to match the title. </a:t>
            </a:r>
            <a:endParaRPr kumimoji="0" lang="zh-CN" altLang="en-US" sz="1600" b="0" i="0" u="none" strike="noStrike" kern="1200" cap="none" spc="0" normalizeH="0" baseline="0" noProof="0" dirty="0">
              <a:ln>
                <a:noFill/>
              </a:ln>
              <a:solidFill>
                <a:schemeClr val="bg1">
                  <a:lumMod val="50000"/>
                </a:schemeClr>
              </a:solidFill>
              <a:effectLst/>
              <a:uLnTx/>
              <a:uFillTx/>
              <a:cs typeface="+mn-ea"/>
              <a:sym typeface="+mn-lt"/>
            </a:endParaRPr>
          </a:p>
        </p:txBody>
      </p:sp>
    </p:spTree>
    <p:extLst>
      <p:ext uri="{BB962C8B-B14F-4D97-AF65-F5344CB8AC3E}">
        <p14:creationId xmlns:p14="http://schemas.microsoft.com/office/powerpoint/2010/main" val="148408235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xmlns:a16="http://schemas.microsoft.com/office/drawing/2014/main" xmlns:a14="http://schemas.microsoft.com/office/drawing/2010/main">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8" fill="hold" nodeType="afterEffect" p14:presetBounceEnd="67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7000">
                                          <p:cBhvr additive="base">
                                            <p:cTn id="11" dur="1000" fill="hold"/>
                                            <p:tgtEl>
                                              <p:spTgt spid="10"/>
                                            </p:tgtEl>
                                            <p:attrNameLst>
                                              <p:attrName>ppt_x</p:attrName>
                                            </p:attrNameLst>
                                          </p:cBhvr>
                                          <p:tavLst>
                                            <p:tav tm="0">
                                              <p:val>
                                                <p:strVal val="0-#ppt_w/2"/>
                                              </p:val>
                                            </p:tav>
                                            <p:tav tm="100000">
                                              <p:val>
                                                <p:strVal val="#ppt_x"/>
                                              </p:val>
                                            </p:tav>
                                          </p:tavLst>
                                        </p:anim>
                                        <p:anim calcmode="lin" valueType="num" p14:bounceEnd="67000">
                                          <p:cBhvr additive="base">
                                            <p:cTn id="12" dur="1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67000">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14:bounceEnd="67000">
                                          <p:cBhvr additive="base">
                                            <p:cTn id="15" dur="1000" fill="hold"/>
                                            <p:tgtEl>
                                              <p:spTgt spid="6"/>
                                            </p:tgtEl>
                                            <p:attrNameLst>
                                              <p:attrName>ppt_x</p:attrName>
                                            </p:attrNameLst>
                                          </p:cBhvr>
                                          <p:tavLst>
                                            <p:tav tm="0">
                                              <p:val>
                                                <p:strVal val="1+#ppt_w/2"/>
                                              </p:val>
                                            </p:tav>
                                            <p:tav tm="100000">
                                              <p:val>
                                                <p:strVal val="#ppt_x"/>
                                              </p:val>
                                            </p:tav>
                                          </p:tavLst>
                                        </p:anim>
                                        <p:anim calcmode="lin" valueType="num" p14:bounceEnd="67000">
                                          <p:cBhvr additive="base">
                                            <p:cTn id="16" dur="1000" fill="hold"/>
                                            <p:tgtEl>
                                              <p:spTgt spid="6"/>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par>
                                    <p:cTn id="23" presetID="53" presetClass="entr" presetSubtype="16"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par>
                                    <p:cTn id="28" presetID="53" presetClass="entr" presetSubtype="16"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childTnLst>
                                    </p:cTn>
                                  </p:par>
                                  <p:par>
                                    <p:cTn id="33" presetID="53" presetClass="entr" presetSubtype="16"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ppt_w</p:attrName>
                                            </p:attrNameLst>
                                          </p:cBhvr>
                                          <p:tavLst>
                                            <p:tav tm="0">
                                              <p:val>
                                                <p:fltVal val="0"/>
                                              </p:val>
                                            </p:tav>
                                            <p:tav tm="100000">
                                              <p:val>
                                                <p:strVal val="#ppt_w"/>
                                              </p:val>
                                            </p:tav>
                                          </p:tavLst>
                                        </p:anim>
                                        <p:anim calcmode="lin" valueType="num">
                                          <p:cBhvr>
                                            <p:cTn id="42" dur="500" fill="hold"/>
                                            <p:tgtEl>
                                              <p:spTgt spid="26"/>
                                            </p:tgtEl>
                                            <p:attrNameLst>
                                              <p:attrName>ppt_h</p:attrName>
                                            </p:attrNameLst>
                                          </p:cBhvr>
                                          <p:tavLst>
                                            <p:tav tm="0">
                                              <p:val>
                                                <p:fltVal val="0"/>
                                              </p:val>
                                            </p:tav>
                                            <p:tav tm="100000">
                                              <p:val>
                                                <p:strVal val="#ppt_h"/>
                                              </p:val>
                                            </p:tav>
                                          </p:tavLst>
                                        </p:anim>
                                        <p:animEffect transition="in" filter="fade">
                                          <p:cBhvr>
                                            <p:cTn id="43" dur="500"/>
                                            <p:tgtEl>
                                              <p:spTgt spid="26"/>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p:cTn id="46" dur="500" fill="hold"/>
                                            <p:tgtEl>
                                              <p:spTgt spid="27"/>
                                            </p:tgtEl>
                                            <p:attrNameLst>
                                              <p:attrName>ppt_w</p:attrName>
                                            </p:attrNameLst>
                                          </p:cBhvr>
                                          <p:tavLst>
                                            <p:tav tm="0">
                                              <p:val>
                                                <p:fltVal val="0"/>
                                              </p:val>
                                            </p:tav>
                                            <p:tav tm="100000">
                                              <p:val>
                                                <p:strVal val="#ppt_w"/>
                                              </p:val>
                                            </p:tav>
                                          </p:tavLst>
                                        </p:anim>
                                        <p:anim calcmode="lin" valueType="num">
                                          <p:cBhvr>
                                            <p:cTn id="47" dur="500" fill="hold"/>
                                            <p:tgtEl>
                                              <p:spTgt spid="27"/>
                                            </p:tgtEl>
                                            <p:attrNameLst>
                                              <p:attrName>ppt_h</p:attrName>
                                            </p:attrNameLst>
                                          </p:cBhvr>
                                          <p:tavLst>
                                            <p:tav tm="0">
                                              <p:val>
                                                <p:fltVal val="0"/>
                                              </p:val>
                                            </p:tav>
                                            <p:tav tm="100000">
                                              <p:val>
                                                <p:strVal val="#ppt_h"/>
                                              </p:val>
                                            </p:tav>
                                          </p:tavLst>
                                        </p:anim>
                                        <p:animEffect transition="in" filter="fade">
                                          <p:cBhvr>
                                            <p:cTn id="48" dur="500"/>
                                            <p:tgtEl>
                                              <p:spTgt spid="27"/>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2500"/>
                                </p:stCondLst>
                                <p:childTnLst>
                                  <p:par>
                                    <p:cTn id="60" presetID="2" presetClass="entr" presetSubtype="1" fill="hold" grpId="0" nodeType="afterEffect" p14:presetBounceEnd="67000">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14:bounceEnd="67000">
                                          <p:cBhvr additive="base">
                                            <p:cTn id="62" dur="1000" fill="hold"/>
                                            <p:tgtEl>
                                              <p:spTgt spid="30"/>
                                            </p:tgtEl>
                                            <p:attrNameLst>
                                              <p:attrName>ppt_x</p:attrName>
                                            </p:attrNameLst>
                                          </p:cBhvr>
                                          <p:tavLst>
                                            <p:tav tm="0">
                                              <p:val>
                                                <p:strVal val="#ppt_x"/>
                                              </p:val>
                                            </p:tav>
                                            <p:tav tm="100000">
                                              <p:val>
                                                <p:strVal val="#ppt_x"/>
                                              </p:val>
                                            </p:tav>
                                          </p:tavLst>
                                        </p:anim>
                                        <p:anim calcmode="lin" valueType="num" p14:bounceEnd="67000">
                                          <p:cBhvr additive="base">
                                            <p:cTn id="63" dur="1000" fill="hold"/>
                                            <p:tgtEl>
                                              <p:spTgt spid="3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14:presetBounceEnd="67000">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14:bounceEnd="67000">
                                          <p:cBhvr additive="base">
                                            <p:cTn id="66" dur="1000" fill="hold"/>
                                            <p:tgtEl>
                                              <p:spTgt spid="31"/>
                                            </p:tgtEl>
                                            <p:attrNameLst>
                                              <p:attrName>ppt_x</p:attrName>
                                            </p:attrNameLst>
                                          </p:cBhvr>
                                          <p:tavLst>
                                            <p:tav tm="0">
                                              <p:val>
                                                <p:strVal val="#ppt_x"/>
                                              </p:val>
                                            </p:tav>
                                            <p:tav tm="100000">
                                              <p:val>
                                                <p:strVal val="#ppt_x"/>
                                              </p:val>
                                            </p:tav>
                                          </p:tavLst>
                                        </p:anim>
                                        <p:anim calcmode="lin" valueType="num" p14:bounceEnd="67000">
                                          <p:cBhvr additive="base">
                                            <p:cTn id="67" dur="1000" fill="hold"/>
                                            <p:tgtEl>
                                              <p:spTgt spid="31"/>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14:presetBounceEnd="67000">
                                      <p:stCondLst>
                                        <p:cond delay="0"/>
                                      </p:stCondLst>
                                      <p:childTnLst>
                                        <p:set>
                                          <p:cBhvr>
                                            <p:cTn id="69" dur="1" fill="hold">
                                              <p:stCondLst>
                                                <p:cond delay="0"/>
                                              </p:stCondLst>
                                            </p:cTn>
                                            <p:tgtEl>
                                              <p:spTgt spid="33"/>
                                            </p:tgtEl>
                                            <p:attrNameLst>
                                              <p:attrName>style.visibility</p:attrName>
                                            </p:attrNameLst>
                                          </p:cBhvr>
                                          <p:to>
                                            <p:strVal val="visible"/>
                                          </p:to>
                                        </p:set>
                                        <p:anim calcmode="lin" valueType="num" p14:bounceEnd="67000">
                                          <p:cBhvr additive="base">
                                            <p:cTn id="70" dur="1000" fill="hold"/>
                                            <p:tgtEl>
                                              <p:spTgt spid="33"/>
                                            </p:tgtEl>
                                            <p:attrNameLst>
                                              <p:attrName>ppt_x</p:attrName>
                                            </p:attrNameLst>
                                          </p:cBhvr>
                                          <p:tavLst>
                                            <p:tav tm="0">
                                              <p:val>
                                                <p:strVal val="#ppt_x"/>
                                              </p:val>
                                            </p:tav>
                                            <p:tav tm="100000">
                                              <p:val>
                                                <p:strVal val="#ppt_x"/>
                                              </p:val>
                                            </p:tav>
                                          </p:tavLst>
                                        </p:anim>
                                        <p:anim calcmode="lin" valueType="num" p14:bounceEnd="67000">
                                          <p:cBhvr additive="base">
                                            <p:cTn id="71" dur="1000" fill="hold"/>
                                            <p:tgtEl>
                                              <p:spTgt spid="33"/>
                                            </p:tgtEl>
                                            <p:attrNameLst>
                                              <p:attrName>ppt_y</p:attrName>
                                            </p:attrNameLst>
                                          </p:cBhvr>
                                          <p:tavLst>
                                            <p:tav tm="0">
                                              <p:val>
                                                <p:strVal val="1+#ppt_h/2"/>
                                              </p:val>
                                            </p:tav>
                                            <p:tav tm="100000">
                                              <p:val>
                                                <p:strVal val="#ppt_y"/>
                                              </p:val>
                                            </p:tav>
                                          </p:tavLst>
                                        </p:anim>
                                      </p:childTnLst>
                                    </p:cTn>
                                  </p:par>
                                  <p:par>
                                    <p:cTn id="72" presetID="2" presetClass="entr" presetSubtype="1" fill="hold" grpId="0" nodeType="withEffect" p14:presetBounceEnd="67000">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14:bounceEnd="67000">
                                          <p:cBhvr additive="base">
                                            <p:cTn id="74" dur="1000" fill="hold"/>
                                            <p:tgtEl>
                                              <p:spTgt spid="32"/>
                                            </p:tgtEl>
                                            <p:attrNameLst>
                                              <p:attrName>ppt_x</p:attrName>
                                            </p:attrNameLst>
                                          </p:cBhvr>
                                          <p:tavLst>
                                            <p:tav tm="0">
                                              <p:val>
                                                <p:strVal val="#ppt_x"/>
                                              </p:val>
                                            </p:tav>
                                            <p:tav tm="100000">
                                              <p:val>
                                                <p:strVal val="#ppt_x"/>
                                              </p:val>
                                            </p:tav>
                                          </p:tavLst>
                                        </p:anim>
                                        <p:anim calcmode="lin" valueType="num" p14:bounceEnd="67000">
                                          <p:cBhvr additive="base">
                                            <p:cTn id="75" dur="1000" fill="hold"/>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p:bldP spid="31" grpId="0"/>
          <p:bldP spid="32" grpId="0"/>
          <p:bldP spid="3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0-#ppt_w/2"/>
                                              </p:val>
                                            </p:tav>
                                            <p:tav tm="100000">
                                              <p:val>
                                                <p:strVal val="#ppt_x"/>
                                              </p:val>
                                            </p:tav>
                                          </p:tavLst>
                                        </p:anim>
                                        <p:anim calcmode="lin" valueType="num">
                                          <p:cBhvr additive="base">
                                            <p:cTn id="12" dur="1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1+#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par>
                                    <p:cTn id="23" presetID="53" presetClass="entr" presetSubtype="16"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par>
                                    <p:cTn id="28" presetID="53" presetClass="entr" presetSubtype="16"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childTnLst>
                                    </p:cTn>
                                  </p:par>
                                  <p:par>
                                    <p:cTn id="33" presetID="53" presetClass="entr" presetSubtype="16"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ppt_w</p:attrName>
                                            </p:attrNameLst>
                                          </p:cBhvr>
                                          <p:tavLst>
                                            <p:tav tm="0">
                                              <p:val>
                                                <p:fltVal val="0"/>
                                              </p:val>
                                            </p:tav>
                                            <p:tav tm="100000">
                                              <p:val>
                                                <p:strVal val="#ppt_w"/>
                                              </p:val>
                                            </p:tav>
                                          </p:tavLst>
                                        </p:anim>
                                        <p:anim calcmode="lin" valueType="num">
                                          <p:cBhvr>
                                            <p:cTn id="42" dur="500" fill="hold"/>
                                            <p:tgtEl>
                                              <p:spTgt spid="26"/>
                                            </p:tgtEl>
                                            <p:attrNameLst>
                                              <p:attrName>ppt_h</p:attrName>
                                            </p:attrNameLst>
                                          </p:cBhvr>
                                          <p:tavLst>
                                            <p:tav tm="0">
                                              <p:val>
                                                <p:fltVal val="0"/>
                                              </p:val>
                                            </p:tav>
                                            <p:tav tm="100000">
                                              <p:val>
                                                <p:strVal val="#ppt_h"/>
                                              </p:val>
                                            </p:tav>
                                          </p:tavLst>
                                        </p:anim>
                                        <p:animEffect transition="in" filter="fade">
                                          <p:cBhvr>
                                            <p:cTn id="43" dur="500"/>
                                            <p:tgtEl>
                                              <p:spTgt spid="26"/>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p:cTn id="46" dur="500" fill="hold"/>
                                            <p:tgtEl>
                                              <p:spTgt spid="27"/>
                                            </p:tgtEl>
                                            <p:attrNameLst>
                                              <p:attrName>ppt_w</p:attrName>
                                            </p:attrNameLst>
                                          </p:cBhvr>
                                          <p:tavLst>
                                            <p:tav tm="0">
                                              <p:val>
                                                <p:fltVal val="0"/>
                                              </p:val>
                                            </p:tav>
                                            <p:tav tm="100000">
                                              <p:val>
                                                <p:strVal val="#ppt_w"/>
                                              </p:val>
                                            </p:tav>
                                          </p:tavLst>
                                        </p:anim>
                                        <p:anim calcmode="lin" valueType="num">
                                          <p:cBhvr>
                                            <p:cTn id="47" dur="500" fill="hold"/>
                                            <p:tgtEl>
                                              <p:spTgt spid="27"/>
                                            </p:tgtEl>
                                            <p:attrNameLst>
                                              <p:attrName>ppt_h</p:attrName>
                                            </p:attrNameLst>
                                          </p:cBhvr>
                                          <p:tavLst>
                                            <p:tav tm="0">
                                              <p:val>
                                                <p:fltVal val="0"/>
                                              </p:val>
                                            </p:tav>
                                            <p:tav tm="100000">
                                              <p:val>
                                                <p:strVal val="#ppt_h"/>
                                              </p:val>
                                            </p:tav>
                                          </p:tavLst>
                                        </p:anim>
                                        <p:animEffect transition="in" filter="fade">
                                          <p:cBhvr>
                                            <p:cTn id="48" dur="500"/>
                                            <p:tgtEl>
                                              <p:spTgt spid="27"/>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2500"/>
                                </p:stCondLst>
                                <p:childTnLst>
                                  <p:par>
                                    <p:cTn id="60" presetID="2" presetClass="entr" presetSubtype="1" fill="hold" grpId="0" nodeType="after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1000" fill="hold"/>
                                            <p:tgtEl>
                                              <p:spTgt spid="30"/>
                                            </p:tgtEl>
                                            <p:attrNameLst>
                                              <p:attrName>ppt_x</p:attrName>
                                            </p:attrNameLst>
                                          </p:cBhvr>
                                          <p:tavLst>
                                            <p:tav tm="0">
                                              <p:val>
                                                <p:strVal val="#ppt_x"/>
                                              </p:val>
                                            </p:tav>
                                            <p:tav tm="100000">
                                              <p:val>
                                                <p:strVal val="#ppt_x"/>
                                              </p:val>
                                            </p:tav>
                                          </p:tavLst>
                                        </p:anim>
                                        <p:anim calcmode="lin" valueType="num">
                                          <p:cBhvr additive="base">
                                            <p:cTn id="63" dur="1000" fill="hold"/>
                                            <p:tgtEl>
                                              <p:spTgt spid="3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additive="base">
                                            <p:cTn id="66" dur="1000" fill="hold"/>
                                            <p:tgtEl>
                                              <p:spTgt spid="31"/>
                                            </p:tgtEl>
                                            <p:attrNameLst>
                                              <p:attrName>ppt_x</p:attrName>
                                            </p:attrNameLst>
                                          </p:cBhvr>
                                          <p:tavLst>
                                            <p:tav tm="0">
                                              <p:val>
                                                <p:strVal val="#ppt_x"/>
                                              </p:val>
                                            </p:tav>
                                            <p:tav tm="100000">
                                              <p:val>
                                                <p:strVal val="#ppt_x"/>
                                              </p:val>
                                            </p:tav>
                                          </p:tavLst>
                                        </p:anim>
                                        <p:anim calcmode="lin" valueType="num">
                                          <p:cBhvr additive="base">
                                            <p:cTn id="67" dur="1000" fill="hold"/>
                                            <p:tgtEl>
                                              <p:spTgt spid="31"/>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3"/>
                                            </p:tgtEl>
                                            <p:attrNameLst>
                                              <p:attrName>style.visibility</p:attrName>
                                            </p:attrNameLst>
                                          </p:cBhvr>
                                          <p:to>
                                            <p:strVal val="visible"/>
                                          </p:to>
                                        </p:set>
                                        <p:anim calcmode="lin" valueType="num">
                                          <p:cBhvr additive="base">
                                            <p:cTn id="70" dur="1000" fill="hold"/>
                                            <p:tgtEl>
                                              <p:spTgt spid="33"/>
                                            </p:tgtEl>
                                            <p:attrNameLst>
                                              <p:attrName>ppt_x</p:attrName>
                                            </p:attrNameLst>
                                          </p:cBhvr>
                                          <p:tavLst>
                                            <p:tav tm="0">
                                              <p:val>
                                                <p:strVal val="#ppt_x"/>
                                              </p:val>
                                            </p:tav>
                                            <p:tav tm="100000">
                                              <p:val>
                                                <p:strVal val="#ppt_x"/>
                                              </p:val>
                                            </p:tav>
                                          </p:tavLst>
                                        </p:anim>
                                        <p:anim calcmode="lin" valueType="num">
                                          <p:cBhvr additive="base">
                                            <p:cTn id="71" dur="1000" fill="hold"/>
                                            <p:tgtEl>
                                              <p:spTgt spid="33"/>
                                            </p:tgtEl>
                                            <p:attrNameLst>
                                              <p:attrName>ppt_y</p:attrName>
                                            </p:attrNameLst>
                                          </p:cBhvr>
                                          <p:tavLst>
                                            <p:tav tm="0">
                                              <p:val>
                                                <p:strVal val="1+#ppt_h/2"/>
                                              </p:val>
                                            </p:tav>
                                            <p:tav tm="100000">
                                              <p:val>
                                                <p:strVal val="#ppt_y"/>
                                              </p:val>
                                            </p:tav>
                                          </p:tavLst>
                                        </p:anim>
                                      </p:childTnLst>
                                    </p:cTn>
                                  </p:par>
                                  <p:par>
                                    <p:cTn id="72" presetID="2" presetClass="entr" presetSubtype="1"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1000" fill="hold"/>
                                            <p:tgtEl>
                                              <p:spTgt spid="32"/>
                                            </p:tgtEl>
                                            <p:attrNameLst>
                                              <p:attrName>ppt_x</p:attrName>
                                            </p:attrNameLst>
                                          </p:cBhvr>
                                          <p:tavLst>
                                            <p:tav tm="0">
                                              <p:val>
                                                <p:strVal val="#ppt_x"/>
                                              </p:val>
                                            </p:tav>
                                            <p:tav tm="100000">
                                              <p:val>
                                                <p:strVal val="#ppt_x"/>
                                              </p:val>
                                            </p:tav>
                                          </p:tavLst>
                                        </p:anim>
                                        <p:anim calcmode="lin" valueType="num">
                                          <p:cBhvr additive="base">
                                            <p:cTn id="75" dur="1000" fill="hold"/>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p:bldP spid="31" grpId="0"/>
          <p:bldP spid="32" grpId="0"/>
          <p:bldP spid="33"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E49FCFC8-4D2C-FBDD-5919-04990A0851B3}"/>
              </a:ext>
            </a:extLst>
          </p:cNvPr>
          <p:cNvGrpSpPr/>
          <p:nvPr/>
        </p:nvGrpSpPr>
        <p:grpSpPr>
          <a:xfrm rot="5400000" flipH="1" flipV="1">
            <a:off x="6601606" y="593107"/>
            <a:ext cx="6674708" cy="7796752"/>
            <a:chOff x="-904028" y="1803732"/>
            <a:chExt cx="5286037" cy="6527260"/>
          </a:xfrm>
        </p:grpSpPr>
        <p:pic>
          <p:nvPicPr>
            <p:cNvPr id="10" name="图片 9" descr="e7d195523061f1c0deeec63e560781cfd59afb0ea006f2a87ABB68BF51EA6619813959095094C18C62A12F549504892A4AAA8C1554C6663626E05CA27F281A14E6983772AFC3FB97135759321DEA3D705820548C6D5B558CA8F362B18D312C152407D21FB34EF0A1D1B21F91EF7E1DCDE529C869E8F5A9E23DB214A825789D83372F841262D649B4">
              <a:extLst>
                <a:ext uri="{FF2B5EF4-FFF2-40B4-BE49-F238E27FC236}">
                  <a16:creationId xmlns:a16="http://schemas.microsoft.com/office/drawing/2014/main" id="{6F6944CC-F6B0-85BE-A84A-772F7DABCBBA}"/>
                </a:ext>
              </a:extLst>
            </p:cNvPr>
            <p:cNvPicPr>
              <a:picLocks noChangeAspect="1"/>
            </p:cNvPicPr>
            <p:nvPr/>
          </p:nvPicPr>
          <p:blipFill rotWithShape="1">
            <a:blip r:embed="rId2">
              <a:biLevel thresh="75000"/>
              <a:extLst>
                <a:ext uri="{BEBA8EAE-BF5A-486C-A8C5-ECC9F3942E4B}">
                  <a14:imgProps xmlns:a14="http://schemas.microsoft.com/office/drawing/2010/main">
                    <a14:imgLayer r:embed="rId3">
                      <a14:imgEffect>
                        <a14:saturation sat="66000"/>
                      </a14:imgEffect>
                    </a14:imgLayer>
                  </a14:imgProps>
                </a:ext>
              </a:extLst>
            </a:blip>
            <a:srcRect t="76775"/>
            <a:stretch/>
          </p:blipFill>
          <p:spPr>
            <a:xfrm rot="13482563" flipH="1">
              <a:off x="-545055" y="2638956"/>
              <a:ext cx="4033552" cy="675328"/>
            </a:xfrm>
            <a:prstGeom prst="rect">
              <a:avLst/>
            </a:prstGeom>
            <a:noFill/>
            <a:ln>
              <a:noFill/>
            </a:ln>
            <a:effectLst>
              <a:outerShdw blurRad="50800" dist="38100" dir="8100000" algn="tr" rotWithShape="0">
                <a:prstClr val="black">
                  <a:alpha val="40000"/>
                </a:prstClr>
              </a:outerShdw>
            </a:effectLst>
          </p:spPr>
        </p:pic>
        <p:sp>
          <p:nvSpPr>
            <p:cNvPr id="8" name="直角三角形 7">
              <a:extLst>
                <a:ext uri="{FF2B5EF4-FFF2-40B4-BE49-F238E27FC236}">
                  <a16:creationId xmlns:a16="http://schemas.microsoft.com/office/drawing/2014/main" id="{DC11F142-74C2-DE16-75EB-183E2868A73C}"/>
                </a:ext>
              </a:extLst>
            </p:cNvPr>
            <p:cNvSpPr/>
            <p:nvPr/>
          </p:nvSpPr>
          <p:spPr>
            <a:xfrm rot="13504804">
              <a:off x="-939757" y="2138189"/>
              <a:ext cx="1609168" cy="1537710"/>
            </a:xfrm>
            <a:prstGeom prst="rtTriangle">
              <a:avLst/>
            </a:prstGeom>
            <a:solidFill>
              <a:srgbClr val="1A2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1" name="直角三角形 10">
              <a:extLst>
                <a:ext uri="{FF2B5EF4-FFF2-40B4-BE49-F238E27FC236}">
                  <a16:creationId xmlns:a16="http://schemas.microsoft.com/office/drawing/2014/main" id="{AA0A82BD-E8C6-1E5F-7625-1A4B119B6F77}"/>
                </a:ext>
              </a:extLst>
            </p:cNvPr>
            <p:cNvSpPr/>
            <p:nvPr/>
          </p:nvSpPr>
          <p:spPr>
            <a:xfrm rot="8007907">
              <a:off x="1623498" y="5572481"/>
              <a:ext cx="2758511" cy="2758511"/>
            </a:xfrm>
            <a:prstGeom prst="rtTriangle">
              <a:avLst/>
            </a:prstGeom>
            <a:solidFill>
              <a:srgbClr val="1A2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12" name="图片 11" descr="e7d195523061f1c0deeec63e560781cfd59afb0ea006f2a87ABB68BF51EA6619813959095094C18C62A12F549504892A4AAA8C1554C6663626E05CA27F281A14E6983772AFC3FB97135759321DEA3D705820548C6D5B558CA8F362B18D312C152407D21FB34EF0A1D1B21F91EF7E1DCDE529C869E8F5A9E23DB214A825789D83372F841262D649B4">
              <a:extLst>
                <a:ext uri="{FF2B5EF4-FFF2-40B4-BE49-F238E27FC236}">
                  <a16:creationId xmlns:a16="http://schemas.microsoft.com/office/drawing/2014/main" id="{8B517D2B-5361-0827-6F63-07AA4A82433F}"/>
                </a:ext>
              </a:extLst>
            </p:cNvPr>
            <p:cNvPicPr>
              <a:picLocks noChangeAspect="1"/>
            </p:cNvPicPr>
            <p:nvPr/>
          </p:nvPicPr>
          <p:blipFill rotWithShape="1">
            <a:blip r:embed="rId2">
              <a:biLevel thresh="75000"/>
              <a:extLst>
                <a:ext uri="{BEBA8EAE-BF5A-486C-A8C5-ECC9F3942E4B}">
                  <a14:imgProps xmlns:a14="http://schemas.microsoft.com/office/drawing/2010/main">
                    <a14:imgLayer r:embed="rId3">
                      <a14:imgEffect>
                        <a14:saturation sat="66000"/>
                      </a14:imgEffect>
                    </a14:imgLayer>
                  </a14:imgProps>
                </a:ext>
              </a:extLst>
            </a:blip>
            <a:srcRect t="76775"/>
            <a:stretch/>
          </p:blipFill>
          <p:spPr>
            <a:xfrm rot="18807531" flipH="1">
              <a:off x="116785" y="4664470"/>
              <a:ext cx="6396804" cy="675328"/>
            </a:xfrm>
            <a:prstGeom prst="rect">
              <a:avLst/>
            </a:prstGeom>
            <a:noFill/>
            <a:ln>
              <a:noFill/>
            </a:ln>
            <a:effectLst>
              <a:outerShdw blurRad="50800" dist="38100" dir="8100000" algn="tr" rotWithShape="0">
                <a:prstClr val="black">
                  <a:alpha val="40000"/>
                </a:prstClr>
              </a:outerShdw>
            </a:effectLst>
          </p:spPr>
        </p:pic>
      </p:grpSp>
      <p:sp>
        <p:nvSpPr>
          <p:cNvPr id="3" name="文本框 2">
            <a:extLst>
              <a:ext uri="{FF2B5EF4-FFF2-40B4-BE49-F238E27FC236}">
                <a16:creationId xmlns:a16="http://schemas.microsoft.com/office/drawing/2014/main" id="{C6E801D8-3AE7-B5ED-ACEC-6166DE92CEF0}"/>
              </a:ext>
            </a:extLst>
          </p:cNvPr>
          <p:cNvSpPr txBox="1"/>
          <p:nvPr/>
        </p:nvSpPr>
        <p:spPr>
          <a:xfrm>
            <a:off x="2102098" y="2601225"/>
            <a:ext cx="4254626" cy="1015663"/>
          </a:xfrm>
          <a:prstGeom prst="rect">
            <a:avLst/>
          </a:prstGeom>
          <a:noFill/>
        </p:spPr>
        <p:txBody>
          <a:bodyPr wrap="none" rtlCol="0">
            <a:spAutoFit/>
          </a:bodyPr>
          <a:lstStyle/>
          <a:p>
            <a:pPr algn="ctr"/>
            <a:r>
              <a:rPr lang="en-US" altLang="zh-CN" sz="6000" dirty="0">
                <a:gradFill>
                  <a:gsLst>
                    <a:gs pos="24000">
                      <a:srgbClr val="BF9645"/>
                    </a:gs>
                    <a:gs pos="50000">
                      <a:srgbClr val="F2DD9C"/>
                    </a:gs>
                    <a:gs pos="87000">
                      <a:srgbClr val="E5BA7C"/>
                    </a:gs>
                  </a:gsLst>
                  <a:lin ang="13500000" scaled="1"/>
                </a:gradFill>
                <a:cs typeface="+mn-ea"/>
                <a:sym typeface="+mn-lt"/>
              </a:rPr>
              <a:t>Add title text</a:t>
            </a:r>
            <a:endParaRPr lang="zh-CN" altLang="en-US" sz="6000" dirty="0">
              <a:gradFill>
                <a:gsLst>
                  <a:gs pos="24000">
                    <a:srgbClr val="BF9645"/>
                  </a:gs>
                  <a:gs pos="50000">
                    <a:srgbClr val="F2DD9C"/>
                  </a:gs>
                  <a:gs pos="87000">
                    <a:srgbClr val="E5BA7C"/>
                  </a:gs>
                </a:gsLst>
                <a:lin ang="13500000" scaled="1"/>
              </a:gradFill>
              <a:cs typeface="+mn-ea"/>
              <a:sym typeface="+mn-lt"/>
            </a:endParaRPr>
          </a:p>
        </p:txBody>
      </p:sp>
      <p:sp>
        <p:nvSpPr>
          <p:cNvPr id="6" name="矩形 5">
            <a:extLst>
              <a:ext uri="{FF2B5EF4-FFF2-40B4-BE49-F238E27FC236}">
                <a16:creationId xmlns:a16="http://schemas.microsoft.com/office/drawing/2014/main" id="{3EDA8AEF-FFFB-680D-5C39-41AB29F86225}"/>
              </a:ext>
            </a:extLst>
          </p:cNvPr>
          <p:cNvSpPr/>
          <p:nvPr/>
        </p:nvSpPr>
        <p:spPr>
          <a:xfrm>
            <a:off x="3537556" y="1193364"/>
            <a:ext cx="1383712" cy="1446550"/>
          </a:xfrm>
          <a:prstGeom prst="rect">
            <a:avLst/>
          </a:prstGeom>
        </p:spPr>
        <p:txBody>
          <a:bodyPr wrap="none">
            <a:spAutoFit/>
          </a:bodyPr>
          <a:lstStyle/>
          <a:p>
            <a:pPr algn="ctr"/>
            <a:r>
              <a:rPr lang="en-US" altLang="zh-CN" sz="8800" dirty="0">
                <a:solidFill>
                  <a:srgbClr val="1A2F64"/>
                </a:solidFill>
                <a:cs typeface="+mn-ea"/>
                <a:sym typeface="+mn-lt"/>
              </a:rPr>
              <a:t>05</a:t>
            </a:r>
          </a:p>
        </p:txBody>
      </p:sp>
      <p:grpSp>
        <p:nvGrpSpPr>
          <p:cNvPr id="25" name="组合 24">
            <a:extLst>
              <a:ext uri="{FF2B5EF4-FFF2-40B4-BE49-F238E27FC236}">
                <a16:creationId xmlns:a16="http://schemas.microsoft.com/office/drawing/2014/main" id="{FD7FA463-75DA-2552-4E3F-3449950494C2}"/>
              </a:ext>
            </a:extLst>
          </p:cNvPr>
          <p:cNvGrpSpPr/>
          <p:nvPr/>
        </p:nvGrpSpPr>
        <p:grpSpPr>
          <a:xfrm>
            <a:off x="2900753" y="4909280"/>
            <a:ext cx="2485487" cy="689085"/>
            <a:chOff x="8661162" y="3088258"/>
            <a:chExt cx="2155583" cy="597621"/>
          </a:xfrm>
        </p:grpSpPr>
        <p:sp>
          <p:nvSpPr>
            <p:cNvPr id="26" name="Rectangle 12">
              <a:extLst>
                <a:ext uri="{FF2B5EF4-FFF2-40B4-BE49-F238E27FC236}">
                  <a16:creationId xmlns:a16="http://schemas.microsoft.com/office/drawing/2014/main" id="{D0A3C61D-C471-435E-6A48-0EFF70E06AF1}"/>
                </a:ext>
              </a:extLst>
            </p:cNvPr>
            <p:cNvSpPr/>
            <p:nvPr/>
          </p:nvSpPr>
          <p:spPr>
            <a:xfrm>
              <a:off x="9124950" y="3218066"/>
              <a:ext cx="1691795" cy="293617"/>
            </a:xfrm>
            <a:prstGeom prst="rect">
              <a:avLst/>
            </a:prstGeom>
            <a:solidFill>
              <a:srgbClr val="1A2F64"/>
            </a:solidFill>
          </p:spPr>
          <p:txBody>
            <a:bodyPr wrap="square">
              <a:spAutoFit/>
            </a:bodyPr>
            <a:lstStyle/>
            <a:p>
              <a:pPr marL="0" marR="0" lvl="0" indent="0" algn="ctr" defTabSz="914354" eaLnBrk="1" fontAlgn="auto" latinLnBrk="0" hangingPunct="1">
                <a:lnSpc>
                  <a:spcPct val="100000"/>
                </a:lnSpc>
                <a:spcBef>
                  <a:spcPts val="600"/>
                </a:spcBef>
                <a:spcAft>
                  <a:spcPts val="0"/>
                </a:spcAft>
                <a:buClr>
                  <a:srgbClr val="E24848"/>
                </a:buClr>
                <a:buSzTx/>
                <a:buFontTx/>
                <a:buNone/>
                <a:tabLst/>
                <a:defRPr/>
              </a:pPr>
              <a:r>
                <a:rPr kumimoji="0" lang="en-US" altLang="zh-CN" sz="1600" b="0" i="0" u="none" strike="noStrike" kern="0" cap="none" spc="300" normalizeH="0" baseline="0" noProof="1">
                  <a:ln>
                    <a:noFill/>
                  </a:ln>
                  <a:solidFill>
                    <a:prstClr val="white"/>
                  </a:solidFill>
                  <a:effectLst/>
                  <a:uLnTx/>
                  <a:uFillTx/>
                  <a:cs typeface="+mn-ea"/>
                  <a:sym typeface="+mn-lt"/>
                </a:rPr>
                <a:t>The part five</a:t>
              </a:r>
              <a:endParaRPr kumimoji="0" lang="zh-CN" altLang="en-US" sz="1600" b="0" i="0" u="none" strike="noStrike" kern="0" cap="none" spc="300" normalizeH="0" baseline="0" noProof="1">
                <a:ln>
                  <a:noFill/>
                </a:ln>
                <a:solidFill>
                  <a:prstClr val="white"/>
                </a:solidFill>
                <a:effectLst/>
                <a:uLnTx/>
                <a:uFillTx/>
                <a:cs typeface="+mn-ea"/>
                <a:sym typeface="+mn-lt"/>
              </a:endParaRPr>
            </a:p>
          </p:txBody>
        </p:sp>
        <p:cxnSp>
          <p:nvCxnSpPr>
            <p:cNvPr id="27" name="Straight Connector 34">
              <a:extLst>
                <a:ext uri="{FF2B5EF4-FFF2-40B4-BE49-F238E27FC236}">
                  <a16:creationId xmlns:a16="http://schemas.microsoft.com/office/drawing/2014/main" id="{E9E234AF-0E96-310C-0FA4-011BF437648B}"/>
                </a:ext>
              </a:extLst>
            </p:cNvPr>
            <p:cNvCxnSpPr>
              <a:cxnSpLocks/>
            </p:cNvCxnSpPr>
            <p:nvPr/>
          </p:nvCxnSpPr>
          <p:spPr>
            <a:xfrm>
              <a:off x="9125126" y="3088258"/>
              <a:ext cx="0" cy="597621"/>
            </a:xfrm>
            <a:prstGeom prst="line">
              <a:avLst/>
            </a:prstGeom>
            <a:noFill/>
            <a:ln w="6350" cap="flat" cmpd="sng" algn="ctr">
              <a:solidFill>
                <a:srgbClr val="1A2F64"/>
              </a:solidFill>
              <a:prstDash val="solid"/>
              <a:miter lim="800000"/>
            </a:ln>
            <a:effectLst/>
          </p:spPr>
        </p:cxnSp>
        <p:grpSp>
          <p:nvGrpSpPr>
            <p:cNvPr id="28" name="Group 38">
              <a:extLst>
                <a:ext uri="{FF2B5EF4-FFF2-40B4-BE49-F238E27FC236}">
                  <a16:creationId xmlns:a16="http://schemas.microsoft.com/office/drawing/2014/main" id="{FB1BD6F5-9CA6-70E4-2FE8-EE920E5F2639}"/>
                </a:ext>
              </a:extLst>
            </p:cNvPr>
            <p:cNvGrpSpPr/>
            <p:nvPr/>
          </p:nvGrpSpPr>
          <p:grpSpPr>
            <a:xfrm>
              <a:off x="8661162" y="3252145"/>
              <a:ext cx="367656" cy="253556"/>
              <a:chOff x="10455275" y="1401763"/>
              <a:chExt cx="276225" cy="190500"/>
            </a:xfrm>
            <a:solidFill>
              <a:sysClr val="windowText" lastClr="000000">
                <a:lumMod val="65000"/>
                <a:lumOff val="35000"/>
              </a:sysClr>
            </a:solidFill>
          </p:grpSpPr>
          <p:sp>
            <p:nvSpPr>
              <p:cNvPr id="29" name="Freeform 180">
                <a:extLst>
                  <a:ext uri="{FF2B5EF4-FFF2-40B4-BE49-F238E27FC236}">
                    <a16:creationId xmlns:a16="http://schemas.microsoft.com/office/drawing/2014/main" id="{1C9B9EDE-19E0-D2ED-89C8-8C62BBE218EC}"/>
                  </a:ext>
                </a:extLst>
              </p:cNvPr>
              <p:cNvSpPr>
                <a:spLocks noEditPoints="1"/>
              </p:cNvSpPr>
              <p:nvPr/>
            </p:nvSpPr>
            <p:spPr bwMode="auto">
              <a:xfrm>
                <a:off x="10455275" y="1401763"/>
                <a:ext cx="238125" cy="152400"/>
              </a:xfrm>
              <a:custGeom>
                <a:avLst/>
                <a:gdLst>
                  <a:gd name="T0" fmla="*/ 722 w 752"/>
                  <a:gd name="T1" fmla="*/ 451 h 481"/>
                  <a:gd name="T2" fmla="*/ 31 w 752"/>
                  <a:gd name="T3" fmla="*/ 451 h 481"/>
                  <a:gd name="T4" fmla="*/ 31 w 752"/>
                  <a:gd name="T5" fmla="*/ 30 h 481"/>
                  <a:gd name="T6" fmla="*/ 722 w 752"/>
                  <a:gd name="T7" fmla="*/ 30 h 481"/>
                  <a:gd name="T8" fmla="*/ 722 w 752"/>
                  <a:gd name="T9" fmla="*/ 451 h 481"/>
                  <a:gd name="T10" fmla="*/ 752 w 752"/>
                  <a:gd name="T11" fmla="*/ 0 h 481"/>
                  <a:gd name="T12" fmla="*/ 0 w 752"/>
                  <a:gd name="T13" fmla="*/ 0 h 481"/>
                  <a:gd name="T14" fmla="*/ 0 w 752"/>
                  <a:gd name="T15" fmla="*/ 481 h 481"/>
                  <a:gd name="T16" fmla="*/ 752 w 752"/>
                  <a:gd name="T17" fmla="*/ 481 h 481"/>
                  <a:gd name="T18" fmla="*/ 752 w 752"/>
                  <a:gd name="T19"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2" h="481">
                    <a:moveTo>
                      <a:pt x="722" y="451"/>
                    </a:moveTo>
                    <a:lnTo>
                      <a:pt x="31" y="451"/>
                    </a:lnTo>
                    <a:lnTo>
                      <a:pt x="31" y="30"/>
                    </a:lnTo>
                    <a:lnTo>
                      <a:pt x="722" y="30"/>
                    </a:lnTo>
                    <a:lnTo>
                      <a:pt x="722" y="451"/>
                    </a:lnTo>
                    <a:close/>
                    <a:moveTo>
                      <a:pt x="752" y="0"/>
                    </a:moveTo>
                    <a:lnTo>
                      <a:pt x="0" y="0"/>
                    </a:lnTo>
                    <a:lnTo>
                      <a:pt x="0" y="481"/>
                    </a:lnTo>
                    <a:lnTo>
                      <a:pt x="752" y="481"/>
                    </a:lnTo>
                    <a:lnTo>
                      <a:pt x="752" y="0"/>
                    </a:lnTo>
                    <a:close/>
                  </a:path>
                </a:pathLst>
              </a:custGeom>
              <a:solidFill>
                <a:srgbClr val="1A2F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cs typeface="+mn-ea"/>
                  <a:sym typeface="+mn-lt"/>
                </a:endParaRPr>
              </a:p>
            </p:txBody>
          </p:sp>
          <p:sp>
            <p:nvSpPr>
              <p:cNvPr id="30" name="Freeform 181">
                <a:extLst>
                  <a:ext uri="{FF2B5EF4-FFF2-40B4-BE49-F238E27FC236}">
                    <a16:creationId xmlns:a16="http://schemas.microsoft.com/office/drawing/2014/main" id="{25FE3294-5C98-C537-77C2-AE72EEC514D6}"/>
                  </a:ext>
                </a:extLst>
              </p:cNvPr>
              <p:cNvSpPr>
                <a:spLocks/>
              </p:cNvSpPr>
              <p:nvPr/>
            </p:nvSpPr>
            <p:spPr bwMode="auto">
              <a:xfrm>
                <a:off x="10474325" y="1420813"/>
                <a:ext cx="238125" cy="152400"/>
              </a:xfrm>
              <a:custGeom>
                <a:avLst/>
                <a:gdLst>
                  <a:gd name="T0" fmla="*/ 751 w 751"/>
                  <a:gd name="T1" fmla="*/ 15 h 481"/>
                  <a:gd name="T2" fmla="*/ 751 w 751"/>
                  <a:gd name="T3" fmla="*/ 11 h 481"/>
                  <a:gd name="T4" fmla="*/ 750 w 751"/>
                  <a:gd name="T5" fmla="*/ 9 h 481"/>
                  <a:gd name="T6" fmla="*/ 749 w 751"/>
                  <a:gd name="T7" fmla="*/ 6 h 481"/>
                  <a:gd name="T8" fmla="*/ 747 w 751"/>
                  <a:gd name="T9" fmla="*/ 4 h 481"/>
                  <a:gd name="T10" fmla="*/ 745 w 751"/>
                  <a:gd name="T11" fmla="*/ 3 h 481"/>
                  <a:gd name="T12" fmla="*/ 742 w 751"/>
                  <a:gd name="T13" fmla="*/ 1 h 481"/>
                  <a:gd name="T14" fmla="*/ 739 w 751"/>
                  <a:gd name="T15" fmla="*/ 0 h 481"/>
                  <a:gd name="T16" fmla="*/ 736 w 751"/>
                  <a:gd name="T17" fmla="*/ 0 h 481"/>
                  <a:gd name="T18" fmla="*/ 734 w 751"/>
                  <a:gd name="T19" fmla="*/ 0 h 481"/>
                  <a:gd name="T20" fmla="*/ 731 w 751"/>
                  <a:gd name="T21" fmla="*/ 1 h 481"/>
                  <a:gd name="T22" fmla="*/ 728 w 751"/>
                  <a:gd name="T23" fmla="*/ 3 h 481"/>
                  <a:gd name="T24" fmla="*/ 725 w 751"/>
                  <a:gd name="T25" fmla="*/ 4 h 481"/>
                  <a:gd name="T26" fmla="*/ 724 w 751"/>
                  <a:gd name="T27" fmla="*/ 6 h 481"/>
                  <a:gd name="T28" fmla="*/ 722 w 751"/>
                  <a:gd name="T29" fmla="*/ 9 h 481"/>
                  <a:gd name="T30" fmla="*/ 722 w 751"/>
                  <a:gd name="T31" fmla="*/ 11 h 481"/>
                  <a:gd name="T32" fmla="*/ 721 w 751"/>
                  <a:gd name="T33" fmla="*/ 15 h 481"/>
                  <a:gd name="T34" fmla="*/ 721 w 751"/>
                  <a:gd name="T35" fmla="*/ 451 h 481"/>
                  <a:gd name="T36" fmla="*/ 15 w 751"/>
                  <a:gd name="T37" fmla="*/ 451 h 481"/>
                  <a:gd name="T38" fmla="*/ 12 w 751"/>
                  <a:gd name="T39" fmla="*/ 451 h 481"/>
                  <a:gd name="T40" fmla="*/ 9 w 751"/>
                  <a:gd name="T41" fmla="*/ 452 h 481"/>
                  <a:gd name="T42" fmla="*/ 6 w 751"/>
                  <a:gd name="T43" fmla="*/ 454 h 481"/>
                  <a:gd name="T44" fmla="*/ 4 w 751"/>
                  <a:gd name="T45" fmla="*/ 455 h 481"/>
                  <a:gd name="T46" fmla="*/ 2 w 751"/>
                  <a:gd name="T47" fmla="*/ 457 h 481"/>
                  <a:gd name="T48" fmla="*/ 1 w 751"/>
                  <a:gd name="T49" fmla="*/ 460 h 481"/>
                  <a:gd name="T50" fmla="*/ 0 w 751"/>
                  <a:gd name="T51" fmla="*/ 462 h 481"/>
                  <a:gd name="T52" fmla="*/ 0 w 751"/>
                  <a:gd name="T53" fmla="*/ 466 h 481"/>
                  <a:gd name="T54" fmla="*/ 0 w 751"/>
                  <a:gd name="T55" fmla="*/ 469 h 481"/>
                  <a:gd name="T56" fmla="*/ 1 w 751"/>
                  <a:gd name="T57" fmla="*/ 472 h 481"/>
                  <a:gd name="T58" fmla="*/ 2 w 751"/>
                  <a:gd name="T59" fmla="*/ 474 h 481"/>
                  <a:gd name="T60" fmla="*/ 4 w 751"/>
                  <a:gd name="T61" fmla="*/ 476 h 481"/>
                  <a:gd name="T62" fmla="*/ 6 w 751"/>
                  <a:gd name="T63" fmla="*/ 478 h 481"/>
                  <a:gd name="T64" fmla="*/ 9 w 751"/>
                  <a:gd name="T65" fmla="*/ 479 h 481"/>
                  <a:gd name="T66" fmla="*/ 12 w 751"/>
                  <a:gd name="T67" fmla="*/ 481 h 481"/>
                  <a:gd name="T68" fmla="*/ 15 w 751"/>
                  <a:gd name="T69" fmla="*/ 481 h 481"/>
                  <a:gd name="T70" fmla="*/ 751 w 751"/>
                  <a:gd name="T71" fmla="*/ 481 h 481"/>
                  <a:gd name="T72" fmla="*/ 751 w 751"/>
                  <a:gd name="T73" fmla="*/ 15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1" h="481">
                    <a:moveTo>
                      <a:pt x="751" y="15"/>
                    </a:moveTo>
                    <a:lnTo>
                      <a:pt x="751" y="11"/>
                    </a:lnTo>
                    <a:lnTo>
                      <a:pt x="750" y="9"/>
                    </a:lnTo>
                    <a:lnTo>
                      <a:pt x="749" y="6"/>
                    </a:lnTo>
                    <a:lnTo>
                      <a:pt x="747" y="4"/>
                    </a:lnTo>
                    <a:lnTo>
                      <a:pt x="745" y="3"/>
                    </a:lnTo>
                    <a:lnTo>
                      <a:pt x="742" y="1"/>
                    </a:lnTo>
                    <a:lnTo>
                      <a:pt x="739" y="0"/>
                    </a:lnTo>
                    <a:lnTo>
                      <a:pt x="736" y="0"/>
                    </a:lnTo>
                    <a:lnTo>
                      <a:pt x="734" y="0"/>
                    </a:lnTo>
                    <a:lnTo>
                      <a:pt x="731" y="1"/>
                    </a:lnTo>
                    <a:lnTo>
                      <a:pt x="728" y="3"/>
                    </a:lnTo>
                    <a:lnTo>
                      <a:pt x="725" y="4"/>
                    </a:lnTo>
                    <a:lnTo>
                      <a:pt x="724" y="6"/>
                    </a:lnTo>
                    <a:lnTo>
                      <a:pt x="722" y="9"/>
                    </a:lnTo>
                    <a:lnTo>
                      <a:pt x="722" y="11"/>
                    </a:lnTo>
                    <a:lnTo>
                      <a:pt x="721" y="15"/>
                    </a:lnTo>
                    <a:lnTo>
                      <a:pt x="721" y="451"/>
                    </a:lnTo>
                    <a:lnTo>
                      <a:pt x="15" y="451"/>
                    </a:lnTo>
                    <a:lnTo>
                      <a:pt x="12" y="451"/>
                    </a:lnTo>
                    <a:lnTo>
                      <a:pt x="9" y="452"/>
                    </a:lnTo>
                    <a:lnTo>
                      <a:pt x="6" y="454"/>
                    </a:lnTo>
                    <a:lnTo>
                      <a:pt x="4" y="455"/>
                    </a:lnTo>
                    <a:lnTo>
                      <a:pt x="2" y="457"/>
                    </a:lnTo>
                    <a:lnTo>
                      <a:pt x="1" y="460"/>
                    </a:lnTo>
                    <a:lnTo>
                      <a:pt x="0" y="462"/>
                    </a:lnTo>
                    <a:lnTo>
                      <a:pt x="0" y="466"/>
                    </a:lnTo>
                    <a:lnTo>
                      <a:pt x="0" y="469"/>
                    </a:lnTo>
                    <a:lnTo>
                      <a:pt x="1" y="472"/>
                    </a:lnTo>
                    <a:lnTo>
                      <a:pt x="2" y="474"/>
                    </a:lnTo>
                    <a:lnTo>
                      <a:pt x="4" y="476"/>
                    </a:lnTo>
                    <a:lnTo>
                      <a:pt x="6" y="478"/>
                    </a:lnTo>
                    <a:lnTo>
                      <a:pt x="9" y="479"/>
                    </a:lnTo>
                    <a:lnTo>
                      <a:pt x="12" y="481"/>
                    </a:lnTo>
                    <a:lnTo>
                      <a:pt x="15" y="481"/>
                    </a:lnTo>
                    <a:lnTo>
                      <a:pt x="751" y="481"/>
                    </a:lnTo>
                    <a:lnTo>
                      <a:pt x="751" y="15"/>
                    </a:lnTo>
                    <a:close/>
                  </a:path>
                </a:pathLst>
              </a:custGeom>
              <a:solidFill>
                <a:srgbClr val="1A2F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cs typeface="+mn-ea"/>
                  <a:sym typeface="+mn-lt"/>
                </a:endParaRPr>
              </a:p>
            </p:txBody>
          </p:sp>
          <p:sp>
            <p:nvSpPr>
              <p:cNvPr id="31" name="Freeform 182">
                <a:extLst>
                  <a:ext uri="{FF2B5EF4-FFF2-40B4-BE49-F238E27FC236}">
                    <a16:creationId xmlns:a16="http://schemas.microsoft.com/office/drawing/2014/main" id="{AE9BE688-CD6F-AFDB-ABB9-7ACBB328032F}"/>
                  </a:ext>
                </a:extLst>
              </p:cNvPr>
              <p:cNvSpPr>
                <a:spLocks/>
              </p:cNvSpPr>
              <p:nvPr/>
            </p:nvSpPr>
            <p:spPr bwMode="auto">
              <a:xfrm>
                <a:off x="10493375" y="1439863"/>
                <a:ext cx="238125" cy="152400"/>
              </a:xfrm>
              <a:custGeom>
                <a:avLst/>
                <a:gdLst>
                  <a:gd name="T0" fmla="*/ 736 w 752"/>
                  <a:gd name="T1" fmla="*/ 0 h 480"/>
                  <a:gd name="T2" fmla="*/ 734 w 752"/>
                  <a:gd name="T3" fmla="*/ 1 h 480"/>
                  <a:gd name="T4" fmla="*/ 731 w 752"/>
                  <a:gd name="T5" fmla="*/ 1 h 480"/>
                  <a:gd name="T6" fmla="*/ 728 w 752"/>
                  <a:gd name="T7" fmla="*/ 3 h 480"/>
                  <a:gd name="T8" fmla="*/ 726 w 752"/>
                  <a:gd name="T9" fmla="*/ 4 h 480"/>
                  <a:gd name="T10" fmla="*/ 724 w 752"/>
                  <a:gd name="T11" fmla="*/ 7 h 480"/>
                  <a:gd name="T12" fmla="*/ 723 w 752"/>
                  <a:gd name="T13" fmla="*/ 9 h 480"/>
                  <a:gd name="T14" fmla="*/ 722 w 752"/>
                  <a:gd name="T15" fmla="*/ 12 h 480"/>
                  <a:gd name="T16" fmla="*/ 721 w 752"/>
                  <a:gd name="T17" fmla="*/ 15 h 480"/>
                  <a:gd name="T18" fmla="*/ 721 w 752"/>
                  <a:gd name="T19" fmla="*/ 451 h 480"/>
                  <a:gd name="T20" fmla="*/ 15 w 752"/>
                  <a:gd name="T21" fmla="*/ 451 h 480"/>
                  <a:gd name="T22" fmla="*/ 12 w 752"/>
                  <a:gd name="T23" fmla="*/ 452 h 480"/>
                  <a:gd name="T24" fmla="*/ 9 w 752"/>
                  <a:gd name="T25" fmla="*/ 452 h 480"/>
                  <a:gd name="T26" fmla="*/ 6 w 752"/>
                  <a:gd name="T27" fmla="*/ 454 h 480"/>
                  <a:gd name="T28" fmla="*/ 4 w 752"/>
                  <a:gd name="T29" fmla="*/ 455 h 480"/>
                  <a:gd name="T30" fmla="*/ 2 w 752"/>
                  <a:gd name="T31" fmla="*/ 458 h 480"/>
                  <a:gd name="T32" fmla="*/ 1 w 752"/>
                  <a:gd name="T33" fmla="*/ 460 h 480"/>
                  <a:gd name="T34" fmla="*/ 0 w 752"/>
                  <a:gd name="T35" fmla="*/ 463 h 480"/>
                  <a:gd name="T36" fmla="*/ 0 w 752"/>
                  <a:gd name="T37" fmla="*/ 465 h 480"/>
                  <a:gd name="T38" fmla="*/ 0 w 752"/>
                  <a:gd name="T39" fmla="*/ 469 h 480"/>
                  <a:gd name="T40" fmla="*/ 1 w 752"/>
                  <a:gd name="T41" fmla="*/ 472 h 480"/>
                  <a:gd name="T42" fmla="*/ 2 w 752"/>
                  <a:gd name="T43" fmla="*/ 474 h 480"/>
                  <a:gd name="T44" fmla="*/ 4 w 752"/>
                  <a:gd name="T45" fmla="*/ 476 h 480"/>
                  <a:gd name="T46" fmla="*/ 6 w 752"/>
                  <a:gd name="T47" fmla="*/ 478 h 480"/>
                  <a:gd name="T48" fmla="*/ 9 w 752"/>
                  <a:gd name="T49" fmla="*/ 479 h 480"/>
                  <a:gd name="T50" fmla="*/ 12 w 752"/>
                  <a:gd name="T51" fmla="*/ 480 h 480"/>
                  <a:gd name="T52" fmla="*/ 15 w 752"/>
                  <a:gd name="T53" fmla="*/ 480 h 480"/>
                  <a:gd name="T54" fmla="*/ 752 w 752"/>
                  <a:gd name="T55" fmla="*/ 480 h 480"/>
                  <a:gd name="T56" fmla="*/ 752 w 752"/>
                  <a:gd name="T57" fmla="*/ 15 h 480"/>
                  <a:gd name="T58" fmla="*/ 751 w 752"/>
                  <a:gd name="T59" fmla="*/ 11 h 480"/>
                  <a:gd name="T60" fmla="*/ 750 w 752"/>
                  <a:gd name="T61" fmla="*/ 9 h 480"/>
                  <a:gd name="T62" fmla="*/ 749 w 752"/>
                  <a:gd name="T63" fmla="*/ 6 h 480"/>
                  <a:gd name="T64" fmla="*/ 747 w 752"/>
                  <a:gd name="T65" fmla="*/ 4 h 480"/>
                  <a:gd name="T66" fmla="*/ 745 w 752"/>
                  <a:gd name="T67" fmla="*/ 3 h 480"/>
                  <a:gd name="T68" fmla="*/ 742 w 752"/>
                  <a:gd name="T69" fmla="*/ 1 h 480"/>
                  <a:gd name="T70" fmla="*/ 739 w 752"/>
                  <a:gd name="T71" fmla="*/ 1 h 480"/>
                  <a:gd name="T72" fmla="*/ 736 w 752"/>
                  <a:gd name="T73"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2" h="480">
                    <a:moveTo>
                      <a:pt x="736" y="0"/>
                    </a:moveTo>
                    <a:lnTo>
                      <a:pt x="734" y="1"/>
                    </a:lnTo>
                    <a:lnTo>
                      <a:pt x="731" y="1"/>
                    </a:lnTo>
                    <a:lnTo>
                      <a:pt x="728" y="3"/>
                    </a:lnTo>
                    <a:lnTo>
                      <a:pt x="726" y="4"/>
                    </a:lnTo>
                    <a:lnTo>
                      <a:pt x="724" y="7"/>
                    </a:lnTo>
                    <a:lnTo>
                      <a:pt x="723" y="9"/>
                    </a:lnTo>
                    <a:lnTo>
                      <a:pt x="722" y="12"/>
                    </a:lnTo>
                    <a:lnTo>
                      <a:pt x="721" y="15"/>
                    </a:lnTo>
                    <a:lnTo>
                      <a:pt x="721" y="451"/>
                    </a:lnTo>
                    <a:lnTo>
                      <a:pt x="15" y="451"/>
                    </a:lnTo>
                    <a:lnTo>
                      <a:pt x="12" y="452"/>
                    </a:lnTo>
                    <a:lnTo>
                      <a:pt x="9" y="452"/>
                    </a:lnTo>
                    <a:lnTo>
                      <a:pt x="6" y="454"/>
                    </a:lnTo>
                    <a:lnTo>
                      <a:pt x="4" y="455"/>
                    </a:lnTo>
                    <a:lnTo>
                      <a:pt x="2" y="458"/>
                    </a:lnTo>
                    <a:lnTo>
                      <a:pt x="1" y="460"/>
                    </a:lnTo>
                    <a:lnTo>
                      <a:pt x="0" y="463"/>
                    </a:lnTo>
                    <a:lnTo>
                      <a:pt x="0" y="465"/>
                    </a:lnTo>
                    <a:lnTo>
                      <a:pt x="0" y="469"/>
                    </a:lnTo>
                    <a:lnTo>
                      <a:pt x="1" y="472"/>
                    </a:lnTo>
                    <a:lnTo>
                      <a:pt x="2" y="474"/>
                    </a:lnTo>
                    <a:lnTo>
                      <a:pt x="4" y="476"/>
                    </a:lnTo>
                    <a:lnTo>
                      <a:pt x="6" y="478"/>
                    </a:lnTo>
                    <a:lnTo>
                      <a:pt x="9" y="479"/>
                    </a:lnTo>
                    <a:lnTo>
                      <a:pt x="12" y="480"/>
                    </a:lnTo>
                    <a:lnTo>
                      <a:pt x="15" y="480"/>
                    </a:lnTo>
                    <a:lnTo>
                      <a:pt x="752" y="480"/>
                    </a:lnTo>
                    <a:lnTo>
                      <a:pt x="752" y="15"/>
                    </a:lnTo>
                    <a:lnTo>
                      <a:pt x="751" y="11"/>
                    </a:lnTo>
                    <a:lnTo>
                      <a:pt x="750" y="9"/>
                    </a:lnTo>
                    <a:lnTo>
                      <a:pt x="749" y="6"/>
                    </a:lnTo>
                    <a:lnTo>
                      <a:pt x="747" y="4"/>
                    </a:lnTo>
                    <a:lnTo>
                      <a:pt x="745" y="3"/>
                    </a:lnTo>
                    <a:lnTo>
                      <a:pt x="742" y="1"/>
                    </a:lnTo>
                    <a:lnTo>
                      <a:pt x="739" y="1"/>
                    </a:lnTo>
                    <a:lnTo>
                      <a:pt x="736" y="0"/>
                    </a:lnTo>
                    <a:close/>
                  </a:path>
                </a:pathLst>
              </a:custGeom>
              <a:solidFill>
                <a:srgbClr val="1A2F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solidFill>
                  <a:effectLst/>
                  <a:uLnTx/>
                  <a:uFillTx/>
                  <a:cs typeface="+mn-ea"/>
                  <a:sym typeface="+mn-lt"/>
                </a:endParaRPr>
              </a:p>
            </p:txBody>
          </p:sp>
          <p:sp>
            <p:nvSpPr>
              <p:cNvPr id="32" name="Freeform 183">
                <a:extLst>
                  <a:ext uri="{FF2B5EF4-FFF2-40B4-BE49-F238E27FC236}">
                    <a16:creationId xmlns:a16="http://schemas.microsoft.com/office/drawing/2014/main" id="{E0D80AC0-5A4C-3A18-9C61-0EC9E53F78A9}"/>
                  </a:ext>
                </a:extLst>
              </p:cNvPr>
              <p:cNvSpPr>
                <a:spLocks/>
              </p:cNvSpPr>
              <p:nvPr/>
            </p:nvSpPr>
            <p:spPr bwMode="auto">
              <a:xfrm>
                <a:off x="10483850" y="1516063"/>
                <a:ext cx="38100" cy="9525"/>
              </a:xfrm>
              <a:custGeom>
                <a:avLst/>
                <a:gdLst>
                  <a:gd name="T0" fmla="*/ 15 w 120"/>
                  <a:gd name="T1" fmla="*/ 30 h 30"/>
                  <a:gd name="T2" fmla="*/ 105 w 120"/>
                  <a:gd name="T3" fmla="*/ 30 h 30"/>
                  <a:gd name="T4" fmla="*/ 108 w 120"/>
                  <a:gd name="T5" fmla="*/ 30 h 30"/>
                  <a:gd name="T6" fmla="*/ 110 w 120"/>
                  <a:gd name="T7" fmla="*/ 28 h 30"/>
                  <a:gd name="T8" fmla="*/ 114 w 120"/>
                  <a:gd name="T9" fmla="*/ 27 h 30"/>
                  <a:gd name="T10" fmla="*/ 116 w 120"/>
                  <a:gd name="T11" fmla="*/ 25 h 30"/>
                  <a:gd name="T12" fmla="*/ 118 w 120"/>
                  <a:gd name="T13" fmla="*/ 23 h 30"/>
                  <a:gd name="T14" fmla="*/ 119 w 120"/>
                  <a:gd name="T15" fmla="*/ 20 h 30"/>
                  <a:gd name="T16" fmla="*/ 120 w 120"/>
                  <a:gd name="T17" fmla="*/ 18 h 30"/>
                  <a:gd name="T18" fmla="*/ 120 w 120"/>
                  <a:gd name="T19" fmla="*/ 15 h 30"/>
                  <a:gd name="T20" fmla="*/ 120 w 120"/>
                  <a:gd name="T21" fmla="*/ 11 h 30"/>
                  <a:gd name="T22" fmla="*/ 119 w 120"/>
                  <a:gd name="T23" fmla="*/ 8 h 30"/>
                  <a:gd name="T24" fmla="*/ 118 w 120"/>
                  <a:gd name="T25" fmla="*/ 6 h 30"/>
                  <a:gd name="T26" fmla="*/ 116 w 120"/>
                  <a:gd name="T27" fmla="*/ 4 h 30"/>
                  <a:gd name="T28" fmla="*/ 114 w 120"/>
                  <a:gd name="T29" fmla="*/ 2 h 30"/>
                  <a:gd name="T30" fmla="*/ 110 w 120"/>
                  <a:gd name="T31" fmla="*/ 1 h 30"/>
                  <a:gd name="T32" fmla="*/ 108 w 120"/>
                  <a:gd name="T33" fmla="*/ 0 h 30"/>
                  <a:gd name="T34" fmla="*/ 105 w 120"/>
                  <a:gd name="T35" fmla="*/ 0 h 30"/>
                  <a:gd name="T36" fmla="*/ 15 w 120"/>
                  <a:gd name="T37" fmla="*/ 0 h 30"/>
                  <a:gd name="T38" fmla="*/ 12 w 120"/>
                  <a:gd name="T39" fmla="*/ 0 h 30"/>
                  <a:gd name="T40" fmla="*/ 9 w 120"/>
                  <a:gd name="T41" fmla="*/ 1 h 30"/>
                  <a:gd name="T42" fmla="*/ 6 w 120"/>
                  <a:gd name="T43" fmla="*/ 2 h 30"/>
                  <a:gd name="T44" fmla="*/ 4 w 120"/>
                  <a:gd name="T45" fmla="*/ 4 h 30"/>
                  <a:gd name="T46" fmla="*/ 2 w 120"/>
                  <a:gd name="T47" fmla="*/ 6 h 30"/>
                  <a:gd name="T48" fmla="*/ 1 w 120"/>
                  <a:gd name="T49" fmla="*/ 8 h 30"/>
                  <a:gd name="T50" fmla="*/ 0 w 120"/>
                  <a:gd name="T51" fmla="*/ 11 h 30"/>
                  <a:gd name="T52" fmla="*/ 0 w 120"/>
                  <a:gd name="T53" fmla="*/ 15 h 30"/>
                  <a:gd name="T54" fmla="*/ 0 w 120"/>
                  <a:gd name="T55" fmla="*/ 18 h 30"/>
                  <a:gd name="T56" fmla="*/ 1 w 120"/>
                  <a:gd name="T57" fmla="*/ 20 h 30"/>
                  <a:gd name="T58" fmla="*/ 2 w 120"/>
                  <a:gd name="T59" fmla="*/ 23 h 30"/>
                  <a:gd name="T60" fmla="*/ 4 w 120"/>
                  <a:gd name="T61" fmla="*/ 25 h 30"/>
                  <a:gd name="T62" fmla="*/ 6 w 120"/>
                  <a:gd name="T63" fmla="*/ 27 h 30"/>
                  <a:gd name="T64" fmla="*/ 9 w 120"/>
                  <a:gd name="T65" fmla="*/ 28 h 30"/>
                  <a:gd name="T66" fmla="*/ 12 w 120"/>
                  <a:gd name="T67" fmla="*/ 30 h 30"/>
                  <a:gd name="T68" fmla="*/ 15 w 120"/>
                  <a:gd name="T6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0" h="30">
                    <a:moveTo>
                      <a:pt x="15" y="30"/>
                    </a:moveTo>
                    <a:lnTo>
                      <a:pt x="105" y="30"/>
                    </a:lnTo>
                    <a:lnTo>
                      <a:pt x="108" y="30"/>
                    </a:lnTo>
                    <a:lnTo>
                      <a:pt x="110" y="28"/>
                    </a:lnTo>
                    <a:lnTo>
                      <a:pt x="114" y="27"/>
                    </a:lnTo>
                    <a:lnTo>
                      <a:pt x="116" y="25"/>
                    </a:lnTo>
                    <a:lnTo>
                      <a:pt x="118" y="23"/>
                    </a:lnTo>
                    <a:lnTo>
                      <a:pt x="119" y="20"/>
                    </a:lnTo>
                    <a:lnTo>
                      <a:pt x="120" y="18"/>
                    </a:lnTo>
                    <a:lnTo>
                      <a:pt x="120" y="15"/>
                    </a:lnTo>
                    <a:lnTo>
                      <a:pt x="120" y="11"/>
                    </a:lnTo>
                    <a:lnTo>
                      <a:pt x="119" y="8"/>
                    </a:lnTo>
                    <a:lnTo>
                      <a:pt x="118" y="6"/>
                    </a:lnTo>
                    <a:lnTo>
                      <a:pt x="116" y="4"/>
                    </a:lnTo>
                    <a:lnTo>
                      <a:pt x="114" y="2"/>
                    </a:lnTo>
                    <a:lnTo>
                      <a:pt x="110" y="1"/>
                    </a:lnTo>
                    <a:lnTo>
                      <a:pt x="108" y="0"/>
                    </a:lnTo>
                    <a:lnTo>
                      <a:pt x="105" y="0"/>
                    </a:lnTo>
                    <a:lnTo>
                      <a:pt x="15" y="0"/>
                    </a:lnTo>
                    <a:lnTo>
                      <a:pt x="12" y="0"/>
                    </a:lnTo>
                    <a:lnTo>
                      <a:pt x="9" y="1"/>
                    </a:lnTo>
                    <a:lnTo>
                      <a:pt x="6" y="2"/>
                    </a:lnTo>
                    <a:lnTo>
                      <a:pt x="4" y="4"/>
                    </a:lnTo>
                    <a:lnTo>
                      <a:pt x="2" y="6"/>
                    </a:lnTo>
                    <a:lnTo>
                      <a:pt x="1" y="8"/>
                    </a:lnTo>
                    <a:lnTo>
                      <a:pt x="0" y="11"/>
                    </a:lnTo>
                    <a:lnTo>
                      <a:pt x="0" y="15"/>
                    </a:lnTo>
                    <a:lnTo>
                      <a:pt x="0" y="18"/>
                    </a:lnTo>
                    <a:lnTo>
                      <a:pt x="1" y="20"/>
                    </a:lnTo>
                    <a:lnTo>
                      <a:pt x="2" y="23"/>
                    </a:lnTo>
                    <a:lnTo>
                      <a:pt x="4" y="25"/>
                    </a:lnTo>
                    <a:lnTo>
                      <a:pt x="6" y="27"/>
                    </a:lnTo>
                    <a:lnTo>
                      <a:pt x="9" y="28"/>
                    </a:lnTo>
                    <a:lnTo>
                      <a:pt x="12" y="30"/>
                    </a:lnTo>
                    <a:lnTo>
                      <a:pt x="15"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cs typeface="+mn-ea"/>
                  <a:sym typeface="+mn-lt"/>
                </a:endParaRPr>
              </a:p>
            </p:txBody>
          </p:sp>
          <p:sp>
            <p:nvSpPr>
              <p:cNvPr id="33" name="Freeform 184">
                <a:extLst>
                  <a:ext uri="{FF2B5EF4-FFF2-40B4-BE49-F238E27FC236}">
                    <a16:creationId xmlns:a16="http://schemas.microsoft.com/office/drawing/2014/main" id="{7F2D272F-9457-6B94-C7CD-6F1D2A376BE1}"/>
                  </a:ext>
                </a:extLst>
              </p:cNvPr>
              <p:cNvSpPr>
                <a:spLocks/>
              </p:cNvSpPr>
              <p:nvPr/>
            </p:nvSpPr>
            <p:spPr bwMode="auto">
              <a:xfrm>
                <a:off x="10626725" y="1430338"/>
                <a:ext cx="38100" cy="9525"/>
              </a:xfrm>
              <a:custGeom>
                <a:avLst/>
                <a:gdLst>
                  <a:gd name="T0" fmla="*/ 15 w 120"/>
                  <a:gd name="T1" fmla="*/ 30 h 30"/>
                  <a:gd name="T2" fmla="*/ 105 w 120"/>
                  <a:gd name="T3" fmla="*/ 30 h 30"/>
                  <a:gd name="T4" fmla="*/ 108 w 120"/>
                  <a:gd name="T5" fmla="*/ 30 h 30"/>
                  <a:gd name="T6" fmla="*/ 110 w 120"/>
                  <a:gd name="T7" fmla="*/ 28 h 30"/>
                  <a:gd name="T8" fmla="*/ 114 w 120"/>
                  <a:gd name="T9" fmla="*/ 27 h 30"/>
                  <a:gd name="T10" fmla="*/ 116 w 120"/>
                  <a:gd name="T11" fmla="*/ 25 h 30"/>
                  <a:gd name="T12" fmla="*/ 118 w 120"/>
                  <a:gd name="T13" fmla="*/ 23 h 30"/>
                  <a:gd name="T14" fmla="*/ 119 w 120"/>
                  <a:gd name="T15" fmla="*/ 21 h 30"/>
                  <a:gd name="T16" fmla="*/ 120 w 120"/>
                  <a:gd name="T17" fmla="*/ 18 h 30"/>
                  <a:gd name="T18" fmla="*/ 120 w 120"/>
                  <a:gd name="T19" fmla="*/ 15 h 30"/>
                  <a:gd name="T20" fmla="*/ 120 w 120"/>
                  <a:gd name="T21" fmla="*/ 11 h 30"/>
                  <a:gd name="T22" fmla="*/ 119 w 120"/>
                  <a:gd name="T23" fmla="*/ 9 h 30"/>
                  <a:gd name="T24" fmla="*/ 118 w 120"/>
                  <a:gd name="T25" fmla="*/ 6 h 30"/>
                  <a:gd name="T26" fmla="*/ 116 w 120"/>
                  <a:gd name="T27" fmla="*/ 4 h 30"/>
                  <a:gd name="T28" fmla="*/ 114 w 120"/>
                  <a:gd name="T29" fmla="*/ 3 h 30"/>
                  <a:gd name="T30" fmla="*/ 110 w 120"/>
                  <a:gd name="T31" fmla="*/ 1 h 30"/>
                  <a:gd name="T32" fmla="*/ 108 w 120"/>
                  <a:gd name="T33" fmla="*/ 1 h 30"/>
                  <a:gd name="T34" fmla="*/ 105 w 120"/>
                  <a:gd name="T35" fmla="*/ 0 h 30"/>
                  <a:gd name="T36" fmla="*/ 15 w 120"/>
                  <a:gd name="T37" fmla="*/ 0 h 30"/>
                  <a:gd name="T38" fmla="*/ 12 w 120"/>
                  <a:gd name="T39" fmla="*/ 0 h 30"/>
                  <a:gd name="T40" fmla="*/ 9 w 120"/>
                  <a:gd name="T41" fmla="*/ 1 h 30"/>
                  <a:gd name="T42" fmla="*/ 6 w 120"/>
                  <a:gd name="T43" fmla="*/ 3 h 30"/>
                  <a:gd name="T44" fmla="*/ 4 w 120"/>
                  <a:gd name="T45" fmla="*/ 4 h 30"/>
                  <a:gd name="T46" fmla="*/ 2 w 120"/>
                  <a:gd name="T47" fmla="*/ 6 h 30"/>
                  <a:gd name="T48" fmla="*/ 1 w 120"/>
                  <a:gd name="T49" fmla="*/ 9 h 30"/>
                  <a:gd name="T50" fmla="*/ 0 w 120"/>
                  <a:gd name="T51" fmla="*/ 11 h 30"/>
                  <a:gd name="T52" fmla="*/ 0 w 120"/>
                  <a:gd name="T53" fmla="*/ 15 h 30"/>
                  <a:gd name="T54" fmla="*/ 0 w 120"/>
                  <a:gd name="T55" fmla="*/ 18 h 30"/>
                  <a:gd name="T56" fmla="*/ 1 w 120"/>
                  <a:gd name="T57" fmla="*/ 21 h 30"/>
                  <a:gd name="T58" fmla="*/ 2 w 120"/>
                  <a:gd name="T59" fmla="*/ 23 h 30"/>
                  <a:gd name="T60" fmla="*/ 4 w 120"/>
                  <a:gd name="T61" fmla="*/ 25 h 30"/>
                  <a:gd name="T62" fmla="*/ 6 w 120"/>
                  <a:gd name="T63" fmla="*/ 27 h 30"/>
                  <a:gd name="T64" fmla="*/ 9 w 120"/>
                  <a:gd name="T65" fmla="*/ 28 h 30"/>
                  <a:gd name="T66" fmla="*/ 12 w 120"/>
                  <a:gd name="T67" fmla="*/ 30 h 30"/>
                  <a:gd name="T68" fmla="*/ 15 w 120"/>
                  <a:gd name="T6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0" h="30">
                    <a:moveTo>
                      <a:pt x="15" y="30"/>
                    </a:moveTo>
                    <a:lnTo>
                      <a:pt x="105" y="30"/>
                    </a:lnTo>
                    <a:lnTo>
                      <a:pt x="108" y="30"/>
                    </a:lnTo>
                    <a:lnTo>
                      <a:pt x="110" y="28"/>
                    </a:lnTo>
                    <a:lnTo>
                      <a:pt x="114" y="27"/>
                    </a:lnTo>
                    <a:lnTo>
                      <a:pt x="116" y="25"/>
                    </a:lnTo>
                    <a:lnTo>
                      <a:pt x="118" y="23"/>
                    </a:lnTo>
                    <a:lnTo>
                      <a:pt x="119" y="21"/>
                    </a:lnTo>
                    <a:lnTo>
                      <a:pt x="120" y="18"/>
                    </a:lnTo>
                    <a:lnTo>
                      <a:pt x="120" y="15"/>
                    </a:lnTo>
                    <a:lnTo>
                      <a:pt x="120" y="11"/>
                    </a:lnTo>
                    <a:lnTo>
                      <a:pt x="119" y="9"/>
                    </a:lnTo>
                    <a:lnTo>
                      <a:pt x="118" y="6"/>
                    </a:lnTo>
                    <a:lnTo>
                      <a:pt x="116" y="4"/>
                    </a:lnTo>
                    <a:lnTo>
                      <a:pt x="114" y="3"/>
                    </a:lnTo>
                    <a:lnTo>
                      <a:pt x="110" y="1"/>
                    </a:lnTo>
                    <a:lnTo>
                      <a:pt x="108" y="1"/>
                    </a:lnTo>
                    <a:lnTo>
                      <a:pt x="105" y="0"/>
                    </a:lnTo>
                    <a:lnTo>
                      <a:pt x="15" y="0"/>
                    </a:lnTo>
                    <a:lnTo>
                      <a:pt x="12" y="0"/>
                    </a:lnTo>
                    <a:lnTo>
                      <a:pt x="9" y="1"/>
                    </a:lnTo>
                    <a:lnTo>
                      <a:pt x="6" y="3"/>
                    </a:lnTo>
                    <a:lnTo>
                      <a:pt x="4" y="4"/>
                    </a:lnTo>
                    <a:lnTo>
                      <a:pt x="2" y="6"/>
                    </a:lnTo>
                    <a:lnTo>
                      <a:pt x="1" y="9"/>
                    </a:lnTo>
                    <a:lnTo>
                      <a:pt x="0" y="11"/>
                    </a:lnTo>
                    <a:lnTo>
                      <a:pt x="0" y="15"/>
                    </a:lnTo>
                    <a:lnTo>
                      <a:pt x="0" y="18"/>
                    </a:lnTo>
                    <a:lnTo>
                      <a:pt x="1" y="21"/>
                    </a:lnTo>
                    <a:lnTo>
                      <a:pt x="2" y="23"/>
                    </a:lnTo>
                    <a:lnTo>
                      <a:pt x="4" y="25"/>
                    </a:lnTo>
                    <a:lnTo>
                      <a:pt x="6" y="27"/>
                    </a:lnTo>
                    <a:lnTo>
                      <a:pt x="9" y="28"/>
                    </a:lnTo>
                    <a:lnTo>
                      <a:pt x="12" y="30"/>
                    </a:lnTo>
                    <a:lnTo>
                      <a:pt x="15"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cs typeface="+mn-ea"/>
                  <a:sym typeface="+mn-lt"/>
                </a:endParaRPr>
              </a:p>
            </p:txBody>
          </p:sp>
          <p:sp>
            <p:nvSpPr>
              <p:cNvPr id="34" name="Freeform 185">
                <a:extLst>
                  <a:ext uri="{FF2B5EF4-FFF2-40B4-BE49-F238E27FC236}">
                    <a16:creationId xmlns:a16="http://schemas.microsoft.com/office/drawing/2014/main" id="{A74239BD-DE0A-09A0-3253-B933DC04CF60}"/>
                  </a:ext>
                </a:extLst>
              </p:cNvPr>
              <p:cNvSpPr>
                <a:spLocks noEditPoints="1"/>
              </p:cNvSpPr>
              <p:nvPr/>
            </p:nvSpPr>
            <p:spPr bwMode="auto">
              <a:xfrm>
                <a:off x="10531475" y="1435100"/>
                <a:ext cx="85725" cy="85725"/>
              </a:xfrm>
              <a:custGeom>
                <a:avLst/>
                <a:gdLst>
                  <a:gd name="T0" fmla="*/ 156 w 271"/>
                  <a:gd name="T1" fmla="*/ 32 h 271"/>
                  <a:gd name="T2" fmla="*/ 185 w 271"/>
                  <a:gd name="T3" fmla="*/ 42 h 271"/>
                  <a:gd name="T4" fmla="*/ 210 w 271"/>
                  <a:gd name="T5" fmla="*/ 61 h 271"/>
                  <a:gd name="T6" fmla="*/ 228 w 271"/>
                  <a:gd name="T7" fmla="*/ 85 h 271"/>
                  <a:gd name="T8" fmla="*/ 239 w 271"/>
                  <a:gd name="T9" fmla="*/ 114 h 271"/>
                  <a:gd name="T10" fmla="*/ 240 w 271"/>
                  <a:gd name="T11" fmla="*/ 146 h 271"/>
                  <a:gd name="T12" fmla="*/ 232 w 271"/>
                  <a:gd name="T13" fmla="*/ 176 h 271"/>
                  <a:gd name="T14" fmla="*/ 216 w 271"/>
                  <a:gd name="T15" fmla="*/ 202 h 271"/>
                  <a:gd name="T16" fmla="*/ 194 w 271"/>
                  <a:gd name="T17" fmla="*/ 222 h 271"/>
                  <a:gd name="T18" fmla="*/ 167 w 271"/>
                  <a:gd name="T19" fmla="*/ 235 h 271"/>
                  <a:gd name="T20" fmla="*/ 135 w 271"/>
                  <a:gd name="T21" fmla="*/ 241 h 271"/>
                  <a:gd name="T22" fmla="*/ 104 w 271"/>
                  <a:gd name="T23" fmla="*/ 235 h 271"/>
                  <a:gd name="T24" fmla="*/ 76 w 271"/>
                  <a:gd name="T25" fmla="*/ 222 h 271"/>
                  <a:gd name="T26" fmla="*/ 55 w 271"/>
                  <a:gd name="T27" fmla="*/ 202 h 271"/>
                  <a:gd name="T28" fmla="*/ 39 w 271"/>
                  <a:gd name="T29" fmla="*/ 176 h 271"/>
                  <a:gd name="T30" fmla="*/ 31 w 271"/>
                  <a:gd name="T31" fmla="*/ 146 h 271"/>
                  <a:gd name="T32" fmla="*/ 32 w 271"/>
                  <a:gd name="T33" fmla="*/ 114 h 271"/>
                  <a:gd name="T34" fmla="*/ 43 w 271"/>
                  <a:gd name="T35" fmla="*/ 85 h 271"/>
                  <a:gd name="T36" fmla="*/ 61 w 271"/>
                  <a:gd name="T37" fmla="*/ 61 h 271"/>
                  <a:gd name="T38" fmla="*/ 86 w 271"/>
                  <a:gd name="T39" fmla="*/ 42 h 271"/>
                  <a:gd name="T40" fmla="*/ 115 w 271"/>
                  <a:gd name="T41" fmla="*/ 32 h 271"/>
                  <a:gd name="T42" fmla="*/ 135 w 271"/>
                  <a:gd name="T43" fmla="*/ 271 h 271"/>
                  <a:gd name="T44" fmla="*/ 176 w 271"/>
                  <a:gd name="T45" fmla="*/ 264 h 271"/>
                  <a:gd name="T46" fmla="*/ 211 w 271"/>
                  <a:gd name="T47" fmla="*/ 247 h 271"/>
                  <a:gd name="T48" fmla="*/ 240 w 271"/>
                  <a:gd name="T49" fmla="*/ 221 h 271"/>
                  <a:gd name="T50" fmla="*/ 260 w 271"/>
                  <a:gd name="T51" fmla="*/ 188 h 271"/>
                  <a:gd name="T52" fmla="*/ 270 w 271"/>
                  <a:gd name="T53" fmla="*/ 148 h 271"/>
                  <a:gd name="T54" fmla="*/ 268 w 271"/>
                  <a:gd name="T55" fmla="*/ 108 h 271"/>
                  <a:gd name="T56" fmla="*/ 254 w 271"/>
                  <a:gd name="T57" fmla="*/ 70 h 271"/>
                  <a:gd name="T58" fmla="*/ 231 w 271"/>
                  <a:gd name="T59" fmla="*/ 39 h 271"/>
                  <a:gd name="T60" fmla="*/ 199 w 271"/>
                  <a:gd name="T61" fmla="*/ 17 h 271"/>
                  <a:gd name="T62" fmla="*/ 163 w 271"/>
                  <a:gd name="T63" fmla="*/ 3 h 271"/>
                  <a:gd name="T64" fmla="*/ 121 w 271"/>
                  <a:gd name="T65" fmla="*/ 1 h 271"/>
                  <a:gd name="T66" fmla="*/ 82 w 271"/>
                  <a:gd name="T67" fmla="*/ 10 h 271"/>
                  <a:gd name="T68" fmla="*/ 49 w 271"/>
                  <a:gd name="T69" fmla="*/ 31 h 271"/>
                  <a:gd name="T70" fmla="*/ 24 w 271"/>
                  <a:gd name="T71" fmla="*/ 60 h 271"/>
                  <a:gd name="T72" fmla="*/ 6 w 271"/>
                  <a:gd name="T73" fmla="*/ 95 h 271"/>
                  <a:gd name="T74" fmla="*/ 0 w 271"/>
                  <a:gd name="T75" fmla="*/ 136 h 271"/>
                  <a:gd name="T76" fmla="*/ 6 w 271"/>
                  <a:gd name="T77" fmla="*/ 175 h 271"/>
                  <a:gd name="T78" fmla="*/ 24 w 271"/>
                  <a:gd name="T79" fmla="*/ 211 h 271"/>
                  <a:gd name="T80" fmla="*/ 49 w 271"/>
                  <a:gd name="T81" fmla="*/ 239 h 271"/>
                  <a:gd name="T82" fmla="*/ 82 w 271"/>
                  <a:gd name="T83" fmla="*/ 260 h 271"/>
                  <a:gd name="T84" fmla="*/ 121 w 271"/>
                  <a:gd name="T85" fmla="*/ 269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1" h="271">
                    <a:moveTo>
                      <a:pt x="135" y="30"/>
                    </a:moveTo>
                    <a:lnTo>
                      <a:pt x="146" y="31"/>
                    </a:lnTo>
                    <a:lnTo>
                      <a:pt x="156" y="32"/>
                    </a:lnTo>
                    <a:lnTo>
                      <a:pt x="167" y="35"/>
                    </a:lnTo>
                    <a:lnTo>
                      <a:pt x="177" y="38"/>
                    </a:lnTo>
                    <a:lnTo>
                      <a:pt x="185" y="42"/>
                    </a:lnTo>
                    <a:lnTo>
                      <a:pt x="194" y="48"/>
                    </a:lnTo>
                    <a:lnTo>
                      <a:pt x="202" y="54"/>
                    </a:lnTo>
                    <a:lnTo>
                      <a:pt x="210" y="61"/>
                    </a:lnTo>
                    <a:lnTo>
                      <a:pt x="216" y="68"/>
                    </a:lnTo>
                    <a:lnTo>
                      <a:pt x="223" y="77"/>
                    </a:lnTo>
                    <a:lnTo>
                      <a:pt x="228" y="85"/>
                    </a:lnTo>
                    <a:lnTo>
                      <a:pt x="232" y="94"/>
                    </a:lnTo>
                    <a:lnTo>
                      <a:pt x="236" y="103"/>
                    </a:lnTo>
                    <a:lnTo>
                      <a:pt x="239" y="114"/>
                    </a:lnTo>
                    <a:lnTo>
                      <a:pt x="240" y="125"/>
                    </a:lnTo>
                    <a:lnTo>
                      <a:pt x="241" y="136"/>
                    </a:lnTo>
                    <a:lnTo>
                      <a:pt x="240" y="146"/>
                    </a:lnTo>
                    <a:lnTo>
                      <a:pt x="239" y="156"/>
                    </a:lnTo>
                    <a:lnTo>
                      <a:pt x="236" y="167"/>
                    </a:lnTo>
                    <a:lnTo>
                      <a:pt x="232" y="176"/>
                    </a:lnTo>
                    <a:lnTo>
                      <a:pt x="228" y="185"/>
                    </a:lnTo>
                    <a:lnTo>
                      <a:pt x="223" y="193"/>
                    </a:lnTo>
                    <a:lnTo>
                      <a:pt x="216" y="202"/>
                    </a:lnTo>
                    <a:lnTo>
                      <a:pt x="210" y="209"/>
                    </a:lnTo>
                    <a:lnTo>
                      <a:pt x="202" y="216"/>
                    </a:lnTo>
                    <a:lnTo>
                      <a:pt x="194" y="222"/>
                    </a:lnTo>
                    <a:lnTo>
                      <a:pt x="185" y="228"/>
                    </a:lnTo>
                    <a:lnTo>
                      <a:pt x="177" y="232"/>
                    </a:lnTo>
                    <a:lnTo>
                      <a:pt x="167" y="235"/>
                    </a:lnTo>
                    <a:lnTo>
                      <a:pt x="156" y="238"/>
                    </a:lnTo>
                    <a:lnTo>
                      <a:pt x="146" y="239"/>
                    </a:lnTo>
                    <a:lnTo>
                      <a:pt x="135" y="241"/>
                    </a:lnTo>
                    <a:lnTo>
                      <a:pt x="124" y="239"/>
                    </a:lnTo>
                    <a:lnTo>
                      <a:pt x="115" y="238"/>
                    </a:lnTo>
                    <a:lnTo>
                      <a:pt x="104" y="235"/>
                    </a:lnTo>
                    <a:lnTo>
                      <a:pt x="94" y="232"/>
                    </a:lnTo>
                    <a:lnTo>
                      <a:pt x="86" y="228"/>
                    </a:lnTo>
                    <a:lnTo>
                      <a:pt x="76" y="222"/>
                    </a:lnTo>
                    <a:lnTo>
                      <a:pt x="69" y="216"/>
                    </a:lnTo>
                    <a:lnTo>
                      <a:pt x="61" y="209"/>
                    </a:lnTo>
                    <a:lnTo>
                      <a:pt x="55" y="202"/>
                    </a:lnTo>
                    <a:lnTo>
                      <a:pt x="48" y="193"/>
                    </a:lnTo>
                    <a:lnTo>
                      <a:pt x="43" y="185"/>
                    </a:lnTo>
                    <a:lnTo>
                      <a:pt x="39" y="176"/>
                    </a:lnTo>
                    <a:lnTo>
                      <a:pt x="35" y="167"/>
                    </a:lnTo>
                    <a:lnTo>
                      <a:pt x="32" y="156"/>
                    </a:lnTo>
                    <a:lnTo>
                      <a:pt x="31" y="146"/>
                    </a:lnTo>
                    <a:lnTo>
                      <a:pt x="30" y="136"/>
                    </a:lnTo>
                    <a:lnTo>
                      <a:pt x="31" y="125"/>
                    </a:lnTo>
                    <a:lnTo>
                      <a:pt x="32" y="114"/>
                    </a:lnTo>
                    <a:lnTo>
                      <a:pt x="35" y="103"/>
                    </a:lnTo>
                    <a:lnTo>
                      <a:pt x="39" y="94"/>
                    </a:lnTo>
                    <a:lnTo>
                      <a:pt x="43" y="85"/>
                    </a:lnTo>
                    <a:lnTo>
                      <a:pt x="48" y="77"/>
                    </a:lnTo>
                    <a:lnTo>
                      <a:pt x="55" y="68"/>
                    </a:lnTo>
                    <a:lnTo>
                      <a:pt x="61" y="61"/>
                    </a:lnTo>
                    <a:lnTo>
                      <a:pt x="69" y="54"/>
                    </a:lnTo>
                    <a:lnTo>
                      <a:pt x="76" y="48"/>
                    </a:lnTo>
                    <a:lnTo>
                      <a:pt x="86" y="42"/>
                    </a:lnTo>
                    <a:lnTo>
                      <a:pt x="94" y="38"/>
                    </a:lnTo>
                    <a:lnTo>
                      <a:pt x="104" y="35"/>
                    </a:lnTo>
                    <a:lnTo>
                      <a:pt x="115" y="32"/>
                    </a:lnTo>
                    <a:lnTo>
                      <a:pt x="124" y="31"/>
                    </a:lnTo>
                    <a:lnTo>
                      <a:pt x="135" y="30"/>
                    </a:lnTo>
                    <a:close/>
                    <a:moveTo>
                      <a:pt x="135" y="271"/>
                    </a:moveTo>
                    <a:lnTo>
                      <a:pt x="149" y="269"/>
                    </a:lnTo>
                    <a:lnTo>
                      <a:pt x="163" y="267"/>
                    </a:lnTo>
                    <a:lnTo>
                      <a:pt x="176" y="264"/>
                    </a:lnTo>
                    <a:lnTo>
                      <a:pt x="187" y="260"/>
                    </a:lnTo>
                    <a:lnTo>
                      <a:pt x="200" y="254"/>
                    </a:lnTo>
                    <a:lnTo>
                      <a:pt x="211" y="247"/>
                    </a:lnTo>
                    <a:lnTo>
                      <a:pt x="222" y="239"/>
                    </a:lnTo>
                    <a:lnTo>
                      <a:pt x="231" y="231"/>
                    </a:lnTo>
                    <a:lnTo>
                      <a:pt x="240" y="221"/>
                    </a:lnTo>
                    <a:lnTo>
                      <a:pt x="247" y="211"/>
                    </a:lnTo>
                    <a:lnTo>
                      <a:pt x="254" y="200"/>
                    </a:lnTo>
                    <a:lnTo>
                      <a:pt x="260" y="188"/>
                    </a:lnTo>
                    <a:lnTo>
                      <a:pt x="265" y="175"/>
                    </a:lnTo>
                    <a:lnTo>
                      <a:pt x="268" y="162"/>
                    </a:lnTo>
                    <a:lnTo>
                      <a:pt x="270" y="148"/>
                    </a:lnTo>
                    <a:lnTo>
                      <a:pt x="271" y="136"/>
                    </a:lnTo>
                    <a:lnTo>
                      <a:pt x="270" y="122"/>
                    </a:lnTo>
                    <a:lnTo>
                      <a:pt x="268" y="108"/>
                    </a:lnTo>
                    <a:lnTo>
                      <a:pt x="265" y="95"/>
                    </a:lnTo>
                    <a:lnTo>
                      <a:pt x="260" y="82"/>
                    </a:lnTo>
                    <a:lnTo>
                      <a:pt x="254" y="70"/>
                    </a:lnTo>
                    <a:lnTo>
                      <a:pt x="247" y="60"/>
                    </a:lnTo>
                    <a:lnTo>
                      <a:pt x="240" y="49"/>
                    </a:lnTo>
                    <a:lnTo>
                      <a:pt x="231" y="39"/>
                    </a:lnTo>
                    <a:lnTo>
                      <a:pt x="222" y="31"/>
                    </a:lnTo>
                    <a:lnTo>
                      <a:pt x="211" y="23"/>
                    </a:lnTo>
                    <a:lnTo>
                      <a:pt x="199" y="17"/>
                    </a:lnTo>
                    <a:lnTo>
                      <a:pt x="187" y="10"/>
                    </a:lnTo>
                    <a:lnTo>
                      <a:pt x="176" y="6"/>
                    </a:lnTo>
                    <a:lnTo>
                      <a:pt x="163" y="3"/>
                    </a:lnTo>
                    <a:lnTo>
                      <a:pt x="149" y="1"/>
                    </a:lnTo>
                    <a:lnTo>
                      <a:pt x="135" y="0"/>
                    </a:lnTo>
                    <a:lnTo>
                      <a:pt x="121" y="1"/>
                    </a:lnTo>
                    <a:lnTo>
                      <a:pt x="108" y="3"/>
                    </a:lnTo>
                    <a:lnTo>
                      <a:pt x="95" y="6"/>
                    </a:lnTo>
                    <a:lnTo>
                      <a:pt x="82" y="10"/>
                    </a:lnTo>
                    <a:lnTo>
                      <a:pt x="71" y="16"/>
                    </a:lnTo>
                    <a:lnTo>
                      <a:pt x="60" y="23"/>
                    </a:lnTo>
                    <a:lnTo>
                      <a:pt x="49" y="31"/>
                    </a:lnTo>
                    <a:lnTo>
                      <a:pt x="40" y="39"/>
                    </a:lnTo>
                    <a:lnTo>
                      <a:pt x="31" y="49"/>
                    </a:lnTo>
                    <a:lnTo>
                      <a:pt x="24" y="60"/>
                    </a:lnTo>
                    <a:lnTo>
                      <a:pt x="16" y="70"/>
                    </a:lnTo>
                    <a:lnTo>
                      <a:pt x="11" y="82"/>
                    </a:lnTo>
                    <a:lnTo>
                      <a:pt x="6" y="95"/>
                    </a:lnTo>
                    <a:lnTo>
                      <a:pt x="3" y="108"/>
                    </a:lnTo>
                    <a:lnTo>
                      <a:pt x="1" y="122"/>
                    </a:lnTo>
                    <a:lnTo>
                      <a:pt x="0" y="136"/>
                    </a:lnTo>
                    <a:lnTo>
                      <a:pt x="1" y="148"/>
                    </a:lnTo>
                    <a:lnTo>
                      <a:pt x="3" y="162"/>
                    </a:lnTo>
                    <a:lnTo>
                      <a:pt x="6" y="175"/>
                    </a:lnTo>
                    <a:lnTo>
                      <a:pt x="11" y="188"/>
                    </a:lnTo>
                    <a:lnTo>
                      <a:pt x="16" y="200"/>
                    </a:lnTo>
                    <a:lnTo>
                      <a:pt x="24" y="211"/>
                    </a:lnTo>
                    <a:lnTo>
                      <a:pt x="31" y="221"/>
                    </a:lnTo>
                    <a:lnTo>
                      <a:pt x="40" y="231"/>
                    </a:lnTo>
                    <a:lnTo>
                      <a:pt x="49" y="239"/>
                    </a:lnTo>
                    <a:lnTo>
                      <a:pt x="60" y="247"/>
                    </a:lnTo>
                    <a:lnTo>
                      <a:pt x="71" y="254"/>
                    </a:lnTo>
                    <a:lnTo>
                      <a:pt x="82" y="260"/>
                    </a:lnTo>
                    <a:lnTo>
                      <a:pt x="95" y="264"/>
                    </a:lnTo>
                    <a:lnTo>
                      <a:pt x="108" y="267"/>
                    </a:lnTo>
                    <a:lnTo>
                      <a:pt x="121" y="269"/>
                    </a:lnTo>
                    <a:lnTo>
                      <a:pt x="135" y="271"/>
                    </a:lnTo>
                    <a:lnTo>
                      <a:pt x="135" y="271"/>
                    </a:lnTo>
                    <a:close/>
                  </a:path>
                </a:pathLst>
              </a:custGeom>
              <a:solidFill>
                <a:srgbClr val="1A2F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cs typeface="+mn-ea"/>
                  <a:sym typeface="+mn-lt"/>
                </a:endParaRPr>
              </a:p>
            </p:txBody>
          </p:sp>
        </p:grpSp>
      </p:grpSp>
      <p:grpSp>
        <p:nvGrpSpPr>
          <p:cNvPr id="2" name="组合 1">
            <a:extLst>
              <a:ext uri="{FF2B5EF4-FFF2-40B4-BE49-F238E27FC236}">
                <a16:creationId xmlns:a16="http://schemas.microsoft.com/office/drawing/2014/main" id="{CAEFDA54-82CB-3EFE-D13B-C1437A2F35AF}"/>
              </a:ext>
            </a:extLst>
          </p:cNvPr>
          <p:cNvGrpSpPr/>
          <p:nvPr/>
        </p:nvGrpSpPr>
        <p:grpSpPr>
          <a:xfrm>
            <a:off x="288925" y="299720"/>
            <a:ext cx="1247140" cy="390525"/>
            <a:chOff x="455" y="472"/>
            <a:chExt cx="1964" cy="615"/>
          </a:xfrm>
        </p:grpSpPr>
        <p:grpSp>
          <p:nvGrpSpPr>
            <p:cNvPr id="4" name="组合 3">
              <a:extLst>
                <a:ext uri="{FF2B5EF4-FFF2-40B4-BE49-F238E27FC236}">
                  <a16:creationId xmlns:a16="http://schemas.microsoft.com/office/drawing/2014/main" id="{62D70193-3E39-B2C4-4E03-AC23F19FDA4F}"/>
                </a:ext>
              </a:extLst>
            </p:cNvPr>
            <p:cNvGrpSpPr/>
            <p:nvPr/>
          </p:nvGrpSpPr>
          <p:grpSpPr>
            <a:xfrm>
              <a:off x="455" y="472"/>
              <a:ext cx="808" cy="607"/>
              <a:chOff x="579" y="476"/>
              <a:chExt cx="994" cy="746"/>
            </a:xfrm>
          </p:grpSpPr>
          <p:sp>
            <p:nvSpPr>
              <p:cNvPr id="9" name="Freeform 5">
                <a:extLst>
                  <a:ext uri="{FF2B5EF4-FFF2-40B4-BE49-F238E27FC236}">
                    <a16:creationId xmlns:a16="http://schemas.microsoft.com/office/drawing/2014/main" id="{5B88877B-34A8-4CED-CC72-8E06BEB53615}"/>
                  </a:ext>
                </a:extLst>
              </p:cNvPr>
              <p:cNvSpPr/>
              <p:nvPr/>
            </p:nvSpPr>
            <p:spPr bwMode="auto">
              <a:xfrm rot="5400000">
                <a:off x="902" y="560"/>
                <a:ext cx="694" cy="5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25400">
                <a:solidFill>
                  <a:schemeClr val="accent1">
                    <a:lumMod val="60000"/>
                    <a:lumOff val="40000"/>
                  </a:schemeClr>
                </a:solidFill>
              </a:ln>
              <a:effectLst/>
              <a:extLst>
                <a:ext uri="{909E8E84-426E-40DD-AFC4-6F175D3DCCD1}">
                  <a14:hiddenFill xmlns:a14="http://schemas.microsoft.com/office/drawing/2010/main">
                    <a:gradFill>
                      <a:gsLst>
                        <a:gs pos="0">
                          <a:srgbClr val="A3E2FA"/>
                        </a:gs>
                        <a:gs pos="100000">
                          <a:srgbClr val="0466C1"/>
                        </a:gs>
                      </a:gsLst>
                      <a:lin scaled="1"/>
                    </a:gradFill>
                  </a14:hiddenFill>
                </a:ext>
              </a:extLst>
            </p:spPr>
            <p:txBody>
              <a:bodyPr vert="horz" wrap="square" lIns="68562" tIns="34281" rIns="68562" bIns="34281" numCol="1" anchor="t" anchorCtr="0" compatLnSpc="1"/>
              <a:lstStyle/>
              <a:p>
                <a:endParaRPr lang="zh-CN" altLang="en-US" sz="1200" b="1" dirty="0">
                  <a:cs typeface="+mn-ea"/>
                  <a:sym typeface="+mn-lt"/>
                </a:endParaRPr>
              </a:p>
            </p:txBody>
          </p:sp>
          <p:sp>
            <p:nvSpPr>
              <p:cNvPr id="14" name="Freeform 5">
                <a:extLst>
                  <a:ext uri="{FF2B5EF4-FFF2-40B4-BE49-F238E27FC236}">
                    <a16:creationId xmlns:a16="http://schemas.microsoft.com/office/drawing/2014/main" id="{79E13DDB-B9A7-8636-304B-291779AC9A60}"/>
                  </a:ext>
                </a:extLst>
              </p:cNvPr>
              <p:cNvSpPr/>
              <p:nvPr/>
            </p:nvSpPr>
            <p:spPr bwMode="auto">
              <a:xfrm rot="5400000">
                <a:off x="514" y="549"/>
                <a:ext cx="733" cy="60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83A4D4"/>
                  </a:gs>
                  <a:gs pos="99000">
                    <a:srgbClr val="B2F4FC"/>
                  </a:gs>
                </a:gsLst>
                <a:lin scaled="1"/>
              </a:gradFill>
              <a:ln w="25400">
                <a:noFill/>
              </a:ln>
              <a:effectLst/>
            </p:spPr>
            <p:txBody>
              <a:bodyPr vert="horz" wrap="square" lIns="68562" tIns="34281" rIns="68562" bIns="34281" numCol="1" anchor="t" anchorCtr="0" compatLnSpc="1"/>
              <a:lstStyle/>
              <a:p>
                <a:endParaRPr lang="zh-CN" altLang="en-US" sz="1200" b="1" dirty="0">
                  <a:cs typeface="+mn-ea"/>
                  <a:sym typeface="+mn-lt"/>
                </a:endParaRPr>
              </a:p>
            </p:txBody>
          </p:sp>
          <p:sp>
            <p:nvSpPr>
              <p:cNvPr id="15" name="Freeform 5">
                <a:extLst>
                  <a:ext uri="{FF2B5EF4-FFF2-40B4-BE49-F238E27FC236}">
                    <a16:creationId xmlns:a16="http://schemas.microsoft.com/office/drawing/2014/main" id="{A7CB2115-383C-9D6F-4F65-66DD5B4BB529}"/>
                  </a:ext>
                </a:extLst>
              </p:cNvPr>
              <p:cNvSpPr/>
              <p:nvPr/>
            </p:nvSpPr>
            <p:spPr bwMode="auto">
              <a:xfrm rot="5400000">
                <a:off x="893" y="542"/>
                <a:ext cx="747" cy="61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25400">
                <a:solidFill>
                  <a:schemeClr val="bg1"/>
                </a:solidFill>
              </a:ln>
              <a:effectLst/>
              <a:extLst>
                <a:ext uri="{909E8E84-426E-40DD-AFC4-6F175D3DCCD1}">
                  <a14:hiddenFill xmlns:a14="http://schemas.microsoft.com/office/drawing/2010/main">
                    <a:gradFill>
                      <a:gsLst>
                        <a:gs pos="0">
                          <a:srgbClr val="A3E2FA"/>
                        </a:gs>
                        <a:gs pos="100000">
                          <a:srgbClr val="0466C1"/>
                        </a:gs>
                      </a:gsLst>
                      <a:lin scaled="1"/>
                    </a:gradFill>
                  </a14:hiddenFill>
                </a:ext>
              </a:extLst>
            </p:spPr>
            <p:txBody>
              <a:bodyPr vert="horz" wrap="square" lIns="68562" tIns="34281" rIns="68562" bIns="34281" numCol="1" anchor="t" anchorCtr="0" compatLnSpc="1"/>
              <a:lstStyle/>
              <a:p>
                <a:endParaRPr lang="zh-CN" altLang="en-US" sz="1200" b="1" dirty="0">
                  <a:cs typeface="+mn-ea"/>
                  <a:sym typeface="+mn-lt"/>
                </a:endParaRPr>
              </a:p>
            </p:txBody>
          </p:sp>
        </p:grpSp>
        <p:sp>
          <p:nvSpPr>
            <p:cNvPr id="7" name="文本框 6">
              <a:extLst>
                <a:ext uri="{FF2B5EF4-FFF2-40B4-BE49-F238E27FC236}">
                  <a16:creationId xmlns:a16="http://schemas.microsoft.com/office/drawing/2014/main" id="{72B5C54C-3D2C-9D3C-B653-4000BE223A1D}"/>
                </a:ext>
              </a:extLst>
            </p:cNvPr>
            <p:cNvSpPr txBox="1"/>
            <p:nvPr/>
          </p:nvSpPr>
          <p:spPr>
            <a:xfrm>
              <a:off x="1273" y="505"/>
              <a:ext cx="1146" cy="582"/>
            </a:xfrm>
            <a:prstGeom prst="rect">
              <a:avLst/>
            </a:prstGeom>
            <a:noFill/>
          </p:spPr>
          <p:txBody>
            <a:bodyPr wrap="none" rtlCol="0" anchor="t">
              <a:spAutoFit/>
            </a:bodyPr>
            <a:lstStyle/>
            <a:p>
              <a:r>
                <a:rPr lang="en-US" altLang="zh-CN" dirty="0">
                  <a:solidFill>
                    <a:srgbClr val="1A2F64"/>
                  </a:solidFill>
                  <a:cs typeface="+mn-ea"/>
                  <a:sym typeface="+mn-lt"/>
                </a:rPr>
                <a:t>LOGO</a:t>
              </a:r>
            </a:p>
          </p:txBody>
        </p:sp>
      </p:grpSp>
      <p:sp>
        <p:nvSpPr>
          <p:cNvPr id="16" name="矩形 15">
            <a:extLst>
              <a:ext uri="{FF2B5EF4-FFF2-40B4-BE49-F238E27FC236}">
                <a16:creationId xmlns:a16="http://schemas.microsoft.com/office/drawing/2014/main" id="{48189201-86FB-2CA6-5380-644FDF88828B}"/>
              </a:ext>
            </a:extLst>
          </p:cNvPr>
          <p:cNvSpPr/>
          <p:nvPr/>
        </p:nvSpPr>
        <p:spPr>
          <a:xfrm>
            <a:off x="1751390" y="3652106"/>
            <a:ext cx="4956042" cy="338554"/>
          </a:xfrm>
          <a:prstGeom prst="rect">
            <a:avLst/>
          </a:prstGeom>
        </p:spPr>
        <p:txBody>
          <a:bodyPr wrap="square">
            <a:spAutoFit/>
          </a:bodyPr>
          <a:lstStyle/>
          <a:p>
            <a:pPr algn="ctr"/>
            <a:r>
              <a:rPr lang="en-US" altLang="zh-CN" sz="1600" dirty="0">
                <a:solidFill>
                  <a:schemeClr val="bg1">
                    <a:lumMod val="50000"/>
                  </a:schemeClr>
                </a:solidFill>
                <a:cs typeface="+mn-ea"/>
                <a:sym typeface="+mn-lt"/>
              </a:rPr>
              <a:t>Click here to add content, content to match the title. </a:t>
            </a:r>
            <a:endParaRPr lang="zh-CN" altLang="en-US" sz="1600" dirty="0">
              <a:solidFill>
                <a:schemeClr val="bg1">
                  <a:lumMod val="50000"/>
                </a:schemeClr>
              </a:solidFill>
              <a:cs typeface="+mn-ea"/>
              <a:sym typeface="+mn-lt"/>
            </a:endParaRPr>
          </a:p>
        </p:txBody>
      </p:sp>
    </p:spTree>
    <p:extLst>
      <p:ext uri="{BB962C8B-B14F-4D97-AF65-F5344CB8AC3E}">
        <p14:creationId xmlns:p14="http://schemas.microsoft.com/office/powerpoint/2010/main" val="32970099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xmlns:a16="http://schemas.microsoft.com/office/drawing/2014/main" xmlns:a14="http://schemas.microsoft.com/office/drawing/2010/main" xmlns:p14="http://schemas.microsoft.com/office/powerpoint/2010/main">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500"/>
                                </p:stCondLst>
                                <p:childTnLst>
                                  <p:par>
                                    <p:cTn id="9" presetID="2" presetClass="entr" presetSubtype="1" fill="hold" grpId="0" nodeType="afterEffect" p14:presetBounceEnd="62000">
                                      <p:stCondLst>
                                        <p:cond delay="0"/>
                                      </p:stCondLst>
                                      <p:iterate type="lt">
                                        <p:tmPct val="5000"/>
                                      </p:iterate>
                                      <p:childTnLst>
                                        <p:set>
                                          <p:cBhvr>
                                            <p:cTn id="10" dur="1" fill="hold">
                                              <p:stCondLst>
                                                <p:cond delay="0"/>
                                              </p:stCondLst>
                                            </p:cTn>
                                            <p:tgtEl>
                                              <p:spTgt spid="6"/>
                                            </p:tgtEl>
                                            <p:attrNameLst>
                                              <p:attrName>style.visibility</p:attrName>
                                            </p:attrNameLst>
                                          </p:cBhvr>
                                          <p:to>
                                            <p:strVal val="visible"/>
                                          </p:to>
                                        </p:set>
                                        <p:anim calcmode="lin" valueType="num" p14:bounceEnd="62000">
                                          <p:cBhvr additive="base">
                                            <p:cTn id="11" dur="1500" fill="hold"/>
                                            <p:tgtEl>
                                              <p:spTgt spid="6"/>
                                            </p:tgtEl>
                                            <p:attrNameLst>
                                              <p:attrName>ppt_x</p:attrName>
                                            </p:attrNameLst>
                                          </p:cBhvr>
                                          <p:tavLst>
                                            <p:tav tm="0">
                                              <p:val>
                                                <p:strVal val="#ppt_x"/>
                                              </p:val>
                                            </p:tav>
                                            <p:tav tm="100000">
                                              <p:val>
                                                <p:strVal val="#ppt_x"/>
                                              </p:val>
                                            </p:tav>
                                          </p:tavLst>
                                        </p:anim>
                                        <p:anim calcmode="lin" valueType="num" p14:bounceEnd="62000">
                                          <p:cBhvr additive="base">
                                            <p:cTn id="12" dur="1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2075"/>
                                </p:stCondLst>
                                <p:childTnLst>
                                  <p:par>
                                    <p:cTn id="14" presetID="2" presetClass="entr" presetSubtype="4" fill="hold" grpId="0" nodeType="after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par>
                                    <p:cTn id="18" presetID="26" presetClass="emph" presetSubtype="0" fill="hold" grpId="1" nodeType="withEffect">
                                      <p:stCondLst>
                                        <p:cond delay="500"/>
                                      </p:stCondLst>
                                      <p:iterate type="lt">
                                        <p:tmPct val="10000"/>
                                      </p:iterate>
                                      <p:childTnLst>
                                        <p:animEffect transition="out" filter="fade">
                                          <p:cBhvr>
                                            <p:cTn id="19" dur="500" tmFilter="0, 0; .2, .5; .8, .5; 1, 0"/>
                                            <p:tgtEl>
                                              <p:spTgt spid="3"/>
                                            </p:tgtEl>
                                          </p:cBhvr>
                                        </p:animEffect>
                                        <p:animScale>
                                          <p:cBhvr>
                                            <p:cTn id="20" dur="250" autoRev="1" fill="hold"/>
                                            <p:tgtEl>
                                              <p:spTgt spid="3"/>
                                            </p:tgtEl>
                                          </p:cBhvr>
                                          <p:by x="105000" y="105000"/>
                                        </p:animScale>
                                      </p:childTnLst>
                                    </p:cTn>
                                  </p:par>
                                  <p:par>
                                    <p:cTn id="21" presetID="2" presetClass="entr" presetSubtype="4" decel="100000" fill="hold" nodeType="withEffect">
                                      <p:stCondLst>
                                        <p:cond delay="50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1500" fill="hold"/>
                                            <p:tgtEl>
                                              <p:spTgt spid="25"/>
                                            </p:tgtEl>
                                            <p:attrNameLst>
                                              <p:attrName>ppt_x</p:attrName>
                                            </p:attrNameLst>
                                          </p:cBhvr>
                                          <p:tavLst>
                                            <p:tav tm="0">
                                              <p:val>
                                                <p:strVal val="#ppt_x"/>
                                              </p:val>
                                            </p:tav>
                                            <p:tav tm="100000">
                                              <p:val>
                                                <p:strVal val="#ppt_x"/>
                                              </p:val>
                                            </p:tav>
                                          </p:tavLst>
                                        </p:anim>
                                        <p:anim calcmode="lin" valueType="num">
                                          <p:cBhvr additive="base">
                                            <p:cTn id="24" dur="1500" fill="hold"/>
                                            <p:tgtEl>
                                              <p:spTgt spid="25"/>
                                            </p:tgtEl>
                                            <p:attrNameLst>
                                              <p:attrName>ppt_y</p:attrName>
                                            </p:attrNameLst>
                                          </p:cBhvr>
                                          <p:tavLst>
                                            <p:tav tm="0">
                                              <p:val>
                                                <p:strVal val="1+#ppt_h/2"/>
                                              </p:val>
                                            </p:tav>
                                            <p:tav tm="100000">
                                              <p:val>
                                                <p:strVal val="#ppt_y"/>
                                              </p:val>
                                            </p:tav>
                                          </p:tavLst>
                                        </p:anim>
                                      </p:childTnLst>
                                    </p:cTn>
                                  </p:par>
                                </p:childTnLst>
                              </p:cTn>
                            </p:par>
                            <p:par>
                              <p:cTn id="25" fill="hold">
                                <p:stCondLst>
                                  <p:cond delay="4075"/>
                                </p:stCondLst>
                                <p:childTnLst>
                                  <p:par>
                                    <p:cTn id="26" presetID="16" presetClass="entr" presetSubtype="21"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childTnLst>
                              </p:cTn>
                            </p:par>
                            <p:par>
                              <p:cTn id="29" fill="hold">
                                <p:stCondLst>
                                  <p:cond delay="4575"/>
                                </p:stCondLst>
                                <p:childTnLst>
                                  <p:par>
                                    <p:cTn id="30" presetID="14" presetClass="entr" presetSubtype="1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randombar(horizontal)">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6" grpId="0"/>
          <p:bldP spid="1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500"/>
                                </p:stCondLst>
                                <p:childTnLst>
                                  <p:par>
                                    <p:cTn id="9" presetID="2" presetClass="entr" presetSubtype="1" fill="hold" grpId="0" nodeType="afterEffect">
                                      <p:stCondLst>
                                        <p:cond delay="0"/>
                                      </p:stCondLst>
                                      <p:iterate type="lt">
                                        <p:tmPct val="5000"/>
                                      </p:iterate>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500" fill="hold"/>
                                            <p:tgtEl>
                                              <p:spTgt spid="6"/>
                                            </p:tgtEl>
                                            <p:attrNameLst>
                                              <p:attrName>ppt_x</p:attrName>
                                            </p:attrNameLst>
                                          </p:cBhvr>
                                          <p:tavLst>
                                            <p:tav tm="0">
                                              <p:val>
                                                <p:strVal val="#ppt_x"/>
                                              </p:val>
                                            </p:tav>
                                            <p:tav tm="100000">
                                              <p:val>
                                                <p:strVal val="#ppt_x"/>
                                              </p:val>
                                            </p:tav>
                                          </p:tavLst>
                                        </p:anim>
                                        <p:anim calcmode="lin" valueType="num">
                                          <p:cBhvr additive="base">
                                            <p:cTn id="12" dur="1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2075"/>
                                </p:stCondLst>
                                <p:childTnLst>
                                  <p:par>
                                    <p:cTn id="14" presetID="2" presetClass="entr" presetSubtype="4" fill="hold" grpId="0" nodeType="after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par>
                                    <p:cTn id="18" presetID="26" presetClass="emph" presetSubtype="0" fill="hold" grpId="1" nodeType="withEffect">
                                      <p:stCondLst>
                                        <p:cond delay="500"/>
                                      </p:stCondLst>
                                      <p:iterate type="lt">
                                        <p:tmPct val="10000"/>
                                      </p:iterate>
                                      <p:childTnLst>
                                        <p:animEffect transition="out" filter="fade">
                                          <p:cBhvr>
                                            <p:cTn id="19" dur="500" tmFilter="0, 0; .2, .5; .8, .5; 1, 0"/>
                                            <p:tgtEl>
                                              <p:spTgt spid="3"/>
                                            </p:tgtEl>
                                          </p:cBhvr>
                                        </p:animEffect>
                                        <p:animScale>
                                          <p:cBhvr>
                                            <p:cTn id="20" dur="250" autoRev="1" fill="hold"/>
                                            <p:tgtEl>
                                              <p:spTgt spid="3"/>
                                            </p:tgtEl>
                                          </p:cBhvr>
                                          <p:by x="105000" y="105000"/>
                                        </p:animScale>
                                      </p:childTnLst>
                                    </p:cTn>
                                  </p:par>
                                  <p:par>
                                    <p:cTn id="21" presetID="2" presetClass="entr" presetSubtype="4" decel="100000" fill="hold" nodeType="withEffect">
                                      <p:stCondLst>
                                        <p:cond delay="50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1500" fill="hold"/>
                                            <p:tgtEl>
                                              <p:spTgt spid="25"/>
                                            </p:tgtEl>
                                            <p:attrNameLst>
                                              <p:attrName>ppt_x</p:attrName>
                                            </p:attrNameLst>
                                          </p:cBhvr>
                                          <p:tavLst>
                                            <p:tav tm="0">
                                              <p:val>
                                                <p:strVal val="#ppt_x"/>
                                              </p:val>
                                            </p:tav>
                                            <p:tav tm="100000">
                                              <p:val>
                                                <p:strVal val="#ppt_x"/>
                                              </p:val>
                                            </p:tav>
                                          </p:tavLst>
                                        </p:anim>
                                        <p:anim calcmode="lin" valueType="num">
                                          <p:cBhvr additive="base">
                                            <p:cTn id="24" dur="1500" fill="hold"/>
                                            <p:tgtEl>
                                              <p:spTgt spid="25"/>
                                            </p:tgtEl>
                                            <p:attrNameLst>
                                              <p:attrName>ppt_y</p:attrName>
                                            </p:attrNameLst>
                                          </p:cBhvr>
                                          <p:tavLst>
                                            <p:tav tm="0">
                                              <p:val>
                                                <p:strVal val="1+#ppt_h/2"/>
                                              </p:val>
                                            </p:tav>
                                            <p:tav tm="100000">
                                              <p:val>
                                                <p:strVal val="#ppt_y"/>
                                              </p:val>
                                            </p:tav>
                                          </p:tavLst>
                                        </p:anim>
                                      </p:childTnLst>
                                    </p:cTn>
                                  </p:par>
                                </p:childTnLst>
                              </p:cTn>
                            </p:par>
                            <p:par>
                              <p:cTn id="25" fill="hold">
                                <p:stCondLst>
                                  <p:cond delay="4075"/>
                                </p:stCondLst>
                                <p:childTnLst>
                                  <p:par>
                                    <p:cTn id="26" presetID="16" presetClass="entr" presetSubtype="21"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childTnLst>
                              </p:cTn>
                            </p:par>
                            <p:par>
                              <p:cTn id="29" fill="hold">
                                <p:stCondLst>
                                  <p:cond delay="4575"/>
                                </p:stCondLst>
                                <p:childTnLst>
                                  <p:par>
                                    <p:cTn id="30" presetID="14" presetClass="entr" presetSubtype="1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randombar(horizontal)">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6" grpId="0"/>
          <p:bldP spid="16"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a:extLst>
              <a:ext uri="{FF2B5EF4-FFF2-40B4-BE49-F238E27FC236}">
                <a16:creationId xmlns:a16="http://schemas.microsoft.com/office/drawing/2014/main" id="{E89282AD-9925-D8DF-42FF-ABADC63F6175}"/>
              </a:ext>
            </a:extLst>
          </p:cNvPr>
          <p:cNvGrpSpPr/>
          <p:nvPr/>
        </p:nvGrpSpPr>
        <p:grpSpPr>
          <a:xfrm>
            <a:off x="249138" y="291411"/>
            <a:ext cx="2485487" cy="689085"/>
            <a:chOff x="8661162" y="3088258"/>
            <a:chExt cx="2155583" cy="597621"/>
          </a:xfrm>
        </p:grpSpPr>
        <p:sp>
          <p:nvSpPr>
            <p:cNvPr id="17" name="Rectangle 12">
              <a:extLst>
                <a:ext uri="{FF2B5EF4-FFF2-40B4-BE49-F238E27FC236}">
                  <a16:creationId xmlns:a16="http://schemas.microsoft.com/office/drawing/2014/main" id="{2699F094-B44C-8A03-243C-1DA1F5CDBB39}"/>
                </a:ext>
              </a:extLst>
            </p:cNvPr>
            <p:cNvSpPr/>
            <p:nvPr/>
          </p:nvSpPr>
          <p:spPr>
            <a:xfrm>
              <a:off x="9124950" y="3218066"/>
              <a:ext cx="1691795" cy="320310"/>
            </a:xfrm>
            <a:prstGeom prst="rect">
              <a:avLst/>
            </a:prstGeom>
            <a:solidFill>
              <a:srgbClr val="1A2F64"/>
            </a:solidFill>
          </p:spPr>
          <p:txBody>
            <a:bodyPr wrap="square">
              <a:spAutoFit/>
            </a:bodyPr>
            <a:lstStyle/>
            <a:p>
              <a:pPr marL="0" marR="0" lvl="0" indent="0" defTabSz="914354" eaLnBrk="1" fontAlgn="auto" latinLnBrk="0" hangingPunct="1">
                <a:lnSpc>
                  <a:spcPct val="100000"/>
                </a:lnSpc>
                <a:spcBef>
                  <a:spcPts val="600"/>
                </a:spcBef>
                <a:spcAft>
                  <a:spcPts val="0"/>
                </a:spcAft>
                <a:buClr>
                  <a:srgbClr val="E24848"/>
                </a:buClr>
                <a:buSzTx/>
                <a:buFontTx/>
                <a:buNone/>
                <a:tabLst/>
                <a:defRPr/>
              </a:pPr>
              <a:r>
                <a:rPr kumimoji="0" lang="en-US" altLang="zh-CN" b="0" i="0" u="none" strike="noStrike" kern="0" cap="none" spc="0" normalizeH="0" baseline="0" noProof="1">
                  <a:ln>
                    <a:noFill/>
                  </a:ln>
                  <a:solidFill>
                    <a:prstClr val="white"/>
                  </a:solidFill>
                  <a:effectLst/>
                  <a:uLnTx/>
                  <a:uFillTx/>
                  <a:cs typeface="+mn-ea"/>
                  <a:sym typeface="+mn-lt"/>
                </a:rPr>
                <a:t>Add title text</a:t>
              </a:r>
              <a:endParaRPr kumimoji="0" lang="zh-CN" altLang="en-US" b="0" i="0" u="none" strike="noStrike" kern="0" cap="none" spc="0" normalizeH="0" baseline="0" noProof="1">
                <a:ln>
                  <a:noFill/>
                </a:ln>
                <a:solidFill>
                  <a:prstClr val="white"/>
                </a:solidFill>
                <a:effectLst/>
                <a:uLnTx/>
                <a:uFillTx/>
                <a:cs typeface="+mn-ea"/>
                <a:sym typeface="+mn-lt"/>
              </a:endParaRPr>
            </a:p>
          </p:txBody>
        </p:sp>
        <p:cxnSp>
          <p:nvCxnSpPr>
            <p:cNvPr id="18" name="Straight Connector 34">
              <a:extLst>
                <a:ext uri="{FF2B5EF4-FFF2-40B4-BE49-F238E27FC236}">
                  <a16:creationId xmlns:a16="http://schemas.microsoft.com/office/drawing/2014/main" id="{E090751E-47DF-0037-ECA8-A6EDB407575C}"/>
                </a:ext>
              </a:extLst>
            </p:cNvPr>
            <p:cNvCxnSpPr>
              <a:cxnSpLocks/>
            </p:cNvCxnSpPr>
            <p:nvPr/>
          </p:nvCxnSpPr>
          <p:spPr>
            <a:xfrm>
              <a:off x="9125126" y="3088258"/>
              <a:ext cx="0" cy="597621"/>
            </a:xfrm>
            <a:prstGeom prst="line">
              <a:avLst/>
            </a:prstGeom>
            <a:noFill/>
            <a:ln w="6350" cap="flat" cmpd="sng" algn="ctr">
              <a:solidFill>
                <a:srgbClr val="1A2F64"/>
              </a:solidFill>
              <a:prstDash val="solid"/>
              <a:miter lim="800000"/>
            </a:ln>
            <a:effectLst/>
          </p:spPr>
        </p:cxnSp>
        <p:grpSp>
          <p:nvGrpSpPr>
            <p:cNvPr id="19" name="Group 38">
              <a:extLst>
                <a:ext uri="{FF2B5EF4-FFF2-40B4-BE49-F238E27FC236}">
                  <a16:creationId xmlns:a16="http://schemas.microsoft.com/office/drawing/2014/main" id="{0C98696D-9CE7-670D-56A6-28E96515D161}"/>
                </a:ext>
              </a:extLst>
            </p:cNvPr>
            <p:cNvGrpSpPr/>
            <p:nvPr/>
          </p:nvGrpSpPr>
          <p:grpSpPr>
            <a:xfrm>
              <a:off x="8661162" y="3252145"/>
              <a:ext cx="367656" cy="253556"/>
              <a:chOff x="10455275" y="1401763"/>
              <a:chExt cx="276225" cy="190500"/>
            </a:xfrm>
            <a:solidFill>
              <a:sysClr val="windowText" lastClr="000000">
                <a:lumMod val="65000"/>
                <a:lumOff val="35000"/>
              </a:sysClr>
            </a:solidFill>
          </p:grpSpPr>
          <p:sp>
            <p:nvSpPr>
              <p:cNvPr id="20" name="Freeform 180">
                <a:extLst>
                  <a:ext uri="{FF2B5EF4-FFF2-40B4-BE49-F238E27FC236}">
                    <a16:creationId xmlns:a16="http://schemas.microsoft.com/office/drawing/2014/main" id="{1C0FC268-DAB6-E2E8-5D06-4604B7F12BE9}"/>
                  </a:ext>
                </a:extLst>
              </p:cNvPr>
              <p:cNvSpPr>
                <a:spLocks noEditPoints="1"/>
              </p:cNvSpPr>
              <p:nvPr/>
            </p:nvSpPr>
            <p:spPr bwMode="auto">
              <a:xfrm>
                <a:off x="10455275" y="1401763"/>
                <a:ext cx="238125" cy="152400"/>
              </a:xfrm>
              <a:custGeom>
                <a:avLst/>
                <a:gdLst>
                  <a:gd name="T0" fmla="*/ 722 w 752"/>
                  <a:gd name="T1" fmla="*/ 451 h 481"/>
                  <a:gd name="T2" fmla="*/ 31 w 752"/>
                  <a:gd name="T3" fmla="*/ 451 h 481"/>
                  <a:gd name="T4" fmla="*/ 31 w 752"/>
                  <a:gd name="T5" fmla="*/ 30 h 481"/>
                  <a:gd name="T6" fmla="*/ 722 w 752"/>
                  <a:gd name="T7" fmla="*/ 30 h 481"/>
                  <a:gd name="T8" fmla="*/ 722 w 752"/>
                  <a:gd name="T9" fmla="*/ 451 h 481"/>
                  <a:gd name="T10" fmla="*/ 752 w 752"/>
                  <a:gd name="T11" fmla="*/ 0 h 481"/>
                  <a:gd name="T12" fmla="*/ 0 w 752"/>
                  <a:gd name="T13" fmla="*/ 0 h 481"/>
                  <a:gd name="T14" fmla="*/ 0 w 752"/>
                  <a:gd name="T15" fmla="*/ 481 h 481"/>
                  <a:gd name="T16" fmla="*/ 752 w 752"/>
                  <a:gd name="T17" fmla="*/ 481 h 481"/>
                  <a:gd name="T18" fmla="*/ 752 w 752"/>
                  <a:gd name="T19"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2" h="481">
                    <a:moveTo>
                      <a:pt x="722" y="451"/>
                    </a:moveTo>
                    <a:lnTo>
                      <a:pt x="31" y="451"/>
                    </a:lnTo>
                    <a:lnTo>
                      <a:pt x="31" y="30"/>
                    </a:lnTo>
                    <a:lnTo>
                      <a:pt x="722" y="30"/>
                    </a:lnTo>
                    <a:lnTo>
                      <a:pt x="722" y="451"/>
                    </a:lnTo>
                    <a:close/>
                    <a:moveTo>
                      <a:pt x="752" y="0"/>
                    </a:moveTo>
                    <a:lnTo>
                      <a:pt x="0" y="0"/>
                    </a:lnTo>
                    <a:lnTo>
                      <a:pt x="0" y="481"/>
                    </a:lnTo>
                    <a:lnTo>
                      <a:pt x="752" y="481"/>
                    </a:lnTo>
                    <a:lnTo>
                      <a:pt x="752" y="0"/>
                    </a:lnTo>
                    <a:close/>
                  </a:path>
                </a:pathLst>
              </a:custGeom>
              <a:solidFill>
                <a:srgbClr val="1A2F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cs typeface="+mn-ea"/>
                  <a:sym typeface="+mn-lt"/>
                </a:endParaRPr>
              </a:p>
            </p:txBody>
          </p:sp>
          <p:sp>
            <p:nvSpPr>
              <p:cNvPr id="21" name="Freeform 181">
                <a:extLst>
                  <a:ext uri="{FF2B5EF4-FFF2-40B4-BE49-F238E27FC236}">
                    <a16:creationId xmlns:a16="http://schemas.microsoft.com/office/drawing/2014/main" id="{2B8FE19A-C632-F09B-7E44-969B25E0DEE0}"/>
                  </a:ext>
                </a:extLst>
              </p:cNvPr>
              <p:cNvSpPr>
                <a:spLocks/>
              </p:cNvSpPr>
              <p:nvPr/>
            </p:nvSpPr>
            <p:spPr bwMode="auto">
              <a:xfrm>
                <a:off x="10474325" y="1420813"/>
                <a:ext cx="238125" cy="152400"/>
              </a:xfrm>
              <a:custGeom>
                <a:avLst/>
                <a:gdLst>
                  <a:gd name="T0" fmla="*/ 751 w 751"/>
                  <a:gd name="T1" fmla="*/ 15 h 481"/>
                  <a:gd name="T2" fmla="*/ 751 w 751"/>
                  <a:gd name="T3" fmla="*/ 11 h 481"/>
                  <a:gd name="T4" fmla="*/ 750 w 751"/>
                  <a:gd name="T5" fmla="*/ 9 h 481"/>
                  <a:gd name="T6" fmla="*/ 749 w 751"/>
                  <a:gd name="T7" fmla="*/ 6 h 481"/>
                  <a:gd name="T8" fmla="*/ 747 w 751"/>
                  <a:gd name="T9" fmla="*/ 4 h 481"/>
                  <a:gd name="T10" fmla="*/ 745 w 751"/>
                  <a:gd name="T11" fmla="*/ 3 h 481"/>
                  <a:gd name="T12" fmla="*/ 742 w 751"/>
                  <a:gd name="T13" fmla="*/ 1 h 481"/>
                  <a:gd name="T14" fmla="*/ 739 w 751"/>
                  <a:gd name="T15" fmla="*/ 0 h 481"/>
                  <a:gd name="T16" fmla="*/ 736 w 751"/>
                  <a:gd name="T17" fmla="*/ 0 h 481"/>
                  <a:gd name="T18" fmla="*/ 734 w 751"/>
                  <a:gd name="T19" fmla="*/ 0 h 481"/>
                  <a:gd name="T20" fmla="*/ 731 w 751"/>
                  <a:gd name="T21" fmla="*/ 1 h 481"/>
                  <a:gd name="T22" fmla="*/ 728 w 751"/>
                  <a:gd name="T23" fmla="*/ 3 h 481"/>
                  <a:gd name="T24" fmla="*/ 725 w 751"/>
                  <a:gd name="T25" fmla="*/ 4 h 481"/>
                  <a:gd name="T26" fmla="*/ 724 w 751"/>
                  <a:gd name="T27" fmla="*/ 6 h 481"/>
                  <a:gd name="T28" fmla="*/ 722 w 751"/>
                  <a:gd name="T29" fmla="*/ 9 h 481"/>
                  <a:gd name="T30" fmla="*/ 722 w 751"/>
                  <a:gd name="T31" fmla="*/ 11 h 481"/>
                  <a:gd name="T32" fmla="*/ 721 w 751"/>
                  <a:gd name="T33" fmla="*/ 15 h 481"/>
                  <a:gd name="T34" fmla="*/ 721 w 751"/>
                  <a:gd name="T35" fmla="*/ 451 h 481"/>
                  <a:gd name="T36" fmla="*/ 15 w 751"/>
                  <a:gd name="T37" fmla="*/ 451 h 481"/>
                  <a:gd name="T38" fmla="*/ 12 w 751"/>
                  <a:gd name="T39" fmla="*/ 451 h 481"/>
                  <a:gd name="T40" fmla="*/ 9 w 751"/>
                  <a:gd name="T41" fmla="*/ 452 h 481"/>
                  <a:gd name="T42" fmla="*/ 6 w 751"/>
                  <a:gd name="T43" fmla="*/ 454 h 481"/>
                  <a:gd name="T44" fmla="*/ 4 w 751"/>
                  <a:gd name="T45" fmla="*/ 455 h 481"/>
                  <a:gd name="T46" fmla="*/ 2 w 751"/>
                  <a:gd name="T47" fmla="*/ 457 h 481"/>
                  <a:gd name="T48" fmla="*/ 1 w 751"/>
                  <a:gd name="T49" fmla="*/ 460 h 481"/>
                  <a:gd name="T50" fmla="*/ 0 w 751"/>
                  <a:gd name="T51" fmla="*/ 462 h 481"/>
                  <a:gd name="T52" fmla="*/ 0 w 751"/>
                  <a:gd name="T53" fmla="*/ 466 h 481"/>
                  <a:gd name="T54" fmla="*/ 0 w 751"/>
                  <a:gd name="T55" fmla="*/ 469 h 481"/>
                  <a:gd name="T56" fmla="*/ 1 w 751"/>
                  <a:gd name="T57" fmla="*/ 472 h 481"/>
                  <a:gd name="T58" fmla="*/ 2 w 751"/>
                  <a:gd name="T59" fmla="*/ 474 h 481"/>
                  <a:gd name="T60" fmla="*/ 4 w 751"/>
                  <a:gd name="T61" fmla="*/ 476 h 481"/>
                  <a:gd name="T62" fmla="*/ 6 w 751"/>
                  <a:gd name="T63" fmla="*/ 478 h 481"/>
                  <a:gd name="T64" fmla="*/ 9 w 751"/>
                  <a:gd name="T65" fmla="*/ 479 h 481"/>
                  <a:gd name="T66" fmla="*/ 12 w 751"/>
                  <a:gd name="T67" fmla="*/ 481 h 481"/>
                  <a:gd name="T68" fmla="*/ 15 w 751"/>
                  <a:gd name="T69" fmla="*/ 481 h 481"/>
                  <a:gd name="T70" fmla="*/ 751 w 751"/>
                  <a:gd name="T71" fmla="*/ 481 h 481"/>
                  <a:gd name="T72" fmla="*/ 751 w 751"/>
                  <a:gd name="T73" fmla="*/ 15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1" h="481">
                    <a:moveTo>
                      <a:pt x="751" y="15"/>
                    </a:moveTo>
                    <a:lnTo>
                      <a:pt x="751" y="11"/>
                    </a:lnTo>
                    <a:lnTo>
                      <a:pt x="750" y="9"/>
                    </a:lnTo>
                    <a:lnTo>
                      <a:pt x="749" y="6"/>
                    </a:lnTo>
                    <a:lnTo>
                      <a:pt x="747" y="4"/>
                    </a:lnTo>
                    <a:lnTo>
                      <a:pt x="745" y="3"/>
                    </a:lnTo>
                    <a:lnTo>
                      <a:pt x="742" y="1"/>
                    </a:lnTo>
                    <a:lnTo>
                      <a:pt x="739" y="0"/>
                    </a:lnTo>
                    <a:lnTo>
                      <a:pt x="736" y="0"/>
                    </a:lnTo>
                    <a:lnTo>
                      <a:pt x="734" y="0"/>
                    </a:lnTo>
                    <a:lnTo>
                      <a:pt x="731" y="1"/>
                    </a:lnTo>
                    <a:lnTo>
                      <a:pt x="728" y="3"/>
                    </a:lnTo>
                    <a:lnTo>
                      <a:pt x="725" y="4"/>
                    </a:lnTo>
                    <a:lnTo>
                      <a:pt x="724" y="6"/>
                    </a:lnTo>
                    <a:lnTo>
                      <a:pt x="722" y="9"/>
                    </a:lnTo>
                    <a:lnTo>
                      <a:pt x="722" y="11"/>
                    </a:lnTo>
                    <a:lnTo>
                      <a:pt x="721" y="15"/>
                    </a:lnTo>
                    <a:lnTo>
                      <a:pt x="721" y="451"/>
                    </a:lnTo>
                    <a:lnTo>
                      <a:pt x="15" y="451"/>
                    </a:lnTo>
                    <a:lnTo>
                      <a:pt x="12" y="451"/>
                    </a:lnTo>
                    <a:lnTo>
                      <a:pt x="9" y="452"/>
                    </a:lnTo>
                    <a:lnTo>
                      <a:pt x="6" y="454"/>
                    </a:lnTo>
                    <a:lnTo>
                      <a:pt x="4" y="455"/>
                    </a:lnTo>
                    <a:lnTo>
                      <a:pt x="2" y="457"/>
                    </a:lnTo>
                    <a:lnTo>
                      <a:pt x="1" y="460"/>
                    </a:lnTo>
                    <a:lnTo>
                      <a:pt x="0" y="462"/>
                    </a:lnTo>
                    <a:lnTo>
                      <a:pt x="0" y="466"/>
                    </a:lnTo>
                    <a:lnTo>
                      <a:pt x="0" y="469"/>
                    </a:lnTo>
                    <a:lnTo>
                      <a:pt x="1" y="472"/>
                    </a:lnTo>
                    <a:lnTo>
                      <a:pt x="2" y="474"/>
                    </a:lnTo>
                    <a:lnTo>
                      <a:pt x="4" y="476"/>
                    </a:lnTo>
                    <a:lnTo>
                      <a:pt x="6" y="478"/>
                    </a:lnTo>
                    <a:lnTo>
                      <a:pt x="9" y="479"/>
                    </a:lnTo>
                    <a:lnTo>
                      <a:pt x="12" y="481"/>
                    </a:lnTo>
                    <a:lnTo>
                      <a:pt x="15" y="481"/>
                    </a:lnTo>
                    <a:lnTo>
                      <a:pt x="751" y="481"/>
                    </a:lnTo>
                    <a:lnTo>
                      <a:pt x="751" y="15"/>
                    </a:lnTo>
                    <a:close/>
                  </a:path>
                </a:pathLst>
              </a:custGeom>
              <a:solidFill>
                <a:srgbClr val="1A2F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cs typeface="+mn-ea"/>
                  <a:sym typeface="+mn-lt"/>
                </a:endParaRPr>
              </a:p>
            </p:txBody>
          </p:sp>
          <p:sp>
            <p:nvSpPr>
              <p:cNvPr id="22" name="Freeform 182">
                <a:extLst>
                  <a:ext uri="{FF2B5EF4-FFF2-40B4-BE49-F238E27FC236}">
                    <a16:creationId xmlns:a16="http://schemas.microsoft.com/office/drawing/2014/main" id="{E6FB9D1A-1AEE-DFF4-9D6D-0682F45F2E84}"/>
                  </a:ext>
                </a:extLst>
              </p:cNvPr>
              <p:cNvSpPr>
                <a:spLocks/>
              </p:cNvSpPr>
              <p:nvPr/>
            </p:nvSpPr>
            <p:spPr bwMode="auto">
              <a:xfrm>
                <a:off x="10493375" y="1439863"/>
                <a:ext cx="238125" cy="152400"/>
              </a:xfrm>
              <a:custGeom>
                <a:avLst/>
                <a:gdLst>
                  <a:gd name="T0" fmla="*/ 736 w 752"/>
                  <a:gd name="T1" fmla="*/ 0 h 480"/>
                  <a:gd name="T2" fmla="*/ 734 w 752"/>
                  <a:gd name="T3" fmla="*/ 1 h 480"/>
                  <a:gd name="T4" fmla="*/ 731 w 752"/>
                  <a:gd name="T5" fmla="*/ 1 h 480"/>
                  <a:gd name="T6" fmla="*/ 728 w 752"/>
                  <a:gd name="T7" fmla="*/ 3 h 480"/>
                  <a:gd name="T8" fmla="*/ 726 w 752"/>
                  <a:gd name="T9" fmla="*/ 4 h 480"/>
                  <a:gd name="T10" fmla="*/ 724 w 752"/>
                  <a:gd name="T11" fmla="*/ 7 h 480"/>
                  <a:gd name="T12" fmla="*/ 723 w 752"/>
                  <a:gd name="T13" fmla="*/ 9 h 480"/>
                  <a:gd name="T14" fmla="*/ 722 w 752"/>
                  <a:gd name="T15" fmla="*/ 12 h 480"/>
                  <a:gd name="T16" fmla="*/ 721 w 752"/>
                  <a:gd name="T17" fmla="*/ 15 h 480"/>
                  <a:gd name="T18" fmla="*/ 721 w 752"/>
                  <a:gd name="T19" fmla="*/ 451 h 480"/>
                  <a:gd name="T20" fmla="*/ 15 w 752"/>
                  <a:gd name="T21" fmla="*/ 451 h 480"/>
                  <a:gd name="T22" fmla="*/ 12 w 752"/>
                  <a:gd name="T23" fmla="*/ 452 h 480"/>
                  <a:gd name="T24" fmla="*/ 9 w 752"/>
                  <a:gd name="T25" fmla="*/ 452 h 480"/>
                  <a:gd name="T26" fmla="*/ 6 w 752"/>
                  <a:gd name="T27" fmla="*/ 454 h 480"/>
                  <a:gd name="T28" fmla="*/ 4 w 752"/>
                  <a:gd name="T29" fmla="*/ 455 h 480"/>
                  <a:gd name="T30" fmla="*/ 2 w 752"/>
                  <a:gd name="T31" fmla="*/ 458 h 480"/>
                  <a:gd name="T32" fmla="*/ 1 w 752"/>
                  <a:gd name="T33" fmla="*/ 460 h 480"/>
                  <a:gd name="T34" fmla="*/ 0 w 752"/>
                  <a:gd name="T35" fmla="*/ 463 h 480"/>
                  <a:gd name="T36" fmla="*/ 0 w 752"/>
                  <a:gd name="T37" fmla="*/ 465 h 480"/>
                  <a:gd name="T38" fmla="*/ 0 w 752"/>
                  <a:gd name="T39" fmla="*/ 469 h 480"/>
                  <a:gd name="T40" fmla="*/ 1 w 752"/>
                  <a:gd name="T41" fmla="*/ 472 h 480"/>
                  <a:gd name="T42" fmla="*/ 2 w 752"/>
                  <a:gd name="T43" fmla="*/ 474 h 480"/>
                  <a:gd name="T44" fmla="*/ 4 w 752"/>
                  <a:gd name="T45" fmla="*/ 476 h 480"/>
                  <a:gd name="T46" fmla="*/ 6 w 752"/>
                  <a:gd name="T47" fmla="*/ 478 h 480"/>
                  <a:gd name="T48" fmla="*/ 9 w 752"/>
                  <a:gd name="T49" fmla="*/ 479 h 480"/>
                  <a:gd name="T50" fmla="*/ 12 w 752"/>
                  <a:gd name="T51" fmla="*/ 480 h 480"/>
                  <a:gd name="T52" fmla="*/ 15 w 752"/>
                  <a:gd name="T53" fmla="*/ 480 h 480"/>
                  <a:gd name="T54" fmla="*/ 752 w 752"/>
                  <a:gd name="T55" fmla="*/ 480 h 480"/>
                  <a:gd name="T56" fmla="*/ 752 w 752"/>
                  <a:gd name="T57" fmla="*/ 15 h 480"/>
                  <a:gd name="T58" fmla="*/ 751 w 752"/>
                  <a:gd name="T59" fmla="*/ 11 h 480"/>
                  <a:gd name="T60" fmla="*/ 750 w 752"/>
                  <a:gd name="T61" fmla="*/ 9 h 480"/>
                  <a:gd name="T62" fmla="*/ 749 w 752"/>
                  <a:gd name="T63" fmla="*/ 6 h 480"/>
                  <a:gd name="T64" fmla="*/ 747 w 752"/>
                  <a:gd name="T65" fmla="*/ 4 h 480"/>
                  <a:gd name="T66" fmla="*/ 745 w 752"/>
                  <a:gd name="T67" fmla="*/ 3 h 480"/>
                  <a:gd name="T68" fmla="*/ 742 w 752"/>
                  <a:gd name="T69" fmla="*/ 1 h 480"/>
                  <a:gd name="T70" fmla="*/ 739 w 752"/>
                  <a:gd name="T71" fmla="*/ 1 h 480"/>
                  <a:gd name="T72" fmla="*/ 736 w 752"/>
                  <a:gd name="T73"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2" h="480">
                    <a:moveTo>
                      <a:pt x="736" y="0"/>
                    </a:moveTo>
                    <a:lnTo>
                      <a:pt x="734" y="1"/>
                    </a:lnTo>
                    <a:lnTo>
                      <a:pt x="731" y="1"/>
                    </a:lnTo>
                    <a:lnTo>
                      <a:pt x="728" y="3"/>
                    </a:lnTo>
                    <a:lnTo>
                      <a:pt x="726" y="4"/>
                    </a:lnTo>
                    <a:lnTo>
                      <a:pt x="724" y="7"/>
                    </a:lnTo>
                    <a:lnTo>
                      <a:pt x="723" y="9"/>
                    </a:lnTo>
                    <a:lnTo>
                      <a:pt x="722" y="12"/>
                    </a:lnTo>
                    <a:lnTo>
                      <a:pt x="721" y="15"/>
                    </a:lnTo>
                    <a:lnTo>
                      <a:pt x="721" y="451"/>
                    </a:lnTo>
                    <a:lnTo>
                      <a:pt x="15" y="451"/>
                    </a:lnTo>
                    <a:lnTo>
                      <a:pt x="12" y="452"/>
                    </a:lnTo>
                    <a:lnTo>
                      <a:pt x="9" y="452"/>
                    </a:lnTo>
                    <a:lnTo>
                      <a:pt x="6" y="454"/>
                    </a:lnTo>
                    <a:lnTo>
                      <a:pt x="4" y="455"/>
                    </a:lnTo>
                    <a:lnTo>
                      <a:pt x="2" y="458"/>
                    </a:lnTo>
                    <a:lnTo>
                      <a:pt x="1" y="460"/>
                    </a:lnTo>
                    <a:lnTo>
                      <a:pt x="0" y="463"/>
                    </a:lnTo>
                    <a:lnTo>
                      <a:pt x="0" y="465"/>
                    </a:lnTo>
                    <a:lnTo>
                      <a:pt x="0" y="469"/>
                    </a:lnTo>
                    <a:lnTo>
                      <a:pt x="1" y="472"/>
                    </a:lnTo>
                    <a:lnTo>
                      <a:pt x="2" y="474"/>
                    </a:lnTo>
                    <a:lnTo>
                      <a:pt x="4" y="476"/>
                    </a:lnTo>
                    <a:lnTo>
                      <a:pt x="6" y="478"/>
                    </a:lnTo>
                    <a:lnTo>
                      <a:pt x="9" y="479"/>
                    </a:lnTo>
                    <a:lnTo>
                      <a:pt x="12" y="480"/>
                    </a:lnTo>
                    <a:lnTo>
                      <a:pt x="15" y="480"/>
                    </a:lnTo>
                    <a:lnTo>
                      <a:pt x="752" y="480"/>
                    </a:lnTo>
                    <a:lnTo>
                      <a:pt x="752" y="15"/>
                    </a:lnTo>
                    <a:lnTo>
                      <a:pt x="751" y="11"/>
                    </a:lnTo>
                    <a:lnTo>
                      <a:pt x="750" y="9"/>
                    </a:lnTo>
                    <a:lnTo>
                      <a:pt x="749" y="6"/>
                    </a:lnTo>
                    <a:lnTo>
                      <a:pt x="747" y="4"/>
                    </a:lnTo>
                    <a:lnTo>
                      <a:pt x="745" y="3"/>
                    </a:lnTo>
                    <a:lnTo>
                      <a:pt x="742" y="1"/>
                    </a:lnTo>
                    <a:lnTo>
                      <a:pt x="739" y="1"/>
                    </a:lnTo>
                    <a:lnTo>
                      <a:pt x="736" y="0"/>
                    </a:lnTo>
                    <a:close/>
                  </a:path>
                </a:pathLst>
              </a:custGeom>
              <a:solidFill>
                <a:srgbClr val="1A2F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black"/>
                  </a:solidFill>
                  <a:effectLst/>
                  <a:uLnTx/>
                  <a:uFillTx/>
                  <a:cs typeface="+mn-ea"/>
                  <a:sym typeface="+mn-lt"/>
                </a:endParaRPr>
              </a:p>
            </p:txBody>
          </p:sp>
          <p:sp>
            <p:nvSpPr>
              <p:cNvPr id="23" name="Freeform 183">
                <a:extLst>
                  <a:ext uri="{FF2B5EF4-FFF2-40B4-BE49-F238E27FC236}">
                    <a16:creationId xmlns:a16="http://schemas.microsoft.com/office/drawing/2014/main" id="{9561DEA7-6353-2CE3-D087-4D91D137BEE0}"/>
                  </a:ext>
                </a:extLst>
              </p:cNvPr>
              <p:cNvSpPr>
                <a:spLocks/>
              </p:cNvSpPr>
              <p:nvPr/>
            </p:nvSpPr>
            <p:spPr bwMode="auto">
              <a:xfrm>
                <a:off x="10483850" y="1516063"/>
                <a:ext cx="38100" cy="9525"/>
              </a:xfrm>
              <a:custGeom>
                <a:avLst/>
                <a:gdLst>
                  <a:gd name="T0" fmla="*/ 15 w 120"/>
                  <a:gd name="T1" fmla="*/ 30 h 30"/>
                  <a:gd name="T2" fmla="*/ 105 w 120"/>
                  <a:gd name="T3" fmla="*/ 30 h 30"/>
                  <a:gd name="T4" fmla="*/ 108 w 120"/>
                  <a:gd name="T5" fmla="*/ 30 h 30"/>
                  <a:gd name="T6" fmla="*/ 110 w 120"/>
                  <a:gd name="T7" fmla="*/ 28 h 30"/>
                  <a:gd name="T8" fmla="*/ 114 w 120"/>
                  <a:gd name="T9" fmla="*/ 27 h 30"/>
                  <a:gd name="T10" fmla="*/ 116 w 120"/>
                  <a:gd name="T11" fmla="*/ 25 h 30"/>
                  <a:gd name="T12" fmla="*/ 118 w 120"/>
                  <a:gd name="T13" fmla="*/ 23 h 30"/>
                  <a:gd name="T14" fmla="*/ 119 w 120"/>
                  <a:gd name="T15" fmla="*/ 20 h 30"/>
                  <a:gd name="T16" fmla="*/ 120 w 120"/>
                  <a:gd name="T17" fmla="*/ 18 h 30"/>
                  <a:gd name="T18" fmla="*/ 120 w 120"/>
                  <a:gd name="T19" fmla="*/ 15 h 30"/>
                  <a:gd name="T20" fmla="*/ 120 w 120"/>
                  <a:gd name="T21" fmla="*/ 11 h 30"/>
                  <a:gd name="T22" fmla="*/ 119 w 120"/>
                  <a:gd name="T23" fmla="*/ 8 h 30"/>
                  <a:gd name="T24" fmla="*/ 118 w 120"/>
                  <a:gd name="T25" fmla="*/ 6 h 30"/>
                  <a:gd name="T26" fmla="*/ 116 w 120"/>
                  <a:gd name="T27" fmla="*/ 4 h 30"/>
                  <a:gd name="T28" fmla="*/ 114 w 120"/>
                  <a:gd name="T29" fmla="*/ 2 h 30"/>
                  <a:gd name="T30" fmla="*/ 110 w 120"/>
                  <a:gd name="T31" fmla="*/ 1 h 30"/>
                  <a:gd name="T32" fmla="*/ 108 w 120"/>
                  <a:gd name="T33" fmla="*/ 0 h 30"/>
                  <a:gd name="T34" fmla="*/ 105 w 120"/>
                  <a:gd name="T35" fmla="*/ 0 h 30"/>
                  <a:gd name="T36" fmla="*/ 15 w 120"/>
                  <a:gd name="T37" fmla="*/ 0 h 30"/>
                  <a:gd name="T38" fmla="*/ 12 w 120"/>
                  <a:gd name="T39" fmla="*/ 0 h 30"/>
                  <a:gd name="T40" fmla="*/ 9 w 120"/>
                  <a:gd name="T41" fmla="*/ 1 h 30"/>
                  <a:gd name="T42" fmla="*/ 6 w 120"/>
                  <a:gd name="T43" fmla="*/ 2 h 30"/>
                  <a:gd name="T44" fmla="*/ 4 w 120"/>
                  <a:gd name="T45" fmla="*/ 4 h 30"/>
                  <a:gd name="T46" fmla="*/ 2 w 120"/>
                  <a:gd name="T47" fmla="*/ 6 h 30"/>
                  <a:gd name="T48" fmla="*/ 1 w 120"/>
                  <a:gd name="T49" fmla="*/ 8 h 30"/>
                  <a:gd name="T50" fmla="*/ 0 w 120"/>
                  <a:gd name="T51" fmla="*/ 11 h 30"/>
                  <a:gd name="T52" fmla="*/ 0 w 120"/>
                  <a:gd name="T53" fmla="*/ 15 h 30"/>
                  <a:gd name="T54" fmla="*/ 0 w 120"/>
                  <a:gd name="T55" fmla="*/ 18 h 30"/>
                  <a:gd name="T56" fmla="*/ 1 w 120"/>
                  <a:gd name="T57" fmla="*/ 20 h 30"/>
                  <a:gd name="T58" fmla="*/ 2 w 120"/>
                  <a:gd name="T59" fmla="*/ 23 h 30"/>
                  <a:gd name="T60" fmla="*/ 4 w 120"/>
                  <a:gd name="T61" fmla="*/ 25 h 30"/>
                  <a:gd name="T62" fmla="*/ 6 w 120"/>
                  <a:gd name="T63" fmla="*/ 27 h 30"/>
                  <a:gd name="T64" fmla="*/ 9 w 120"/>
                  <a:gd name="T65" fmla="*/ 28 h 30"/>
                  <a:gd name="T66" fmla="*/ 12 w 120"/>
                  <a:gd name="T67" fmla="*/ 30 h 30"/>
                  <a:gd name="T68" fmla="*/ 15 w 120"/>
                  <a:gd name="T6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0" h="30">
                    <a:moveTo>
                      <a:pt x="15" y="30"/>
                    </a:moveTo>
                    <a:lnTo>
                      <a:pt x="105" y="30"/>
                    </a:lnTo>
                    <a:lnTo>
                      <a:pt x="108" y="30"/>
                    </a:lnTo>
                    <a:lnTo>
                      <a:pt x="110" y="28"/>
                    </a:lnTo>
                    <a:lnTo>
                      <a:pt x="114" y="27"/>
                    </a:lnTo>
                    <a:lnTo>
                      <a:pt x="116" y="25"/>
                    </a:lnTo>
                    <a:lnTo>
                      <a:pt x="118" y="23"/>
                    </a:lnTo>
                    <a:lnTo>
                      <a:pt x="119" y="20"/>
                    </a:lnTo>
                    <a:lnTo>
                      <a:pt x="120" y="18"/>
                    </a:lnTo>
                    <a:lnTo>
                      <a:pt x="120" y="15"/>
                    </a:lnTo>
                    <a:lnTo>
                      <a:pt x="120" y="11"/>
                    </a:lnTo>
                    <a:lnTo>
                      <a:pt x="119" y="8"/>
                    </a:lnTo>
                    <a:lnTo>
                      <a:pt x="118" y="6"/>
                    </a:lnTo>
                    <a:lnTo>
                      <a:pt x="116" y="4"/>
                    </a:lnTo>
                    <a:lnTo>
                      <a:pt x="114" y="2"/>
                    </a:lnTo>
                    <a:lnTo>
                      <a:pt x="110" y="1"/>
                    </a:lnTo>
                    <a:lnTo>
                      <a:pt x="108" y="0"/>
                    </a:lnTo>
                    <a:lnTo>
                      <a:pt x="105" y="0"/>
                    </a:lnTo>
                    <a:lnTo>
                      <a:pt x="15" y="0"/>
                    </a:lnTo>
                    <a:lnTo>
                      <a:pt x="12" y="0"/>
                    </a:lnTo>
                    <a:lnTo>
                      <a:pt x="9" y="1"/>
                    </a:lnTo>
                    <a:lnTo>
                      <a:pt x="6" y="2"/>
                    </a:lnTo>
                    <a:lnTo>
                      <a:pt x="4" y="4"/>
                    </a:lnTo>
                    <a:lnTo>
                      <a:pt x="2" y="6"/>
                    </a:lnTo>
                    <a:lnTo>
                      <a:pt x="1" y="8"/>
                    </a:lnTo>
                    <a:lnTo>
                      <a:pt x="0" y="11"/>
                    </a:lnTo>
                    <a:lnTo>
                      <a:pt x="0" y="15"/>
                    </a:lnTo>
                    <a:lnTo>
                      <a:pt x="0" y="18"/>
                    </a:lnTo>
                    <a:lnTo>
                      <a:pt x="1" y="20"/>
                    </a:lnTo>
                    <a:lnTo>
                      <a:pt x="2" y="23"/>
                    </a:lnTo>
                    <a:lnTo>
                      <a:pt x="4" y="25"/>
                    </a:lnTo>
                    <a:lnTo>
                      <a:pt x="6" y="27"/>
                    </a:lnTo>
                    <a:lnTo>
                      <a:pt x="9" y="28"/>
                    </a:lnTo>
                    <a:lnTo>
                      <a:pt x="12" y="30"/>
                    </a:lnTo>
                    <a:lnTo>
                      <a:pt x="15"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cs typeface="+mn-ea"/>
                  <a:sym typeface="+mn-lt"/>
                </a:endParaRPr>
              </a:p>
            </p:txBody>
          </p:sp>
          <p:sp>
            <p:nvSpPr>
              <p:cNvPr id="24" name="Freeform 184">
                <a:extLst>
                  <a:ext uri="{FF2B5EF4-FFF2-40B4-BE49-F238E27FC236}">
                    <a16:creationId xmlns:a16="http://schemas.microsoft.com/office/drawing/2014/main" id="{30DF1D7A-1641-9B23-94F3-F6A07EE56CDB}"/>
                  </a:ext>
                </a:extLst>
              </p:cNvPr>
              <p:cNvSpPr>
                <a:spLocks/>
              </p:cNvSpPr>
              <p:nvPr/>
            </p:nvSpPr>
            <p:spPr bwMode="auto">
              <a:xfrm>
                <a:off x="10626725" y="1430338"/>
                <a:ext cx="38100" cy="9525"/>
              </a:xfrm>
              <a:custGeom>
                <a:avLst/>
                <a:gdLst>
                  <a:gd name="T0" fmla="*/ 15 w 120"/>
                  <a:gd name="T1" fmla="*/ 30 h 30"/>
                  <a:gd name="T2" fmla="*/ 105 w 120"/>
                  <a:gd name="T3" fmla="*/ 30 h 30"/>
                  <a:gd name="T4" fmla="*/ 108 w 120"/>
                  <a:gd name="T5" fmla="*/ 30 h 30"/>
                  <a:gd name="T6" fmla="*/ 110 w 120"/>
                  <a:gd name="T7" fmla="*/ 28 h 30"/>
                  <a:gd name="T8" fmla="*/ 114 w 120"/>
                  <a:gd name="T9" fmla="*/ 27 h 30"/>
                  <a:gd name="T10" fmla="*/ 116 w 120"/>
                  <a:gd name="T11" fmla="*/ 25 h 30"/>
                  <a:gd name="T12" fmla="*/ 118 w 120"/>
                  <a:gd name="T13" fmla="*/ 23 h 30"/>
                  <a:gd name="T14" fmla="*/ 119 w 120"/>
                  <a:gd name="T15" fmla="*/ 21 h 30"/>
                  <a:gd name="T16" fmla="*/ 120 w 120"/>
                  <a:gd name="T17" fmla="*/ 18 h 30"/>
                  <a:gd name="T18" fmla="*/ 120 w 120"/>
                  <a:gd name="T19" fmla="*/ 15 h 30"/>
                  <a:gd name="T20" fmla="*/ 120 w 120"/>
                  <a:gd name="T21" fmla="*/ 11 h 30"/>
                  <a:gd name="T22" fmla="*/ 119 w 120"/>
                  <a:gd name="T23" fmla="*/ 9 h 30"/>
                  <a:gd name="T24" fmla="*/ 118 w 120"/>
                  <a:gd name="T25" fmla="*/ 6 h 30"/>
                  <a:gd name="T26" fmla="*/ 116 w 120"/>
                  <a:gd name="T27" fmla="*/ 4 h 30"/>
                  <a:gd name="T28" fmla="*/ 114 w 120"/>
                  <a:gd name="T29" fmla="*/ 3 h 30"/>
                  <a:gd name="T30" fmla="*/ 110 w 120"/>
                  <a:gd name="T31" fmla="*/ 1 h 30"/>
                  <a:gd name="T32" fmla="*/ 108 w 120"/>
                  <a:gd name="T33" fmla="*/ 1 h 30"/>
                  <a:gd name="T34" fmla="*/ 105 w 120"/>
                  <a:gd name="T35" fmla="*/ 0 h 30"/>
                  <a:gd name="T36" fmla="*/ 15 w 120"/>
                  <a:gd name="T37" fmla="*/ 0 h 30"/>
                  <a:gd name="T38" fmla="*/ 12 w 120"/>
                  <a:gd name="T39" fmla="*/ 0 h 30"/>
                  <a:gd name="T40" fmla="*/ 9 w 120"/>
                  <a:gd name="T41" fmla="*/ 1 h 30"/>
                  <a:gd name="T42" fmla="*/ 6 w 120"/>
                  <a:gd name="T43" fmla="*/ 3 h 30"/>
                  <a:gd name="T44" fmla="*/ 4 w 120"/>
                  <a:gd name="T45" fmla="*/ 4 h 30"/>
                  <a:gd name="T46" fmla="*/ 2 w 120"/>
                  <a:gd name="T47" fmla="*/ 6 h 30"/>
                  <a:gd name="T48" fmla="*/ 1 w 120"/>
                  <a:gd name="T49" fmla="*/ 9 h 30"/>
                  <a:gd name="T50" fmla="*/ 0 w 120"/>
                  <a:gd name="T51" fmla="*/ 11 h 30"/>
                  <a:gd name="T52" fmla="*/ 0 w 120"/>
                  <a:gd name="T53" fmla="*/ 15 h 30"/>
                  <a:gd name="T54" fmla="*/ 0 w 120"/>
                  <a:gd name="T55" fmla="*/ 18 h 30"/>
                  <a:gd name="T56" fmla="*/ 1 w 120"/>
                  <a:gd name="T57" fmla="*/ 21 h 30"/>
                  <a:gd name="T58" fmla="*/ 2 w 120"/>
                  <a:gd name="T59" fmla="*/ 23 h 30"/>
                  <a:gd name="T60" fmla="*/ 4 w 120"/>
                  <a:gd name="T61" fmla="*/ 25 h 30"/>
                  <a:gd name="T62" fmla="*/ 6 w 120"/>
                  <a:gd name="T63" fmla="*/ 27 h 30"/>
                  <a:gd name="T64" fmla="*/ 9 w 120"/>
                  <a:gd name="T65" fmla="*/ 28 h 30"/>
                  <a:gd name="T66" fmla="*/ 12 w 120"/>
                  <a:gd name="T67" fmla="*/ 30 h 30"/>
                  <a:gd name="T68" fmla="*/ 15 w 120"/>
                  <a:gd name="T6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0" h="30">
                    <a:moveTo>
                      <a:pt x="15" y="30"/>
                    </a:moveTo>
                    <a:lnTo>
                      <a:pt x="105" y="30"/>
                    </a:lnTo>
                    <a:lnTo>
                      <a:pt x="108" y="30"/>
                    </a:lnTo>
                    <a:lnTo>
                      <a:pt x="110" y="28"/>
                    </a:lnTo>
                    <a:lnTo>
                      <a:pt x="114" y="27"/>
                    </a:lnTo>
                    <a:lnTo>
                      <a:pt x="116" y="25"/>
                    </a:lnTo>
                    <a:lnTo>
                      <a:pt x="118" y="23"/>
                    </a:lnTo>
                    <a:lnTo>
                      <a:pt x="119" y="21"/>
                    </a:lnTo>
                    <a:lnTo>
                      <a:pt x="120" y="18"/>
                    </a:lnTo>
                    <a:lnTo>
                      <a:pt x="120" y="15"/>
                    </a:lnTo>
                    <a:lnTo>
                      <a:pt x="120" y="11"/>
                    </a:lnTo>
                    <a:lnTo>
                      <a:pt x="119" y="9"/>
                    </a:lnTo>
                    <a:lnTo>
                      <a:pt x="118" y="6"/>
                    </a:lnTo>
                    <a:lnTo>
                      <a:pt x="116" y="4"/>
                    </a:lnTo>
                    <a:lnTo>
                      <a:pt x="114" y="3"/>
                    </a:lnTo>
                    <a:lnTo>
                      <a:pt x="110" y="1"/>
                    </a:lnTo>
                    <a:lnTo>
                      <a:pt x="108" y="1"/>
                    </a:lnTo>
                    <a:lnTo>
                      <a:pt x="105" y="0"/>
                    </a:lnTo>
                    <a:lnTo>
                      <a:pt x="15" y="0"/>
                    </a:lnTo>
                    <a:lnTo>
                      <a:pt x="12" y="0"/>
                    </a:lnTo>
                    <a:lnTo>
                      <a:pt x="9" y="1"/>
                    </a:lnTo>
                    <a:lnTo>
                      <a:pt x="6" y="3"/>
                    </a:lnTo>
                    <a:lnTo>
                      <a:pt x="4" y="4"/>
                    </a:lnTo>
                    <a:lnTo>
                      <a:pt x="2" y="6"/>
                    </a:lnTo>
                    <a:lnTo>
                      <a:pt x="1" y="9"/>
                    </a:lnTo>
                    <a:lnTo>
                      <a:pt x="0" y="11"/>
                    </a:lnTo>
                    <a:lnTo>
                      <a:pt x="0" y="15"/>
                    </a:lnTo>
                    <a:lnTo>
                      <a:pt x="0" y="18"/>
                    </a:lnTo>
                    <a:lnTo>
                      <a:pt x="1" y="21"/>
                    </a:lnTo>
                    <a:lnTo>
                      <a:pt x="2" y="23"/>
                    </a:lnTo>
                    <a:lnTo>
                      <a:pt x="4" y="25"/>
                    </a:lnTo>
                    <a:lnTo>
                      <a:pt x="6" y="27"/>
                    </a:lnTo>
                    <a:lnTo>
                      <a:pt x="9" y="28"/>
                    </a:lnTo>
                    <a:lnTo>
                      <a:pt x="12" y="30"/>
                    </a:lnTo>
                    <a:lnTo>
                      <a:pt x="15"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cs typeface="+mn-ea"/>
                  <a:sym typeface="+mn-lt"/>
                </a:endParaRPr>
              </a:p>
            </p:txBody>
          </p:sp>
          <p:sp>
            <p:nvSpPr>
              <p:cNvPr id="25" name="Freeform 185">
                <a:extLst>
                  <a:ext uri="{FF2B5EF4-FFF2-40B4-BE49-F238E27FC236}">
                    <a16:creationId xmlns:a16="http://schemas.microsoft.com/office/drawing/2014/main" id="{5606B534-210E-109B-85F1-69A598AFE76E}"/>
                  </a:ext>
                </a:extLst>
              </p:cNvPr>
              <p:cNvSpPr>
                <a:spLocks noEditPoints="1"/>
              </p:cNvSpPr>
              <p:nvPr/>
            </p:nvSpPr>
            <p:spPr bwMode="auto">
              <a:xfrm>
                <a:off x="10531475" y="1435100"/>
                <a:ext cx="85725" cy="85725"/>
              </a:xfrm>
              <a:custGeom>
                <a:avLst/>
                <a:gdLst>
                  <a:gd name="T0" fmla="*/ 156 w 271"/>
                  <a:gd name="T1" fmla="*/ 32 h 271"/>
                  <a:gd name="T2" fmla="*/ 185 w 271"/>
                  <a:gd name="T3" fmla="*/ 42 h 271"/>
                  <a:gd name="T4" fmla="*/ 210 w 271"/>
                  <a:gd name="T5" fmla="*/ 61 h 271"/>
                  <a:gd name="T6" fmla="*/ 228 w 271"/>
                  <a:gd name="T7" fmla="*/ 85 h 271"/>
                  <a:gd name="T8" fmla="*/ 239 w 271"/>
                  <a:gd name="T9" fmla="*/ 114 h 271"/>
                  <a:gd name="T10" fmla="*/ 240 w 271"/>
                  <a:gd name="T11" fmla="*/ 146 h 271"/>
                  <a:gd name="T12" fmla="*/ 232 w 271"/>
                  <a:gd name="T13" fmla="*/ 176 h 271"/>
                  <a:gd name="T14" fmla="*/ 216 w 271"/>
                  <a:gd name="T15" fmla="*/ 202 h 271"/>
                  <a:gd name="T16" fmla="*/ 194 w 271"/>
                  <a:gd name="T17" fmla="*/ 222 h 271"/>
                  <a:gd name="T18" fmla="*/ 167 w 271"/>
                  <a:gd name="T19" fmla="*/ 235 h 271"/>
                  <a:gd name="T20" fmla="*/ 135 w 271"/>
                  <a:gd name="T21" fmla="*/ 241 h 271"/>
                  <a:gd name="T22" fmla="*/ 104 w 271"/>
                  <a:gd name="T23" fmla="*/ 235 h 271"/>
                  <a:gd name="T24" fmla="*/ 76 w 271"/>
                  <a:gd name="T25" fmla="*/ 222 h 271"/>
                  <a:gd name="T26" fmla="*/ 55 w 271"/>
                  <a:gd name="T27" fmla="*/ 202 h 271"/>
                  <a:gd name="T28" fmla="*/ 39 w 271"/>
                  <a:gd name="T29" fmla="*/ 176 h 271"/>
                  <a:gd name="T30" fmla="*/ 31 w 271"/>
                  <a:gd name="T31" fmla="*/ 146 h 271"/>
                  <a:gd name="T32" fmla="*/ 32 w 271"/>
                  <a:gd name="T33" fmla="*/ 114 h 271"/>
                  <a:gd name="T34" fmla="*/ 43 w 271"/>
                  <a:gd name="T35" fmla="*/ 85 h 271"/>
                  <a:gd name="T36" fmla="*/ 61 w 271"/>
                  <a:gd name="T37" fmla="*/ 61 h 271"/>
                  <a:gd name="T38" fmla="*/ 86 w 271"/>
                  <a:gd name="T39" fmla="*/ 42 h 271"/>
                  <a:gd name="T40" fmla="*/ 115 w 271"/>
                  <a:gd name="T41" fmla="*/ 32 h 271"/>
                  <a:gd name="T42" fmla="*/ 135 w 271"/>
                  <a:gd name="T43" fmla="*/ 271 h 271"/>
                  <a:gd name="T44" fmla="*/ 176 w 271"/>
                  <a:gd name="T45" fmla="*/ 264 h 271"/>
                  <a:gd name="T46" fmla="*/ 211 w 271"/>
                  <a:gd name="T47" fmla="*/ 247 h 271"/>
                  <a:gd name="T48" fmla="*/ 240 w 271"/>
                  <a:gd name="T49" fmla="*/ 221 h 271"/>
                  <a:gd name="T50" fmla="*/ 260 w 271"/>
                  <a:gd name="T51" fmla="*/ 188 h 271"/>
                  <a:gd name="T52" fmla="*/ 270 w 271"/>
                  <a:gd name="T53" fmla="*/ 148 h 271"/>
                  <a:gd name="T54" fmla="*/ 268 w 271"/>
                  <a:gd name="T55" fmla="*/ 108 h 271"/>
                  <a:gd name="T56" fmla="*/ 254 w 271"/>
                  <a:gd name="T57" fmla="*/ 70 h 271"/>
                  <a:gd name="T58" fmla="*/ 231 w 271"/>
                  <a:gd name="T59" fmla="*/ 39 h 271"/>
                  <a:gd name="T60" fmla="*/ 199 w 271"/>
                  <a:gd name="T61" fmla="*/ 17 h 271"/>
                  <a:gd name="T62" fmla="*/ 163 w 271"/>
                  <a:gd name="T63" fmla="*/ 3 h 271"/>
                  <a:gd name="T64" fmla="*/ 121 w 271"/>
                  <a:gd name="T65" fmla="*/ 1 h 271"/>
                  <a:gd name="T66" fmla="*/ 82 w 271"/>
                  <a:gd name="T67" fmla="*/ 10 h 271"/>
                  <a:gd name="T68" fmla="*/ 49 w 271"/>
                  <a:gd name="T69" fmla="*/ 31 h 271"/>
                  <a:gd name="T70" fmla="*/ 24 w 271"/>
                  <a:gd name="T71" fmla="*/ 60 h 271"/>
                  <a:gd name="T72" fmla="*/ 6 w 271"/>
                  <a:gd name="T73" fmla="*/ 95 h 271"/>
                  <a:gd name="T74" fmla="*/ 0 w 271"/>
                  <a:gd name="T75" fmla="*/ 136 h 271"/>
                  <a:gd name="T76" fmla="*/ 6 w 271"/>
                  <a:gd name="T77" fmla="*/ 175 h 271"/>
                  <a:gd name="T78" fmla="*/ 24 w 271"/>
                  <a:gd name="T79" fmla="*/ 211 h 271"/>
                  <a:gd name="T80" fmla="*/ 49 w 271"/>
                  <a:gd name="T81" fmla="*/ 239 h 271"/>
                  <a:gd name="T82" fmla="*/ 82 w 271"/>
                  <a:gd name="T83" fmla="*/ 260 h 271"/>
                  <a:gd name="T84" fmla="*/ 121 w 271"/>
                  <a:gd name="T85" fmla="*/ 269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1" h="271">
                    <a:moveTo>
                      <a:pt x="135" y="30"/>
                    </a:moveTo>
                    <a:lnTo>
                      <a:pt x="146" y="31"/>
                    </a:lnTo>
                    <a:lnTo>
                      <a:pt x="156" y="32"/>
                    </a:lnTo>
                    <a:lnTo>
                      <a:pt x="167" y="35"/>
                    </a:lnTo>
                    <a:lnTo>
                      <a:pt x="177" y="38"/>
                    </a:lnTo>
                    <a:lnTo>
                      <a:pt x="185" y="42"/>
                    </a:lnTo>
                    <a:lnTo>
                      <a:pt x="194" y="48"/>
                    </a:lnTo>
                    <a:lnTo>
                      <a:pt x="202" y="54"/>
                    </a:lnTo>
                    <a:lnTo>
                      <a:pt x="210" y="61"/>
                    </a:lnTo>
                    <a:lnTo>
                      <a:pt x="216" y="68"/>
                    </a:lnTo>
                    <a:lnTo>
                      <a:pt x="223" y="77"/>
                    </a:lnTo>
                    <a:lnTo>
                      <a:pt x="228" y="85"/>
                    </a:lnTo>
                    <a:lnTo>
                      <a:pt x="232" y="94"/>
                    </a:lnTo>
                    <a:lnTo>
                      <a:pt x="236" y="103"/>
                    </a:lnTo>
                    <a:lnTo>
                      <a:pt x="239" y="114"/>
                    </a:lnTo>
                    <a:lnTo>
                      <a:pt x="240" y="125"/>
                    </a:lnTo>
                    <a:lnTo>
                      <a:pt x="241" y="136"/>
                    </a:lnTo>
                    <a:lnTo>
                      <a:pt x="240" y="146"/>
                    </a:lnTo>
                    <a:lnTo>
                      <a:pt x="239" y="156"/>
                    </a:lnTo>
                    <a:lnTo>
                      <a:pt x="236" y="167"/>
                    </a:lnTo>
                    <a:lnTo>
                      <a:pt x="232" y="176"/>
                    </a:lnTo>
                    <a:lnTo>
                      <a:pt x="228" y="185"/>
                    </a:lnTo>
                    <a:lnTo>
                      <a:pt x="223" y="193"/>
                    </a:lnTo>
                    <a:lnTo>
                      <a:pt x="216" y="202"/>
                    </a:lnTo>
                    <a:lnTo>
                      <a:pt x="210" y="209"/>
                    </a:lnTo>
                    <a:lnTo>
                      <a:pt x="202" y="216"/>
                    </a:lnTo>
                    <a:lnTo>
                      <a:pt x="194" y="222"/>
                    </a:lnTo>
                    <a:lnTo>
                      <a:pt x="185" y="228"/>
                    </a:lnTo>
                    <a:lnTo>
                      <a:pt x="177" y="232"/>
                    </a:lnTo>
                    <a:lnTo>
                      <a:pt x="167" y="235"/>
                    </a:lnTo>
                    <a:lnTo>
                      <a:pt x="156" y="238"/>
                    </a:lnTo>
                    <a:lnTo>
                      <a:pt x="146" y="239"/>
                    </a:lnTo>
                    <a:lnTo>
                      <a:pt x="135" y="241"/>
                    </a:lnTo>
                    <a:lnTo>
                      <a:pt x="124" y="239"/>
                    </a:lnTo>
                    <a:lnTo>
                      <a:pt x="115" y="238"/>
                    </a:lnTo>
                    <a:lnTo>
                      <a:pt x="104" y="235"/>
                    </a:lnTo>
                    <a:lnTo>
                      <a:pt x="94" y="232"/>
                    </a:lnTo>
                    <a:lnTo>
                      <a:pt x="86" y="228"/>
                    </a:lnTo>
                    <a:lnTo>
                      <a:pt x="76" y="222"/>
                    </a:lnTo>
                    <a:lnTo>
                      <a:pt x="69" y="216"/>
                    </a:lnTo>
                    <a:lnTo>
                      <a:pt x="61" y="209"/>
                    </a:lnTo>
                    <a:lnTo>
                      <a:pt x="55" y="202"/>
                    </a:lnTo>
                    <a:lnTo>
                      <a:pt x="48" y="193"/>
                    </a:lnTo>
                    <a:lnTo>
                      <a:pt x="43" y="185"/>
                    </a:lnTo>
                    <a:lnTo>
                      <a:pt x="39" y="176"/>
                    </a:lnTo>
                    <a:lnTo>
                      <a:pt x="35" y="167"/>
                    </a:lnTo>
                    <a:lnTo>
                      <a:pt x="32" y="156"/>
                    </a:lnTo>
                    <a:lnTo>
                      <a:pt x="31" y="146"/>
                    </a:lnTo>
                    <a:lnTo>
                      <a:pt x="30" y="136"/>
                    </a:lnTo>
                    <a:lnTo>
                      <a:pt x="31" y="125"/>
                    </a:lnTo>
                    <a:lnTo>
                      <a:pt x="32" y="114"/>
                    </a:lnTo>
                    <a:lnTo>
                      <a:pt x="35" y="103"/>
                    </a:lnTo>
                    <a:lnTo>
                      <a:pt x="39" y="94"/>
                    </a:lnTo>
                    <a:lnTo>
                      <a:pt x="43" y="85"/>
                    </a:lnTo>
                    <a:lnTo>
                      <a:pt x="48" y="77"/>
                    </a:lnTo>
                    <a:lnTo>
                      <a:pt x="55" y="68"/>
                    </a:lnTo>
                    <a:lnTo>
                      <a:pt x="61" y="61"/>
                    </a:lnTo>
                    <a:lnTo>
                      <a:pt x="69" y="54"/>
                    </a:lnTo>
                    <a:lnTo>
                      <a:pt x="76" y="48"/>
                    </a:lnTo>
                    <a:lnTo>
                      <a:pt x="86" y="42"/>
                    </a:lnTo>
                    <a:lnTo>
                      <a:pt x="94" y="38"/>
                    </a:lnTo>
                    <a:lnTo>
                      <a:pt x="104" y="35"/>
                    </a:lnTo>
                    <a:lnTo>
                      <a:pt x="115" y="32"/>
                    </a:lnTo>
                    <a:lnTo>
                      <a:pt x="124" y="31"/>
                    </a:lnTo>
                    <a:lnTo>
                      <a:pt x="135" y="30"/>
                    </a:lnTo>
                    <a:close/>
                    <a:moveTo>
                      <a:pt x="135" y="271"/>
                    </a:moveTo>
                    <a:lnTo>
                      <a:pt x="149" y="269"/>
                    </a:lnTo>
                    <a:lnTo>
                      <a:pt x="163" y="267"/>
                    </a:lnTo>
                    <a:lnTo>
                      <a:pt x="176" y="264"/>
                    </a:lnTo>
                    <a:lnTo>
                      <a:pt x="187" y="260"/>
                    </a:lnTo>
                    <a:lnTo>
                      <a:pt x="200" y="254"/>
                    </a:lnTo>
                    <a:lnTo>
                      <a:pt x="211" y="247"/>
                    </a:lnTo>
                    <a:lnTo>
                      <a:pt x="222" y="239"/>
                    </a:lnTo>
                    <a:lnTo>
                      <a:pt x="231" y="231"/>
                    </a:lnTo>
                    <a:lnTo>
                      <a:pt x="240" y="221"/>
                    </a:lnTo>
                    <a:lnTo>
                      <a:pt x="247" y="211"/>
                    </a:lnTo>
                    <a:lnTo>
                      <a:pt x="254" y="200"/>
                    </a:lnTo>
                    <a:lnTo>
                      <a:pt x="260" y="188"/>
                    </a:lnTo>
                    <a:lnTo>
                      <a:pt x="265" y="175"/>
                    </a:lnTo>
                    <a:lnTo>
                      <a:pt x="268" y="162"/>
                    </a:lnTo>
                    <a:lnTo>
                      <a:pt x="270" y="148"/>
                    </a:lnTo>
                    <a:lnTo>
                      <a:pt x="271" y="136"/>
                    </a:lnTo>
                    <a:lnTo>
                      <a:pt x="270" y="122"/>
                    </a:lnTo>
                    <a:lnTo>
                      <a:pt x="268" y="108"/>
                    </a:lnTo>
                    <a:lnTo>
                      <a:pt x="265" y="95"/>
                    </a:lnTo>
                    <a:lnTo>
                      <a:pt x="260" y="82"/>
                    </a:lnTo>
                    <a:lnTo>
                      <a:pt x="254" y="70"/>
                    </a:lnTo>
                    <a:lnTo>
                      <a:pt x="247" y="60"/>
                    </a:lnTo>
                    <a:lnTo>
                      <a:pt x="240" y="49"/>
                    </a:lnTo>
                    <a:lnTo>
                      <a:pt x="231" y="39"/>
                    </a:lnTo>
                    <a:lnTo>
                      <a:pt x="222" y="31"/>
                    </a:lnTo>
                    <a:lnTo>
                      <a:pt x="211" y="23"/>
                    </a:lnTo>
                    <a:lnTo>
                      <a:pt x="199" y="17"/>
                    </a:lnTo>
                    <a:lnTo>
                      <a:pt x="187" y="10"/>
                    </a:lnTo>
                    <a:lnTo>
                      <a:pt x="176" y="6"/>
                    </a:lnTo>
                    <a:lnTo>
                      <a:pt x="163" y="3"/>
                    </a:lnTo>
                    <a:lnTo>
                      <a:pt x="149" y="1"/>
                    </a:lnTo>
                    <a:lnTo>
                      <a:pt x="135" y="0"/>
                    </a:lnTo>
                    <a:lnTo>
                      <a:pt x="121" y="1"/>
                    </a:lnTo>
                    <a:lnTo>
                      <a:pt x="108" y="3"/>
                    </a:lnTo>
                    <a:lnTo>
                      <a:pt x="95" y="6"/>
                    </a:lnTo>
                    <a:lnTo>
                      <a:pt x="82" y="10"/>
                    </a:lnTo>
                    <a:lnTo>
                      <a:pt x="71" y="16"/>
                    </a:lnTo>
                    <a:lnTo>
                      <a:pt x="60" y="23"/>
                    </a:lnTo>
                    <a:lnTo>
                      <a:pt x="49" y="31"/>
                    </a:lnTo>
                    <a:lnTo>
                      <a:pt x="40" y="39"/>
                    </a:lnTo>
                    <a:lnTo>
                      <a:pt x="31" y="49"/>
                    </a:lnTo>
                    <a:lnTo>
                      <a:pt x="24" y="60"/>
                    </a:lnTo>
                    <a:lnTo>
                      <a:pt x="16" y="70"/>
                    </a:lnTo>
                    <a:lnTo>
                      <a:pt x="11" y="82"/>
                    </a:lnTo>
                    <a:lnTo>
                      <a:pt x="6" y="95"/>
                    </a:lnTo>
                    <a:lnTo>
                      <a:pt x="3" y="108"/>
                    </a:lnTo>
                    <a:lnTo>
                      <a:pt x="1" y="122"/>
                    </a:lnTo>
                    <a:lnTo>
                      <a:pt x="0" y="136"/>
                    </a:lnTo>
                    <a:lnTo>
                      <a:pt x="1" y="148"/>
                    </a:lnTo>
                    <a:lnTo>
                      <a:pt x="3" y="162"/>
                    </a:lnTo>
                    <a:lnTo>
                      <a:pt x="6" y="175"/>
                    </a:lnTo>
                    <a:lnTo>
                      <a:pt x="11" y="188"/>
                    </a:lnTo>
                    <a:lnTo>
                      <a:pt x="16" y="200"/>
                    </a:lnTo>
                    <a:lnTo>
                      <a:pt x="24" y="211"/>
                    </a:lnTo>
                    <a:lnTo>
                      <a:pt x="31" y="221"/>
                    </a:lnTo>
                    <a:lnTo>
                      <a:pt x="40" y="231"/>
                    </a:lnTo>
                    <a:lnTo>
                      <a:pt x="49" y="239"/>
                    </a:lnTo>
                    <a:lnTo>
                      <a:pt x="60" y="247"/>
                    </a:lnTo>
                    <a:lnTo>
                      <a:pt x="71" y="254"/>
                    </a:lnTo>
                    <a:lnTo>
                      <a:pt x="82" y="260"/>
                    </a:lnTo>
                    <a:lnTo>
                      <a:pt x="95" y="264"/>
                    </a:lnTo>
                    <a:lnTo>
                      <a:pt x="108" y="267"/>
                    </a:lnTo>
                    <a:lnTo>
                      <a:pt x="121" y="269"/>
                    </a:lnTo>
                    <a:lnTo>
                      <a:pt x="135" y="271"/>
                    </a:lnTo>
                    <a:lnTo>
                      <a:pt x="135" y="271"/>
                    </a:lnTo>
                    <a:close/>
                  </a:path>
                </a:pathLst>
              </a:custGeom>
              <a:solidFill>
                <a:srgbClr val="1A2F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cs typeface="+mn-ea"/>
                  <a:sym typeface="+mn-lt"/>
                </a:endParaRPr>
              </a:p>
            </p:txBody>
          </p:sp>
        </p:grpSp>
      </p:grpSp>
      <p:sp>
        <p:nvSpPr>
          <p:cNvPr id="5" name="Rectangle 19">
            <a:extLst>
              <a:ext uri="{FF2B5EF4-FFF2-40B4-BE49-F238E27FC236}">
                <a16:creationId xmlns:a16="http://schemas.microsoft.com/office/drawing/2014/main" id="{475EE1B6-295D-D443-A96C-650A6B928ACC}"/>
              </a:ext>
            </a:extLst>
          </p:cNvPr>
          <p:cNvSpPr/>
          <p:nvPr/>
        </p:nvSpPr>
        <p:spPr>
          <a:xfrm>
            <a:off x="4650867" y="454213"/>
            <a:ext cx="1185011" cy="1189608"/>
          </a:xfrm>
          <a:prstGeom prst="rect">
            <a:avLst/>
          </a:prstGeom>
          <a:solidFill>
            <a:sysClr val="window" lastClr="FFFFFF"/>
          </a:solidFill>
          <a:ln w="12700" cap="flat" cmpd="sng" algn="ctr">
            <a:noFill/>
            <a:prstDash val="solid"/>
            <a:miter lim="800000"/>
          </a:ln>
          <a:effectLst>
            <a:outerShdw blurRad="571500" dist="279400" dir="1500000" sx="98000" sy="98000" algn="ctr" rotWithShape="0">
              <a:sysClr val="windowText" lastClr="000000">
                <a:lumMod val="85000"/>
                <a:lumOff val="15000"/>
                <a:alpha val="17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prstClr val="white"/>
              </a:solidFill>
              <a:effectLst/>
              <a:uLnTx/>
              <a:uFillTx/>
              <a:cs typeface="+mn-ea"/>
              <a:sym typeface="+mn-lt"/>
            </a:endParaRPr>
          </a:p>
        </p:txBody>
      </p:sp>
      <p:sp>
        <p:nvSpPr>
          <p:cNvPr id="6" name="TextBox 10">
            <a:extLst>
              <a:ext uri="{FF2B5EF4-FFF2-40B4-BE49-F238E27FC236}">
                <a16:creationId xmlns:a16="http://schemas.microsoft.com/office/drawing/2014/main" id="{74552BED-A931-0F98-A945-E7EEEA4C797E}"/>
              </a:ext>
            </a:extLst>
          </p:cNvPr>
          <p:cNvSpPr txBox="1"/>
          <p:nvPr/>
        </p:nvSpPr>
        <p:spPr>
          <a:xfrm>
            <a:off x="6264536" y="1762884"/>
            <a:ext cx="4669656"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a:ln>
                  <a:noFill/>
                </a:ln>
                <a:solidFill>
                  <a:srgbClr val="1A2F64"/>
                </a:solidFill>
                <a:effectLst/>
                <a:uLnTx/>
                <a:uFillTx/>
                <a:cs typeface="+mn-ea"/>
                <a:sym typeface="+mn-lt"/>
              </a:rPr>
              <a:t>Add title text</a:t>
            </a:r>
            <a:endParaRPr kumimoji="0" lang="zh-CN" altLang="en-US" sz="4000" b="1" i="0" u="none" strike="noStrike" kern="0" cap="none" spc="0" normalizeH="0" baseline="0" noProof="0" dirty="0">
              <a:ln>
                <a:noFill/>
              </a:ln>
              <a:solidFill>
                <a:srgbClr val="1A2F64"/>
              </a:solidFill>
              <a:effectLst/>
              <a:uLnTx/>
              <a:uFillTx/>
              <a:cs typeface="+mn-ea"/>
              <a:sym typeface="+mn-lt"/>
            </a:endParaRPr>
          </a:p>
        </p:txBody>
      </p:sp>
      <p:sp>
        <p:nvSpPr>
          <p:cNvPr id="7" name="Rectangle: Diagonal Corners Snipped 17">
            <a:extLst>
              <a:ext uri="{FF2B5EF4-FFF2-40B4-BE49-F238E27FC236}">
                <a16:creationId xmlns:a16="http://schemas.microsoft.com/office/drawing/2014/main" id="{523C0B72-05F5-AC32-1DAC-BB073157DF09}"/>
              </a:ext>
            </a:extLst>
          </p:cNvPr>
          <p:cNvSpPr/>
          <p:nvPr/>
        </p:nvSpPr>
        <p:spPr>
          <a:xfrm>
            <a:off x="831657" y="4314938"/>
            <a:ext cx="3037487" cy="2288318"/>
          </a:xfrm>
          <a:prstGeom prst="snip2DiagRect">
            <a:avLst>
              <a:gd name="adj1" fmla="val 41465"/>
              <a:gd name="adj2" fmla="val 0"/>
            </a:avLst>
          </a:prstGeom>
          <a:solidFill>
            <a:srgbClr val="1A2F6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prstClr val="white"/>
              </a:solidFill>
              <a:effectLst/>
              <a:uLnTx/>
              <a:uFillTx/>
              <a:cs typeface="+mn-ea"/>
              <a:sym typeface="+mn-lt"/>
            </a:endParaRPr>
          </a:p>
        </p:txBody>
      </p:sp>
      <p:pic>
        <p:nvPicPr>
          <p:cNvPr id="8" name="图片占位符 3">
            <a:extLst>
              <a:ext uri="{FF2B5EF4-FFF2-40B4-BE49-F238E27FC236}">
                <a16:creationId xmlns:a16="http://schemas.microsoft.com/office/drawing/2014/main" id="{09FAFB77-8B86-8AA5-68B3-0F1C83424E8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31103" y="1648977"/>
            <a:ext cx="3802063" cy="2534708"/>
          </a:xfrm>
          <a:prstGeom prst="rect">
            <a:avLst/>
          </a:prstGeom>
          <a:solidFill>
            <a:sysClr val="window" lastClr="FFFFFF">
              <a:lumMod val="95000"/>
            </a:sysClr>
          </a:solidFill>
        </p:spPr>
      </p:pic>
      <p:pic>
        <p:nvPicPr>
          <p:cNvPr id="9" name="图片占位符 11">
            <a:extLst>
              <a:ext uri="{FF2B5EF4-FFF2-40B4-BE49-F238E27FC236}">
                <a16:creationId xmlns:a16="http://schemas.microsoft.com/office/drawing/2014/main" id="{A57835FC-4FC9-3BF1-F340-B0B7E0BD1BDC}"/>
              </a:ext>
            </a:extLst>
          </p:cNvPr>
          <p:cNvPicPr>
            <a:picLocks noChangeAspect="1"/>
          </p:cNvPicPr>
          <p:nvPr/>
        </p:nvPicPr>
        <p:blipFill>
          <a:blip r:embed="rId3">
            <a:extLst>
              <a:ext uri="{28A0092B-C50C-407E-A947-70E740481C1C}">
                <a14:useLocalDpi xmlns:a14="http://schemas.microsoft.com/office/drawing/2010/main" val="0"/>
              </a:ext>
            </a:extLst>
          </a:blip>
          <a:srcRect l="13535" r="13535"/>
          <a:stretch/>
        </p:blipFill>
        <p:spPr>
          <a:xfrm>
            <a:off x="3933871" y="3286699"/>
            <a:ext cx="3557588" cy="3252044"/>
          </a:xfrm>
          <a:prstGeom prst="rect">
            <a:avLst/>
          </a:prstGeom>
          <a:solidFill>
            <a:sysClr val="window" lastClr="FFFFFF">
              <a:lumMod val="95000"/>
            </a:sysClr>
          </a:solidFill>
          <a:effectLst>
            <a:outerShdw blurRad="508000" dist="381000" dir="2700000" algn="tl" rotWithShape="0">
              <a:schemeClr val="bg1">
                <a:lumMod val="50000"/>
                <a:alpha val="40000"/>
              </a:schemeClr>
            </a:outerShdw>
          </a:effectLst>
        </p:spPr>
      </p:pic>
      <p:grpSp>
        <p:nvGrpSpPr>
          <p:cNvPr id="10" name="Group 1">
            <a:extLst>
              <a:ext uri="{FF2B5EF4-FFF2-40B4-BE49-F238E27FC236}">
                <a16:creationId xmlns:a16="http://schemas.microsoft.com/office/drawing/2014/main" id="{12C8FE55-71C3-2C12-DAF1-5886ED5E1133}"/>
              </a:ext>
            </a:extLst>
          </p:cNvPr>
          <p:cNvGrpSpPr/>
          <p:nvPr/>
        </p:nvGrpSpPr>
        <p:grpSpPr>
          <a:xfrm>
            <a:off x="8303384" y="2678161"/>
            <a:ext cx="3088614" cy="1102672"/>
            <a:chOff x="5454975" y="2338112"/>
            <a:chExt cx="3088614" cy="1102672"/>
          </a:xfrm>
        </p:grpSpPr>
        <p:grpSp>
          <p:nvGrpSpPr>
            <p:cNvPr id="11" name="Group 118">
              <a:extLst>
                <a:ext uri="{FF2B5EF4-FFF2-40B4-BE49-F238E27FC236}">
                  <a16:creationId xmlns:a16="http://schemas.microsoft.com/office/drawing/2014/main" id="{33CE6799-DEED-00FD-1A98-A268FE96A20E}"/>
                </a:ext>
              </a:extLst>
            </p:cNvPr>
            <p:cNvGrpSpPr/>
            <p:nvPr/>
          </p:nvGrpSpPr>
          <p:grpSpPr>
            <a:xfrm>
              <a:off x="5454975" y="2338112"/>
              <a:ext cx="3088614" cy="1102672"/>
              <a:chOff x="2717800" y="3771900"/>
              <a:chExt cx="3088614" cy="1102672"/>
            </a:xfrm>
          </p:grpSpPr>
          <p:sp>
            <p:nvSpPr>
              <p:cNvPr id="13" name="Rectangle: Rounded Corners 121">
                <a:extLst>
                  <a:ext uri="{FF2B5EF4-FFF2-40B4-BE49-F238E27FC236}">
                    <a16:creationId xmlns:a16="http://schemas.microsoft.com/office/drawing/2014/main" id="{C54FC23D-1CD0-B692-F5D1-1F990AA7063F}"/>
                  </a:ext>
                </a:extLst>
              </p:cNvPr>
              <p:cNvSpPr/>
              <p:nvPr/>
            </p:nvSpPr>
            <p:spPr>
              <a:xfrm>
                <a:off x="2717801" y="3771900"/>
                <a:ext cx="3088613" cy="1102672"/>
              </a:xfrm>
              <a:prstGeom prst="roundRect">
                <a:avLst>
                  <a:gd name="adj" fmla="val 22587"/>
                </a:avLst>
              </a:prstGeom>
              <a:solidFill>
                <a:srgbClr val="FFFFFF"/>
              </a:solidFill>
              <a:ln w="12700" cap="flat" cmpd="sng" algn="ctr">
                <a:noFill/>
                <a:prstDash val="solid"/>
                <a:miter lim="800000"/>
              </a:ln>
              <a:effectLst>
                <a:outerShdw blurRad="1016000" dist="889000" dir="8100000" sx="90000" sy="90000" algn="tr" rotWithShape="0">
                  <a:prstClr val="black">
                    <a:alpha val="1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FFFFFF"/>
                  </a:solidFill>
                  <a:effectLst/>
                  <a:uLnTx/>
                  <a:uFillTx/>
                  <a:cs typeface="+mn-ea"/>
                  <a:sym typeface="+mn-lt"/>
                </a:endParaRPr>
              </a:p>
            </p:txBody>
          </p:sp>
          <p:sp>
            <p:nvSpPr>
              <p:cNvPr id="14" name="Rectangle: Rounded Corners 122">
                <a:extLst>
                  <a:ext uri="{FF2B5EF4-FFF2-40B4-BE49-F238E27FC236}">
                    <a16:creationId xmlns:a16="http://schemas.microsoft.com/office/drawing/2014/main" id="{DB5F6151-3358-E3CF-AD62-5C7DBA14F39C}"/>
                  </a:ext>
                </a:extLst>
              </p:cNvPr>
              <p:cNvSpPr/>
              <p:nvPr/>
            </p:nvSpPr>
            <p:spPr>
              <a:xfrm>
                <a:off x="2717800" y="4135060"/>
                <a:ext cx="45719" cy="376353"/>
              </a:xfrm>
              <a:prstGeom prst="roundRect">
                <a:avLst>
                  <a:gd name="adj" fmla="val 50000"/>
                </a:avLst>
              </a:prstGeom>
              <a:solidFill>
                <a:srgbClr val="E5BA7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srgbClr val="FFFFFF"/>
                  </a:solidFill>
                  <a:effectLst/>
                  <a:uLnTx/>
                  <a:uFillTx/>
                  <a:cs typeface="+mn-ea"/>
                  <a:sym typeface="+mn-lt"/>
                </a:endParaRPr>
              </a:p>
            </p:txBody>
          </p:sp>
        </p:grpSp>
        <p:sp>
          <p:nvSpPr>
            <p:cNvPr id="12" name="Rectangle 120">
              <a:extLst>
                <a:ext uri="{FF2B5EF4-FFF2-40B4-BE49-F238E27FC236}">
                  <a16:creationId xmlns:a16="http://schemas.microsoft.com/office/drawing/2014/main" id="{D348EF88-C5C2-95DF-73ED-CF86ABD21BC3}"/>
                </a:ext>
              </a:extLst>
            </p:cNvPr>
            <p:cNvSpPr/>
            <p:nvPr/>
          </p:nvSpPr>
          <p:spPr>
            <a:xfrm>
              <a:off x="5684248" y="2471434"/>
              <a:ext cx="2700591" cy="706604"/>
            </a:xfrm>
            <a:prstGeom prst="rect">
              <a:avLst/>
            </a:prstGeom>
          </p:spPr>
          <p:txBody>
            <a:bodyPr wrap="square">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prstClr val="white">
                      <a:lumMod val="50000"/>
                    </a:prstClr>
                  </a:solidFill>
                  <a:effectLst/>
                  <a:uLnTx/>
                  <a:uFillTx/>
                  <a:cs typeface="+mn-ea"/>
                  <a:sym typeface="+mn-lt"/>
                </a:rPr>
                <a:t>Click here to add content, content to match the title. </a:t>
              </a:r>
              <a:endParaRPr kumimoji="0" lang="zh-CN" altLang="en-US" sz="1600" b="0" i="0" u="none" strike="noStrike" kern="0" cap="none" spc="0" normalizeH="0" baseline="0" noProof="0" dirty="0">
                <a:ln>
                  <a:noFill/>
                </a:ln>
                <a:solidFill>
                  <a:prstClr val="white">
                    <a:lumMod val="50000"/>
                  </a:prstClr>
                </a:solidFill>
                <a:effectLst/>
                <a:uLnTx/>
                <a:uFillTx/>
                <a:cs typeface="+mn-ea"/>
                <a:sym typeface="+mn-lt"/>
              </a:endParaRPr>
            </a:p>
          </p:txBody>
        </p:sp>
      </p:grpSp>
      <p:grpSp>
        <p:nvGrpSpPr>
          <p:cNvPr id="15" name="Group 1">
            <a:extLst>
              <a:ext uri="{FF2B5EF4-FFF2-40B4-BE49-F238E27FC236}">
                <a16:creationId xmlns:a16="http://schemas.microsoft.com/office/drawing/2014/main" id="{DC7BF5C2-F109-E616-CBC2-91F02957231A}"/>
              </a:ext>
            </a:extLst>
          </p:cNvPr>
          <p:cNvGrpSpPr/>
          <p:nvPr/>
        </p:nvGrpSpPr>
        <p:grpSpPr>
          <a:xfrm>
            <a:off x="8303384" y="4046189"/>
            <a:ext cx="3088614" cy="1102672"/>
            <a:chOff x="5454975" y="2338112"/>
            <a:chExt cx="3088614" cy="1102672"/>
          </a:xfrm>
        </p:grpSpPr>
        <p:grpSp>
          <p:nvGrpSpPr>
            <p:cNvPr id="26" name="Group 118">
              <a:extLst>
                <a:ext uri="{FF2B5EF4-FFF2-40B4-BE49-F238E27FC236}">
                  <a16:creationId xmlns:a16="http://schemas.microsoft.com/office/drawing/2014/main" id="{C9C7A9EC-EC45-5501-6EE7-9D49F98A1D57}"/>
                </a:ext>
              </a:extLst>
            </p:cNvPr>
            <p:cNvGrpSpPr/>
            <p:nvPr/>
          </p:nvGrpSpPr>
          <p:grpSpPr>
            <a:xfrm>
              <a:off x="5454975" y="2338112"/>
              <a:ext cx="3088614" cy="1102672"/>
              <a:chOff x="2717800" y="3771900"/>
              <a:chExt cx="3088614" cy="1102672"/>
            </a:xfrm>
          </p:grpSpPr>
          <p:sp>
            <p:nvSpPr>
              <p:cNvPr id="28" name="Rectangle: Rounded Corners 121">
                <a:extLst>
                  <a:ext uri="{FF2B5EF4-FFF2-40B4-BE49-F238E27FC236}">
                    <a16:creationId xmlns:a16="http://schemas.microsoft.com/office/drawing/2014/main" id="{DC43BD2D-25A2-CA4E-C943-80C74E725DC9}"/>
                  </a:ext>
                </a:extLst>
              </p:cNvPr>
              <p:cNvSpPr/>
              <p:nvPr/>
            </p:nvSpPr>
            <p:spPr>
              <a:xfrm>
                <a:off x="2717801" y="3771900"/>
                <a:ext cx="3088613" cy="1102672"/>
              </a:xfrm>
              <a:prstGeom prst="roundRect">
                <a:avLst>
                  <a:gd name="adj" fmla="val 22587"/>
                </a:avLst>
              </a:prstGeom>
              <a:solidFill>
                <a:srgbClr val="FFFFFF"/>
              </a:solidFill>
              <a:ln w="12700" cap="flat" cmpd="sng" algn="ctr">
                <a:noFill/>
                <a:prstDash val="solid"/>
                <a:miter lim="800000"/>
              </a:ln>
              <a:effectLst>
                <a:outerShdw blurRad="1016000" dist="889000" dir="8100000" sx="90000" sy="90000" algn="tr" rotWithShape="0">
                  <a:prstClr val="black">
                    <a:alpha val="1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FFFFFF"/>
                  </a:solidFill>
                  <a:effectLst/>
                  <a:uLnTx/>
                  <a:uFillTx/>
                  <a:cs typeface="+mn-ea"/>
                  <a:sym typeface="+mn-lt"/>
                </a:endParaRPr>
              </a:p>
            </p:txBody>
          </p:sp>
          <p:sp>
            <p:nvSpPr>
              <p:cNvPr id="29" name="Rectangle: Rounded Corners 122">
                <a:extLst>
                  <a:ext uri="{FF2B5EF4-FFF2-40B4-BE49-F238E27FC236}">
                    <a16:creationId xmlns:a16="http://schemas.microsoft.com/office/drawing/2014/main" id="{B7B99DDB-D4FC-27A2-1AD9-FD650551A26F}"/>
                  </a:ext>
                </a:extLst>
              </p:cNvPr>
              <p:cNvSpPr/>
              <p:nvPr/>
            </p:nvSpPr>
            <p:spPr>
              <a:xfrm>
                <a:off x="2717800" y="4135060"/>
                <a:ext cx="45719" cy="376353"/>
              </a:xfrm>
              <a:prstGeom prst="roundRect">
                <a:avLst>
                  <a:gd name="adj" fmla="val 50000"/>
                </a:avLst>
              </a:prstGeom>
              <a:solidFill>
                <a:srgbClr val="1A2F6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srgbClr val="FFFFFF"/>
                  </a:solidFill>
                  <a:effectLst/>
                  <a:uLnTx/>
                  <a:uFillTx/>
                  <a:cs typeface="+mn-ea"/>
                  <a:sym typeface="+mn-lt"/>
                </a:endParaRPr>
              </a:p>
            </p:txBody>
          </p:sp>
        </p:grpSp>
        <p:sp>
          <p:nvSpPr>
            <p:cNvPr id="27" name="Rectangle 120">
              <a:extLst>
                <a:ext uri="{FF2B5EF4-FFF2-40B4-BE49-F238E27FC236}">
                  <a16:creationId xmlns:a16="http://schemas.microsoft.com/office/drawing/2014/main" id="{FABF2515-0C5C-B228-2E7F-CD7515CB95D5}"/>
                </a:ext>
              </a:extLst>
            </p:cNvPr>
            <p:cNvSpPr/>
            <p:nvPr/>
          </p:nvSpPr>
          <p:spPr>
            <a:xfrm>
              <a:off x="5684248" y="2471434"/>
              <a:ext cx="2700591" cy="706604"/>
            </a:xfrm>
            <a:prstGeom prst="rect">
              <a:avLst/>
            </a:prstGeom>
          </p:spPr>
          <p:txBody>
            <a:bodyPr wrap="square">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prstClr val="white">
                      <a:lumMod val="50000"/>
                    </a:prstClr>
                  </a:solidFill>
                  <a:effectLst/>
                  <a:uLnTx/>
                  <a:uFillTx/>
                  <a:cs typeface="+mn-ea"/>
                  <a:sym typeface="+mn-lt"/>
                </a:rPr>
                <a:t>Click here to add content, content to match the title. </a:t>
              </a:r>
              <a:endParaRPr kumimoji="0" lang="zh-CN" altLang="en-US" sz="1600" b="0" i="0" u="none" strike="noStrike" kern="0" cap="none" spc="0" normalizeH="0" baseline="0" noProof="0" dirty="0">
                <a:ln>
                  <a:noFill/>
                </a:ln>
                <a:solidFill>
                  <a:prstClr val="white">
                    <a:lumMod val="50000"/>
                  </a:prstClr>
                </a:solidFill>
                <a:effectLst/>
                <a:uLnTx/>
                <a:uFillTx/>
                <a:cs typeface="+mn-ea"/>
                <a:sym typeface="+mn-lt"/>
              </a:endParaRPr>
            </a:p>
          </p:txBody>
        </p:sp>
      </p:grpSp>
      <p:grpSp>
        <p:nvGrpSpPr>
          <p:cNvPr id="30" name="Group 1">
            <a:extLst>
              <a:ext uri="{FF2B5EF4-FFF2-40B4-BE49-F238E27FC236}">
                <a16:creationId xmlns:a16="http://schemas.microsoft.com/office/drawing/2014/main" id="{F0B25C0A-02DC-CD9C-C469-8397F801B275}"/>
              </a:ext>
            </a:extLst>
          </p:cNvPr>
          <p:cNvGrpSpPr/>
          <p:nvPr/>
        </p:nvGrpSpPr>
        <p:grpSpPr>
          <a:xfrm>
            <a:off x="8303384" y="5414217"/>
            <a:ext cx="3088614" cy="1102672"/>
            <a:chOff x="5454975" y="2338112"/>
            <a:chExt cx="3088614" cy="1102672"/>
          </a:xfrm>
        </p:grpSpPr>
        <p:grpSp>
          <p:nvGrpSpPr>
            <p:cNvPr id="31" name="Group 118">
              <a:extLst>
                <a:ext uri="{FF2B5EF4-FFF2-40B4-BE49-F238E27FC236}">
                  <a16:creationId xmlns:a16="http://schemas.microsoft.com/office/drawing/2014/main" id="{1122BE94-E305-BC13-CF35-7DA2340709FF}"/>
                </a:ext>
              </a:extLst>
            </p:cNvPr>
            <p:cNvGrpSpPr/>
            <p:nvPr/>
          </p:nvGrpSpPr>
          <p:grpSpPr>
            <a:xfrm>
              <a:off x="5454975" y="2338112"/>
              <a:ext cx="3088614" cy="1102672"/>
              <a:chOff x="2717800" y="3771900"/>
              <a:chExt cx="3088614" cy="1102672"/>
            </a:xfrm>
          </p:grpSpPr>
          <p:sp>
            <p:nvSpPr>
              <p:cNvPr id="33" name="Rectangle: Rounded Corners 121">
                <a:extLst>
                  <a:ext uri="{FF2B5EF4-FFF2-40B4-BE49-F238E27FC236}">
                    <a16:creationId xmlns:a16="http://schemas.microsoft.com/office/drawing/2014/main" id="{471F2ECB-5FF2-17FB-55E6-E8AB2F066CC0}"/>
                  </a:ext>
                </a:extLst>
              </p:cNvPr>
              <p:cNvSpPr/>
              <p:nvPr/>
            </p:nvSpPr>
            <p:spPr>
              <a:xfrm>
                <a:off x="2717801" y="3771900"/>
                <a:ext cx="3088613" cy="1102672"/>
              </a:xfrm>
              <a:prstGeom prst="roundRect">
                <a:avLst>
                  <a:gd name="adj" fmla="val 22587"/>
                </a:avLst>
              </a:prstGeom>
              <a:solidFill>
                <a:srgbClr val="FFFFFF"/>
              </a:solidFill>
              <a:ln w="12700" cap="flat" cmpd="sng" algn="ctr">
                <a:noFill/>
                <a:prstDash val="solid"/>
                <a:miter lim="800000"/>
              </a:ln>
              <a:effectLst>
                <a:outerShdw blurRad="1016000" dist="889000" dir="8100000" sx="90000" sy="90000" algn="tr" rotWithShape="0">
                  <a:prstClr val="black">
                    <a:alpha val="1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srgbClr val="FFFFFF"/>
                  </a:solidFill>
                  <a:effectLst/>
                  <a:uLnTx/>
                  <a:uFillTx/>
                  <a:cs typeface="+mn-ea"/>
                  <a:sym typeface="+mn-lt"/>
                </a:endParaRPr>
              </a:p>
            </p:txBody>
          </p:sp>
          <p:sp>
            <p:nvSpPr>
              <p:cNvPr id="34" name="Rectangle: Rounded Corners 122">
                <a:extLst>
                  <a:ext uri="{FF2B5EF4-FFF2-40B4-BE49-F238E27FC236}">
                    <a16:creationId xmlns:a16="http://schemas.microsoft.com/office/drawing/2014/main" id="{079B8269-FC42-523A-16E6-75728A5BB912}"/>
                  </a:ext>
                </a:extLst>
              </p:cNvPr>
              <p:cNvSpPr/>
              <p:nvPr/>
            </p:nvSpPr>
            <p:spPr>
              <a:xfrm>
                <a:off x="2717800" y="4135060"/>
                <a:ext cx="45719" cy="376353"/>
              </a:xfrm>
              <a:prstGeom prst="roundRect">
                <a:avLst>
                  <a:gd name="adj" fmla="val 50000"/>
                </a:avLst>
              </a:prstGeom>
              <a:solidFill>
                <a:srgbClr val="E5BA7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FFFFFF"/>
                  </a:solidFill>
                  <a:effectLst/>
                  <a:uLnTx/>
                  <a:uFillTx/>
                  <a:cs typeface="+mn-ea"/>
                  <a:sym typeface="+mn-lt"/>
                </a:endParaRPr>
              </a:p>
            </p:txBody>
          </p:sp>
        </p:grpSp>
        <p:sp>
          <p:nvSpPr>
            <p:cNvPr id="32" name="Rectangle 120">
              <a:extLst>
                <a:ext uri="{FF2B5EF4-FFF2-40B4-BE49-F238E27FC236}">
                  <a16:creationId xmlns:a16="http://schemas.microsoft.com/office/drawing/2014/main" id="{C5091B97-F027-2027-B2E3-6451F67AC430}"/>
                </a:ext>
              </a:extLst>
            </p:cNvPr>
            <p:cNvSpPr/>
            <p:nvPr/>
          </p:nvSpPr>
          <p:spPr>
            <a:xfrm>
              <a:off x="5684248" y="2471434"/>
              <a:ext cx="2700591" cy="706604"/>
            </a:xfrm>
            <a:prstGeom prst="rect">
              <a:avLst/>
            </a:prstGeom>
          </p:spPr>
          <p:txBody>
            <a:bodyPr wrap="square">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prstClr val="white">
                      <a:lumMod val="50000"/>
                    </a:prstClr>
                  </a:solidFill>
                  <a:effectLst/>
                  <a:uLnTx/>
                  <a:uFillTx/>
                  <a:cs typeface="+mn-ea"/>
                  <a:sym typeface="+mn-lt"/>
                </a:rPr>
                <a:t>Click here to add content, content to match the title. </a:t>
              </a:r>
              <a:endParaRPr kumimoji="0" lang="zh-CN" altLang="en-US" sz="1600" b="0" i="0" u="none" strike="noStrike" kern="0" cap="none" spc="0" normalizeH="0" baseline="0" noProof="0" dirty="0">
                <a:ln>
                  <a:noFill/>
                </a:ln>
                <a:solidFill>
                  <a:prstClr val="white">
                    <a:lumMod val="50000"/>
                  </a:prstClr>
                </a:solidFill>
                <a:effectLst/>
                <a:uLnTx/>
                <a:uFillTx/>
                <a:cs typeface="+mn-ea"/>
                <a:sym typeface="+mn-lt"/>
              </a:endParaRPr>
            </a:p>
          </p:txBody>
        </p:sp>
      </p:grpSp>
    </p:spTree>
    <p:extLst>
      <p:ext uri="{BB962C8B-B14F-4D97-AF65-F5344CB8AC3E}">
        <p14:creationId xmlns:p14="http://schemas.microsoft.com/office/powerpoint/2010/main" val="15867871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xmlns:a16="http://schemas.microsoft.com/office/drawing/2014/main" xmlns:a14="http://schemas.microsoft.com/office/drawing/2010/main" xmlns:p14="http://schemas.microsoft.com/office/powerpoint/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500" fill="hold"/>
                                        <p:tgtEl>
                                          <p:spTgt spid="5"/>
                                        </p:tgtEl>
                                        <p:attrNameLst>
                                          <p:attrName>ppt_x</p:attrName>
                                        </p:attrNameLst>
                                      </p:cBhvr>
                                      <p:tavLst>
                                        <p:tav tm="0">
                                          <p:val>
                                            <p:strVal val="0-#ppt_w/2"/>
                                          </p:val>
                                        </p:tav>
                                        <p:tav tm="100000">
                                          <p:val>
                                            <p:strVal val="#ppt_x"/>
                                          </p:val>
                                        </p:tav>
                                      </p:tavLst>
                                    </p:anim>
                                    <p:anim calcmode="lin" valueType="num">
                                      <p:cBhvr additive="base">
                                        <p:cTn id="12" dur="1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2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500" fill="hold"/>
                                        <p:tgtEl>
                                          <p:spTgt spid="9"/>
                                        </p:tgtEl>
                                        <p:attrNameLst>
                                          <p:attrName>ppt_x</p:attrName>
                                        </p:attrNameLst>
                                      </p:cBhvr>
                                      <p:tavLst>
                                        <p:tav tm="0">
                                          <p:val>
                                            <p:strVal val="0-#ppt_w/2"/>
                                          </p:val>
                                        </p:tav>
                                        <p:tav tm="100000">
                                          <p:val>
                                            <p:strVal val="#ppt_x"/>
                                          </p:val>
                                        </p:tav>
                                      </p:tavLst>
                                    </p:anim>
                                    <p:anim calcmode="lin" valueType="num">
                                      <p:cBhvr additive="base">
                                        <p:cTn id="16" dur="1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decel="100000" fill="hold" nodeType="withEffect">
                                  <p:stCondLst>
                                    <p:cond delay="2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500" fill="hold"/>
                                        <p:tgtEl>
                                          <p:spTgt spid="8"/>
                                        </p:tgtEl>
                                        <p:attrNameLst>
                                          <p:attrName>ppt_x</p:attrName>
                                        </p:attrNameLst>
                                      </p:cBhvr>
                                      <p:tavLst>
                                        <p:tav tm="0">
                                          <p:val>
                                            <p:strVal val="0-#ppt_w/2"/>
                                          </p:val>
                                        </p:tav>
                                        <p:tav tm="100000">
                                          <p:val>
                                            <p:strVal val="#ppt_x"/>
                                          </p:val>
                                        </p:tav>
                                      </p:tavLst>
                                    </p:anim>
                                    <p:anim calcmode="lin" valueType="num">
                                      <p:cBhvr additive="base">
                                        <p:cTn id="20" dur="15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20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1500" fill="hold"/>
                                        <p:tgtEl>
                                          <p:spTgt spid="7"/>
                                        </p:tgtEl>
                                        <p:attrNameLst>
                                          <p:attrName>ppt_x</p:attrName>
                                        </p:attrNameLst>
                                      </p:cBhvr>
                                      <p:tavLst>
                                        <p:tav tm="0">
                                          <p:val>
                                            <p:strVal val="0-#ppt_w/2"/>
                                          </p:val>
                                        </p:tav>
                                        <p:tav tm="100000">
                                          <p:val>
                                            <p:strVal val="#ppt_x"/>
                                          </p:val>
                                        </p:tav>
                                      </p:tavLst>
                                    </p:anim>
                                    <p:anim calcmode="lin" valueType="num">
                                      <p:cBhvr additive="base">
                                        <p:cTn id="24" dur="1500" fill="hold"/>
                                        <p:tgtEl>
                                          <p:spTgt spid="7"/>
                                        </p:tgtEl>
                                        <p:attrNameLst>
                                          <p:attrName>ppt_y</p:attrName>
                                        </p:attrNameLst>
                                      </p:cBhvr>
                                      <p:tavLst>
                                        <p:tav tm="0">
                                          <p:val>
                                            <p:strVal val="#ppt_y"/>
                                          </p:val>
                                        </p:tav>
                                        <p:tav tm="100000">
                                          <p:val>
                                            <p:strVal val="#ppt_y"/>
                                          </p:val>
                                        </p:tav>
                                      </p:tavLst>
                                    </p:anim>
                                  </p:childTnLst>
                                </p:cTn>
                              </p:par>
                            </p:childTnLst>
                          </p:cTn>
                        </p:par>
                        <p:par>
                          <p:cTn id="25" fill="hold">
                            <p:stCondLst>
                              <p:cond delay="22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par>
                                <p:cTn id="29" presetID="2" presetClass="entr" presetSubtype="4" decel="100000" fill="hold" nodeType="withEffect">
                                  <p:stCondLst>
                                    <p:cond delay="40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1000" fill="hold"/>
                                        <p:tgtEl>
                                          <p:spTgt spid="10"/>
                                        </p:tgtEl>
                                        <p:attrNameLst>
                                          <p:attrName>ppt_x</p:attrName>
                                        </p:attrNameLst>
                                      </p:cBhvr>
                                      <p:tavLst>
                                        <p:tav tm="0">
                                          <p:val>
                                            <p:strVal val="#ppt_x"/>
                                          </p:val>
                                        </p:tav>
                                        <p:tav tm="100000">
                                          <p:val>
                                            <p:strVal val="#ppt_x"/>
                                          </p:val>
                                        </p:tav>
                                      </p:tavLst>
                                    </p:anim>
                                    <p:anim calcmode="lin" valueType="num">
                                      <p:cBhvr additive="base">
                                        <p:cTn id="32" dur="10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decel="100000" fill="hold" nodeType="withEffect">
                                  <p:stCondLst>
                                    <p:cond delay="40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1000" fill="hold"/>
                                        <p:tgtEl>
                                          <p:spTgt spid="15"/>
                                        </p:tgtEl>
                                        <p:attrNameLst>
                                          <p:attrName>ppt_x</p:attrName>
                                        </p:attrNameLst>
                                      </p:cBhvr>
                                      <p:tavLst>
                                        <p:tav tm="0">
                                          <p:val>
                                            <p:strVal val="#ppt_x"/>
                                          </p:val>
                                        </p:tav>
                                        <p:tav tm="100000">
                                          <p:val>
                                            <p:strVal val="#ppt_x"/>
                                          </p:val>
                                        </p:tav>
                                      </p:tavLst>
                                    </p:anim>
                                    <p:anim calcmode="lin" valueType="num">
                                      <p:cBhvr additive="base">
                                        <p:cTn id="36" dur="1000" fill="hold"/>
                                        <p:tgtEl>
                                          <p:spTgt spid="15"/>
                                        </p:tgtEl>
                                        <p:attrNameLst>
                                          <p:attrName>ppt_y</p:attrName>
                                        </p:attrNameLst>
                                      </p:cBhvr>
                                      <p:tavLst>
                                        <p:tav tm="0">
                                          <p:val>
                                            <p:strVal val="1+#ppt_h/2"/>
                                          </p:val>
                                        </p:tav>
                                        <p:tav tm="100000">
                                          <p:val>
                                            <p:strVal val="#ppt_y"/>
                                          </p:val>
                                        </p:tav>
                                      </p:tavLst>
                                    </p:anim>
                                  </p:childTnLst>
                                </p:cTn>
                              </p:par>
                              <p:par>
                                <p:cTn id="37" presetID="2" presetClass="entr" presetSubtype="4" decel="100000" fill="hold" nodeType="withEffect">
                                  <p:stCondLst>
                                    <p:cond delay="40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1000" fill="hold"/>
                                        <p:tgtEl>
                                          <p:spTgt spid="30"/>
                                        </p:tgtEl>
                                        <p:attrNameLst>
                                          <p:attrName>ppt_x</p:attrName>
                                        </p:attrNameLst>
                                      </p:cBhvr>
                                      <p:tavLst>
                                        <p:tav tm="0">
                                          <p:val>
                                            <p:strVal val="#ppt_x"/>
                                          </p:val>
                                        </p:tav>
                                        <p:tav tm="100000">
                                          <p:val>
                                            <p:strVal val="#ppt_x"/>
                                          </p:val>
                                        </p:tav>
                                      </p:tavLst>
                                    </p:anim>
                                    <p:anim calcmode="lin" valueType="num">
                                      <p:cBhvr additive="base">
                                        <p:cTn id="40" dur="10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a:extLst>
              <a:ext uri="{FF2B5EF4-FFF2-40B4-BE49-F238E27FC236}">
                <a16:creationId xmlns:a16="http://schemas.microsoft.com/office/drawing/2014/main" id="{E89282AD-9925-D8DF-42FF-ABADC63F6175}"/>
              </a:ext>
            </a:extLst>
          </p:cNvPr>
          <p:cNvGrpSpPr/>
          <p:nvPr/>
        </p:nvGrpSpPr>
        <p:grpSpPr>
          <a:xfrm>
            <a:off x="249138" y="291411"/>
            <a:ext cx="2485487" cy="689085"/>
            <a:chOff x="8661162" y="3088258"/>
            <a:chExt cx="2155583" cy="597621"/>
          </a:xfrm>
        </p:grpSpPr>
        <p:sp>
          <p:nvSpPr>
            <p:cNvPr id="17" name="Rectangle 12">
              <a:extLst>
                <a:ext uri="{FF2B5EF4-FFF2-40B4-BE49-F238E27FC236}">
                  <a16:creationId xmlns:a16="http://schemas.microsoft.com/office/drawing/2014/main" id="{2699F094-B44C-8A03-243C-1DA1F5CDBB39}"/>
                </a:ext>
              </a:extLst>
            </p:cNvPr>
            <p:cNvSpPr/>
            <p:nvPr/>
          </p:nvSpPr>
          <p:spPr>
            <a:xfrm>
              <a:off x="9124950" y="3218066"/>
              <a:ext cx="1691795" cy="320310"/>
            </a:xfrm>
            <a:prstGeom prst="rect">
              <a:avLst/>
            </a:prstGeom>
            <a:solidFill>
              <a:srgbClr val="1A2F64"/>
            </a:solidFill>
          </p:spPr>
          <p:txBody>
            <a:bodyPr wrap="square">
              <a:spAutoFit/>
            </a:bodyPr>
            <a:lstStyle/>
            <a:p>
              <a:pPr marL="0" marR="0" lvl="0" indent="0" defTabSz="914354" eaLnBrk="1" fontAlgn="auto" latinLnBrk="0" hangingPunct="1">
                <a:lnSpc>
                  <a:spcPct val="100000"/>
                </a:lnSpc>
                <a:spcBef>
                  <a:spcPts val="600"/>
                </a:spcBef>
                <a:spcAft>
                  <a:spcPts val="0"/>
                </a:spcAft>
                <a:buClr>
                  <a:srgbClr val="E24848"/>
                </a:buClr>
                <a:buSzTx/>
                <a:buFontTx/>
                <a:buNone/>
                <a:tabLst/>
                <a:defRPr/>
              </a:pPr>
              <a:r>
                <a:rPr kumimoji="0" lang="en-US" altLang="zh-CN" b="0" i="0" u="none" strike="noStrike" kern="0" cap="none" spc="0" normalizeH="0" baseline="0" noProof="1">
                  <a:ln>
                    <a:noFill/>
                  </a:ln>
                  <a:solidFill>
                    <a:prstClr val="white"/>
                  </a:solidFill>
                  <a:effectLst/>
                  <a:uLnTx/>
                  <a:uFillTx/>
                  <a:cs typeface="+mn-ea"/>
                  <a:sym typeface="+mn-lt"/>
                </a:rPr>
                <a:t>Add title text</a:t>
              </a:r>
              <a:endParaRPr kumimoji="0" lang="zh-CN" altLang="en-US" b="0" i="0" u="none" strike="noStrike" kern="0" cap="none" spc="0" normalizeH="0" baseline="0" noProof="1">
                <a:ln>
                  <a:noFill/>
                </a:ln>
                <a:solidFill>
                  <a:prstClr val="white"/>
                </a:solidFill>
                <a:effectLst/>
                <a:uLnTx/>
                <a:uFillTx/>
                <a:cs typeface="+mn-ea"/>
                <a:sym typeface="+mn-lt"/>
              </a:endParaRPr>
            </a:p>
          </p:txBody>
        </p:sp>
        <p:cxnSp>
          <p:nvCxnSpPr>
            <p:cNvPr id="18" name="Straight Connector 34">
              <a:extLst>
                <a:ext uri="{FF2B5EF4-FFF2-40B4-BE49-F238E27FC236}">
                  <a16:creationId xmlns:a16="http://schemas.microsoft.com/office/drawing/2014/main" id="{E090751E-47DF-0037-ECA8-A6EDB407575C}"/>
                </a:ext>
              </a:extLst>
            </p:cNvPr>
            <p:cNvCxnSpPr>
              <a:cxnSpLocks/>
            </p:cNvCxnSpPr>
            <p:nvPr/>
          </p:nvCxnSpPr>
          <p:spPr>
            <a:xfrm>
              <a:off x="9125126" y="3088258"/>
              <a:ext cx="0" cy="597621"/>
            </a:xfrm>
            <a:prstGeom prst="line">
              <a:avLst/>
            </a:prstGeom>
            <a:noFill/>
            <a:ln w="6350" cap="flat" cmpd="sng" algn="ctr">
              <a:solidFill>
                <a:srgbClr val="1A2F64"/>
              </a:solidFill>
              <a:prstDash val="solid"/>
              <a:miter lim="800000"/>
            </a:ln>
            <a:effectLst/>
          </p:spPr>
        </p:cxnSp>
        <p:grpSp>
          <p:nvGrpSpPr>
            <p:cNvPr id="19" name="Group 38">
              <a:extLst>
                <a:ext uri="{FF2B5EF4-FFF2-40B4-BE49-F238E27FC236}">
                  <a16:creationId xmlns:a16="http://schemas.microsoft.com/office/drawing/2014/main" id="{0C98696D-9CE7-670D-56A6-28E96515D161}"/>
                </a:ext>
              </a:extLst>
            </p:cNvPr>
            <p:cNvGrpSpPr/>
            <p:nvPr/>
          </p:nvGrpSpPr>
          <p:grpSpPr>
            <a:xfrm>
              <a:off x="8661162" y="3252145"/>
              <a:ext cx="367656" cy="253556"/>
              <a:chOff x="10455275" y="1401763"/>
              <a:chExt cx="276225" cy="190500"/>
            </a:xfrm>
            <a:solidFill>
              <a:sysClr val="windowText" lastClr="000000">
                <a:lumMod val="65000"/>
                <a:lumOff val="35000"/>
              </a:sysClr>
            </a:solidFill>
          </p:grpSpPr>
          <p:sp>
            <p:nvSpPr>
              <p:cNvPr id="20" name="Freeform 180">
                <a:extLst>
                  <a:ext uri="{FF2B5EF4-FFF2-40B4-BE49-F238E27FC236}">
                    <a16:creationId xmlns:a16="http://schemas.microsoft.com/office/drawing/2014/main" id="{1C0FC268-DAB6-E2E8-5D06-4604B7F12BE9}"/>
                  </a:ext>
                </a:extLst>
              </p:cNvPr>
              <p:cNvSpPr>
                <a:spLocks noEditPoints="1"/>
              </p:cNvSpPr>
              <p:nvPr/>
            </p:nvSpPr>
            <p:spPr bwMode="auto">
              <a:xfrm>
                <a:off x="10455275" y="1401763"/>
                <a:ext cx="238125" cy="152400"/>
              </a:xfrm>
              <a:custGeom>
                <a:avLst/>
                <a:gdLst>
                  <a:gd name="T0" fmla="*/ 722 w 752"/>
                  <a:gd name="T1" fmla="*/ 451 h 481"/>
                  <a:gd name="T2" fmla="*/ 31 w 752"/>
                  <a:gd name="T3" fmla="*/ 451 h 481"/>
                  <a:gd name="T4" fmla="*/ 31 w 752"/>
                  <a:gd name="T5" fmla="*/ 30 h 481"/>
                  <a:gd name="T6" fmla="*/ 722 w 752"/>
                  <a:gd name="T7" fmla="*/ 30 h 481"/>
                  <a:gd name="T8" fmla="*/ 722 w 752"/>
                  <a:gd name="T9" fmla="*/ 451 h 481"/>
                  <a:gd name="T10" fmla="*/ 752 w 752"/>
                  <a:gd name="T11" fmla="*/ 0 h 481"/>
                  <a:gd name="T12" fmla="*/ 0 w 752"/>
                  <a:gd name="T13" fmla="*/ 0 h 481"/>
                  <a:gd name="T14" fmla="*/ 0 w 752"/>
                  <a:gd name="T15" fmla="*/ 481 h 481"/>
                  <a:gd name="T16" fmla="*/ 752 w 752"/>
                  <a:gd name="T17" fmla="*/ 481 h 481"/>
                  <a:gd name="T18" fmla="*/ 752 w 752"/>
                  <a:gd name="T19"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2" h="481">
                    <a:moveTo>
                      <a:pt x="722" y="451"/>
                    </a:moveTo>
                    <a:lnTo>
                      <a:pt x="31" y="451"/>
                    </a:lnTo>
                    <a:lnTo>
                      <a:pt x="31" y="30"/>
                    </a:lnTo>
                    <a:lnTo>
                      <a:pt x="722" y="30"/>
                    </a:lnTo>
                    <a:lnTo>
                      <a:pt x="722" y="451"/>
                    </a:lnTo>
                    <a:close/>
                    <a:moveTo>
                      <a:pt x="752" y="0"/>
                    </a:moveTo>
                    <a:lnTo>
                      <a:pt x="0" y="0"/>
                    </a:lnTo>
                    <a:lnTo>
                      <a:pt x="0" y="481"/>
                    </a:lnTo>
                    <a:lnTo>
                      <a:pt x="752" y="481"/>
                    </a:lnTo>
                    <a:lnTo>
                      <a:pt x="752" y="0"/>
                    </a:lnTo>
                    <a:close/>
                  </a:path>
                </a:pathLst>
              </a:custGeom>
              <a:solidFill>
                <a:srgbClr val="1A2F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cs typeface="+mn-ea"/>
                  <a:sym typeface="+mn-lt"/>
                </a:endParaRPr>
              </a:p>
            </p:txBody>
          </p:sp>
          <p:sp>
            <p:nvSpPr>
              <p:cNvPr id="21" name="Freeform 181">
                <a:extLst>
                  <a:ext uri="{FF2B5EF4-FFF2-40B4-BE49-F238E27FC236}">
                    <a16:creationId xmlns:a16="http://schemas.microsoft.com/office/drawing/2014/main" id="{2B8FE19A-C632-F09B-7E44-969B25E0DEE0}"/>
                  </a:ext>
                </a:extLst>
              </p:cNvPr>
              <p:cNvSpPr>
                <a:spLocks/>
              </p:cNvSpPr>
              <p:nvPr/>
            </p:nvSpPr>
            <p:spPr bwMode="auto">
              <a:xfrm>
                <a:off x="10474325" y="1420813"/>
                <a:ext cx="238125" cy="152400"/>
              </a:xfrm>
              <a:custGeom>
                <a:avLst/>
                <a:gdLst>
                  <a:gd name="T0" fmla="*/ 751 w 751"/>
                  <a:gd name="T1" fmla="*/ 15 h 481"/>
                  <a:gd name="T2" fmla="*/ 751 w 751"/>
                  <a:gd name="T3" fmla="*/ 11 h 481"/>
                  <a:gd name="T4" fmla="*/ 750 w 751"/>
                  <a:gd name="T5" fmla="*/ 9 h 481"/>
                  <a:gd name="T6" fmla="*/ 749 w 751"/>
                  <a:gd name="T7" fmla="*/ 6 h 481"/>
                  <a:gd name="T8" fmla="*/ 747 w 751"/>
                  <a:gd name="T9" fmla="*/ 4 h 481"/>
                  <a:gd name="T10" fmla="*/ 745 w 751"/>
                  <a:gd name="T11" fmla="*/ 3 h 481"/>
                  <a:gd name="T12" fmla="*/ 742 w 751"/>
                  <a:gd name="T13" fmla="*/ 1 h 481"/>
                  <a:gd name="T14" fmla="*/ 739 w 751"/>
                  <a:gd name="T15" fmla="*/ 0 h 481"/>
                  <a:gd name="T16" fmla="*/ 736 w 751"/>
                  <a:gd name="T17" fmla="*/ 0 h 481"/>
                  <a:gd name="T18" fmla="*/ 734 w 751"/>
                  <a:gd name="T19" fmla="*/ 0 h 481"/>
                  <a:gd name="T20" fmla="*/ 731 w 751"/>
                  <a:gd name="T21" fmla="*/ 1 h 481"/>
                  <a:gd name="T22" fmla="*/ 728 w 751"/>
                  <a:gd name="T23" fmla="*/ 3 h 481"/>
                  <a:gd name="T24" fmla="*/ 725 w 751"/>
                  <a:gd name="T25" fmla="*/ 4 h 481"/>
                  <a:gd name="T26" fmla="*/ 724 w 751"/>
                  <a:gd name="T27" fmla="*/ 6 h 481"/>
                  <a:gd name="T28" fmla="*/ 722 w 751"/>
                  <a:gd name="T29" fmla="*/ 9 h 481"/>
                  <a:gd name="T30" fmla="*/ 722 w 751"/>
                  <a:gd name="T31" fmla="*/ 11 h 481"/>
                  <a:gd name="T32" fmla="*/ 721 w 751"/>
                  <a:gd name="T33" fmla="*/ 15 h 481"/>
                  <a:gd name="T34" fmla="*/ 721 w 751"/>
                  <a:gd name="T35" fmla="*/ 451 h 481"/>
                  <a:gd name="T36" fmla="*/ 15 w 751"/>
                  <a:gd name="T37" fmla="*/ 451 h 481"/>
                  <a:gd name="T38" fmla="*/ 12 w 751"/>
                  <a:gd name="T39" fmla="*/ 451 h 481"/>
                  <a:gd name="T40" fmla="*/ 9 w 751"/>
                  <a:gd name="T41" fmla="*/ 452 h 481"/>
                  <a:gd name="T42" fmla="*/ 6 w 751"/>
                  <a:gd name="T43" fmla="*/ 454 h 481"/>
                  <a:gd name="T44" fmla="*/ 4 w 751"/>
                  <a:gd name="T45" fmla="*/ 455 h 481"/>
                  <a:gd name="T46" fmla="*/ 2 w 751"/>
                  <a:gd name="T47" fmla="*/ 457 h 481"/>
                  <a:gd name="T48" fmla="*/ 1 w 751"/>
                  <a:gd name="T49" fmla="*/ 460 h 481"/>
                  <a:gd name="T50" fmla="*/ 0 w 751"/>
                  <a:gd name="T51" fmla="*/ 462 h 481"/>
                  <a:gd name="T52" fmla="*/ 0 w 751"/>
                  <a:gd name="T53" fmla="*/ 466 h 481"/>
                  <a:gd name="T54" fmla="*/ 0 w 751"/>
                  <a:gd name="T55" fmla="*/ 469 h 481"/>
                  <a:gd name="T56" fmla="*/ 1 w 751"/>
                  <a:gd name="T57" fmla="*/ 472 h 481"/>
                  <a:gd name="T58" fmla="*/ 2 w 751"/>
                  <a:gd name="T59" fmla="*/ 474 h 481"/>
                  <a:gd name="T60" fmla="*/ 4 w 751"/>
                  <a:gd name="T61" fmla="*/ 476 h 481"/>
                  <a:gd name="T62" fmla="*/ 6 w 751"/>
                  <a:gd name="T63" fmla="*/ 478 h 481"/>
                  <a:gd name="T64" fmla="*/ 9 w 751"/>
                  <a:gd name="T65" fmla="*/ 479 h 481"/>
                  <a:gd name="T66" fmla="*/ 12 w 751"/>
                  <a:gd name="T67" fmla="*/ 481 h 481"/>
                  <a:gd name="T68" fmla="*/ 15 w 751"/>
                  <a:gd name="T69" fmla="*/ 481 h 481"/>
                  <a:gd name="T70" fmla="*/ 751 w 751"/>
                  <a:gd name="T71" fmla="*/ 481 h 481"/>
                  <a:gd name="T72" fmla="*/ 751 w 751"/>
                  <a:gd name="T73" fmla="*/ 15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1" h="481">
                    <a:moveTo>
                      <a:pt x="751" y="15"/>
                    </a:moveTo>
                    <a:lnTo>
                      <a:pt x="751" y="11"/>
                    </a:lnTo>
                    <a:lnTo>
                      <a:pt x="750" y="9"/>
                    </a:lnTo>
                    <a:lnTo>
                      <a:pt x="749" y="6"/>
                    </a:lnTo>
                    <a:lnTo>
                      <a:pt x="747" y="4"/>
                    </a:lnTo>
                    <a:lnTo>
                      <a:pt x="745" y="3"/>
                    </a:lnTo>
                    <a:lnTo>
                      <a:pt x="742" y="1"/>
                    </a:lnTo>
                    <a:lnTo>
                      <a:pt x="739" y="0"/>
                    </a:lnTo>
                    <a:lnTo>
                      <a:pt x="736" y="0"/>
                    </a:lnTo>
                    <a:lnTo>
                      <a:pt x="734" y="0"/>
                    </a:lnTo>
                    <a:lnTo>
                      <a:pt x="731" y="1"/>
                    </a:lnTo>
                    <a:lnTo>
                      <a:pt x="728" y="3"/>
                    </a:lnTo>
                    <a:lnTo>
                      <a:pt x="725" y="4"/>
                    </a:lnTo>
                    <a:lnTo>
                      <a:pt x="724" y="6"/>
                    </a:lnTo>
                    <a:lnTo>
                      <a:pt x="722" y="9"/>
                    </a:lnTo>
                    <a:lnTo>
                      <a:pt x="722" y="11"/>
                    </a:lnTo>
                    <a:lnTo>
                      <a:pt x="721" y="15"/>
                    </a:lnTo>
                    <a:lnTo>
                      <a:pt x="721" y="451"/>
                    </a:lnTo>
                    <a:lnTo>
                      <a:pt x="15" y="451"/>
                    </a:lnTo>
                    <a:lnTo>
                      <a:pt x="12" y="451"/>
                    </a:lnTo>
                    <a:lnTo>
                      <a:pt x="9" y="452"/>
                    </a:lnTo>
                    <a:lnTo>
                      <a:pt x="6" y="454"/>
                    </a:lnTo>
                    <a:lnTo>
                      <a:pt x="4" y="455"/>
                    </a:lnTo>
                    <a:lnTo>
                      <a:pt x="2" y="457"/>
                    </a:lnTo>
                    <a:lnTo>
                      <a:pt x="1" y="460"/>
                    </a:lnTo>
                    <a:lnTo>
                      <a:pt x="0" y="462"/>
                    </a:lnTo>
                    <a:lnTo>
                      <a:pt x="0" y="466"/>
                    </a:lnTo>
                    <a:lnTo>
                      <a:pt x="0" y="469"/>
                    </a:lnTo>
                    <a:lnTo>
                      <a:pt x="1" y="472"/>
                    </a:lnTo>
                    <a:lnTo>
                      <a:pt x="2" y="474"/>
                    </a:lnTo>
                    <a:lnTo>
                      <a:pt x="4" y="476"/>
                    </a:lnTo>
                    <a:lnTo>
                      <a:pt x="6" y="478"/>
                    </a:lnTo>
                    <a:lnTo>
                      <a:pt x="9" y="479"/>
                    </a:lnTo>
                    <a:lnTo>
                      <a:pt x="12" y="481"/>
                    </a:lnTo>
                    <a:lnTo>
                      <a:pt x="15" y="481"/>
                    </a:lnTo>
                    <a:lnTo>
                      <a:pt x="751" y="481"/>
                    </a:lnTo>
                    <a:lnTo>
                      <a:pt x="751" y="15"/>
                    </a:lnTo>
                    <a:close/>
                  </a:path>
                </a:pathLst>
              </a:custGeom>
              <a:solidFill>
                <a:srgbClr val="1A2F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cs typeface="+mn-ea"/>
                  <a:sym typeface="+mn-lt"/>
                </a:endParaRPr>
              </a:p>
            </p:txBody>
          </p:sp>
          <p:sp>
            <p:nvSpPr>
              <p:cNvPr id="22" name="Freeform 182">
                <a:extLst>
                  <a:ext uri="{FF2B5EF4-FFF2-40B4-BE49-F238E27FC236}">
                    <a16:creationId xmlns:a16="http://schemas.microsoft.com/office/drawing/2014/main" id="{E6FB9D1A-1AEE-DFF4-9D6D-0682F45F2E84}"/>
                  </a:ext>
                </a:extLst>
              </p:cNvPr>
              <p:cNvSpPr>
                <a:spLocks/>
              </p:cNvSpPr>
              <p:nvPr/>
            </p:nvSpPr>
            <p:spPr bwMode="auto">
              <a:xfrm>
                <a:off x="10493375" y="1439863"/>
                <a:ext cx="238125" cy="152400"/>
              </a:xfrm>
              <a:custGeom>
                <a:avLst/>
                <a:gdLst>
                  <a:gd name="T0" fmla="*/ 736 w 752"/>
                  <a:gd name="T1" fmla="*/ 0 h 480"/>
                  <a:gd name="T2" fmla="*/ 734 w 752"/>
                  <a:gd name="T3" fmla="*/ 1 h 480"/>
                  <a:gd name="T4" fmla="*/ 731 w 752"/>
                  <a:gd name="T5" fmla="*/ 1 h 480"/>
                  <a:gd name="T6" fmla="*/ 728 w 752"/>
                  <a:gd name="T7" fmla="*/ 3 h 480"/>
                  <a:gd name="T8" fmla="*/ 726 w 752"/>
                  <a:gd name="T9" fmla="*/ 4 h 480"/>
                  <a:gd name="T10" fmla="*/ 724 w 752"/>
                  <a:gd name="T11" fmla="*/ 7 h 480"/>
                  <a:gd name="T12" fmla="*/ 723 w 752"/>
                  <a:gd name="T13" fmla="*/ 9 h 480"/>
                  <a:gd name="T14" fmla="*/ 722 w 752"/>
                  <a:gd name="T15" fmla="*/ 12 h 480"/>
                  <a:gd name="T16" fmla="*/ 721 w 752"/>
                  <a:gd name="T17" fmla="*/ 15 h 480"/>
                  <a:gd name="T18" fmla="*/ 721 w 752"/>
                  <a:gd name="T19" fmla="*/ 451 h 480"/>
                  <a:gd name="T20" fmla="*/ 15 w 752"/>
                  <a:gd name="T21" fmla="*/ 451 h 480"/>
                  <a:gd name="T22" fmla="*/ 12 w 752"/>
                  <a:gd name="T23" fmla="*/ 452 h 480"/>
                  <a:gd name="T24" fmla="*/ 9 w 752"/>
                  <a:gd name="T25" fmla="*/ 452 h 480"/>
                  <a:gd name="T26" fmla="*/ 6 w 752"/>
                  <a:gd name="T27" fmla="*/ 454 h 480"/>
                  <a:gd name="T28" fmla="*/ 4 w 752"/>
                  <a:gd name="T29" fmla="*/ 455 h 480"/>
                  <a:gd name="T30" fmla="*/ 2 w 752"/>
                  <a:gd name="T31" fmla="*/ 458 h 480"/>
                  <a:gd name="T32" fmla="*/ 1 w 752"/>
                  <a:gd name="T33" fmla="*/ 460 h 480"/>
                  <a:gd name="T34" fmla="*/ 0 w 752"/>
                  <a:gd name="T35" fmla="*/ 463 h 480"/>
                  <a:gd name="T36" fmla="*/ 0 w 752"/>
                  <a:gd name="T37" fmla="*/ 465 h 480"/>
                  <a:gd name="T38" fmla="*/ 0 w 752"/>
                  <a:gd name="T39" fmla="*/ 469 h 480"/>
                  <a:gd name="T40" fmla="*/ 1 w 752"/>
                  <a:gd name="T41" fmla="*/ 472 h 480"/>
                  <a:gd name="T42" fmla="*/ 2 w 752"/>
                  <a:gd name="T43" fmla="*/ 474 h 480"/>
                  <a:gd name="T44" fmla="*/ 4 w 752"/>
                  <a:gd name="T45" fmla="*/ 476 h 480"/>
                  <a:gd name="T46" fmla="*/ 6 w 752"/>
                  <a:gd name="T47" fmla="*/ 478 h 480"/>
                  <a:gd name="T48" fmla="*/ 9 w 752"/>
                  <a:gd name="T49" fmla="*/ 479 h 480"/>
                  <a:gd name="T50" fmla="*/ 12 w 752"/>
                  <a:gd name="T51" fmla="*/ 480 h 480"/>
                  <a:gd name="T52" fmla="*/ 15 w 752"/>
                  <a:gd name="T53" fmla="*/ 480 h 480"/>
                  <a:gd name="T54" fmla="*/ 752 w 752"/>
                  <a:gd name="T55" fmla="*/ 480 h 480"/>
                  <a:gd name="T56" fmla="*/ 752 w 752"/>
                  <a:gd name="T57" fmla="*/ 15 h 480"/>
                  <a:gd name="T58" fmla="*/ 751 w 752"/>
                  <a:gd name="T59" fmla="*/ 11 h 480"/>
                  <a:gd name="T60" fmla="*/ 750 w 752"/>
                  <a:gd name="T61" fmla="*/ 9 h 480"/>
                  <a:gd name="T62" fmla="*/ 749 w 752"/>
                  <a:gd name="T63" fmla="*/ 6 h 480"/>
                  <a:gd name="T64" fmla="*/ 747 w 752"/>
                  <a:gd name="T65" fmla="*/ 4 h 480"/>
                  <a:gd name="T66" fmla="*/ 745 w 752"/>
                  <a:gd name="T67" fmla="*/ 3 h 480"/>
                  <a:gd name="T68" fmla="*/ 742 w 752"/>
                  <a:gd name="T69" fmla="*/ 1 h 480"/>
                  <a:gd name="T70" fmla="*/ 739 w 752"/>
                  <a:gd name="T71" fmla="*/ 1 h 480"/>
                  <a:gd name="T72" fmla="*/ 736 w 752"/>
                  <a:gd name="T73"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2" h="480">
                    <a:moveTo>
                      <a:pt x="736" y="0"/>
                    </a:moveTo>
                    <a:lnTo>
                      <a:pt x="734" y="1"/>
                    </a:lnTo>
                    <a:lnTo>
                      <a:pt x="731" y="1"/>
                    </a:lnTo>
                    <a:lnTo>
                      <a:pt x="728" y="3"/>
                    </a:lnTo>
                    <a:lnTo>
                      <a:pt x="726" y="4"/>
                    </a:lnTo>
                    <a:lnTo>
                      <a:pt x="724" y="7"/>
                    </a:lnTo>
                    <a:lnTo>
                      <a:pt x="723" y="9"/>
                    </a:lnTo>
                    <a:lnTo>
                      <a:pt x="722" y="12"/>
                    </a:lnTo>
                    <a:lnTo>
                      <a:pt x="721" y="15"/>
                    </a:lnTo>
                    <a:lnTo>
                      <a:pt x="721" y="451"/>
                    </a:lnTo>
                    <a:lnTo>
                      <a:pt x="15" y="451"/>
                    </a:lnTo>
                    <a:lnTo>
                      <a:pt x="12" y="452"/>
                    </a:lnTo>
                    <a:lnTo>
                      <a:pt x="9" y="452"/>
                    </a:lnTo>
                    <a:lnTo>
                      <a:pt x="6" y="454"/>
                    </a:lnTo>
                    <a:lnTo>
                      <a:pt x="4" y="455"/>
                    </a:lnTo>
                    <a:lnTo>
                      <a:pt x="2" y="458"/>
                    </a:lnTo>
                    <a:lnTo>
                      <a:pt x="1" y="460"/>
                    </a:lnTo>
                    <a:lnTo>
                      <a:pt x="0" y="463"/>
                    </a:lnTo>
                    <a:lnTo>
                      <a:pt x="0" y="465"/>
                    </a:lnTo>
                    <a:lnTo>
                      <a:pt x="0" y="469"/>
                    </a:lnTo>
                    <a:lnTo>
                      <a:pt x="1" y="472"/>
                    </a:lnTo>
                    <a:lnTo>
                      <a:pt x="2" y="474"/>
                    </a:lnTo>
                    <a:lnTo>
                      <a:pt x="4" y="476"/>
                    </a:lnTo>
                    <a:lnTo>
                      <a:pt x="6" y="478"/>
                    </a:lnTo>
                    <a:lnTo>
                      <a:pt x="9" y="479"/>
                    </a:lnTo>
                    <a:lnTo>
                      <a:pt x="12" y="480"/>
                    </a:lnTo>
                    <a:lnTo>
                      <a:pt x="15" y="480"/>
                    </a:lnTo>
                    <a:lnTo>
                      <a:pt x="752" y="480"/>
                    </a:lnTo>
                    <a:lnTo>
                      <a:pt x="752" y="15"/>
                    </a:lnTo>
                    <a:lnTo>
                      <a:pt x="751" y="11"/>
                    </a:lnTo>
                    <a:lnTo>
                      <a:pt x="750" y="9"/>
                    </a:lnTo>
                    <a:lnTo>
                      <a:pt x="749" y="6"/>
                    </a:lnTo>
                    <a:lnTo>
                      <a:pt x="747" y="4"/>
                    </a:lnTo>
                    <a:lnTo>
                      <a:pt x="745" y="3"/>
                    </a:lnTo>
                    <a:lnTo>
                      <a:pt x="742" y="1"/>
                    </a:lnTo>
                    <a:lnTo>
                      <a:pt x="739" y="1"/>
                    </a:lnTo>
                    <a:lnTo>
                      <a:pt x="736" y="0"/>
                    </a:lnTo>
                    <a:close/>
                  </a:path>
                </a:pathLst>
              </a:custGeom>
              <a:solidFill>
                <a:srgbClr val="1A2F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black"/>
                  </a:solidFill>
                  <a:effectLst/>
                  <a:uLnTx/>
                  <a:uFillTx/>
                  <a:cs typeface="+mn-ea"/>
                  <a:sym typeface="+mn-lt"/>
                </a:endParaRPr>
              </a:p>
            </p:txBody>
          </p:sp>
          <p:sp>
            <p:nvSpPr>
              <p:cNvPr id="23" name="Freeform 183">
                <a:extLst>
                  <a:ext uri="{FF2B5EF4-FFF2-40B4-BE49-F238E27FC236}">
                    <a16:creationId xmlns:a16="http://schemas.microsoft.com/office/drawing/2014/main" id="{9561DEA7-6353-2CE3-D087-4D91D137BEE0}"/>
                  </a:ext>
                </a:extLst>
              </p:cNvPr>
              <p:cNvSpPr>
                <a:spLocks/>
              </p:cNvSpPr>
              <p:nvPr/>
            </p:nvSpPr>
            <p:spPr bwMode="auto">
              <a:xfrm>
                <a:off x="10483850" y="1516063"/>
                <a:ext cx="38100" cy="9525"/>
              </a:xfrm>
              <a:custGeom>
                <a:avLst/>
                <a:gdLst>
                  <a:gd name="T0" fmla="*/ 15 w 120"/>
                  <a:gd name="T1" fmla="*/ 30 h 30"/>
                  <a:gd name="T2" fmla="*/ 105 w 120"/>
                  <a:gd name="T3" fmla="*/ 30 h 30"/>
                  <a:gd name="T4" fmla="*/ 108 w 120"/>
                  <a:gd name="T5" fmla="*/ 30 h 30"/>
                  <a:gd name="T6" fmla="*/ 110 w 120"/>
                  <a:gd name="T7" fmla="*/ 28 h 30"/>
                  <a:gd name="T8" fmla="*/ 114 w 120"/>
                  <a:gd name="T9" fmla="*/ 27 h 30"/>
                  <a:gd name="T10" fmla="*/ 116 w 120"/>
                  <a:gd name="T11" fmla="*/ 25 h 30"/>
                  <a:gd name="T12" fmla="*/ 118 w 120"/>
                  <a:gd name="T13" fmla="*/ 23 h 30"/>
                  <a:gd name="T14" fmla="*/ 119 w 120"/>
                  <a:gd name="T15" fmla="*/ 20 h 30"/>
                  <a:gd name="T16" fmla="*/ 120 w 120"/>
                  <a:gd name="T17" fmla="*/ 18 h 30"/>
                  <a:gd name="T18" fmla="*/ 120 w 120"/>
                  <a:gd name="T19" fmla="*/ 15 h 30"/>
                  <a:gd name="T20" fmla="*/ 120 w 120"/>
                  <a:gd name="T21" fmla="*/ 11 h 30"/>
                  <a:gd name="T22" fmla="*/ 119 w 120"/>
                  <a:gd name="T23" fmla="*/ 8 h 30"/>
                  <a:gd name="T24" fmla="*/ 118 w 120"/>
                  <a:gd name="T25" fmla="*/ 6 h 30"/>
                  <a:gd name="T26" fmla="*/ 116 w 120"/>
                  <a:gd name="T27" fmla="*/ 4 h 30"/>
                  <a:gd name="T28" fmla="*/ 114 w 120"/>
                  <a:gd name="T29" fmla="*/ 2 h 30"/>
                  <a:gd name="T30" fmla="*/ 110 w 120"/>
                  <a:gd name="T31" fmla="*/ 1 h 30"/>
                  <a:gd name="T32" fmla="*/ 108 w 120"/>
                  <a:gd name="T33" fmla="*/ 0 h 30"/>
                  <a:gd name="T34" fmla="*/ 105 w 120"/>
                  <a:gd name="T35" fmla="*/ 0 h 30"/>
                  <a:gd name="T36" fmla="*/ 15 w 120"/>
                  <a:gd name="T37" fmla="*/ 0 h 30"/>
                  <a:gd name="T38" fmla="*/ 12 w 120"/>
                  <a:gd name="T39" fmla="*/ 0 h 30"/>
                  <a:gd name="T40" fmla="*/ 9 w 120"/>
                  <a:gd name="T41" fmla="*/ 1 h 30"/>
                  <a:gd name="T42" fmla="*/ 6 w 120"/>
                  <a:gd name="T43" fmla="*/ 2 h 30"/>
                  <a:gd name="T44" fmla="*/ 4 w 120"/>
                  <a:gd name="T45" fmla="*/ 4 h 30"/>
                  <a:gd name="T46" fmla="*/ 2 w 120"/>
                  <a:gd name="T47" fmla="*/ 6 h 30"/>
                  <a:gd name="T48" fmla="*/ 1 w 120"/>
                  <a:gd name="T49" fmla="*/ 8 h 30"/>
                  <a:gd name="T50" fmla="*/ 0 w 120"/>
                  <a:gd name="T51" fmla="*/ 11 h 30"/>
                  <a:gd name="T52" fmla="*/ 0 w 120"/>
                  <a:gd name="T53" fmla="*/ 15 h 30"/>
                  <a:gd name="T54" fmla="*/ 0 w 120"/>
                  <a:gd name="T55" fmla="*/ 18 h 30"/>
                  <a:gd name="T56" fmla="*/ 1 w 120"/>
                  <a:gd name="T57" fmla="*/ 20 h 30"/>
                  <a:gd name="T58" fmla="*/ 2 w 120"/>
                  <a:gd name="T59" fmla="*/ 23 h 30"/>
                  <a:gd name="T60" fmla="*/ 4 w 120"/>
                  <a:gd name="T61" fmla="*/ 25 h 30"/>
                  <a:gd name="T62" fmla="*/ 6 w 120"/>
                  <a:gd name="T63" fmla="*/ 27 h 30"/>
                  <a:gd name="T64" fmla="*/ 9 w 120"/>
                  <a:gd name="T65" fmla="*/ 28 h 30"/>
                  <a:gd name="T66" fmla="*/ 12 w 120"/>
                  <a:gd name="T67" fmla="*/ 30 h 30"/>
                  <a:gd name="T68" fmla="*/ 15 w 120"/>
                  <a:gd name="T6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0" h="30">
                    <a:moveTo>
                      <a:pt x="15" y="30"/>
                    </a:moveTo>
                    <a:lnTo>
                      <a:pt x="105" y="30"/>
                    </a:lnTo>
                    <a:lnTo>
                      <a:pt x="108" y="30"/>
                    </a:lnTo>
                    <a:lnTo>
                      <a:pt x="110" y="28"/>
                    </a:lnTo>
                    <a:lnTo>
                      <a:pt x="114" y="27"/>
                    </a:lnTo>
                    <a:lnTo>
                      <a:pt x="116" y="25"/>
                    </a:lnTo>
                    <a:lnTo>
                      <a:pt x="118" y="23"/>
                    </a:lnTo>
                    <a:lnTo>
                      <a:pt x="119" y="20"/>
                    </a:lnTo>
                    <a:lnTo>
                      <a:pt x="120" y="18"/>
                    </a:lnTo>
                    <a:lnTo>
                      <a:pt x="120" y="15"/>
                    </a:lnTo>
                    <a:lnTo>
                      <a:pt x="120" y="11"/>
                    </a:lnTo>
                    <a:lnTo>
                      <a:pt x="119" y="8"/>
                    </a:lnTo>
                    <a:lnTo>
                      <a:pt x="118" y="6"/>
                    </a:lnTo>
                    <a:lnTo>
                      <a:pt x="116" y="4"/>
                    </a:lnTo>
                    <a:lnTo>
                      <a:pt x="114" y="2"/>
                    </a:lnTo>
                    <a:lnTo>
                      <a:pt x="110" y="1"/>
                    </a:lnTo>
                    <a:lnTo>
                      <a:pt x="108" y="0"/>
                    </a:lnTo>
                    <a:lnTo>
                      <a:pt x="105" y="0"/>
                    </a:lnTo>
                    <a:lnTo>
                      <a:pt x="15" y="0"/>
                    </a:lnTo>
                    <a:lnTo>
                      <a:pt x="12" y="0"/>
                    </a:lnTo>
                    <a:lnTo>
                      <a:pt x="9" y="1"/>
                    </a:lnTo>
                    <a:lnTo>
                      <a:pt x="6" y="2"/>
                    </a:lnTo>
                    <a:lnTo>
                      <a:pt x="4" y="4"/>
                    </a:lnTo>
                    <a:lnTo>
                      <a:pt x="2" y="6"/>
                    </a:lnTo>
                    <a:lnTo>
                      <a:pt x="1" y="8"/>
                    </a:lnTo>
                    <a:lnTo>
                      <a:pt x="0" y="11"/>
                    </a:lnTo>
                    <a:lnTo>
                      <a:pt x="0" y="15"/>
                    </a:lnTo>
                    <a:lnTo>
                      <a:pt x="0" y="18"/>
                    </a:lnTo>
                    <a:lnTo>
                      <a:pt x="1" y="20"/>
                    </a:lnTo>
                    <a:lnTo>
                      <a:pt x="2" y="23"/>
                    </a:lnTo>
                    <a:lnTo>
                      <a:pt x="4" y="25"/>
                    </a:lnTo>
                    <a:lnTo>
                      <a:pt x="6" y="27"/>
                    </a:lnTo>
                    <a:lnTo>
                      <a:pt x="9" y="28"/>
                    </a:lnTo>
                    <a:lnTo>
                      <a:pt x="12" y="30"/>
                    </a:lnTo>
                    <a:lnTo>
                      <a:pt x="15"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cs typeface="+mn-ea"/>
                  <a:sym typeface="+mn-lt"/>
                </a:endParaRPr>
              </a:p>
            </p:txBody>
          </p:sp>
          <p:sp>
            <p:nvSpPr>
              <p:cNvPr id="24" name="Freeform 184">
                <a:extLst>
                  <a:ext uri="{FF2B5EF4-FFF2-40B4-BE49-F238E27FC236}">
                    <a16:creationId xmlns:a16="http://schemas.microsoft.com/office/drawing/2014/main" id="{30DF1D7A-1641-9B23-94F3-F6A07EE56CDB}"/>
                  </a:ext>
                </a:extLst>
              </p:cNvPr>
              <p:cNvSpPr>
                <a:spLocks/>
              </p:cNvSpPr>
              <p:nvPr/>
            </p:nvSpPr>
            <p:spPr bwMode="auto">
              <a:xfrm>
                <a:off x="10626725" y="1430338"/>
                <a:ext cx="38100" cy="9525"/>
              </a:xfrm>
              <a:custGeom>
                <a:avLst/>
                <a:gdLst>
                  <a:gd name="T0" fmla="*/ 15 w 120"/>
                  <a:gd name="T1" fmla="*/ 30 h 30"/>
                  <a:gd name="T2" fmla="*/ 105 w 120"/>
                  <a:gd name="T3" fmla="*/ 30 h 30"/>
                  <a:gd name="T4" fmla="*/ 108 w 120"/>
                  <a:gd name="T5" fmla="*/ 30 h 30"/>
                  <a:gd name="T6" fmla="*/ 110 w 120"/>
                  <a:gd name="T7" fmla="*/ 28 h 30"/>
                  <a:gd name="T8" fmla="*/ 114 w 120"/>
                  <a:gd name="T9" fmla="*/ 27 h 30"/>
                  <a:gd name="T10" fmla="*/ 116 w 120"/>
                  <a:gd name="T11" fmla="*/ 25 h 30"/>
                  <a:gd name="T12" fmla="*/ 118 w 120"/>
                  <a:gd name="T13" fmla="*/ 23 h 30"/>
                  <a:gd name="T14" fmla="*/ 119 w 120"/>
                  <a:gd name="T15" fmla="*/ 21 h 30"/>
                  <a:gd name="T16" fmla="*/ 120 w 120"/>
                  <a:gd name="T17" fmla="*/ 18 h 30"/>
                  <a:gd name="T18" fmla="*/ 120 w 120"/>
                  <a:gd name="T19" fmla="*/ 15 h 30"/>
                  <a:gd name="T20" fmla="*/ 120 w 120"/>
                  <a:gd name="T21" fmla="*/ 11 h 30"/>
                  <a:gd name="T22" fmla="*/ 119 w 120"/>
                  <a:gd name="T23" fmla="*/ 9 h 30"/>
                  <a:gd name="T24" fmla="*/ 118 w 120"/>
                  <a:gd name="T25" fmla="*/ 6 h 30"/>
                  <a:gd name="T26" fmla="*/ 116 w 120"/>
                  <a:gd name="T27" fmla="*/ 4 h 30"/>
                  <a:gd name="T28" fmla="*/ 114 w 120"/>
                  <a:gd name="T29" fmla="*/ 3 h 30"/>
                  <a:gd name="T30" fmla="*/ 110 w 120"/>
                  <a:gd name="T31" fmla="*/ 1 h 30"/>
                  <a:gd name="T32" fmla="*/ 108 w 120"/>
                  <a:gd name="T33" fmla="*/ 1 h 30"/>
                  <a:gd name="T34" fmla="*/ 105 w 120"/>
                  <a:gd name="T35" fmla="*/ 0 h 30"/>
                  <a:gd name="T36" fmla="*/ 15 w 120"/>
                  <a:gd name="T37" fmla="*/ 0 h 30"/>
                  <a:gd name="T38" fmla="*/ 12 w 120"/>
                  <a:gd name="T39" fmla="*/ 0 h 30"/>
                  <a:gd name="T40" fmla="*/ 9 w 120"/>
                  <a:gd name="T41" fmla="*/ 1 h 30"/>
                  <a:gd name="T42" fmla="*/ 6 w 120"/>
                  <a:gd name="T43" fmla="*/ 3 h 30"/>
                  <a:gd name="T44" fmla="*/ 4 w 120"/>
                  <a:gd name="T45" fmla="*/ 4 h 30"/>
                  <a:gd name="T46" fmla="*/ 2 w 120"/>
                  <a:gd name="T47" fmla="*/ 6 h 30"/>
                  <a:gd name="T48" fmla="*/ 1 w 120"/>
                  <a:gd name="T49" fmla="*/ 9 h 30"/>
                  <a:gd name="T50" fmla="*/ 0 w 120"/>
                  <a:gd name="T51" fmla="*/ 11 h 30"/>
                  <a:gd name="T52" fmla="*/ 0 w 120"/>
                  <a:gd name="T53" fmla="*/ 15 h 30"/>
                  <a:gd name="T54" fmla="*/ 0 w 120"/>
                  <a:gd name="T55" fmla="*/ 18 h 30"/>
                  <a:gd name="T56" fmla="*/ 1 w 120"/>
                  <a:gd name="T57" fmla="*/ 21 h 30"/>
                  <a:gd name="T58" fmla="*/ 2 w 120"/>
                  <a:gd name="T59" fmla="*/ 23 h 30"/>
                  <a:gd name="T60" fmla="*/ 4 w 120"/>
                  <a:gd name="T61" fmla="*/ 25 h 30"/>
                  <a:gd name="T62" fmla="*/ 6 w 120"/>
                  <a:gd name="T63" fmla="*/ 27 h 30"/>
                  <a:gd name="T64" fmla="*/ 9 w 120"/>
                  <a:gd name="T65" fmla="*/ 28 h 30"/>
                  <a:gd name="T66" fmla="*/ 12 w 120"/>
                  <a:gd name="T67" fmla="*/ 30 h 30"/>
                  <a:gd name="T68" fmla="*/ 15 w 120"/>
                  <a:gd name="T6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0" h="30">
                    <a:moveTo>
                      <a:pt x="15" y="30"/>
                    </a:moveTo>
                    <a:lnTo>
                      <a:pt x="105" y="30"/>
                    </a:lnTo>
                    <a:lnTo>
                      <a:pt x="108" y="30"/>
                    </a:lnTo>
                    <a:lnTo>
                      <a:pt x="110" y="28"/>
                    </a:lnTo>
                    <a:lnTo>
                      <a:pt x="114" y="27"/>
                    </a:lnTo>
                    <a:lnTo>
                      <a:pt x="116" y="25"/>
                    </a:lnTo>
                    <a:lnTo>
                      <a:pt x="118" y="23"/>
                    </a:lnTo>
                    <a:lnTo>
                      <a:pt x="119" y="21"/>
                    </a:lnTo>
                    <a:lnTo>
                      <a:pt x="120" y="18"/>
                    </a:lnTo>
                    <a:lnTo>
                      <a:pt x="120" y="15"/>
                    </a:lnTo>
                    <a:lnTo>
                      <a:pt x="120" y="11"/>
                    </a:lnTo>
                    <a:lnTo>
                      <a:pt x="119" y="9"/>
                    </a:lnTo>
                    <a:lnTo>
                      <a:pt x="118" y="6"/>
                    </a:lnTo>
                    <a:lnTo>
                      <a:pt x="116" y="4"/>
                    </a:lnTo>
                    <a:lnTo>
                      <a:pt x="114" y="3"/>
                    </a:lnTo>
                    <a:lnTo>
                      <a:pt x="110" y="1"/>
                    </a:lnTo>
                    <a:lnTo>
                      <a:pt x="108" y="1"/>
                    </a:lnTo>
                    <a:lnTo>
                      <a:pt x="105" y="0"/>
                    </a:lnTo>
                    <a:lnTo>
                      <a:pt x="15" y="0"/>
                    </a:lnTo>
                    <a:lnTo>
                      <a:pt x="12" y="0"/>
                    </a:lnTo>
                    <a:lnTo>
                      <a:pt x="9" y="1"/>
                    </a:lnTo>
                    <a:lnTo>
                      <a:pt x="6" y="3"/>
                    </a:lnTo>
                    <a:lnTo>
                      <a:pt x="4" y="4"/>
                    </a:lnTo>
                    <a:lnTo>
                      <a:pt x="2" y="6"/>
                    </a:lnTo>
                    <a:lnTo>
                      <a:pt x="1" y="9"/>
                    </a:lnTo>
                    <a:lnTo>
                      <a:pt x="0" y="11"/>
                    </a:lnTo>
                    <a:lnTo>
                      <a:pt x="0" y="15"/>
                    </a:lnTo>
                    <a:lnTo>
                      <a:pt x="0" y="18"/>
                    </a:lnTo>
                    <a:lnTo>
                      <a:pt x="1" y="21"/>
                    </a:lnTo>
                    <a:lnTo>
                      <a:pt x="2" y="23"/>
                    </a:lnTo>
                    <a:lnTo>
                      <a:pt x="4" y="25"/>
                    </a:lnTo>
                    <a:lnTo>
                      <a:pt x="6" y="27"/>
                    </a:lnTo>
                    <a:lnTo>
                      <a:pt x="9" y="28"/>
                    </a:lnTo>
                    <a:lnTo>
                      <a:pt x="12" y="30"/>
                    </a:lnTo>
                    <a:lnTo>
                      <a:pt x="15"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cs typeface="+mn-ea"/>
                  <a:sym typeface="+mn-lt"/>
                </a:endParaRPr>
              </a:p>
            </p:txBody>
          </p:sp>
          <p:sp>
            <p:nvSpPr>
              <p:cNvPr id="25" name="Freeform 185">
                <a:extLst>
                  <a:ext uri="{FF2B5EF4-FFF2-40B4-BE49-F238E27FC236}">
                    <a16:creationId xmlns:a16="http://schemas.microsoft.com/office/drawing/2014/main" id="{5606B534-210E-109B-85F1-69A598AFE76E}"/>
                  </a:ext>
                </a:extLst>
              </p:cNvPr>
              <p:cNvSpPr>
                <a:spLocks noEditPoints="1"/>
              </p:cNvSpPr>
              <p:nvPr/>
            </p:nvSpPr>
            <p:spPr bwMode="auto">
              <a:xfrm>
                <a:off x="10531475" y="1435100"/>
                <a:ext cx="85725" cy="85725"/>
              </a:xfrm>
              <a:custGeom>
                <a:avLst/>
                <a:gdLst>
                  <a:gd name="T0" fmla="*/ 156 w 271"/>
                  <a:gd name="T1" fmla="*/ 32 h 271"/>
                  <a:gd name="T2" fmla="*/ 185 w 271"/>
                  <a:gd name="T3" fmla="*/ 42 h 271"/>
                  <a:gd name="T4" fmla="*/ 210 w 271"/>
                  <a:gd name="T5" fmla="*/ 61 h 271"/>
                  <a:gd name="T6" fmla="*/ 228 w 271"/>
                  <a:gd name="T7" fmla="*/ 85 h 271"/>
                  <a:gd name="T8" fmla="*/ 239 w 271"/>
                  <a:gd name="T9" fmla="*/ 114 h 271"/>
                  <a:gd name="T10" fmla="*/ 240 w 271"/>
                  <a:gd name="T11" fmla="*/ 146 h 271"/>
                  <a:gd name="T12" fmla="*/ 232 w 271"/>
                  <a:gd name="T13" fmla="*/ 176 h 271"/>
                  <a:gd name="T14" fmla="*/ 216 w 271"/>
                  <a:gd name="T15" fmla="*/ 202 h 271"/>
                  <a:gd name="T16" fmla="*/ 194 w 271"/>
                  <a:gd name="T17" fmla="*/ 222 h 271"/>
                  <a:gd name="T18" fmla="*/ 167 w 271"/>
                  <a:gd name="T19" fmla="*/ 235 h 271"/>
                  <a:gd name="T20" fmla="*/ 135 w 271"/>
                  <a:gd name="T21" fmla="*/ 241 h 271"/>
                  <a:gd name="T22" fmla="*/ 104 w 271"/>
                  <a:gd name="T23" fmla="*/ 235 h 271"/>
                  <a:gd name="T24" fmla="*/ 76 w 271"/>
                  <a:gd name="T25" fmla="*/ 222 h 271"/>
                  <a:gd name="T26" fmla="*/ 55 w 271"/>
                  <a:gd name="T27" fmla="*/ 202 h 271"/>
                  <a:gd name="T28" fmla="*/ 39 w 271"/>
                  <a:gd name="T29" fmla="*/ 176 h 271"/>
                  <a:gd name="T30" fmla="*/ 31 w 271"/>
                  <a:gd name="T31" fmla="*/ 146 h 271"/>
                  <a:gd name="T32" fmla="*/ 32 w 271"/>
                  <a:gd name="T33" fmla="*/ 114 h 271"/>
                  <a:gd name="T34" fmla="*/ 43 w 271"/>
                  <a:gd name="T35" fmla="*/ 85 h 271"/>
                  <a:gd name="T36" fmla="*/ 61 w 271"/>
                  <a:gd name="T37" fmla="*/ 61 h 271"/>
                  <a:gd name="T38" fmla="*/ 86 w 271"/>
                  <a:gd name="T39" fmla="*/ 42 h 271"/>
                  <a:gd name="T40" fmla="*/ 115 w 271"/>
                  <a:gd name="T41" fmla="*/ 32 h 271"/>
                  <a:gd name="T42" fmla="*/ 135 w 271"/>
                  <a:gd name="T43" fmla="*/ 271 h 271"/>
                  <a:gd name="T44" fmla="*/ 176 w 271"/>
                  <a:gd name="T45" fmla="*/ 264 h 271"/>
                  <a:gd name="T46" fmla="*/ 211 w 271"/>
                  <a:gd name="T47" fmla="*/ 247 h 271"/>
                  <a:gd name="T48" fmla="*/ 240 w 271"/>
                  <a:gd name="T49" fmla="*/ 221 h 271"/>
                  <a:gd name="T50" fmla="*/ 260 w 271"/>
                  <a:gd name="T51" fmla="*/ 188 h 271"/>
                  <a:gd name="T52" fmla="*/ 270 w 271"/>
                  <a:gd name="T53" fmla="*/ 148 h 271"/>
                  <a:gd name="T54" fmla="*/ 268 w 271"/>
                  <a:gd name="T55" fmla="*/ 108 h 271"/>
                  <a:gd name="T56" fmla="*/ 254 w 271"/>
                  <a:gd name="T57" fmla="*/ 70 h 271"/>
                  <a:gd name="T58" fmla="*/ 231 w 271"/>
                  <a:gd name="T59" fmla="*/ 39 h 271"/>
                  <a:gd name="T60" fmla="*/ 199 w 271"/>
                  <a:gd name="T61" fmla="*/ 17 h 271"/>
                  <a:gd name="T62" fmla="*/ 163 w 271"/>
                  <a:gd name="T63" fmla="*/ 3 h 271"/>
                  <a:gd name="T64" fmla="*/ 121 w 271"/>
                  <a:gd name="T65" fmla="*/ 1 h 271"/>
                  <a:gd name="T66" fmla="*/ 82 w 271"/>
                  <a:gd name="T67" fmla="*/ 10 h 271"/>
                  <a:gd name="T68" fmla="*/ 49 w 271"/>
                  <a:gd name="T69" fmla="*/ 31 h 271"/>
                  <a:gd name="T70" fmla="*/ 24 w 271"/>
                  <a:gd name="T71" fmla="*/ 60 h 271"/>
                  <a:gd name="T72" fmla="*/ 6 w 271"/>
                  <a:gd name="T73" fmla="*/ 95 h 271"/>
                  <a:gd name="T74" fmla="*/ 0 w 271"/>
                  <a:gd name="T75" fmla="*/ 136 h 271"/>
                  <a:gd name="T76" fmla="*/ 6 w 271"/>
                  <a:gd name="T77" fmla="*/ 175 h 271"/>
                  <a:gd name="T78" fmla="*/ 24 w 271"/>
                  <a:gd name="T79" fmla="*/ 211 h 271"/>
                  <a:gd name="T80" fmla="*/ 49 w 271"/>
                  <a:gd name="T81" fmla="*/ 239 h 271"/>
                  <a:gd name="T82" fmla="*/ 82 w 271"/>
                  <a:gd name="T83" fmla="*/ 260 h 271"/>
                  <a:gd name="T84" fmla="*/ 121 w 271"/>
                  <a:gd name="T85" fmla="*/ 269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1" h="271">
                    <a:moveTo>
                      <a:pt x="135" y="30"/>
                    </a:moveTo>
                    <a:lnTo>
                      <a:pt x="146" y="31"/>
                    </a:lnTo>
                    <a:lnTo>
                      <a:pt x="156" y="32"/>
                    </a:lnTo>
                    <a:lnTo>
                      <a:pt x="167" y="35"/>
                    </a:lnTo>
                    <a:lnTo>
                      <a:pt x="177" y="38"/>
                    </a:lnTo>
                    <a:lnTo>
                      <a:pt x="185" y="42"/>
                    </a:lnTo>
                    <a:lnTo>
                      <a:pt x="194" y="48"/>
                    </a:lnTo>
                    <a:lnTo>
                      <a:pt x="202" y="54"/>
                    </a:lnTo>
                    <a:lnTo>
                      <a:pt x="210" y="61"/>
                    </a:lnTo>
                    <a:lnTo>
                      <a:pt x="216" y="68"/>
                    </a:lnTo>
                    <a:lnTo>
                      <a:pt x="223" y="77"/>
                    </a:lnTo>
                    <a:lnTo>
                      <a:pt x="228" y="85"/>
                    </a:lnTo>
                    <a:lnTo>
                      <a:pt x="232" y="94"/>
                    </a:lnTo>
                    <a:lnTo>
                      <a:pt x="236" y="103"/>
                    </a:lnTo>
                    <a:lnTo>
                      <a:pt x="239" y="114"/>
                    </a:lnTo>
                    <a:lnTo>
                      <a:pt x="240" y="125"/>
                    </a:lnTo>
                    <a:lnTo>
                      <a:pt x="241" y="136"/>
                    </a:lnTo>
                    <a:lnTo>
                      <a:pt x="240" y="146"/>
                    </a:lnTo>
                    <a:lnTo>
                      <a:pt x="239" y="156"/>
                    </a:lnTo>
                    <a:lnTo>
                      <a:pt x="236" y="167"/>
                    </a:lnTo>
                    <a:lnTo>
                      <a:pt x="232" y="176"/>
                    </a:lnTo>
                    <a:lnTo>
                      <a:pt x="228" y="185"/>
                    </a:lnTo>
                    <a:lnTo>
                      <a:pt x="223" y="193"/>
                    </a:lnTo>
                    <a:lnTo>
                      <a:pt x="216" y="202"/>
                    </a:lnTo>
                    <a:lnTo>
                      <a:pt x="210" y="209"/>
                    </a:lnTo>
                    <a:lnTo>
                      <a:pt x="202" y="216"/>
                    </a:lnTo>
                    <a:lnTo>
                      <a:pt x="194" y="222"/>
                    </a:lnTo>
                    <a:lnTo>
                      <a:pt x="185" y="228"/>
                    </a:lnTo>
                    <a:lnTo>
                      <a:pt x="177" y="232"/>
                    </a:lnTo>
                    <a:lnTo>
                      <a:pt x="167" y="235"/>
                    </a:lnTo>
                    <a:lnTo>
                      <a:pt x="156" y="238"/>
                    </a:lnTo>
                    <a:lnTo>
                      <a:pt x="146" y="239"/>
                    </a:lnTo>
                    <a:lnTo>
                      <a:pt x="135" y="241"/>
                    </a:lnTo>
                    <a:lnTo>
                      <a:pt x="124" y="239"/>
                    </a:lnTo>
                    <a:lnTo>
                      <a:pt x="115" y="238"/>
                    </a:lnTo>
                    <a:lnTo>
                      <a:pt x="104" y="235"/>
                    </a:lnTo>
                    <a:lnTo>
                      <a:pt x="94" y="232"/>
                    </a:lnTo>
                    <a:lnTo>
                      <a:pt x="86" y="228"/>
                    </a:lnTo>
                    <a:lnTo>
                      <a:pt x="76" y="222"/>
                    </a:lnTo>
                    <a:lnTo>
                      <a:pt x="69" y="216"/>
                    </a:lnTo>
                    <a:lnTo>
                      <a:pt x="61" y="209"/>
                    </a:lnTo>
                    <a:lnTo>
                      <a:pt x="55" y="202"/>
                    </a:lnTo>
                    <a:lnTo>
                      <a:pt x="48" y="193"/>
                    </a:lnTo>
                    <a:lnTo>
                      <a:pt x="43" y="185"/>
                    </a:lnTo>
                    <a:lnTo>
                      <a:pt x="39" y="176"/>
                    </a:lnTo>
                    <a:lnTo>
                      <a:pt x="35" y="167"/>
                    </a:lnTo>
                    <a:lnTo>
                      <a:pt x="32" y="156"/>
                    </a:lnTo>
                    <a:lnTo>
                      <a:pt x="31" y="146"/>
                    </a:lnTo>
                    <a:lnTo>
                      <a:pt x="30" y="136"/>
                    </a:lnTo>
                    <a:lnTo>
                      <a:pt x="31" y="125"/>
                    </a:lnTo>
                    <a:lnTo>
                      <a:pt x="32" y="114"/>
                    </a:lnTo>
                    <a:lnTo>
                      <a:pt x="35" y="103"/>
                    </a:lnTo>
                    <a:lnTo>
                      <a:pt x="39" y="94"/>
                    </a:lnTo>
                    <a:lnTo>
                      <a:pt x="43" y="85"/>
                    </a:lnTo>
                    <a:lnTo>
                      <a:pt x="48" y="77"/>
                    </a:lnTo>
                    <a:lnTo>
                      <a:pt x="55" y="68"/>
                    </a:lnTo>
                    <a:lnTo>
                      <a:pt x="61" y="61"/>
                    </a:lnTo>
                    <a:lnTo>
                      <a:pt x="69" y="54"/>
                    </a:lnTo>
                    <a:lnTo>
                      <a:pt x="76" y="48"/>
                    </a:lnTo>
                    <a:lnTo>
                      <a:pt x="86" y="42"/>
                    </a:lnTo>
                    <a:lnTo>
                      <a:pt x="94" y="38"/>
                    </a:lnTo>
                    <a:lnTo>
                      <a:pt x="104" y="35"/>
                    </a:lnTo>
                    <a:lnTo>
                      <a:pt x="115" y="32"/>
                    </a:lnTo>
                    <a:lnTo>
                      <a:pt x="124" y="31"/>
                    </a:lnTo>
                    <a:lnTo>
                      <a:pt x="135" y="30"/>
                    </a:lnTo>
                    <a:close/>
                    <a:moveTo>
                      <a:pt x="135" y="271"/>
                    </a:moveTo>
                    <a:lnTo>
                      <a:pt x="149" y="269"/>
                    </a:lnTo>
                    <a:lnTo>
                      <a:pt x="163" y="267"/>
                    </a:lnTo>
                    <a:lnTo>
                      <a:pt x="176" y="264"/>
                    </a:lnTo>
                    <a:lnTo>
                      <a:pt x="187" y="260"/>
                    </a:lnTo>
                    <a:lnTo>
                      <a:pt x="200" y="254"/>
                    </a:lnTo>
                    <a:lnTo>
                      <a:pt x="211" y="247"/>
                    </a:lnTo>
                    <a:lnTo>
                      <a:pt x="222" y="239"/>
                    </a:lnTo>
                    <a:lnTo>
                      <a:pt x="231" y="231"/>
                    </a:lnTo>
                    <a:lnTo>
                      <a:pt x="240" y="221"/>
                    </a:lnTo>
                    <a:lnTo>
                      <a:pt x="247" y="211"/>
                    </a:lnTo>
                    <a:lnTo>
                      <a:pt x="254" y="200"/>
                    </a:lnTo>
                    <a:lnTo>
                      <a:pt x="260" y="188"/>
                    </a:lnTo>
                    <a:lnTo>
                      <a:pt x="265" y="175"/>
                    </a:lnTo>
                    <a:lnTo>
                      <a:pt x="268" y="162"/>
                    </a:lnTo>
                    <a:lnTo>
                      <a:pt x="270" y="148"/>
                    </a:lnTo>
                    <a:lnTo>
                      <a:pt x="271" y="136"/>
                    </a:lnTo>
                    <a:lnTo>
                      <a:pt x="270" y="122"/>
                    </a:lnTo>
                    <a:lnTo>
                      <a:pt x="268" y="108"/>
                    </a:lnTo>
                    <a:lnTo>
                      <a:pt x="265" y="95"/>
                    </a:lnTo>
                    <a:lnTo>
                      <a:pt x="260" y="82"/>
                    </a:lnTo>
                    <a:lnTo>
                      <a:pt x="254" y="70"/>
                    </a:lnTo>
                    <a:lnTo>
                      <a:pt x="247" y="60"/>
                    </a:lnTo>
                    <a:lnTo>
                      <a:pt x="240" y="49"/>
                    </a:lnTo>
                    <a:lnTo>
                      <a:pt x="231" y="39"/>
                    </a:lnTo>
                    <a:lnTo>
                      <a:pt x="222" y="31"/>
                    </a:lnTo>
                    <a:lnTo>
                      <a:pt x="211" y="23"/>
                    </a:lnTo>
                    <a:lnTo>
                      <a:pt x="199" y="17"/>
                    </a:lnTo>
                    <a:lnTo>
                      <a:pt x="187" y="10"/>
                    </a:lnTo>
                    <a:lnTo>
                      <a:pt x="176" y="6"/>
                    </a:lnTo>
                    <a:lnTo>
                      <a:pt x="163" y="3"/>
                    </a:lnTo>
                    <a:lnTo>
                      <a:pt x="149" y="1"/>
                    </a:lnTo>
                    <a:lnTo>
                      <a:pt x="135" y="0"/>
                    </a:lnTo>
                    <a:lnTo>
                      <a:pt x="121" y="1"/>
                    </a:lnTo>
                    <a:lnTo>
                      <a:pt x="108" y="3"/>
                    </a:lnTo>
                    <a:lnTo>
                      <a:pt x="95" y="6"/>
                    </a:lnTo>
                    <a:lnTo>
                      <a:pt x="82" y="10"/>
                    </a:lnTo>
                    <a:lnTo>
                      <a:pt x="71" y="16"/>
                    </a:lnTo>
                    <a:lnTo>
                      <a:pt x="60" y="23"/>
                    </a:lnTo>
                    <a:lnTo>
                      <a:pt x="49" y="31"/>
                    </a:lnTo>
                    <a:lnTo>
                      <a:pt x="40" y="39"/>
                    </a:lnTo>
                    <a:lnTo>
                      <a:pt x="31" y="49"/>
                    </a:lnTo>
                    <a:lnTo>
                      <a:pt x="24" y="60"/>
                    </a:lnTo>
                    <a:lnTo>
                      <a:pt x="16" y="70"/>
                    </a:lnTo>
                    <a:lnTo>
                      <a:pt x="11" y="82"/>
                    </a:lnTo>
                    <a:lnTo>
                      <a:pt x="6" y="95"/>
                    </a:lnTo>
                    <a:lnTo>
                      <a:pt x="3" y="108"/>
                    </a:lnTo>
                    <a:lnTo>
                      <a:pt x="1" y="122"/>
                    </a:lnTo>
                    <a:lnTo>
                      <a:pt x="0" y="136"/>
                    </a:lnTo>
                    <a:lnTo>
                      <a:pt x="1" y="148"/>
                    </a:lnTo>
                    <a:lnTo>
                      <a:pt x="3" y="162"/>
                    </a:lnTo>
                    <a:lnTo>
                      <a:pt x="6" y="175"/>
                    </a:lnTo>
                    <a:lnTo>
                      <a:pt x="11" y="188"/>
                    </a:lnTo>
                    <a:lnTo>
                      <a:pt x="16" y="200"/>
                    </a:lnTo>
                    <a:lnTo>
                      <a:pt x="24" y="211"/>
                    </a:lnTo>
                    <a:lnTo>
                      <a:pt x="31" y="221"/>
                    </a:lnTo>
                    <a:lnTo>
                      <a:pt x="40" y="231"/>
                    </a:lnTo>
                    <a:lnTo>
                      <a:pt x="49" y="239"/>
                    </a:lnTo>
                    <a:lnTo>
                      <a:pt x="60" y="247"/>
                    </a:lnTo>
                    <a:lnTo>
                      <a:pt x="71" y="254"/>
                    </a:lnTo>
                    <a:lnTo>
                      <a:pt x="82" y="260"/>
                    </a:lnTo>
                    <a:lnTo>
                      <a:pt x="95" y="264"/>
                    </a:lnTo>
                    <a:lnTo>
                      <a:pt x="108" y="267"/>
                    </a:lnTo>
                    <a:lnTo>
                      <a:pt x="121" y="269"/>
                    </a:lnTo>
                    <a:lnTo>
                      <a:pt x="135" y="271"/>
                    </a:lnTo>
                    <a:lnTo>
                      <a:pt x="135" y="271"/>
                    </a:lnTo>
                    <a:close/>
                  </a:path>
                </a:pathLst>
              </a:custGeom>
              <a:solidFill>
                <a:srgbClr val="1A2F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cs typeface="+mn-ea"/>
                  <a:sym typeface="+mn-lt"/>
                </a:endParaRPr>
              </a:p>
            </p:txBody>
          </p:sp>
        </p:grpSp>
      </p:grpSp>
      <p:sp>
        <p:nvSpPr>
          <p:cNvPr id="46" name="Freeform 119">
            <a:extLst>
              <a:ext uri="{FF2B5EF4-FFF2-40B4-BE49-F238E27FC236}">
                <a16:creationId xmlns:a16="http://schemas.microsoft.com/office/drawing/2014/main" id="{4298C47C-3558-5513-F5D3-3A32675FA6A8}"/>
              </a:ext>
            </a:extLst>
          </p:cNvPr>
          <p:cNvSpPr>
            <a:spLocks noChangeAspect="1" noEditPoints="1"/>
          </p:cNvSpPr>
          <p:nvPr/>
        </p:nvSpPr>
        <p:spPr bwMode="auto">
          <a:xfrm>
            <a:off x="6807968" y="1744651"/>
            <a:ext cx="4022496" cy="4215717"/>
          </a:xfrm>
          <a:custGeom>
            <a:avLst/>
            <a:gdLst>
              <a:gd name="T0" fmla="*/ 251 w 1003"/>
              <a:gd name="T1" fmla="*/ 143 h 1054"/>
              <a:gd name="T2" fmla="*/ 111 w 1003"/>
              <a:gd name="T3" fmla="*/ 143 h 1054"/>
              <a:gd name="T4" fmla="*/ 323 w 1003"/>
              <a:gd name="T5" fmla="*/ 698 h 1054"/>
              <a:gd name="T6" fmla="*/ 300 w 1003"/>
              <a:gd name="T7" fmla="*/ 673 h 1054"/>
              <a:gd name="T8" fmla="*/ 959 w 1003"/>
              <a:gd name="T9" fmla="*/ 769 h 1054"/>
              <a:gd name="T10" fmla="*/ 917 w 1003"/>
              <a:gd name="T11" fmla="*/ 812 h 1054"/>
              <a:gd name="T12" fmla="*/ 848 w 1003"/>
              <a:gd name="T13" fmla="*/ 912 h 1054"/>
              <a:gd name="T14" fmla="*/ 939 w 1003"/>
              <a:gd name="T15" fmla="*/ 1010 h 1054"/>
              <a:gd name="T16" fmla="*/ 1003 w 1003"/>
              <a:gd name="T17" fmla="*/ 854 h 1054"/>
              <a:gd name="T18" fmla="*/ 88 w 1003"/>
              <a:gd name="T19" fmla="*/ 853 h 1054"/>
              <a:gd name="T20" fmla="*/ 111 w 1003"/>
              <a:gd name="T21" fmla="*/ 785 h 1054"/>
              <a:gd name="T22" fmla="*/ 18 w 1003"/>
              <a:gd name="T23" fmla="*/ 800 h 1054"/>
              <a:gd name="T24" fmla="*/ 126 w 1003"/>
              <a:gd name="T25" fmla="*/ 988 h 1054"/>
              <a:gd name="T26" fmla="*/ 693 w 1003"/>
              <a:gd name="T27" fmla="*/ 964 h 1054"/>
              <a:gd name="T28" fmla="*/ 335 w 1003"/>
              <a:gd name="T29" fmla="*/ 934 h 1054"/>
              <a:gd name="T30" fmla="*/ 293 w 1003"/>
              <a:gd name="T31" fmla="*/ 1035 h 1054"/>
              <a:gd name="T32" fmla="*/ 678 w 1003"/>
              <a:gd name="T33" fmla="*/ 1016 h 1054"/>
              <a:gd name="T34" fmla="*/ 683 w 1003"/>
              <a:gd name="T35" fmla="*/ 669 h 1054"/>
              <a:gd name="T36" fmla="*/ 663 w 1003"/>
              <a:gd name="T37" fmla="*/ 713 h 1054"/>
              <a:gd name="T38" fmla="*/ 579 w 1003"/>
              <a:gd name="T39" fmla="*/ 132 h 1054"/>
              <a:gd name="T40" fmla="*/ 423 w 1003"/>
              <a:gd name="T41" fmla="*/ 84 h 1054"/>
              <a:gd name="T42" fmla="*/ 346 w 1003"/>
              <a:gd name="T43" fmla="*/ 599 h 1054"/>
              <a:gd name="T44" fmla="*/ 397 w 1003"/>
              <a:gd name="T45" fmla="*/ 328 h 1054"/>
              <a:gd name="T46" fmla="*/ 445 w 1003"/>
              <a:gd name="T47" fmla="*/ 948 h 1054"/>
              <a:gd name="T48" fmla="*/ 491 w 1003"/>
              <a:gd name="T49" fmla="*/ 600 h 1054"/>
              <a:gd name="T50" fmla="*/ 560 w 1003"/>
              <a:gd name="T51" fmla="*/ 948 h 1054"/>
              <a:gd name="T52" fmla="*/ 608 w 1003"/>
              <a:gd name="T53" fmla="*/ 540 h 1054"/>
              <a:gd name="T54" fmla="*/ 625 w 1003"/>
              <a:gd name="T55" fmla="*/ 562 h 1054"/>
              <a:gd name="T56" fmla="*/ 646 w 1003"/>
              <a:gd name="T57" fmla="*/ 251 h 1054"/>
              <a:gd name="T58" fmla="*/ 556 w 1003"/>
              <a:gd name="T59" fmla="*/ 216 h 1054"/>
              <a:gd name="T60" fmla="*/ 508 w 1003"/>
              <a:gd name="T61" fmla="*/ 224 h 1054"/>
              <a:gd name="T62" fmla="*/ 483 w 1003"/>
              <a:gd name="T63" fmla="*/ 238 h 1054"/>
              <a:gd name="T64" fmla="*/ 449 w 1003"/>
              <a:gd name="T65" fmla="*/ 216 h 1054"/>
              <a:gd name="T66" fmla="*/ 310 w 1003"/>
              <a:gd name="T67" fmla="*/ 436 h 1054"/>
              <a:gd name="T68" fmla="*/ 729 w 1003"/>
              <a:gd name="T69" fmla="*/ 399 h 1054"/>
              <a:gd name="T70" fmla="*/ 746 w 1003"/>
              <a:gd name="T71" fmla="*/ 493 h 1054"/>
              <a:gd name="T72" fmla="*/ 781 w 1003"/>
              <a:gd name="T73" fmla="*/ 780 h 1054"/>
              <a:gd name="T74" fmla="*/ 832 w 1003"/>
              <a:gd name="T75" fmla="*/ 746 h 1054"/>
              <a:gd name="T76" fmla="*/ 901 w 1003"/>
              <a:gd name="T77" fmla="*/ 746 h 1054"/>
              <a:gd name="T78" fmla="*/ 902 w 1003"/>
              <a:gd name="T79" fmla="*/ 316 h 1054"/>
              <a:gd name="T80" fmla="*/ 964 w 1003"/>
              <a:gd name="T81" fmla="*/ 488 h 1054"/>
              <a:gd name="T82" fmla="*/ 863 w 1003"/>
              <a:gd name="T83" fmla="*/ 231 h 1054"/>
              <a:gd name="T84" fmla="*/ 832 w 1003"/>
              <a:gd name="T85" fmla="*/ 263 h 1054"/>
              <a:gd name="T86" fmla="*/ 820 w 1003"/>
              <a:gd name="T87" fmla="*/ 238 h 1054"/>
              <a:gd name="T88" fmla="*/ 808 w 1003"/>
              <a:gd name="T89" fmla="*/ 312 h 1054"/>
              <a:gd name="T90" fmla="*/ 769 w 1003"/>
              <a:gd name="T91" fmla="*/ 237 h 1054"/>
              <a:gd name="T92" fmla="*/ 711 w 1003"/>
              <a:gd name="T93" fmla="*/ 519 h 1054"/>
              <a:gd name="T94" fmla="*/ 102 w 1003"/>
              <a:gd name="T95" fmla="*/ 316 h 1054"/>
              <a:gd name="T96" fmla="*/ 104 w 1003"/>
              <a:gd name="T97" fmla="*/ 746 h 1054"/>
              <a:gd name="T98" fmla="*/ 173 w 1003"/>
              <a:gd name="T99" fmla="*/ 746 h 1054"/>
              <a:gd name="T100" fmla="*/ 224 w 1003"/>
              <a:gd name="T101" fmla="*/ 780 h 1054"/>
              <a:gd name="T102" fmla="*/ 259 w 1003"/>
              <a:gd name="T103" fmla="*/ 493 h 1054"/>
              <a:gd name="T104" fmla="*/ 276 w 1003"/>
              <a:gd name="T105" fmla="*/ 399 h 1054"/>
              <a:gd name="T106" fmla="*/ 312 w 1003"/>
              <a:gd name="T107" fmla="*/ 310 h 1054"/>
              <a:gd name="T108" fmla="*/ 221 w 1003"/>
              <a:gd name="T109" fmla="*/ 231 h 1054"/>
              <a:gd name="T110" fmla="*/ 196 w 1003"/>
              <a:gd name="T111" fmla="*/ 248 h 1054"/>
              <a:gd name="T112" fmla="*/ 178 w 1003"/>
              <a:gd name="T113" fmla="*/ 238 h 1054"/>
              <a:gd name="T114" fmla="*/ 141 w 1003"/>
              <a:gd name="T115" fmla="*/ 231 h 1054"/>
              <a:gd name="T116" fmla="*/ 73 w 1003"/>
              <a:gd name="T117" fmla="*/ 258 h 1054"/>
              <a:gd name="T118" fmla="*/ 768 w 1003"/>
              <a:gd name="T119" fmla="*/ 169 h 1054"/>
              <a:gd name="T120" fmla="*/ 885 w 1003"/>
              <a:gd name="T121" fmla="*/ 133 h 1054"/>
              <a:gd name="T122" fmla="*/ 768 w 1003"/>
              <a:gd name="T123" fmla="*/ 169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03" h="1054">
                <a:moveTo>
                  <a:pt x="126" y="169"/>
                </a:moveTo>
                <a:cubicBezTo>
                  <a:pt x="133" y="197"/>
                  <a:pt x="152" y="223"/>
                  <a:pt x="182" y="223"/>
                </a:cubicBezTo>
                <a:cubicBezTo>
                  <a:pt x="212" y="223"/>
                  <a:pt x="231" y="197"/>
                  <a:pt x="239" y="168"/>
                </a:cubicBezTo>
                <a:cubicBezTo>
                  <a:pt x="247" y="165"/>
                  <a:pt x="252" y="153"/>
                  <a:pt x="251" y="143"/>
                </a:cubicBezTo>
                <a:cubicBezTo>
                  <a:pt x="250" y="137"/>
                  <a:pt x="247" y="134"/>
                  <a:pt x="243" y="133"/>
                </a:cubicBezTo>
                <a:cubicBezTo>
                  <a:pt x="240" y="97"/>
                  <a:pt x="217" y="70"/>
                  <a:pt x="182" y="70"/>
                </a:cubicBezTo>
                <a:cubicBezTo>
                  <a:pt x="147" y="70"/>
                  <a:pt x="123" y="97"/>
                  <a:pt x="122" y="132"/>
                </a:cubicBezTo>
                <a:cubicBezTo>
                  <a:pt x="116" y="134"/>
                  <a:pt x="112" y="137"/>
                  <a:pt x="111" y="143"/>
                </a:cubicBezTo>
                <a:cubicBezTo>
                  <a:pt x="110" y="153"/>
                  <a:pt x="116" y="167"/>
                  <a:pt x="126" y="169"/>
                </a:cubicBezTo>
                <a:close/>
                <a:moveTo>
                  <a:pt x="271" y="710"/>
                </a:moveTo>
                <a:cubicBezTo>
                  <a:pt x="282" y="707"/>
                  <a:pt x="293" y="705"/>
                  <a:pt x="304" y="702"/>
                </a:cubicBezTo>
                <a:cubicBezTo>
                  <a:pt x="310" y="701"/>
                  <a:pt x="317" y="700"/>
                  <a:pt x="323" y="698"/>
                </a:cubicBezTo>
                <a:lnTo>
                  <a:pt x="341" y="718"/>
                </a:lnTo>
                <a:lnTo>
                  <a:pt x="387" y="673"/>
                </a:lnTo>
                <a:lnTo>
                  <a:pt x="284" y="655"/>
                </a:lnTo>
                <a:lnTo>
                  <a:pt x="300" y="673"/>
                </a:lnTo>
                <a:cubicBezTo>
                  <a:pt x="291" y="674"/>
                  <a:pt x="281" y="676"/>
                  <a:pt x="271" y="678"/>
                </a:cubicBezTo>
                <a:lnTo>
                  <a:pt x="271" y="710"/>
                </a:lnTo>
                <a:close/>
                <a:moveTo>
                  <a:pt x="989" y="805"/>
                </a:moveTo>
                <a:cubicBezTo>
                  <a:pt x="982" y="791"/>
                  <a:pt x="971" y="780"/>
                  <a:pt x="959" y="769"/>
                </a:cubicBezTo>
                <a:cubicBezTo>
                  <a:pt x="946" y="757"/>
                  <a:pt x="931" y="747"/>
                  <a:pt x="914" y="738"/>
                </a:cubicBezTo>
                <a:lnTo>
                  <a:pt x="914" y="746"/>
                </a:lnTo>
                <a:cubicBezTo>
                  <a:pt x="914" y="762"/>
                  <a:pt x="906" y="776"/>
                  <a:pt x="894" y="785"/>
                </a:cubicBezTo>
                <a:cubicBezTo>
                  <a:pt x="905" y="795"/>
                  <a:pt x="912" y="805"/>
                  <a:pt x="917" y="812"/>
                </a:cubicBezTo>
                <a:cubicBezTo>
                  <a:pt x="921" y="820"/>
                  <a:pt x="923" y="827"/>
                  <a:pt x="923" y="833"/>
                </a:cubicBezTo>
                <a:cubicBezTo>
                  <a:pt x="923" y="838"/>
                  <a:pt x="922" y="843"/>
                  <a:pt x="918" y="851"/>
                </a:cubicBezTo>
                <a:cubicBezTo>
                  <a:pt x="915" y="857"/>
                  <a:pt x="911" y="863"/>
                  <a:pt x="904" y="871"/>
                </a:cubicBezTo>
                <a:cubicBezTo>
                  <a:pt x="892" y="884"/>
                  <a:pt x="873" y="898"/>
                  <a:pt x="848" y="912"/>
                </a:cubicBezTo>
                <a:cubicBezTo>
                  <a:pt x="836" y="919"/>
                  <a:pt x="820" y="925"/>
                  <a:pt x="805" y="932"/>
                </a:cubicBezTo>
                <a:lnTo>
                  <a:pt x="757" y="904"/>
                </a:lnTo>
                <a:lnTo>
                  <a:pt x="727" y="994"/>
                </a:lnTo>
                <a:lnTo>
                  <a:pt x="939" y="1010"/>
                </a:lnTo>
                <a:lnTo>
                  <a:pt x="892" y="982"/>
                </a:lnTo>
                <a:cubicBezTo>
                  <a:pt x="910" y="974"/>
                  <a:pt x="928" y="964"/>
                  <a:pt x="943" y="953"/>
                </a:cubicBezTo>
                <a:cubicBezTo>
                  <a:pt x="960" y="939"/>
                  <a:pt x="975" y="925"/>
                  <a:pt x="986" y="909"/>
                </a:cubicBezTo>
                <a:cubicBezTo>
                  <a:pt x="997" y="892"/>
                  <a:pt x="1003" y="873"/>
                  <a:pt x="1003" y="854"/>
                </a:cubicBezTo>
                <a:cubicBezTo>
                  <a:pt x="1003" y="837"/>
                  <a:pt x="999" y="820"/>
                  <a:pt x="989" y="805"/>
                </a:cubicBezTo>
                <a:close/>
                <a:moveTo>
                  <a:pt x="173" y="920"/>
                </a:moveTo>
                <a:cubicBezTo>
                  <a:pt x="147" y="907"/>
                  <a:pt x="125" y="894"/>
                  <a:pt x="111" y="881"/>
                </a:cubicBezTo>
                <a:cubicBezTo>
                  <a:pt x="99" y="871"/>
                  <a:pt x="93" y="861"/>
                  <a:pt x="88" y="853"/>
                </a:cubicBezTo>
                <a:cubicBezTo>
                  <a:pt x="83" y="845"/>
                  <a:pt x="82" y="839"/>
                  <a:pt x="82" y="833"/>
                </a:cubicBezTo>
                <a:cubicBezTo>
                  <a:pt x="82" y="827"/>
                  <a:pt x="83" y="822"/>
                  <a:pt x="87" y="815"/>
                </a:cubicBezTo>
                <a:cubicBezTo>
                  <a:pt x="89" y="809"/>
                  <a:pt x="94" y="802"/>
                  <a:pt x="101" y="795"/>
                </a:cubicBezTo>
                <a:cubicBezTo>
                  <a:pt x="103" y="791"/>
                  <a:pt x="107" y="788"/>
                  <a:pt x="111" y="785"/>
                </a:cubicBezTo>
                <a:cubicBezTo>
                  <a:pt x="98" y="776"/>
                  <a:pt x="91" y="762"/>
                  <a:pt x="91" y="746"/>
                </a:cubicBezTo>
                <a:lnTo>
                  <a:pt x="91" y="737"/>
                </a:lnTo>
                <a:cubicBezTo>
                  <a:pt x="81" y="743"/>
                  <a:pt x="72" y="749"/>
                  <a:pt x="62" y="756"/>
                </a:cubicBezTo>
                <a:cubicBezTo>
                  <a:pt x="45" y="768"/>
                  <a:pt x="30" y="783"/>
                  <a:pt x="18" y="800"/>
                </a:cubicBezTo>
                <a:cubicBezTo>
                  <a:pt x="7" y="816"/>
                  <a:pt x="0" y="834"/>
                  <a:pt x="0" y="854"/>
                </a:cubicBezTo>
                <a:cubicBezTo>
                  <a:pt x="0" y="871"/>
                  <a:pt x="7" y="888"/>
                  <a:pt x="15" y="903"/>
                </a:cubicBezTo>
                <a:cubicBezTo>
                  <a:pt x="23" y="916"/>
                  <a:pt x="33" y="929"/>
                  <a:pt x="46" y="939"/>
                </a:cubicBezTo>
                <a:cubicBezTo>
                  <a:pt x="67" y="958"/>
                  <a:pt x="94" y="974"/>
                  <a:pt x="126" y="988"/>
                </a:cubicBezTo>
                <a:cubicBezTo>
                  <a:pt x="128" y="989"/>
                  <a:pt x="132" y="990"/>
                  <a:pt x="135" y="992"/>
                </a:cubicBezTo>
                <a:lnTo>
                  <a:pt x="113" y="928"/>
                </a:lnTo>
                <a:lnTo>
                  <a:pt x="173" y="920"/>
                </a:lnTo>
                <a:close/>
                <a:moveTo>
                  <a:pt x="693" y="964"/>
                </a:moveTo>
                <a:cubicBezTo>
                  <a:pt x="637" y="976"/>
                  <a:pt x="572" y="983"/>
                  <a:pt x="502" y="983"/>
                </a:cubicBezTo>
                <a:cubicBezTo>
                  <a:pt x="440" y="983"/>
                  <a:pt x="381" y="978"/>
                  <a:pt x="327" y="968"/>
                </a:cubicBezTo>
                <a:cubicBezTo>
                  <a:pt x="320" y="966"/>
                  <a:pt x="313" y="965"/>
                  <a:pt x="306" y="964"/>
                </a:cubicBezTo>
                <a:lnTo>
                  <a:pt x="335" y="934"/>
                </a:lnTo>
                <a:lnTo>
                  <a:pt x="156" y="950"/>
                </a:lnTo>
                <a:lnTo>
                  <a:pt x="218" y="1054"/>
                </a:lnTo>
                <a:lnTo>
                  <a:pt x="245" y="1025"/>
                </a:lnTo>
                <a:cubicBezTo>
                  <a:pt x="261" y="1029"/>
                  <a:pt x="276" y="1032"/>
                  <a:pt x="293" y="1035"/>
                </a:cubicBezTo>
                <a:cubicBezTo>
                  <a:pt x="357" y="1046"/>
                  <a:pt x="428" y="1051"/>
                  <a:pt x="502" y="1051"/>
                </a:cubicBezTo>
                <a:cubicBezTo>
                  <a:pt x="567" y="1051"/>
                  <a:pt x="630" y="1047"/>
                  <a:pt x="687" y="1039"/>
                </a:cubicBezTo>
                <a:cubicBezTo>
                  <a:pt x="705" y="1036"/>
                  <a:pt x="724" y="1032"/>
                  <a:pt x="742" y="1029"/>
                </a:cubicBezTo>
                <a:lnTo>
                  <a:pt x="678" y="1016"/>
                </a:lnTo>
                <a:lnTo>
                  <a:pt x="693" y="964"/>
                </a:lnTo>
                <a:close/>
                <a:moveTo>
                  <a:pt x="734" y="692"/>
                </a:moveTo>
                <a:lnTo>
                  <a:pt x="688" y="660"/>
                </a:lnTo>
                <a:lnTo>
                  <a:pt x="683" y="669"/>
                </a:lnTo>
                <a:cubicBezTo>
                  <a:pt x="664" y="666"/>
                  <a:pt x="643" y="664"/>
                  <a:pt x="623" y="662"/>
                </a:cubicBezTo>
                <a:lnTo>
                  <a:pt x="623" y="690"/>
                </a:lnTo>
                <a:cubicBezTo>
                  <a:pt x="639" y="692"/>
                  <a:pt x="655" y="694"/>
                  <a:pt x="670" y="697"/>
                </a:cubicBezTo>
                <a:lnTo>
                  <a:pt x="663" y="713"/>
                </a:lnTo>
                <a:lnTo>
                  <a:pt x="734" y="692"/>
                </a:lnTo>
                <a:close/>
                <a:moveTo>
                  <a:pt x="428" y="133"/>
                </a:moveTo>
                <a:cubicBezTo>
                  <a:pt x="438" y="171"/>
                  <a:pt x="464" y="205"/>
                  <a:pt x="504" y="205"/>
                </a:cubicBezTo>
                <a:cubicBezTo>
                  <a:pt x="544" y="205"/>
                  <a:pt x="568" y="170"/>
                  <a:pt x="579" y="132"/>
                </a:cubicBezTo>
                <a:cubicBezTo>
                  <a:pt x="590" y="127"/>
                  <a:pt x="597" y="111"/>
                  <a:pt x="596" y="99"/>
                </a:cubicBezTo>
                <a:cubicBezTo>
                  <a:pt x="595" y="90"/>
                  <a:pt x="591" y="86"/>
                  <a:pt x="584" y="85"/>
                </a:cubicBezTo>
                <a:cubicBezTo>
                  <a:pt x="582" y="37"/>
                  <a:pt x="551" y="0"/>
                  <a:pt x="504" y="0"/>
                </a:cubicBezTo>
                <a:cubicBezTo>
                  <a:pt x="457" y="0"/>
                  <a:pt x="425" y="37"/>
                  <a:pt x="423" y="84"/>
                </a:cubicBezTo>
                <a:cubicBezTo>
                  <a:pt x="415" y="85"/>
                  <a:pt x="410" y="90"/>
                  <a:pt x="409" y="99"/>
                </a:cubicBezTo>
                <a:cubicBezTo>
                  <a:pt x="408" y="112"/>
                  <a:pt x="416" y="129"/>
                  <a:pt x="428" y="133"/>
                </a:cubicBezTo>
                <a:close/>
                <a:moveTo>
                  <a:pt x="315" y="558"/>
                </a:moveTo>
                <a:cubicBezTo>
                  <a:pt x="320" y="579"/>
                  <a:pt x="322" y="597"/>
                  <a:pt x="346" y="599"/>
                </a:cubicBezTo>
                <a:cubicBezTo>
                  <a:pt x="370" y="600"/>
                  <a:pt x="380" y="582"/>
                  <a:pt x="380" y="562"/>
                </a:cubicBezTo>
                <a:cubicBezTo>
                  <a:pt x="380" y="562"/>
                  <a:pt x="373" y="495"/>
                  <a:pt x="376" y="439"/>
                </a:cubicBezTo>
                <a:cubicBezTo>
                  <a:pt x="378" y="394"/>
                  <a:pt x="391" y="331"/>
                  <a:pt x="397" y="328"/>
                </a:cubicBezTo>
                <a:cubicBezTo>
                  <a:pt x="397" y="328"/>
                  <a:pt x="397" y="328"/>
                  <a:pt x="397" y="328"/>
                </a:cubicBezTo>
                <a:lnTo>
                  <a:pt x="397" y="540"/>
                </a:lnTo>
                <a:cubicBezTo>
                  <a:pt x="397" y="549"/>
                  <a:pt x="397" y="557"/>
                  <a:pt x="399" y="564"/>
                </a:cubicBezTo>
                <a:lnTo>
                  <a:pt x="399" y="902"/>
                </a:lnTo>
                <a:cubicBezTo>
                  <a:pt x="399" y="928"/>
                  <a:pt x="420" y="948"/>
                  <a:pt x="445" y="948"/>
                </a:cubicBezTo>
                <a:cubicBezTo>
                  <a:pt x="445" y="948"/>
                  <a:pt x="445" y="948"/>
                  <a:pt x="445" y="948"/>
                </a:cubicBezTo>
                <a:cubicBezTo>
                  <a:pt x="445" y="948"/>
                  <a:pt x="445" y="948"/>
                  <a:pt x="445" y="948"/>
                </a:cubicBezTo>
                <a:cubicBezTo>
                  <a:pt x="470" y="948"/>
                  <a:pt x="491" y="928"/>
                  <a:pt x="491" y="902"/>
                </a:cubicBezTo>
                <a:lnTo>
                  <a:pt x="491" y="600"/>
                </a:lnTo>
                <a:lnTo>
                  <a:pt x="514" y="600"/>
                </a:lnTo>
                <a:lnTo>
                  <a:pt x="514" y="902"/>
                </a:lnTo>
                <a:cubicBezTo>
                  <a:pt x="514" y="928"/>
                  <a:pt x="534" y="948"/>
                  <a:pt x="560" y="948"/>
                </a:cubicBezTo>
                <a:cubicBezTo>
                  <a:pt x="560" y="948"/>
                  <a:pt x="560" y="948"/>
                  <a:pt x="560" y="948"/>
                </a:cubicBezTo>
                <a:cubicBezTo>
                  <a:pt x="560" y="948"/>
                  <a:pt x="560" y="948"/>
                  <a:pt x="560" y="948"/>
                </a:cubicBezTo>
                <a:cubicBezTo>
                  <a:pt x="585" y="948"/>
                  <a:pt x="606" y="928"/>
                  <a:pt x="606" y="902"/>
                </a:cubicBezTo>
                <a:lnTo>
                  <a:pt x="606" y="564"/>
                </a:lnTo>
                <a:cubicBezTo>
                  <a:pt x="608" y="557"/>
                  <a:pt x="608" y="549"/>
                  <a:pt x="608" y="540"/>
                </a:cubicBezTo>
                <a:lnTo>
                  <a:pt x="608" y="328"/>
                </a:lnTo>
                <a:cubicBezTo>
                  <a:pt x="608" y="328"/>
                  <a:pt x="608" y="328"/>
                  <a:pt x="608" y="328"/>
                </a:cubicBezTo>
                <a:cubicBezTo>
                  <a:pt x="614" y="331"/>
                  <a:pt x="627" y="394"/>
                  <a:pt x="629" y="439"/>
                </a:cubicBezTo>
                <a:cubicBezTo>
                  <a:pt x="632" y="495"/>
                  <a:pt x="625" y="562"/>
                  <a:pt x="625" y="562"/>
                </a:cubicBezTo>
                <a:cubicBezTo>
                  <a:pt x="625" y="582"/>
                  <a:pt x="635" y="600"/>
                  <a:pt x="659" y="599"/>
                </a:cubicBezTo>
                <a:cubicBezTo>
                  <a:pt x="683" y="597"/>
                  <a:pt x="685" y="579"/>
                  <a:pt x="690" y="558"/>
                </a:cubicBezTo>
                <a:cubicBezTo>
                  <a:pt x="690" y="558"/>
                  <a:pt x="698" y="477"/>
                  <a:pt x="695" y="436"/>
                </a:cubicBezTo>
                <a:cubicBezTo>
                  <a:pt x="685" y="302"/>
                  <a:pt x="654" y="259"/>
                  <a:pt x="646" y="251"/>
                </a:cubicBezTo>
                <a:cubicBezTo>
                  <a:pt x="628" y="241"/>
                  <a:pt x="597" y="230"/>
                  <a:pt x="576" y="224"/>
                </a:cubicBezTo>
                <a:cubicBezTo>
                  <a:pt x="570" y="219"/>
                  <a:pt x="563" y="218"/>
                  <a:pt x="556" y="216"/>
                </a:cubicBezTo>
                <a:cubicBezTo>
                  <a:pt x="556" y="216"/>
                  <a:pt x="556" y="216"/>
                  <a:pt x="556" y="216"/>
                </a:cubicBezTo>
                <a:cubicBezTo>
                  <a:pt x="556" y="216"/>
                  <a:pt x="556" y="216"/>
                  <a:pt x="556" y="216"/>
                </a:cubicBezTo>
                <a:cubicBezTo>
                  <a:pt x="554" y="233"/>
                  <a:pt x="548" y="274"/>
                  <a:pt x="524" y="324"/>
                </a:cubicBezTo>
                <a:cubicBezTo>
                  <a:pt x="520" y="292"/>
                  <a:pt x="514" y="262"/>
                  <a:pt x="513" y="259"/>
                </a:cubicBezTo>
                <a:lnTo>
                  <a:pt x="522" y="238"/>
                </a:lnTo>
                <a:lnTo>
                  <a:pt x="508" y="224"/>
                </a:lnTo>
                <a:lnTo>
                  <a:pt x="507" y="224"/>
                </a:lnTo>
                <a:lnTo>
                  <a:pt x="497" y="224"/>
                </a:lnTo>
                <a:lnTo>
                  <a:pt x="497" y="224"/>
                </a:lnTo>
                <a:lnTo>
                  <a:pt x="483" y="238"/>
                </a:lnTo>
                <a:lnTo>
                  <a:pt x="492" y="259"/>
                </a:lnTo>
                <a:cubicBezTo>
                  <a:pt x="491" y="262"/>
                  <a:pt x="485" y="292"/>
                  <a:pt x="481" y="324"/>
                </a:cubicBezTo>
                <a:cubicBezTo>
                  <a:pt x="457" y="274"/>
                  <a:pt x="451" y="233"/>
                  <a:pt x="449" y="216"/>
                </a:cubicBezTo>
                <a:cubicBezTo>
                  <a:pt x="449" y="216"/>
                  <a:pt x="449" y="216"/>
                  <a:pt x="449" y="216"/>
                </a:cubicBezTo>
                <a:cubicBezTo>
                  <a:pt x="449" y="216"/>
                  <a:pt x="449" y="216"/>
                  <a:pt x="449" y="216"/>
                </a:cubicBezTo>
                <a:cubicBezTo>
                  <a:pt x="442" y="218"/>
                  <a:pt x="435" y="219"/>
                  <a:pt x="429" y="224"/>
                </a:cubicBezTo>
                <a:cubicBezTo>
                  <a:pt x="408" y="230"/>
                  <a:pt x="377" y="241"/>
                  <a:pt x="359" y="251"/>
                </a:cubicBezTo>
                <a:cubicBezTo>
                  <a:pt x="351" y="259"/>
                  <a:pt x="320" y="302"/>
                  <a:pt x="310" y="436"/>
                </a:cubicBezTo>
                <a:cubicBezTo>
                  <a:pt x="306" y="477"/>
                  <a:pt x="315" y="558"/>
                  <a:pt x="315" y="558"/>
                </a:cubicBezTo>
                <a:close/>
                <a:moveTo>
                  <a:pt x="711" y="519"/>
                </a:moveTo>
                <a:cubicBezTo>
                  <a:pt x="725" y="517"/>
                  <a:pt x="732" y="505"/>
                  <a:pt x="732" y="491"/>
                </a:cubicBezTo>
                <a:cubicBezTo>
                  <a:pt x="732" y="491"/>
                  <a:pt x="726" y="442"/>
                  <a:pt x="729" y="399"/>
                </a:cubicBezTo>
                <a:cubicBezTo>
                  <a:pt x="730" y="365"/>
                  <a:pt x="739" y="317"/>
                  <a:pt x="745" y="316"/>
                </a:cubicBezTo>
                <a:cubicBezTo>
                  <a:pt x="745" y="316"/>
                  <a:pt x="745" y="316"/>
                  <a:pt x="745" y="316"/>
                </a:cubicBezTo>
                <a:lnTo>
                  <a:pt x="745" y="475"/>
                </a:lnTo>
                <a:cubicBezTo>
                  <a:pt x="745" y="481"/>
                  <a:pt x="745" y="487"/>
                  <a:pt x="746" y="493"/>
                </a:cubicBezTo>
                <a:lnTo>
                  <a:pt x="746" y="746"/>
                </a:lnTo>
                <a:cubicBezTo>
                  <a:pt x="746" y="766"/>
                  <a:pt x="762" y="780"/>
                  <a:pt x="781" y="780"/>
                </a:cubicBezTo>
                <a:cubicBezTo>
                  <a:pt x="781" y="780"/>
                  <a:pt x="781" y="780"/>
                  <a:pt x="781" y="780"/>
                </a:cubicBezTo>
                <a:cubicBezTo>
                  <a:pt x="781" y="780"/>
                  <a:pt x="781" y="780"/>
                  <a:pt x="781" y="780"/>
                </a:cubicBezTo>
                <a:cubicBezTo>
                  <a:pt x="800" y="780"/>
                  <a:pt x="815" y="766"/>
                  <a:pt x="815" y="746"/>
                </a:cubicBezTo>
                <a:lnTo>
                  <a:pt x="815" y="519"/>
                </a:lnTo>
                <a:lnTo>
                  <a:pt x="832" y="519"/>
                </a:lnTo>
                <a:lnTo>
                  <a:pt x="832" y="746"/>
                </a:lnTo>
                <a:cubicBezTo>
                  <a:pt x="832" y="766"/>
                  <a:pt x="847" y="780"/>
                  <a:pt x="866" y="780"/>
                </a:cubicBezTo>
                <a:lnTo>
                  <a:pt x="866" y="780"/>
                </a:lnTo>
                <a:cubicBezTo>
                  <a:pt x="866" y="780"/>
                  <a:pt x="866" y="780"/>
                  <a:pt x="866" y="780"/>
                </a:cubicBezTo>
                <a:cubicBezTo>
                  <a:pt x="886" y="780"/>
                  <a:pt x="901" y="766"/>
                  <a:pt x="901" y="746"/>
                </a:cubicBezTo>
                <a:lnTo>
                  <a:pt x="901" y="493"/>
                </a:lnTo>
                <a:cubicBezTo>
                  <a:pt x="902" y="487"/>
                  <a:pt x="902" y="481"/>
                  <a:pt x="902" y="475"/>
                </a:cubicBezTo>
                <a:lnTo>
                  <a:pt x="902" y="316"/>
                </a:lnTo>
                <a:cubicBezTo>
                  <a:pt x="902" y="316"/>
                  <a:pt x="902" y="316"/>
                  <a:pt x="902" y="316"/>
                </a:cubicBezTo>
                <a:cubicBezTo>
                  <a:pt x="907" y="317"/>
                  <a:pt x="917" y="365"/>
                  <a:pt x="918" y="399"/>
                </a:cubicBezTo>
                <a:cubicBezTo>
                  <a:pt x="921" y="442"/>
                  <a:pt x="915" y="491"/>
                  <a:pt x="915" y="491"/>
                </a:cubicBezTo>
                <a:cubicBezTo>
                  <a:pt x="915" y="506"/>
                  <a:pt x="923" y="519"/>
                  <a:pt x="941" y="519"/>
                </a:cubicBezTo>
                <a:cubicBezTo>
                  <a:pt x="959" y="518"/>
                  <a:pt x="961" y="505"/>
                  <a:pt x="964" y="488"/>
                </a:cubicBezTo>
                <a:cubicBezTo>
                  <a:pt x="964" y="488"/>
                  <a:pt x="970" y="428"/>
                  <a:pt x="969" y="396"/>
                </a:cubicBezTo>
                <a:cubicBezTo>
                  <a:pt x="961" y="296"/>
                  <a:pt x="938" y="264"/>
                  <a:pt x="931" y="258"/>
                </a:cubicBezTo>
                <a:cubicBezTo>
                  <a:pt x="918" y="250"/>
                  <a:pt x="895" y="242"/>
                  <a:pt x="879" y="237"/>
                </a:cubicBezTo>
                <a:cubicBezTo>
                  <a:pt x="874" y="235"/>
                  <a:pt x="869" y="233"/>
                  <a:pt x="863" y="231"/>
                </a:cubicBezTo>
                <a:lnTo>
                  <a:pt x="863" y="231"/>
                </a:lnTo>
                <a:cubicBezTo>
                  <a:pt x="863" y="231"/>
                  <a:pt x="863" y="231"/>
                  <a:pt x="863" y="231"/>
                </a:cubicBezTo>
                <a:cubicBezTo>
                  <a:pt x="862" y="244"/>
                  <a:pt x="857" y="275"/>
                  <a:pt x="839" y="312"/>
                </a:cubicBezTo>
                <a:cubicBezTo>
                  <a:pt x="836" y="287"/>
                  <a:pt x="832" y="265"/>
                  <a:pt x="832" y="263"/>
                </a:cubicBezTo>
                <a:lnTo>
                  <a:pt x="838" y="248"/>
                </a:lnTo>
                <a:lnTo>
                  <a:pt x="827" y="238"/>
                </a:lnTo>
                <a:lnTo>
                  <a:pt x="827" y="238"/>
                </a:lnTo>
                <a:lnTo>
                  <a:pt x="820" y="238"/>
                </a:lnTo>
                <a:lnTo>
                  <a:pt x="820" y="238"/>
                </a:lnTo>
                <a:lnTo>
                  <a:pt x="809" y="248"/>
                </a:lnTo>
                <a:lnTo>
                  <a:pt x="815" y="263"/>
                </a:lnTo>
                <a:cubicBezTo>
                  <a:pt x="815" y="265"/>
                  <a:pt x="811" y="287"/>
                  <a:pt x="808" y="312"/>
                </a:cubicBezTo>
                <a:cubicBezTo>
                  <a:pt x="790" y="275"/>
                  <a:pt x="785" y="244"/>
                  <a:pt x="784" y="231"/>
                </a:cubicBezTo>
                <a:cubicBezTo>
                  <a:pt x="784" y="231"/>
                  <a:pt x="784" y="231"/>
                  <a:pt x="784" y="231"/>
                </a:cubicBezTo>
                <a:lnTo>
                  <a:pt x="784" y="231"/>
                </a:lnTo>
                <a:cubicBezTo>
                  <a:pt x="778" y="233"/>
                  <a:pt x="773" y="235"/>
                  <a:pt x="769" y="237"/>
                </a:cubicBezTo>
                <a:cubicBezTo>
                  <a:pt x="752" y="242"/>
                  <a:pt x="729" y="250"/>
                  <a:pt x="716" y="258"/>
                </a:cubicBezTo>
                <a:cubicBezTo>
                  <a:pt x="712" y="262"/>
                  <a:pt x="702" y="275"/>
                  <a:pt x="693" y="310"/>
                </a:cubicBezTo>
                <a:cubicBezTo>
                  <a:pt x="701" y="339"/>
                  <a:pt x="709" y="379"/>
                  <a:pt x="713" y="434"/>
                </a:cubicBezTo>
                <a:cubicBezTo>
                  <a:pt x="714" y="457"/>
                  <a:pt x="713" y="491"/>
                  <a:pt x="711" y="519"/>
                </a:cubicBezTo>
                <a:close/>
                <a:moveTo>
                  <a:pt x="63" y="519"/>
                </a:moveTo>
                <a:cubicBezTo>
                  <a:pt x="82" y="519"/>
                  <a:pt x="89" y="506"/>
                  <a:pt x="89" y="491"/>
                </a:cubicBezTo>
                <a:cubicBezTo>
                  <a:pt x="89" y="491"/>
                  <a:pt x="84" y="442"/>
                  <a:pt x="87" y="399"/>
                </a:cubicBezTo>
                <a:cubicBezTo>
                  <a:pt x="88" y="365"/>
                  <a:pt x="98" y="317"/>
                  <a:pt x="102" y="316"/>
                </a:cubicBezTo>
                <a:cubicBezTo>
                  <a:pt x="102" y="316"/>
                  <a:pt x="102" y="316"/>
                  <a:pt x="102" y="316"/>
                </a:cubicBezTo>
                <a:lnTo>
                  <a:pt x="102" y="475"/>
                </a:lnTo>
                <a:cubicBezTo>
                  <a:pt x="102" y="481"/>
                  <a:pt x="103" y="487"/>
                  <a:pt x="104" y="493"/>
                </a:cubicBezTo>
                <a:lnTo>
                  <a:pt x="104" y="746"/>
                </a:lnTo>
                <a:cubicBezTo>
                  <a:pt x="104" y="766"/>
                  <a:pt x="119" y="780"/>
                  <a:pt x="139" y="780"/>
                </a:cubicBezTo>
                <a:cubicBezTo>
                  <a:pt x="139" y="780"/>
                  <a:pt x="139" y="780"/>
                  <a:pt x="139" y="780"/>
                </a:cubicBezTo>
                <a:lnTo>
                  <a:pt x="139" y="780"/>
                </a:lnTo>
                <a:cubicBezTo>
                  <a:pt x="158" y="780"/>
                  <a:pt x="173" y="766"/>
                  <a:pt x="173" y="746"/>
                </a:cubicBezTo>
                <a:lnTo>
                  <a:pt x="173" y="519"/>
                </a:lnTo>
                <a:lnTo>
                  <a:pt x="190" y="519"/>
                </a:lnTo>
                <a:lnTo>
                  <a:pt x="190" y="746"/>
                </a:lnTo>
                <a:cubicBezTo>
                  <a:pt x="190" y="766"/>
                  <a:pt x="205" y="780"/>
                  <a:pt x="224" y="780"/>
                </a:cubicBezTo>
                <a:cubicBezTo>
                  <a:pt x="224" y="780"/>
                  <a:pt x="224" y="780"/>
                  <a:pt x="224" y="780"/>
                </a:cubicBezTo>
                <a:lnTo>
                  <a:pt x="224" y="780"/>
                </a:lnTo>
                <a:cubicBezTo>
                  <a:pt x="243" y="780"/>
                  <a:pt x="259" y="766"/>
                  <a:pt x="259" y="746"/>
                </a:cubicBezTo>
                <a:lnTo>
                  <a:pt x="259" y="493"/>
                </a:lnTo>
                <a:cubicBezTo>
                  <a:pt x="260" y="487"/>
                  <a:pt x="260" y="481"/>
                  <a:pt x="260" y="475"/>
                </a:cubicBezTo>
                <a:lnTo>
                  <a:pt x="260" y="316"/>
                </a:lnTo>
                <a:cubicBezTo>
                  <a:pt x="260" y="316"/>
                  <a:pt x="260" y="316"/>
                  <a:pt x="260" y="316"/>
                </a:cubicBezTo>
                <a:cubicBezTo>
                  <a:pt x="265" y="317"/>
                  <a:pt x="275" y="365"/>
                  <a:pt x="276" y="399"/>
                </a:cubicBezTo>
                <a:cubicBezTo>
                  <a:pt x="278" y="442"/>
                  <a:pt x="273" y="491"/>
                  <a:pt x="273" y="491"/>
                </a:cubicBezTo>
                <a:cubicBezTo>
                  <a:pt x="273" y="505"/>
                  <a:pt x="279" y="517"/>
                  <a:pt x="294" y="519"/>
                </a:cubicBezTo>
                <a:cubicBezTo>
                  <a:pt x="292" y="491"/>
                  <a:pt x="291" y="457"/>
                  <a:pt x="292" y="435"/>
                </a:cubicBezTo>
                <a:cubicBezTo>
                  <a:pt x="296" y="379"/>
                  <a:pt x="304" y="339"/>
                  <a:pt x="312" y="310"/>
                </a:cubicBezTo>
                <a:cubicBezTo>
                  <a:pt x="303" y="275"/>
                  <a:pt x="293" y="262"/>
                  <a:pt x="289" y="258"/>
                </a:cubicBezTo>
                <a:cubicBezTo>
                  <a:pt x="276" y="250"/>
                  <a:pt x="253" y="242"/>
                  <a:pt x="236" y="237"/>
                </a:cubicBezTo>
                <a:cubicBezTo>
                  <a:pt x="232" y="235"/>
                  <a:pt x="227" y="233"/>
                  <a:pt x="221" y="231"/>
                </a:cubicBezTo>
                <a:lnTo>
                  <a:pt x="221" y="231"/>
                </a:lnTo>
                <a:cubicBezTo>
                  <a:pt x="221" y="231"/>
                  <a:pt x="221" y="231"/>
                  <a:pt x="221" y="231"/>
                </a:cubicBezTo>
                <a:cubicBezTo>
                  <a:pt x="221" y="244"/>
                  <a:pt x="215" y="275"/>
                  <a:pt x="197" y="312"/>
                </a:cubicBezTo>
                <a:cubicBezTo>
                  <a:pt x="195" y="287"/>
                  <a:pt x="190" y="265"/>
                  <a:pt x="190" y="263"/>
                </a:cubicBezTo>
                <a:lnTo>
                  <a:pt x="196" y="248"/>
                </a:lnTo>
                <a:lnTo>
                  <a:pt x="185" y="238"/>
                </a:lnTo>
                <a:lnTo>
                  <a:pt x="185" y="238"/>
                </a:lnTo>
                <a:lnTo>
                  <a:pt x="178" y="238"/>
                </a:lnTo>
                <a:lnTo>
                  <a:pt x="178" y="238"/>
                </a:lnTo>
                <a:lnTo>
                  <a:pt x="167" y="248"/>
                </a:lnTo>
                <a:lnTo>
                  <a:pt x="174" y="263"/>
                </a:lnTo>
                <a:cubicBezTo>
                  <a:pt x="173" y="265"/>
                  <a:pt x="169" y="287"/>
                  <a:pt x="165" y="312"/>
                </a:cubicBezTo>
                <a:cubicBezTo>
                  <a:pt x="147" y="275"/>
                  <a:pt x="143" y="244"/>
                  <a:pt x="141" y="231"/>
                </a:cubicBezTo>
                <a:cubicBezTo>
                  <a:pt x="141" y="231"/>
                  <a:pt x="141" y="231"/>
                  <a:pt x="141" y="231"/>
                </a:cubicBezTo>
                <a:lnTo>
                  <a:pt x="141" y="231"/>
                </a:lnTo>
                <a:cubicBezTo>
                  <a:pt x="136" y="233"/>
                  <a:pt x="131" y="235"/>
                  <a:pt x="126" y="237"/>
                </a:cubicBezTo>
                <a:cubicBezTo>
                  <a:pt x="110" y="242"/>
                  <a:pt x="87" y="250"/>
                  <a:pt x="73" y="258"/>
                </a:cubicBezTo>
                <a:cubicBezTo>
                  <a:pt x="67" y="264"/>
                  <a:pt x="44" y="296"/>
                  <a:pt x="36" y="396"/>
                </a:cubicBezTo>
                <a:cubicBezTo>
                  <a:pt x="35" y="428"/>
                  <a:pt x="41" y="488"/>
                  <a:pt x="41" y="488"/>
                </a:cubicBezTo>
                <a:cubicBezTo>
                  <a:pt x="44" y="505"/>
                  <a:pt x="46" y="518"/>
                  <a:pt x="63" y="519"/>
                </a:cubicBezTo>
                <a:close/>
                <a:moveTo>
                  <a:pt x="768" y="169"/>
                </a:moveTo>
                <a:cubicBezTo>
                  <a:pt x="775" y="197"/>
                  <a:pt x="795" y="223"/>
                  <a:pt x="825" y="223"/>
                </a:cubicBezTo>
                <a:cubicBezTo>
                  <a:pt x="855" y="223"/>
                  <a:pt x="873" y="197"/>
                  <a:pt x="881" y="168"/>
                </a:cubicBezTo>
                <a:cubicBezTo>
                  <a:pt x="889" y="165"/>
                  <a:pt x="895" y="153"/>
                  <a:pt x="893" y="143"/>
                </a:cubicBezTo>
                <a:cubicBezTo>
                  <a:pt x="892" y="137"/>
                  <a:pt x="890" y="134"/>
                  <a:pt x="885" y="133"/>
                </a:cubicBezTo>
                <a:cubicBezTo>
                  <a:pt x="883" y="97"/>
                  <a:pt x="860" y="70"/>
                  <a:pt x="825" y="70"/>
                </a:cubicBezTo>
                <a:cubicBezTo>
                  <a:pt x="790" y="70"/>
                  <a:pt x="765" y="97"/>
                  <a:pt x="764" y="132"/>
                </a:cubicBezTo>
                <a:cubicBezTo>
                  <a:pt x="759" y="134"/>
                  <a:pt x="755" y="137"/>
                  <a:pt x="754" y="143"/>
                </a:cubicBezTo>
                <a:cubicBezTo>
                  <a:pt x="752" y="153"/>
                  <a:pt x="759" y="167"/>
                  <a:pt x="768" y="169"/>
                </a:cubicBezTo>
                <a:close/>
              </a:path>
            </a:pathLst>
          </a:custGeom>
          <a:solidFill>
            <a:srgbClr val="1A2F64"/>
          </a:solidFill>
          <a:ln>
            <a:noFill/>
          </a:ln>
          <a:effectLst/>
        </p:spPr>
        <p:txBody>
          <a:bodyPr vert="horz" wrap="square" lIns="91416" tIns="45708" rIns="91416" bIns="45708" numCol="1" anchor="t" anchorCtr="0" compatLnSpc="1">
            <a:prstTxWarp prst="textNoShape">
              <a:avLst/>
            </a:prstTxWarp>
          </a:bodyPr>
          <a:lstStyle/>
          <a:p>
            <a:pPr>
              <a:defRPr/>
            </a:pPr>
            <a:endParaRPr lang="zh-CN" altLang="en-US" sz="1799" kern="0">
              <a:solidFill>
                <a:srgbClr val="000000"/>
              </a:solidFill>
              <a:cs typeface="+mn-ea"/>
              <a:sym typeface="+mn-lt"/>
            </a:endParaRPr>
          </a:p>
        </p:txBody>
      </p:sp>
      <p:grpSp>
        <p:nvGrpSpPr>
          <p:cNvPr id="47" name="Group 89">
            <a:extLst>
              <a:ext uri="{FF2B5EF4-FFF2-40B4-BE49-F238E27FC236}">
                <a16:creationId xmlns:a16="http://schemas.microsoft.com/office/drawing/2014/main" id="{2336D3F6-95D8-A43E-1E80-5216820491CC}"/>
              </a:ext>
            </a:extLst>
          </p:cNvPr>
          <p:cNvGrpSpPr/>
          <p:nvPr/>
        </p:nvGrpSpPr>
        <p:grpSpPr>
          <a:xfrm>
            <a:off x="1112443" y="1643157"/>
            <a:ext cx="4724399" cy="2751015"/>
            <a:chOff x="1112443" y="1517651"/>
            <a:chExt cx="4724399" cy="2751015"/>
          </a:xfrm>
        </p:grpSpPr>
        <p:sp>
          <p:nvSpPr>
            <p:cNvPr id="48" name="Rectangle: Rounded Corners 2">
              <a:extLst>
                <a:ext uri="{FF2B5EF4-FFF2-40B4-BE49-F238E27FC236}">
                  <a16:creationId xmlns:a16="http://schemas.microsoft.com/office/drawing/2014/main" id="{69EE2CDC-835F-EC96-7EB9-0F9AE70B0DEE}"/>
                </a:ext>
              </a:extLst>
            </p:cNvPr>
            <p:cNvSpPr/>
            <p:nvPr/>
          </p:nvSpPr>
          <p:spPr>
            <a:xfrm>
              <a:off x="1112443" y="1517651"/>
              <a:ext cx="4724399" cy="2751015"/>
            </a:xfrm>
            <a:prstGeom prst="roundRect">
              <a:avLst>
                <a:gd name="adj" fmla="val 3355"/>
              </a:avLst>
            </a:prstGeom>
            <a:solidFill>
              <a:sysClr val="window" lastClr="FFFFFF"/>
            </a:solidFill>
            <a:ln w="12700" cap="flat" cmpd="sng" algn="ctr">
              <a:noFill/>
              <a:prstDash val="solid"/>
              <a:miter lim="800000"/>
            </a:ln>
            <a:effectLst>
              <a:outerShdw blurRad="1016000" dist="762000" dir="3000000" algn="t" rotWithShape="0">
                <a:sysClr val="windowText" lastClr="000000">
                  <a:alpha val="10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prstClr val="white"/>
                </a:solidFill>
                <a:effectLst/>
                <a:uLnTx/>
                <a:uFillTx/>
                <a:cs typeface="+mn-ea"/>
                <a:sym typeface="+mn-lt"/>
              </a:endParaRPr>
            </a:p>
          </p:txBody>
        </p:sp>
        <p:sp>
          <p:nvSpPr>
            <p:cNvPr id="49" name="TextBox 3">
              <a:extLst>
                <a:ext uri="{FF2B5EF4-FFF2-40B4-BE49-F238E27FC236}">
                  <a16:creationId xmlns:a16="http://schemas.microsoft.com/office/drawing/2014/main" id="{874D237C-1EBC-508F-CBE1-FD856260CC14}"/>
                </a:ext>
              </a:extLst>
            </p:cNvPr>
            <p:cNvSpPr txBox="1"/>
            <p:nvPr/>
          </p:nvSpPr>
          <p:spPr>
            <a:xfrm>
              <a:off x="1379462" y="1628345"/>
              <a:ext cx="4190360" cy="460126"/>
            </a:xfrm>
            <a:prstGeom prst="rect">
              <a:avLst/>
            </a:prstGeom>
            <a:noFill/>
          </p:spPr>
          <p:txBody>
            <a:bodyPr wrap="square" rtlCol="0">
              <a:spAutoFit/>
            </a:bodyPr>
            <a:lstStyle>
              <a:defPPr>
                <a:defRPr lang="en-US"/>
              </a:defPPr>
              <a:lvl1pPr>
                <a:lnSpc>
                  <a:spcPct val="130000"/>
                </a:lnSpc>
                <a:spcBef>
                  <a:spcPts val="1200"/>
                </a:spcBef>
                <a:defRPr sz="1400">
                  <a:solidFill>
                    <a:schemeClr val="tx2"/>
                  </a:solidFill>
                  <a:ea typeface="Open Sans" panose="020B0606030504020204" pitchFamily="34" charset="0"/>
                  <a:cs typeface="Rubik Light" pitchFamily="2" charset="-79"/>
                </a:defRPr>
              </a:lvl1pPr>
            </a:lstStyle>
            <a:p>
              <a:pPr marL="0" marR="0" lvl="0" indent="0" defTabSz="914400" eaLnBrk="1" fontAlgn="auto" latinLnBrk="0" hangingPunct="1">
                <a:lnSpc>
                  <a:spcPct val="130000"/>
                </a:lnSpc>
                <a:spcBef>
                  <a:spcPts val="0"/>
                </a:spcBef>
                <a:spcAft>
                  <a:spcPts val="600"/>
                </a:spcAft>
                <a:buClrTx/>
                <a:buSzTx/>
                <a:buFontTx/>
                <a:buNone/>
                <a:tabLst/>
                <a:defRPr/>
              </a:pPr>
              <a:r>
                <a:rPr kumimoji="0" lang="en-US" altLang="zh-CN" sz="2000" b="1" i="0" u="none" strike="noStrike" kern="0" cap="none" spc="0" normalizeH="0" baseline="0" noProof="0" dirty="0">
                  <a:ln>
                    <a:noFill/>
                  </a:ln>
                  <a:solidFill>
                    <a:srgbClr val="1A2F64"/>
                  </a:solidFill>
                  <a:effectLst/>
                  <a:uLnTx/>
                  <a:uFillTx/>
                  <a:ea typeface="+mn-ea"/>
                  <a:cs typeface="+mn-ea"/>
                  <a:sym typeface="+mn-lt"/>
                </a:rPr>
                <a:t>Add title text</a:t>
              </a:r>
              <a:endParaRPr kumimoji="0" lang="zh-CN" altLang="en-US" sz="2000" b="1" i="0" u="none" strike="noStrike" kern="0" cap="none" spc="0" normalizeH="0" baseline="0" noProof="0" dirty="0">
                <a:ln>
                  <a:noFill/>
                </a:ln>
                <a:solidFill>
                  <a:srgbClr val="1A2F64"/>
                </a:solidFill>
                <a:effectLst/>
                <a:uLnTx/>
                <a:uFillTx/>
                <a:ea typeface="+mn-ea"/>
                <a:cs typeface="+mn-ea"/>
                <a:sym typeface="+mn-lt"/>
              </a:endParaRPr>
            </a:p>
          </p:txBody>
        </p:sp>
        <p:grpSp>
          <p:nvGrpSpPr>
            <p:cNvPr id="50" name="Group 4">
              <a:extLst>
                <a:ext uri="{FF2B5EF4-FFF2-40B4-BE49-F238E27FC236}">
                  <a16:creationId xmlns:a16="http://schemas.microsoft.com/office/drawing/2014/main" id="{F1B86B55-F388-7E08-6107-A74914A556F5}"/>
                </a:ext>
              </a:extLst>
            </p:cNvPr>
            <p:cNvGrpSpPr/>
            <p:nvPr/>
          </p:nvGrpSpPr>
          <p:grpSpPr>
            <a:xfrm>
              <a:off x="3396831" y="2432145"/>
              <a:ext cx="2172991" cy="420371"/>
              <a:chOff x="5356861" y="1639886"/>
              <a:chExt cx="1777962" cy="343951"/>
            </a:xfrm>
          </p:grpSpPr>
          <p:sp>
            <p:nvSpPr>
              <p:cNvPr id="70" name="TextBox 5">
                <a:extLst>
                  <a:ext uri="{FF2B5EF4-FFF2-40B4-BE49-F238E27FC236}">
                    <a16:creationId xmlns:a16="http://schemas.microsoft.com/office/drawing/2014/main" id="{7DB0CDA1-A433-2BE3-03CA-29F374344629}"/>
                  </a:ext>
                </a:extLst>
              </p:cNvPr>
              <p:cNvSpPr txBox="1"/>
              <p:nvPr/>
            </p:nvSpPr>
            <p:spPr>
              <a:xfrm>
                <a:off x="5356861" y="1639886"/>
                <a:ext cx="1198112" cy="316251"/>
              </a:xfrm>
              <a:prstGeom prst="rect">
                <a:avLst/>
              </a:prstGeom>
              <a:noFill/>
            </p:spPr>
            <p:txBody>
              <a:bodyPr wrap="square" rtlCol="0">
                <a:spAutoFit/>
              </a:bodyPr>
              <a:lstStyle>
                <a:defPPr>
                  <a:defRPr lang="en-US"/>
                </a:defPPr>
                <a:lvl1pPr>
                  <a:lnSpc>
                    <a:spcPct val="130000"/>
                  </a:lnSpc>
                  <a:spcBef>
                    <a:spcPts val="1200"/>
                  </a:spcBef>
                  <a:defRPr sz="1400">
                    <a:solidFill>
                      <a:schemeClr val="tx2"/>
                    </a:solidFill>
                    <a:ea typeface="Open Sans" panose="020B0606030504020204" pitchFamily="34" charset="0"/>
                    <a:cs typeface="Rubik Light" pitchFamily="2" charset="-79"/>
                  </a:defRPr>
                </a:lvl1pPr>
              </a:lstStyle>
              <a:p>
                <a:pPr marL="0" marR="0" lvl="0" indent="0" defTabSz="914400" eaLnBrk="1" fontAlgn="auto" latinLnBrk="0" hangingPunct="1">
                  <a:lnSpc>
                    <a:spcPct val="130000"/>
                  </a:lnSpc>
                  <a:spcBef>
                    <a:spcPts val="0"/>
                  </a:spcBef>
                  <a:spcAft>
                    <a:spcPts val="600"/>
                  </a:spcAft>
                  <a:buClrTx/>
                  <a:buSzTx/>
                  <a:buFontTx/>
                  <a:buNone/>
                  <a:tabLst/>
                  <a:defRPr/>
                </a:pPr>
                <a:r>
                  <a:rPr kumimoji="0" lang="en-US" altLang="zh-CN" sz="1600" b="0" i="0" u="none" strike="noStrike" kern="0" cap="none" spc="0" normalizeH="0" baseline="0" noProof="0" dirty="0">
                    <a:ln>
                      <a:noFill/>
                    </a:ln>
                    <a:solidFill>
                      <a:prstClr val="black">
                        <a:lumMod val="65000"/>
                        <a:lumOff val="35000"/>
                      </a:prstClr>
                    </a:solidFill>
                    <a:effectLst/>
                    <a:uLnTx/>
                    <a:uFillTx/>
                    <a:ea typeface="+mn-ea"/>
                    <a:cs typeface="+mn-ea"/>
                    <a:sym typeface="+mn-lt"/>
                  </a:rPr>
                  <a:t>Add title text</a:t>
                </a:r>
                <a:endParaRPr kumimoji="0" lang="zh-CN" altLang="en-US" sz="1600" b="0" i="0" u="none" strike="noStrike" kern="0" cap="none" spc="0" normalizeH="0" baseline="0" noProof="0" dirty="0">
                  <a:ln>
                    <a:noFill/>
                  </a:ln>
                  <a:solidFill>
                    <a:prstClr val="black">
                      <a:lumMod val="65000"/>
                      <a:lumOff val="35000"/>
                    </a:prstClr>
                  </a:solidFill>
                  <a:effectLst/>
                  <a:uLnTx/>
                  <a:uFillTx/>
                  <a:ea typeface="+mn-ea"/>
                  <a:cs typeface="+mn-ea"/>
                  <a:sym typeface="+mn-lt"/>
                </a:endParaRPr>
              </a:p>
            </p:txBody>
          </p:sp>
          <p:sp>
            <p:nvSpPr>
              <p:cNvPr id="71" name="TextBox 6">
                <a:extLst>
                  <a:ext uri="{FF2B5EF4-FFF2-40B4-BE49-F238E27FC236}">
                    <a16:creationId xmlns:a16="http://schemas.microsoft.com/office/drawing/2014/main" id="{A821C65E-4607-CECF-DF2C-413CAF8BF551}"/>
                  </a:ext>
                </a:extLst>
              </p:cNvPr>
              <p:cNvSpPr txBox="1"/>
              <p:nvPr/>
            </p:nvSpPr>
            <p:spPr>
              <a:xfrm>
                <a:off x="6619876" y="1639886"/>
                <a:ext cx="514947" cy="343951"/>
              </a:xfrm>
              <a:prstGeom prst="rect">
                <a:avLst/>
              </a:prstGeom>
              <a:noFill/>
            </p:spPr>
            <p:txBody>
              <a:bodyPr wrap="square" rtlCol="0">
                <a:spAutoFit/>
              </a:bodyPr>
              <a:lstStyle>
                <a:defPPr>
                  <a:defRPr lang="en-US"/>
                </a:defPPr>
                <a:lvl1pPr>
                  <a:lnSpc>
                    <a:spcPct val="130000"/>
                  </a:lnSpc>
                  <a:spcBef>
                    <a:spcPts val="1200"/>
                  </a:spcBef>
                  <a:defRPr sz="1400">
                    <a:solidFill>
                      <a:schemeClr val="tx2"/>
                    </a:solidFill>
                    <a:ea typeface="Open Sans" panose="020B0606030504020204" pitchFamily="34" charset="0"/>
                    <a:cs typeface="Rubik Light" pitchFamily="2" charset="-79"/>
                  </a:defRPr>
                </a:lvl1pPr>
              </a:lstStyle>
              <a:p>
                <a:pPr marL="0" marR="0" lvl="0" indent="0" algn="r" defTabSz="914400" eaLnBrk="1" fontAlgn="auto" latinLnBrk="0" hangingPunct="1">
                  <a:lnSpc>
                    <a:spcPct val="130000"/>
                  </a:lnSpc>
                  <a:spcBef>
                    <a:spcPts val="0"/>
                  </a:spcBef>
                  <a:spcAft>
                    <a:spcPts val="600"/>
                  </a:spcAft>
                  <a:buClrTx/>
                  <a:buSzTx/>
                  <a:buFontTx/>
                  <a:buNone/>
                  <a:tabLst/>
                  <a:defRPr/>
                </a:pPr>
                <a:r>
                  <a:rPr kumimoji="0" lang="en-US" sz="1800" b="0" i="0" u="none" strike="noStrike" kern="0" cap="none" spc="0" normalizeH="0" baseline="0" noProof="0" dirty="0">
                    <a:ln>
                      <a:noFill/>
                    </a:ln>
                    <a:solidFill>
                      <a:srgbClr val="1A2F64"/>
                    </a:solidFill>
                    <a:effectLst/>
                    <a:uLnTx/>
                    <a:uFillTx/>
                    <a:ea typeface="+mn-ea"/>
                    <a:cs typeface="+mn-ea"/>
                    <a:sym typeface="+mn-lt"/>
                  </a:rPr>
                  <a:t>25%</a:t>
                </a:r>
                <a:endParaRPr kumimoji="0" lang="en-ID" sz="1800" b="0" i="0" u="none" strike="noStrike" kern="0" cap="none" spc="0" normalizeH="0" baseline="0" noProof="0" dirty="0">
                  <a:ln>
                    <a:noFill/>
                  </a:ln>
                  <a:solidFill>
                    <a:srgbClr val="1A2F64"/>
                  </a:solidFill>
                  <a:effectLst/>
                  <a:uLnTx/>
                  <a:uFillTx/>
                  <a:ea typeface="+mn-ea"/>
                  <a:cs typeface="+mn-ea"/>
                  <a:sym typeface="+mn-lt"/>
                </a:endParaRPr>
              </a:p>
            </p:txBody>
          </p:sp>
        </p:grpSp>
        <p:grpSp>
          <p:nvGrpSpPr>
            <p:cNvPr id="51" name="Group 7">
              <a:extLst>
                <a:ext uri="{FF2B5EF4-FFF2-40B4-BE49-F238E27FC236}">
                  <a16:creationId xmlns:a16="http://schemas.microsoft.com/office/drawing/2014/main" id="{5B494764-7667-B6EB-19B6-D764CD56BB70}"/>
                </a:ext>
              </a:extLst>
            </p:cNvPr>
            <p:cNvGrpSpPr/>
            <p:nvPr/>
          </p:nvGrpSpPr>
          <p:grpSpPr>
            <a:xfrm>
              <a:off x="3396832" y="2974690"/>
              <a:ext cx="2172990" cy="777457"/>
              <a:chOff x="5356861" y="1639886"/>
              <a:chExt cx="1777961" cy="636122"/>
            </a:xfrm>
          </p:grpSpPr>
          <p:sp>
            <p:nvSpPr>
              <p:cNvPr id="68" name="TextBox 8">
                <a:extLst>
                  <a:ext uri="{FF2B5EF4-FFF2-40B4-BE49-F238E27FC236}">
                    <a16:creationId xmlns:a16="http://schemas.microsoft.com/office/drawing/2014/main" id="{BA4F7AF9-5486-98D8-D66A-8C0B4CB32919}"/>
                  </a:ext>
                </a:extLst>
              </p:cNvPr>
              <p:cNvSpPr txBox="1"/>
              <p:nvPr/>
            </p:nvSpPr>
            <p:spPr>
              <a:xfrm>
                <a:off x="5356861" y="1639886"/>
                <a:ext cx="1198112" cy="316251"/>
              </a:xfrm>
              <a:prstGeom prst="rect">
                <a:avLst/>
              </a:prstGeom>
              <a:noFill/>
            </p:spPr>
            <p:txBody>
              <a:bodyPr wrap="square" rtlCol="0">
                <a:spAutoFit/>
              </a:bodyPr>
              <a:lstStyle>
                <a:defPPr>
                  <a:defRPr lang="en-US"/>
                </a:defPPr>
                <a:lvl1pPr>
                  <a:lnSpc>
                    <a:spcPct val="130000"/>
                  </a:lnSpc>
                  <a:spcBef>
                    <a:spcPts val="1200"/>
                  </a:spcBef>
                  <a:defRPr sz="1400">
                    <a:solidFill>
                      <a:schemeClr val="tx2"/>
                    </a:solidFill>
                    <a:ea typeface="Open Sans" panose="020B0606030504020204" pitchFamily="34" charset="0"/>
                    <a:cs typeface="Rubik Light" pitchFamily="2" charset="-79"/>
                  </a:defRPr>
                </a:lvl1pPr>
              </a:lstStyle>
              <a:p>
                <a:pPr marL="0" marR="0" lvl="0" indent="0" defTabSz="914400" eaLnBrk="1" fontAlgn="auto" latinLnBrk="0" hangingPunct="1">
                  <a:lnSpc>
                    <a:spcPct val="130000"/>
                  </a:lnSpc>
                  <a:spcBef>
                    <a:spcPts val="0"/>
                  </a:spcBef>
                  <a:spcAft>
                    <a:spcPts val="600"/>
                  </a:spcAft>
                  <a:buClrTx/>
                  <a:buSzTx/>
                  <a:buFontTx/>
                  <a:buNone/>
                  <a:tabLst/>
                  <a:defRPr/>
                </a:pPr>
                <a:r>
                  <a:rPr kumimoji="0" lang="en-US" altLang="zh-CN" sz="1600" b="0" i="0" u="none" strike="noStrike" kern="0" cap="none" spc="0" normalizeH="0" baseline="0" noProof="0" dirty="0">
                    <a:ln>
                      <a:noFill/>
                    </a:ln>
                    <a:solidFill>
                      <a:prstClr val="black">
                        <a:lumMod val="65000"/>
                        <a:lumOff val="35000"/>
                      </a:prstClr>
                    </a:solidFill>
                    <a:effectLst/>
                    <a:uLnTx/>
                    <a:uFillTx/>
                    <a:ea typeface="+mn-ea"/>
                    <a:cs typeface="+mn-ea"/>
                    <a:sym typeface="+mn-lt"/>
                  </a:rPr>
                  <a:t>Add title text</a:t>
                </a:r>
                <a:endParaRPr kumimoji="0" lang="zh-CN" altLang="en-US" sz="1600" b="0" i="0" u="none" strike="noStrike" kern="0" cap="none" spc="0" normalizeH="0" baseline="0" noProof="0" dirty="0">
                  <a:ln>
                    <a:noFill/>
                  </a:ln>
                  <a:solidFill>
                    <a:prstClr val="black">
                      <a:lumMod val="65000"/>
                      <a:lumOff val="35000"/>
                    </a:prstClr>
                  </a:solidFill>
                  <a:effectLst/>
                  <a:uLnTx/>
                  <a:uFillTx/>
                  <a:ea typeface="+mn-ea"/>
                  <a:cs typeface="+mn-ea"/>
                  <a:sym typeface="+mn-lt"/>
                </a:endParaRPr>
              </a:p>
            </p:txBody>
          </p:sp>
          <p:sp>
            <p:nvSpPr>
              <p:cNvPr id="69" name="TextBox 9">
                <a:extLst>
                  <a:ext uri="{FF2B5EF4-FFF2-40B4-BE49-F238E27FC236}">
                    <a16:creationId xmlns:a16="http://schemas.microsoft.com/office/drawing/2014/main" id="{EB4056EE-E48F-784E-B455-811847049023}"/>
                  </a:ext>
                </a:extLst>
              </p:cNvPr>
              <p:cNvSpPr txBox="1"/>
              <p:nvPr/>
            </p:nvSpPr>
            <p:spPr>
              <a:xfrm>
                <a:off x="6619875" y="1639886"/>
                <a:ext cx="514947" cy="636122"/>
              </a:xfrm>
              <a:prstGeom prst="rect">
                <a:avLst/>
              </a:prstGeom>
              <a:noFill/>
            </p:spPr>
            <p:txBody>
              <a:bodyPr wrap="square" rtlCol="0">
                <a:spAutoFit/>
              </a:bodyPr>
              <a:lstStyle>
                <a:defPPr>
                  <a:defRPr lang="en-US"/>
                </a:defPPr>
                <a:lvl1pPr>
                  <a:lnSpc>
                    <a:spcPct val="130000"/>
                  </a:lnSpc>
                  <a:spcBef>
                    <a:spcPts val="1200"/>
                  </a:spcBef>
                  <a:defRPr sz="1400">
                    <a:solidFill>
                      <a:schemeClr val="tx2"/>
                    </a:solidFill>
                    <a:ea typeface="Open Sans" panose="020B0606030504020204" pitchFamily="34" charset="0"/>
                    <a:cs typeface="Rubik Light" pitchFamily="2" charset="-79"/>
                  </a:defRPr>
                </a:lvl1pPr>
              </a:lstStyle>
              <a:p>
                <a:pPr marL="0" marR="0" lvl="0" indent="0" algn="r" defTabSz="914400" eaLnBrk="1" fontAlgn="auto" latinLnBrk="0" hangingPunct="1">
                  <a:lnSpc>
                    <a:spcPct val="130000"/>
                  </a:lnSpc>
                  <a:spcBef>
                    <a:spcPts val="0"/>
                  </a:spcBef>
                  <a:spcAft>
                    <a:spcPts val="600"/>
                  </a:spcAft>
                  <a:buClrTx/>
                  <a:buSzTx/>
                  <a:buFontTx/>
                  <a:buNone/>
                  <a:tabLst/>
                  <a:defRPr/>
                </a:pPr>
                <a:r>
                  <a:rPr kumimoji="0" lang="en-US" sz="1800" b="0" i="0" u="none" strike="noStrike" kern="0" cap="none" spc="0" normalizeH="0" baseline="0" noProof="0" dirty="0">
                    <a:ln>
                      <a:noFill/>
                    </a:ln>
                    <a:solidFill>
                      <a:srgbClr val="1A2F64"/>
                    </a:solidFill>
                    <a:effectLst/>
                    <a:uLnTx/>
                    <a:uFillTx/>
                    <a:ea typeface="+mn-ea"/>
                    <a:cs typeface="+mn-ea"/>
                    <a:sym typeface="+mn-lt"/>
                  </a:rPr>
                  <a:t>45%</a:t>
                </a:r>
                <a:endParaRPr kumimoji="0" lang="en-ID" sz="1800" b="0" i="0" u="none" strike="noStrike" kern="0" cap="none" spc="0" normalizeH="0" baseline="0" noProof="0" dirty="0">
                  <a:ln>
                    <a:noFill/>
                  </a:ln>
                  <a:solidFill>
                    <a:srgbClr val="1A2F64"/>
                  </a:solidFill>
                  <a:effectLst/>
                  <a:uLnTx/>
                  <a:uFillTx/>
                  <a:ea typeface="+mn-ea"/>
                  <a:cs typeface="+mn-ea"/>
                  <a:sym typeface="+mn-lt"/>
                </a:endParaRPr>
              </a:p>
            </p:txBody>
          </p:sp>
        </p:grpSp>
        <p:grpSp>
          <p:nvGrpSpPr>
            <p:cNvPr id="52" name="Group 10">
              <a:extLst>
                <a:ext uri="{FF2B5EF4-FFF2-40B4-BE49-F238E27FC236}">
                  <a16:creationId xmlns:a16="http://schemas.microsoft.com/office/drawing/2014/main" id="{330989B0-70DA-4D59-B40B-6D93A78D3D4F}"/>
                </a:ext>
              </a:extLst>
            </p:cNvPr>
            <p:cNvGrpSpPr/>
            <p:nvPr/>
          </p:nvGrpSpPr>
          <p:grpSpPr>
            <a:xfrm>
              <a:off x="3396832" y="3517239"/>
              <a:ext cx="2172990" cy="420371"/>
              <a:chOff x="5356861" y="1639886"/>
              <a:chExt cx="1777961" cy="343951"/>
            </a:xfrm>
          </p:grpSpPr>
          <p:sp>
            <p:nvSpPr>
              <p:cNvPr id="66" name="TextBox 11">
                <a:extLst>
                  <a:ext uri="{FF2B5EF4-FFF2-40B4-BE49-F238E27FC236}">
                    <a16:creationId xmlns:a16="http://schemas.microsoft.com/office/drawing/2014/main" id="{F8FDEC52-51B2-B100-5195-2ACB3E2B283F}"/>
                  </a:ext>
                </a:extLst>
              </p:cNvPr>
              <p:cNvSpPr txBox="1"/>
              <p:nvPr/>
            </p:nvSpPr>
            <p:spPr>
              <a:xfrm>
                <a:off x="5356861" y="1639886"/>
                <a:ext cx="1198112" cy="316251"/>
              </a:xfrm>
              <a:prstGeom prst="rect">
                <a:avLst/>
              </a:prstGeom>
              <a:noFill/>
            </p:spPr>
            <p:txBody>
              <a:bodyPr wrap="square" rtlCol="0">
                <a:spAutoFit/>
              </a:bodyPr>
              <a:lstStyle>
                <a:defPPr>
                  <a:defRPr lang="en-US"/>
                </a:defPPr>
                <a:lvl1pPr>
                  <a:lnSpc>
                    <a:spcPct val="130000"/>
                  </a:lnSpc>
                  <a:spcBef>
                    <a:spcPts val="1200"/>
                  </a:spcBef>
                  <a:defRPr sz="1400">
                    <a:solidFill>
                      <a:schemeClr val="tx2"/>
                    </a:solidFill>
                    <a:ea typeface="Open Sans" panose="020B0606030504020204" pitchFamily="34" charset="0"/>
                    <a:cs typeface="Rubik Light" pitchFamily="2" charset="-79"/>
                  </a:defRPr>
                </a:lvl1pPr>
              </a:lstStyle>
              <a:p>
                <a:pPr marL="0" marR="0" lvl="0" indent="0" defTabSz="914400" eaLnBrk="1" fontAlgn="auto" latinLnBrk="0" hangingPunct="1">
                  <a:lnSpc>
                    <a:spcPct val="130000"/>
                  </a:lnSpc>
                  <a:spcBef>
                    <a:spcPts val="0"/>
                  </a:spcBef>
                  <a:spcAft>
                    <a:spcPts val="600"/>
                  </a:spcAft>
                  <a:buClrTx/>
                  <a:buSzTx/>
                  <a:buFontTx/>
                  <a:buNone/>
                  <a:tabLst/>
                  <a:defRPr/>
                </a:pPr>
                <a:r>
                  <a:rPr kumimoji="0" lang="en-US" altLang="zh-CN" sz="1600" b="0" i="0" u="none" strike="noStrike" kern="0" cap="none" spc="0" normalizeH="0" baseline="0" noProof="0" dirty="0">
                    <a:ln>
                      <a:noFill/>
                    </a:ln>
                    <a:solidFill>
                      <a:prstClr val="black">
                        <a:lumMod val="65000"/>
                        <a:lumOff val="35000"/>
                      </a:prstClr>
                    </a:solidFill>
                    <a:effectLst/>
                    <a:uLnTx/>
                    <a:uFillTx/>
                    <a:ea typeface="+mn-ea"/>
                    <a:cs typeface="+mn-ea"/>
                    <a:sym typeface="+mn-lt"/>
                  </a:rPr>
                  <a:t>Add title text</a:t>
                </a:r>
                <a:endParaRPr kumimoji="0" lang="zh-CN" altLang="en-US" sz="1600" b="0" i="0" u="none" strike="noStrike" kern="0" cap="none" spc="0" normalizeH="0" baseline="0" noProof="0" dirty="0">
                  <a:ln>
                    <a:noFill/>
                  </a:ln>
                  <a:solidFill>
                    <a:prstClr val="black">
                      <a:lumMod val="65000"/>
                      <a:lumOff val="35000"/>
                    </a:prstClr>
                  </a:solidFill>
                  <a:effectLst/>
                  <a:uLnTx/>
                  <a:uFillTx/>
                  <a:ea typeface="+mn-ea"/>
                  <a:cs typeface="+mn-ea"/>
                  <a:sym typeface="+mn-lt"/>
                </a:endParaRPr>
              </a:p>
            </p:txBody>
          </p:sp>
          <p:sp>
            <p:nvSpPr>
              <p:cNvPr id="67" name="TextBox 12">
                <a:extLst>
                  <a:ext uri="{FF2B5EF4-FFF2-40B4-BE49-F238E27FC236}">
                    <a16:creationId xmlns:a16="http://schemas.microsoft.com/office/drawing/2014/main" id="{86FB3A24-B9B9-D48B-0218-4737A6CDF792}"/>
                  </a:ext>
                </a:extLst>
              </p:cNvPr>
              <p:cNvSpPr txBox="1"/>
              <p:nvPr/>
            </p:nvSpPr>
            <p:spPr>
              <a:xfrm>
                <a:off x="6619875" y="1639886"/>
                <a:ext cx="514947" cy="343951"/>
              </a:xfrm>
              <a:prstGeom prst="rect">
                <a:avLst/>
              </a:prstGeom>
              <a:noFill/>
            </p:spPr>
            <p:txBody>
              <a:bodyPr wrap="square" rtlCol="0">
                <a:spAutoFit/>
              </a:bodyPr>
              <a:lstStyle>
                <a:defPPr>
                  <a:defRPr lang="en-US"/>
                </a:defPPr>
                <a:lvl1pPr>
                  <a:lnSpc>
                    <a:spcPct val="130000"/>
                  </a:lnSpc>
                  <a:spcBef>
                    <a:spcPts val="1200"/>
                  </a:spcBef>
                  <a:defRPr sz="1400">
                    <a:solidFill>
                      <a:schemeClr val="tx2"/>
                    </a:solidFill>
                    <a:ea typeface="Open Sans" panose="020B0606030504020204" pitchFamily="34" charset="0"/>
                    <a:cs typeface="Rubik Light" pitchFamily="2" charset="-79"/>
                  </a:defRPr>
                </a:lvl1pPr>
              </a:lstStyle>
              <a:p>
                <a:pPr marL="0" marR="0" lvl="0" indent="0" algn="r" defTabSz="914400" eaLnBrk="1" fontAlgn="auto" latinLnBrk="0" hangingPunct="1">
                  <a:lnSpc>
                    <a:spcPct val="130000"/>
                  </a:lnSpc>
                  <a:spcBef>
                    <a:spcPts val="0"/>
                  </a:spcBef>
                  <a:spcAft>
                    <a:spcPts val="600"/>
                  </a:spcAft>
                  <a:buClrTx/>
                  <a:buSzTx/>
                  <a:buFontTx/>
                  <a:buNone/>
                  <a:tabLst/>
                  <a:defRPr/>
                </a:pPr>
                <a:r>
                  <a:rPr kumimoji="0" lang="en-US" sz="1800" b="0" i="0" u="none" strike="noStrike" kern="0" cap="none" spc="0" normalizeH="0" baseline="0" noProof="0" dirty="0">
                    <a:ln>
                      <a:noFill/>
                    </a:ln>
                    <a:solidFill>
                      <a:srgbClr val="1A2F64"/>
                    </a:solidFill>
                    <a:effectLst/>
                    <a:uLnTx/>
                    <a:uFillTx/>
                    <a:ea typeface="+mn-ea"/>
                    <a:cs typeface="+mn-ea"/>
                    <a:sym typeface="+mn-lt"/>
                  </a:rPr>
                  <a:t>30%</a:t>
                </a:r>
                <a:endParaRPr kumimoji="0" lang="en-ID" sz="1800" b="0" i="0" u="none" strike="noStrike" kern="0" cap="none" spc="0" normalizeH="0" baseline="0" noProof="0" dirty="0">
                  <a:ln>
                    <a:noFill/>
                  </a:ln>
                  <a:solidFill>
                    <a:srgbClr val="1A2F64"/>
                  </a:solidFill>
                  <a:effectLst/>
                  <a:uLnTx/>
                  <a:uFillTx/>
                  <a:ea typeface="+mn-ea"/>
                  <a:cs typeface="+mn-ea"/>
                  <a:sym typeface="+mn-lt"/>
                </a:endParaRPr>
              </a:p>
            </p:txBody>
          </p:sp>
        </p:grpSp>
        <p:cxnSp>
          <p:nvCxnSpPr>
            <p:cNvPr id="53" name="Straight Connector 13">
              <a:extLst>
                <a:ext uri="{FF2B5EF4-FFF2-40B4-BE49-F238E27FC236}">
                  <a16:creationId xmlns:a16="http://schemas.microsoft.com/office/drawing/2014/main" id="{25741C6E-15F2-684F-9429-048AF0F448FC}"/>
                </a:ext>
              </a:extLst>
            </p:cNvPr>
            <p:cNvCxnSpPr>
              <a:cxnSpLocks/>
            </p:cNvCxnSpPr>
            <p:nvPr/>
          </p:nvCxnSpPr>
          <p:spPr>
            <a:xfrm>
              <a:off x="3508587" y="2893023"/>
              <a:ext cx="1949479" cy="0"/>
            </a:xfrm>
            <a:prstGeom prst="line">
              <a:avLst/>
            </a:prstGeom>
            <a:noFill/>
            <a:ln w="6350" cap="flat" cmpd="sng" algn="ctr">
              <a:solidFill>
                <a:sysClr val="window" lastClr="FFFFFF">
                  <a:lumMod val="65000"/>
                  <a:alpha val="50000"/>
                </a:sysClr>
              </a:solidFill>
              <a:prstDash val="dash"/>
              <a:miter lim="800000"/>
            </a:ln>
            <a:effectLst/>
          </p:spPr>
        </p:cxnSp>
        <p:cxnSp>
          <p:nvCxnSpPr>
            <p:cNvPr id="54" name="Straight Connector 14">
              <a:extLst>
                <a:ext uri="{FF2B5EF4-FFF2-40B4-BE49-F238E27FC236}">
                  <a16:creationId xmlns:a16="http://schemas.microsoft.com/office/drawing/2014/main" id="{5A69CB03-553C-0E10-ED19-B116CC5E495B}"/>
                </a:ext>
              </a:extLst>
            </p:cNvPr>
            <p:cNvCxnSpPr>
              <a:cxnSpLocks/>
            </p:cNvCxnSpPr>
            <p:nvPr/>
          </p:nvCxnSpPr>
          <p:spPr>
            <a:xfrm>
              <a:off x="3508587" y="3435570"/>
              <a:ext cx="1949479" cy="0"/>
            </a:xfrm>
            <a:prstGeom prst="line">
              <a:avLst/>
            </a:prstGeom>
            <a:noFill/>
            <a:ln w="6350" cap="flat" cmpd="sng" algn="ctr">
              <a:solidFill>
                <a:sysClr val="window" lastClr="FFFFFF">
                  <a:lumMod val="65000"/>
                  <a:alpha val="50000"/>
                </a:sysClr>
              </a:solidFill>
              <a:prstDash val="dash"/>
              <a:miter lim="800000"/>
            </a:ln>
            <a:effectLst/>
          </p:spPr>
        </p:cxnSp>
        <p:grpSp>
          <p:nvGrpSpPr>
            <p:cNvPr id="55" name="Group 88">
              <a:extLst>
                <a:ext uri="{FF2B5EF4-FFF2-40B4-BE49-F238E27FC236}">
                  <a16:creationId xmlns:a16="http://schemas.microsoft.com/office/drawing/2014/main" id="{B2147E30-2141-6EF4-D383-3FF5D3B4FD7F}"/>
                </a:ext>
              </a:extLst>
            </p:cNvPr>
            <p:cNvGrpSpPr/>
            <p:nvPr/>
          </p:nvGrpSpPr>
          <p:grpSpPr>
            <a:xfrm>
              <a:off x="1538137" y="2432142"/>
              <a:ext cx="1464310" cy="1464310"/>
              <a:chOff x="1538137" y="2432142"/>
              <a:chExt cx="1464310" cy="1464310"/>
            </a:xfrm>
          </p:grpSpPr>
          <p:grpSp>
            <p:nvGrpSpPr>
              <p:cNvPr id="56" name="Group 49">
                <a:extLst>
                  <a:ext uri="{FF2B5EF4-FFF2-40B4-BE49-F238E27FC236}">
                    <a16:creationId xmlns:a16="http://schemas.microsoft.com/office/drawing/2014/main" id="{3058B2BD-46B9-1AB9-56EE-675BBCB7FB13}"/>
                  </a:ext>
                </a:extLst>
              </p:cNvPr>
              <p:cNvGrpSpPr/>
              <p:nvPr/>
            </p:nvGrpSpPr>
            <p:grpSpPr>
              <a:xfrm>
                <a:off x="1538137" y="2432142"/>
                <a:ext cx="1464310" cy="1464310"/>
                <a:chOff x="5055821" y="1741779"/>
                <a:chExt cx="1198112" cy="1198112"/>
              </a:xfrm>
            </p:grpSpPr>
            <p:sp>
              <p:nvSpPr>
                <p:cNvPr id="62" name="Oval 52">
                  <a:extLst>
                    <a:ext uri="{FF2B5EF4-FFF2-40B4-BE49-F238E27FC236}">
                      <a16:creationId xmlns:a16="http://schemas.microsoft.com/office/drawing/2014/main" id="{242D1243-4785-AA5B-8043-A7A764AF8D7D}"/>
                    </a:ext>
                  </a:extLst>
                </p:cNvPr>
                <p:cNvSpPr/>
                <p:nvPr/>
              </p:nvSpPr>
              <p:spPr>
                <a:xfrm>
                  <a:off x="5055821" y="1741779"/>
                  <a:ext cx="1198112" cy="1198112"/>
                </a:xfrm>
                <a:prstGeom prst="ellipse">
                  <a:avLst/>
                </a:prstGeom>
                <a:solidFill>
                  <a:sysClr val="window" lastClr="FFFFFF">
                    <a:alpha val="0"/>
                  </a:sysClr>
                </a:solidFill>
                <a:ln w="44450" cap="rnd" cmpd="sng" algn="ctr">
                  <a:solidFill>
                    <a:sysClr val="window" lastClr="FFFFFF">
                      <a:lumMod val="65000"/>
                      <a:alpha val="2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prstClr val="white"/>
                    </a:solidFill>
                    <a:effectLst/>
                    <a:uLnTx/>
                    <a:uFillTx/>
                    <a:cs typeface="+mn-ea"/>
                    <a:sym typeface="+mn-lt"/>
                  </a:endParaRPr>
                </a:p>
              </p:txBody>
            </p:sp>
            <p:sp>
              <p:nvSpPr>
                <p:cNvPr id="63" name="Arc 53">
                  <a:extLst>
                    <a:ext uri="{FF2B5EF4-FFF2-40B4-BE49-F238E27FC236}">
                      <a16:creationId xmlns:a16="http://schemas.microsoft.com/office/drawing/2014/main" id="{2A46ED4D-E1F8-F3A3-D77C-5CB80D649191}"/>
                    </a:ext>
                  </a:extLst>
                </p:cNvPr>
                <p:cNvSpPr/>
                <p:nvPr/>
              </p:nvSpPr>
              <p:spPr>
                <a:xfrm>
                  <a:off x="5055821" y="1741779"/>
                  <a:ext cx="1198112" cy="1198112"/>
                </a:xfrm>
                <a:prstGeom prst="arc">
                  <a:avLst>
                    <a:gd name="adj1" fmla="val 16200000"/>
                    <a:gd name="adj2" fmla="val 19019247"/>
                  </a:avLst>
                </a:prstGeom>
                <a:solidFill>
                  <a:sysClr val="window" lastClr="FFFFFF">
                    <a:alpha val="0"/>
                  </a:sysClr>
                </a:solidFill>
                <a:ln w="69850" cap="rnd" cmpd="sng" algn="ctr">
                  <a:solidFill>
                    <a:srgbClr val="E5BA7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prstClr val="white"/>
                    </a:solidFill>
                    <a:effectLst/>
                    <a:uLnTx/>
                    <a:uFillTx/>
                    <a:cs typeface="+mn-ea"/>
                    <a:sym typeface="+mn-lt"/>
                  </a:endParaRPr>
                </a:p>
              </p:txBody>
            </p:sp>
            <p:sp>
              <p:nvSpPr>
                <p:cNvPr id="64" name="Arc 54">
                  <a:extLst>
                    <a:ext uri="{FF2B5EF4-FFF2-40B4-BE49-F238E27FC236}">
                      <a16:creationId xmlns:a16="http://schemas.microsoft.com/office/drawing/2014/main" id="{5DC495AA-FD18-7383-67AC-C3343BF964A3}"/>
                    </a:ext>
                  </a:extLst>
                </p:cNvPr>
                <p:cNvSpPr/>
                <p:nvPr/>
              </p:nvSpPr>
              <p:spPr>
                <a:xfrm>
                  <a:off x="5055821" y="1741779"/>
                  <a:ext cx="1198112" cy="1198112"/>
                </a:xfrm>
                <a:prstGeom prst="arc">
                  <a:avLst>
                    <a:gd name="adj1" fmla="val 19804276"/>
                    <a:gd name="adj2" fmla="val 7613406"/>
                  </a:avLst>
                </a:prstGeom>
                <a:solidFill>
                  <a:srgbClr val="2683C6">
                    <a:alpha val="0"/>
                  </a:srgbClr>
                </a:solidFill>
                <a:ln w="69850" cap="rnd" cmpd="sng" algn="ctr">
                  <a:solidFill>
                    <a:srgbClr val="F2DD9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prstClr val="white"/>
                    </a:solidFill>
                    <a:effectLst/>
                    <a:uLnTx/>
                    <a:uFillTx/>
                    <a:cs typeface="+mn-ea"/>
                    <a:sym typeface="+mn-lt"/>
                  </a:endParaRPr>
                </a:p>
              </p:txBody>
            </p:sp>
            <p:sp>
              <p:nvSpPr>
                <p:cNvPr id="65" name="Arc 55">
                  <a:extLst>
                    <a:ext uri="{FF2B5EF4-FFF2-40B4-BE49-F238E27FC236}">
                      <a16:creationId xmlns:a16="http://schemas.microsoft.com/office/drawing/2014/main" id="{025ED803-AE9A-ACCA-EEBB-55BA7762937C}"/>
                    </a:ext>
                  </a:extLst>
                </p:cNvPr>
                <p:cNvSpPr/>
                <p:nvPr/>
              </p:nvSpPr>
              <p:spPr>
                <a:xfrm>
                  <a:off x="5055821" y="1741779"/>
                  <a:ext cx="1198112" cy="1198112"/>
                </a:xfrm>
                <a:prstGeom prst="arc">
                  <a:avLst>
                    <a:gd name="adj1" fmla="val 8499170"/>
                    <a:gd name="adj2" fmla="val 15399505"/>
                  </a:avLst>
                </a:prstGeom>
                <a:solidFill>
                  <a:sysClr val="window" lastClr="FFFFFF">
                    <a:alpha val="0"/>
                  </a:sysClr>
                </a:solidFill>
                <a:ln w="69850" cap="rnd" cmpd="sng" algn="ctr">
                  <a:solidFill>
                    <a:srgbClr val="BF964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prstClr val="white"/>
                    </a:solidFill>
                    <a:effectLst/>
                    <a:uLnTx/>
                    <a:uFillTx/>
                    <a:cs typeface="+mn-ea"/>
                    <a:sym typeface="+mn-lt"/>
                  </a:endParaRPr>
                </a:p>
              </p:txBody>
            </p:sp>
          </p:grpSp>
          <p:grpSp>
            <p:nvGrpSpPr>
              <p:cNvPr id="57" name="Group 87">
                <a:extLst>
                  <a:ext uri="{FF2B5EF4-FFF2-40B4-BE49-F238E27FC236}">
                    <a16:creationId xmlns:a16="http://schemas.microsoft.com/office/drawing/2014/main" id="{71F2AA42-F29E-6C08-07E2-EF9B961076B0}"/>
                  </a:ext>
                </a:extLst>
              </p:cNvPr>
              <p:cNvGrpSpPr/>
              <p:nvPr/>
            </p:nvGrpSpPr>
            <p:grpSpPr>
              <a:xfrm>
                <a:off x="1698370" y="2592375"/>
                <a:ext cx="1143844" cy="1143844"/>
                <a:chOff x="1698370" y="2592375"/>
                <a:chExt cx="1143844" cy="1143844"/>
              </a:xfrm>
            </p:grpSpPr>
            <p:sp>
              <p:nvSpPr>
                <p:cNvPr id="58" name="Oval 50">
                  <a:extLst>
                    <a:ext uri="{FF2B5EF4-FFF2-40B4-BE49-F238E27FC236}">
                      <a16:creationId xmlns:a16="http://schemas.microsoft.com/office/drawing/2014/main" id="{1EEA467C-6C90-1030-4935-211E451943C0}"/>
                    </a:ext>
                  </a:extLst>
                </p:cNvPr>
                <p:cNvSpPr/>
                <p:nvPr/>
              </p:nvSpPr>
              <p:spPr>
                <a:xfrm>
                  <a:off x="1698370" y="2592375"/>
                  <a:ext cx="1143844" cy="1143844"/>
                </a:xfrm>
                <a:prstGeom prst="ellipse">
                  <a:avLst/>
                </a:prstGeom>
                <a:solidFill>
                  <a:sysClr val="window" lastClr="FFFFFF"/>
                </a:solidFill>
                <a:ln w="12700" cap="flat" cmpd="sng" algn="ctr">
                  <a:noFill/>
                  <a:prstDash val="solid"/>
                  <a:miter lim="800000"/>
                </a:ln>
                <a:effectLst>
                  <a:outerShdw blurRad="850900" dist="939800" dir="5400000" sx="85000" sy="85000" algn="t" rotWithShape="0">
                    <a:prstClr val="black">
                      <a:alpha val="1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prstClr val="white"/>
                    </a:solidFill>
                    <a:effectLst/>
                    <a:uLnTx/>
                    <a:uFillTx/>
                    <a:cs typeface="+mn-ea"/>
                    <a:sym typeface="+mn-lt"/>
                  </a:endParaRPr>
                </a:p>
              </p:txBody>
            </p:sp>
            <p:grpSp>
              <p:nvGrpSpPr>
                <p:cNvPr id="59" name="Group 84">
                  <a:extLst>
                    <a:ext uri="{FF2B5EF4-FFF2-40B4-BE49-F238E27FC236}">
                      <a16:creationId xmlns:a16="http://schemas.microsoft.com/office/drawing/2014/main" id="{3D88934F-3AC4-C3A3-A396-6989AB0F2687}"/>
                    </a:ext>
                  </a:extLst>
                </p:cNvPr>
                <p:cNvGrpSpPr/>
                <p:nvPr/>
              </p:nvGrpSpPr>
              <p:grpSpPr>
                <a:xfrm>
                  <a:off x="1966849" y="2835179"/>
                  <a:ext cx="586019" cy="585554"/>
                  <a:chOff x="6190763" y="1095505"/>
                  <a:chExt cx="961200" cy="960438"/>
                </a:xfrm>
              </p:grpSpPr>
              <p:sp>
                <p:nvSpPr>
                  <p:cNvPr id="60" name="Oval 85">
                    <a:extLst>
                      <a:ext uri="{FF2B5EF4-FFF2-40B4-BE49-F238E27FC236}">
                        <a16:creationId xmlns:a16="http://schemas.microsoft.com/office/drawing/2014/main" id="{419CD20D-982F-6BD0-E729-00BCE9BF5741}"/>
                      </a:ext>
                    </a:extLst>
                  </p:cNvPr>
                  <p:cNvSpPr/>
                  <p:nvPr/>
                </p:nvSpPr>
                <p:spPr>
                  <a:xfrm>
                    <a:off x="6190763" y="1095505"/>
                    <a:ext cx="961200" cy="960438"/>
                  </a:xfrm>
                  <a:prstGeom prst="ellipse">
                    <a:avLst/>
                  </a:prstGeom>
                  <a:solidFill>
                    <a:srgbClr val="1A2F64"/>
                  </a:solidFill>
                  <a:ln w="12700" cap="flat" cmpd="sng" algn="ctr">
                    <a:noFill/>
                    <a:prstDash val="solid"/>
                    <a:miter lim="800000"/>
                  </a:ln>
                  <a:effectLst>
                    <a:outerShdw blurRad="317500" dist="127000" dir="3000000" algn="t" rotWithShape="0">
                      <a:schemeClr val="bg1">
                        <a:lumMod val="50000"/>
                        <a:alpha val="25000"/>
                      </a:scheme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prstClr val="white"/>
                      </a:solidFill>
                      <a:effectLst/>
                      <a:uLnTx/>
                      <a:uFillTx/>
                      <a:cs typeface="+mn-ea"/>
                      <a:sym typeface="+mn-lt"/>
                    </a:endParaRPr>
                  </a:p>
                </p:txBody>
              </p:sp>
              <p:sp>
                <p:nvSpPr>
                  <p:cNvPr id="61" name="Rectangle 86">
                    <a:extLst>
                      <a:ext uri="{FF2B5EF4-FFF2-40B4-BE49-F238E27FC236}">
                        <a16:creationId xmlns:a16="http://schemas.microsoft.com/office/drawing/2014/main" id="{02F47C9D-1072-BE35-E966-5FEDDC0735E8}"/>
                      </a:ext>
                    </a:extLst>
                  </p:cNvPr>
                  <p:cNvSpPr/>
                  <p:nvPr/>
                </p:nvSpPr>
                <p:spPr>
                  <a:xfrm>
                    <a:off x="6436829" y="1341190"/>
                    <a:ext cx="469070" cy="469067"/>
                  </a:xfrm>
                  <a:prstGeom prst="rect">
                    <a:avLst/>
                  </a:prstGeom>
                  <a:blipFill>
                    <a:blip r:embed="rId2">
                      <a:extLst>
                        <a:ext uri="{96DAC541-7B7A-43D3-8B79-37D633B846F1}">
                          <asvg:svgBlip xmlns:asvg="http://schemas.microsoft.com/office/drawing/2016/SVG/main" r:embed="rId3"/>
                        </a:ext>
                      </a:extLst>
                    </a:blip>
                    <a:stretch>
                      <a:fillRect/>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prstClr val="white"/>
                      </a:solidFill>
                      <a:effectLst/>
                      <a:uLnTx/>
                      <a:uFillTx/>
                      <a:cs typeface="+mn-ea"/>
                      <a:sym typeface="+mn-lt"/>
                    </a:endParaRPr>
                  </a:p>
                </p:txBody>
              </p:sp>
            </p:grpSp>
          </p:grpSp>
        </p:grpSp>
      </p:grpSp>
      <p:grpSp>
        <p:nvGrpSpPr>
          <p:cNvPr id="72" name="Group 59">
            <a:extLst>
              <a:ext uri="{FF2B5EF4-FFF2-40B4-BE49-F238E27FC236}">
                <a16:creationId xmlns:a16="http://schemas.microsoft.com/office/drawing/2014/main" id="{09FA9CA4-8289-1A50-5198-9EC0A6B8835C}"/>
              </a:ext>
            </a:extLst>
          </p:cNvPr>
          <p:cNvGrpSpPr/>
          <p:nvPr/>
        </p:nvGrpSpPr>
        <p:grpSpPr>
          <a:xfrm>
            <a:off x="1112441" y="4564963"/>
            <a:ext cx="4724399" cy="1580343"/>
            <a:chOff x="457199" y="3073400"/>
            <a:chExt cx="4724399" cy="1580343"/>
          </a:xfrm>
        </p:grpSpPr>
        <p:sp>
          <p:nvSpPr>
            <p:cNvPr id="73" name="Rectangle: Rounded Corners 60">
              <a:extLst>
                <a:ext uri="{FF2B5EF4-FFF2-40B4-BE49-F238E27FC236}">
                  <a16:creationId xmlns:a16="http://schemas.microsoft.com/office/drawing/2014/main" id="{651FFC0B-E6E9-B622-2416-16A839185E0D}"/>
                </a:ext>
              </a:extLst>
            </p:cNvPr>
            <p:cNvSpPr/>
            <p:nvPr/>
          </p:nvSpPr>
          <p:spPr>
            <a:xfrm>
              <a:off x="457199" y="3073400"/>
              <a:ext cx="4724399" cy="1580343"/>
            </a:xfrm>
            <a:prstGeom prst="roundRect">
              <a:avLst>
                <a:gd name="adj" fmla="val 12752"/>
              </a:avLst>
            </a:prstGeom>
            <a:solidFill>
              <a:sysClr val="window" lastClr="FFFFFF"/>
            </a:solidFill>
            <a:ln w="12700" cap="flat" cmpd="sng" algn="ctr">
              <a:noFill/>
              <a:prstDash val="solid"/>
              <a:miter lim="800000"/>
            </a:ln>
            <a:effectLst>
              <a:outerShdw blurRad="1016000" dist="762000" dir="3000000" algn="t" rotWithShape="0">
                <a:sysClr val="windowText" lastClr="000000">
                  <a:alpha val="10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dirty="0">
                <a:ln>
                  <a:noFill/>
                </a:ln>
                <a:solidFill>
                  <a:prstClr val="white"/>
                </a:solidFill>
                <a:effectLst/>
                <a:uLnTx/>
                <a:uFillTx/>
                <a:cs typeface="+mn-ea"/>
                <a:sym typeface="+mn-lt"/>
              </a:endParaRPr>
            </a:p>
          </p:txBody>
        </p:sp>
        <p:sp>
          <p:nvSpPr>
            <p:cNvPr id="74" name="TextBox 61">
              <a:extLst>
                <a:ext uri="{FF2B5EF4-FFF2-40B4-BE49-F238E27FC236}">
                  <a16:creationId xmlns:a16="http://schemas.microsoft.com/office/drawing/2014/main" id="{A1B13A9C-F6CB-EE68-FDB2-3D323A32AACE}"/>
                </a:ext>
              </a:extLst>
            </p:cNvPr>
            <p:cNvSpPr txBox="1"/>
            <p:nvPr/>
          </p:nvSpPr>
          <p:spPr>
            <a:xfrm>
              <a:off x="1004842" y="3376457"/>
              <a:ext cx="3909737" cy="880369"/>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US" altLang="zh-CN" b="0" i="0" u="none" strike="noStrike" kern="0" cap="none" spc="0" normalizeH="0" baseline="0" noProof="0" dirty="0">
                  <a:ln>
                    <a:noFill/>
                  </a:ln>
                  <a:solidFill>
                    <a:prstClr val="black">
                      <a:lumMod val="65000"/>
                      <a:lumOff val="35000"/>
                    </a:prstClr>
                  </a:solidFill>
                  <a:effectLst/>
                  <a:uLnTx/>
                  <a:uFillTx/>
                  <a:cs typeface="+mn-ea"/>
                  <a:sym typeface="+mn-lt"/>
                </a:rPr>
                <a:t>Click here to add content, content to match the title. </a:t>
              </a:r>
              <a:endParaRPr kumimoji="0" lang="zh-CN" altLang="en-US" b="0" i="0" u="none" strike="noStrike" kern="0" cap="none" spc="0" normalizeH="0" baseline="0" noProof="0" dirty="0">
                <a:ln>
                  <a:noFill/>
                </a:ln>
                <a:solidFill>
                  <a:prstClr val="black">
                    <a:lumMod val="65000"/>
                    <a:lumOff val="35000"/>
                  </a:prstClr>
                </a:solidFill>
                <a:effectLst/>
                <a:uLnTx/>
                <a:uFillTx/>
                <a:cs typeface="+mn-ea"/>
                <a:sym typeface="+mn-lt"/>
              </a:endParaRPr>
            </a:p>
          </p:txBody>
        </p:sp>
        <p:sp>
          <p:nvSpPr>
            <p:cNvPr id="75" name="Rectangle 62">
              <a:extLst>
                <a:ext uri="{FF2B5EF4-FFF2-40B4-BE49-F238E27FC236}">
                  <a16:creationId xmlns:a16="http://schemas.microsoft.com/office/drawing/2014/main" id="{5379C1D4-4E96-2C30-F5A0-85F8FC6127A4}"/>
                </a:ext>
              </a:extLst>
            </p:cNvPr>
            <p:cNvSpPr/>
            <p:nvPr/>
          </p:nvSpPr>
          <p:spPr>
            <a:xfrm>
              <a:off x="722947" y="3449768"/>
              <a:ext cx="223837" cy="223837"/>
            </a:xfrm>
            <a:prstGeom prst="rect">
              <a:avLst/>
            </a:prstGeom>
            <a:blipFill>
              <a:blip r:embed="rId4">
                <a:duotone>
                  <a:srgbClr val="485BFF">
                    <a:shade val="45000"/>
                    <a:satMod val="135000"/>
                  </a:srgbClr>
                  <a:prstClr val="white"/>
                </a:duotone>
              </a:blip>
              <a:stretch>
                <a:fillRect/>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prstClr val="white"/>
                </a:solidFill>
                <a:effectLst/>
                <a:uLnTx/>
                <a:uFillTx/>
                <a:cs typeface="+mn-ea"/>
                <a:sym typeface="+mn-lt"/>
              </a:endParaRPr>
            </a:p>
          </p:txBody>
        </p:sp>
      </p:grpSp>
    </p:spTree>
    <p:extLst>
      <p:ext uri="{BB962C8B-B14F-4D97-AF65-F5344CB8AC3E}">
        <p14:creationId xmlns:p14="http://schemas.microsoft.com/office/powerpoint/2010/main" val="408310244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xmlns:a16="http://schemas.microsoft.com/office/drawing/2014/main" xmlns:a14="http://schemas.microsoft.com/office/drawing/2010/main" xmlns:asvg="http://schemas.microsoft.com/office/drawing/2016/SVG/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250" fill="hold"/>
                                        <p:tgtEl>
                                          <p:spTgt spid="46"/>
                                        </p:tgtEl>
                                        <p:attrNameLst>
                                          <p:attrName>ppt_w</p:attrName>
                                        </p:attrNameLst>
                                      </p:cBhvr>
                                      <p:tavLst>
                                        <p:tav tm="0">
                                          <p:val>
                                            <p:fltVal val="0"/>
                                          </p:val>
                                        </p:tav>
                                        <p:tav tm="100000">
                                          <p:val>
                                            <p:strVal val="#ppt_w"/>
                                          </p:val>
                                        </p:tav>
                                      </p:tavLst>
                                    </p:anim>
                                    <p:anim calcmode="lin" valueType="num">
                                      <p:cBhvr>
                                        <p:cTn id="12" dur="250" fill="hold"/>
                                        <p:tgtEl>
                                          <p:spTgt spid="46"/>
                                        </p:tgtEl>
                                        <p:attrNameLst>
                                          <p:attrName>ppt_h</p:attrName>
                                        </p:attrNameLst>
                                      </p:cBhvr>
                                      <p:tavLst>
                                        <p:tav tm="0">
                                          <p:val>
                                            <p:fltVal val="0"/>
                                          </p:val>
                                        </p:tav>
                                        <p:tav tm="100000">
                                          <p:val>
                                            <p:strVal val="#ppt_h"/>
                                          </p:val>
                                        </p:tav>
                                      </p:tavLst>
                                    </p:anim>
                                    <p:animEffect transition="in" filter="fade">
                                      <p:cBhvr>
                                        <p:cTn id="13" dur="250"/>
                                        <p:tgtEl>
                                          <p:spTgt spid="46"/>
                                        </p:tgtEl>
                                      </p:cBhvr>
                                    </p:animEffect>
                                  </p:childTnLst>
                                </p:cTn>
                              </p:par>
                              <p:par>
                                <p:cTn id="14" presetID="6" presetClass="emph" presetSubtype="0" decel="100000" fill="hold" grpId="1" nodeType="withEffect">
                                  <p:stCondLst>
                                    <p:cond delay="200"/>
                                  </p:stCondLst>
                                  <p:childTnLst>
                                    <p:animScale>
                                      <p:cBhvr>
                                        <p:cTn id="15" dur="250" fill="hold"/>
                                        <p:tgtEl>
                                          <p:spTgt spid="46"/>
                                        </p:tgtEl>
                                      </p:cBhvr>
                                      <p:by x="120000" y="120000"/>
                                    </p:animScale>
                                  </p:childTnLst>
                                </p:cTn>
                              </p:par>
                              <p:par>
                                <p:cTn id="16" presetID="6" presetClass="emph" presetSubtype="0" decel="100000" fill="hold" grpId="2" nodeType="withEffect">
                                  <p:stCondLst>
                                    <p:cond delay="400"/>
                                  </p:stCondLst>
                                  <p:childTnLst>
                                    <p:animScale>
                                      <p:cBhvr>
                                        <p:cTn id="17" dur="250" fill="hold"/>
                                        <p:tgtEl>
                                          <p:spTgt spid="46"/>
                                        </p:tgtEl>
                                      </p:cBhvr>
                                      <p:by x="83000" y="83000"/>
                                    </p:animScale>
                                  </p:childTnLst>
                                </p:cTn>
                              </p:par>
                            </p:childTnLst>
                          </p:cTn>
                        </p:par>
                        <p:par>
                          <p:cTn id="18" fill="hold">
                            <p:stCondLst>
                              <p:cond delay="1150"/>
                            </p:stCondLst>
                            <p:childTnLst>
                              <p:par>
                                <p:cTn id="19" presetID="42" presetClass="entr" presetSubtype="0" fill="hold" nodeType="afterEffect">
                                  <p:stCondLst>
                                    <p:cond delay="0"/>
                                  </p:stCondLst>
                                  <p:iterate type="lt">
                                    <p:tmPct val="1786"/>
                                  </p:iterate>
                                  <p:childTnLst>
                                    <p:set>
                                      <p:cBhvr>
                                        <p:cTn id="20" dur="1" fill="hold">
                                          <p:stCondLst>
                                            <p:cond delay="0"/>
                                          </p:stCondLst>
                                        </p:cTn>
                                        <p:tgtEl>
                                          <p:spTgt spid="47"/>
                                        </p:tgtEl>
                                        <p:attrNameLst>
                                          <p:attrName>style.visibility</p:attrName>
                                        </p:attrNameLst>
                                      </p:cBhvr>
                                      <p:to>
                                        <p:strVal val="visible"/>
                                      </p:to>
                                    </p:set>
                                    <p:anim to="" calcmode="lin" valueType="num">
                                      <p:cBhvr>
                                        <p:cTn id="21" dur="700" fill="hold">
                                          <p:stCondLst>
                                            <p:cond delay="0"/>
                                          </p:stCondLst>
                                        </p:cTn>
                                        <p:tgtEl>
                                          <p:spTgt spid="47"/>
                                        </p:tgtEl>
                                        <p:attrNameLst>
                                          <p:attrName>ppt_y</p:attrName>
                                        </p:attrNameLst>
                                      </p:cBhvr>
                                      <p:tavLst>
                                        <p:tav tm="0" fmla="#ppt_y+(8/9)*(#ppt_y-(#ppt_y+0.1))*((1.5-1.5*$)^2-(1.5-1.5*$)^3)">
                                          <p:val>
                                            <p:strVal val="0"/>
                                          </p:val>
                                        </p:tav>
                                        <p:tav tm="100000">
                                          <p:val>
                                            <p:strVal val="1"/>
                                          </p:val>
                                        </p:tav>
                                      </p:tavLst>
                                    </p:anim>
                                    <p:anim to="" calcmode="lin" valueType="num">
                                      <p:cBhvr>
                                        <p:cTn id="22" dur="700" fill="hold">
                                          <p:stCondLst>
                                            <p:cond delay="0"/>
                                          </p:stCondLst>
                                        </p:cTn>
                                        <p:tgtEl>
                                          <p:spTgt spid="47"/>
                                        </p:tgtEl>
                                        <p:attrNameLst>
                                          <p:attrName>style.opacity</p:attrName>
                                        </p:attrNameLst>
                                      </p:cBhvr>
                                      <p:tavLst>
                                        <p:tav tm="0" fmla="1+(8/9)*(1-0)*((1.5-1.5*$)^2-(1.5-1.5*$)^3)">
                                          <p:val>
                                            <p:strVal val="0"/>
                                          </p:val>
                                        </p:tav>
                                        <p:tav tm="100000">
                                          <p:val>
                                            <p:strVal val="1"/>
                                          </p:val>
                                        </p:tav>
                                      </p:tavLst>
                                    </p:anim>
                                  </p:childTnLst>
                                </p:cTn>
                              </p:par>
                            </p:childTnLst>
                          </p:cTn>
                        </p:par>
                        <p:par>
                          <p:cTn id="23" fill="hold">
                            <p:stCondLst>
                              <p:cond delay="1850"/>
                            </p:stCondLst>
                            <p:childTnLst>
                              <p:par>
                                <p:cTn id="24" presetID="42" presetClass="entr" presetSubtype="0" fill="hold" nodeType="afterEffect">
                                  <p:stCondLst>
                                    <p:cond delay="0"/>
                                  </p:stCondLst>
                                  <p:iterate type="lt">
                                    <p:tmPct val="1786"/>
                                  </p:iterate>
                                  <p:childTnLst>
                                    <p:set>
                                      <p:cBhvr>
                                        <p:cTn id="25" dur="1" fill="hold">
                                          <p:stCondLst>
                                            <p:cond delay="0"/>
                                          </p:stCondLst>
                                        </p:cTn>
                                        <p:tgtEl>
                                          <p:spTgt spid="72"/>
                                        </p:tgtEl>
                                        <p:attrNameLst>
                                          <p:attrName>style.visibility</p:attrName>
                                        </p:attrNameLst>
                                      </p:cBhvr>
                                      <p:to>
                                        <p:strVal val="visible"/>
                                      </p:to>
                                    </p:set>
                                    <p:anim to="" calcmode="lin" valueType="num">
                                      <p:cBhvr>
                                        <p:cTn id="26" dur="700" fill="hold">
                                          <p:stCondLst>
                                            <p:cond delay="0"/>
                                          </p:stCondLst>
                                        </p:cTn>
                                        <p:tgtEl>
                                          <p:spTgt spid="72"/>
                                        </p:tgtEl>
                                        <p:attrNameLst>
                                          <p:attrName>ppt_y</p:attrName>
                                        </p:attrNameLst>
                                      </p:cBhvr>
                                      <p:tavLst>
                                        <p:tav tm="0" fmla="#ppt_y+(8/9)*(#ppt_y-(#ppt_y+0.1))*((1.5-1.5*$)^2-(1.5-1.5*$)^3)">
                                          <p:val>
                                            <p:strVal val="0"/>
                                          </p:val>
                                        </p:tav>
                                        <p:tav tm="100000">
                                          <p:val>
                                            <p:strVal val="1"/>
                                          </p:val>
                                        </p:tav>
                                      </p:tavLst>
                                    </p:anim>
                                    <p:anim to="" calcmode="lin" valueType="num">
                                      <p:cBhvr>
                                        <p:cTn id="27" dur="700" fill="hold">
                                          <p:stCondLst>
                                            <p:cond delay="0"/>
                                          </p:stCondLst>
                                        </p:cTn>
                                        <p:tgtEl>
                                          <p:spTgt spid="72"/>
                                        </p:tgtEl>
                                        <p:attrNameLst>
                                          <p:attrName>style.opacity</p:attrName>
                                        </p:attrNameLst>
                                      </p:cBhvr>
                                      <p:tavLst>
                                        <p:tav tm="0" fmla="1+(8/9)*(1-0)*((1.5-1.5*$)^2-(1.5-1.5*$)^3)">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6" grpId="1" animBg="1"/>
      <p:bldP spid="46" grpId="2"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a:extLst>
              <a:ext uri="{FF2B5EF4-FFF2-40B4-BE49-F238E27FC236}">
                <a16:creationId xmlns:a16="http://schemas.microsoft.com/office/drawing/2014/main" id="{E89282AD-9925-D8DF-42FF-ABADC63F6175}"/>
              </a:ext>
            </a:extLst>
          </p:cNvPr>
          <p:cNvGrpSpPr/>
          <p:nvPr/>
        </p:nvGrpSpPr>
        <p:grpSpPr>
          <a:xfrm>
            <a:off x="249138" y="291411"/>
            <a:ext cx="2485487" cy="689085"/>
            <a:chOff x="8661162" y="3088258"/>
            <a:chExt cx="2155583" cy="597621"/>
          </a:xfrm>
        </p:grpSpPr>
        <p:sp>
          <p:nvSpPr>
            <p:cNvPr id="17" name="Rectangle 12">
              <a:extLst>
                <a:ext uri="{FF2B5EF4-FFF2-40B4-BE49-F238E27FC236}">
                  <a16:creationId xmlns:a16="http://schemas.microsoft.com/office/drawing/2014/main" id="{2699F094-B44C-8A03-243C-1DA1F5CDBB39}"/>
                </a:ext>
              </a:extLst>
            </p:cNvPr>
            <p:cNvSpPr/>
            <p:nvPr/>
          </p:nvSpPr>
          <p:spPr>
            <a:xfrm>
              <a:off x="9124950" y="3218066"/>
              <a:ext cx="1691795" cy="320310"/>
            </a:xfrm>
            <a:prstGeom prst="rect">
              <a:avLst/>
            </a:prstGeom>
            <a:solidFill>
              <a:srgbClr val="1A2F64"/>
            </a:solidFill>
          </p:spPr>
          <p:txBody>
            <a:bodyPr wrap="square">
              <a:spAutoFit/>
            </a:bodyPr>
            <a:lstStyle/>
            <a:p>
              <a:pPr marL="0" marR="0" lvl="0" indent="0" defTabSz="914354" eaLnBrk="1" fontAlgn="auto" latinLnBrk="0" hangingPunct="1">
                <a:lnSpc>
                  <a:spcPct val="100000"/>
                </a:lnSpc>
                <a:spcBef>
                  <a:spcPts val="600"/>
                </a:spcBef>
                <a:spcAft>
                  <a:spcPts val="0"/>
                </a:spcAft>
                <a:buClr>
                  <a:srgbClr val="E24848"/>
                </a:buClr>
                <a:buSzTx/>
                <a:buFontTx/>
                <a:buNone/>
                <a:tabLst/>
                <a:defRPr/>
              </a:pPr>
              <a:r>
                <a:rPr kumimoji="0" lang="en-US" altLang="zh-CN" b="0" i="0" u="none" strike="noStrike" kern="0" cap="none" spc="0" normalizeH="0" baseline="0" noProof="1">
                  <a:ln>
                    <a:noFill/>
                  </a:ln>
                  <a:solidFill>
                    <a:prstClr val="white"/>
                  </a:solidFill>
                  <a:effectLst/>
                  <a:uLnTx/>
                  <a:uFillTx/>
                  <a:cs typeface="+mn-ea"/>
                  <a:sym typeface="+mn-lt"/>
                </a:rPr>
                <a:t>Add title text</a:t>
              </a:r>
              <a:endParaRPr kumimoji="0" lang="zh-CN" altLang="en-US" b="0" i="0" u="none" strike="noStrike" kern="0" cap="none" spc="0" normalizeH="0" baseline="0" noProof="1">
                <a:ln>
                  <a:noFill/>
                </a:ln>
                <a:solidFill>
                  <a:prstClr val="white"/>
                </a:solidFill>
                <a:effectLst/>
                <a:uLnTx/>
                <a:uFillTx/>
                <a:cs typeface="+mn-ea"/>
                <a:sym typeface="+mn-lt"/>
              </a:endParaRPr>
            </a:p>
          </p:txBody>
        </p:sp>
        <p:cxnSp>
          <p:nvCxnSpPr>
            <p:cNvPr id="18" name="Straight Connector 34">
              <a:extLst>
                <a:ext uri="{FF2B5EF4-FFF2-40B4-BE49-F238E27FC236}">
                  <a16:creationId xmlns:a16="http://schemas.microsoft.com/office/drawing/2014/main" id="{E090751E-47DF-0037-ECA8-A6EDB407575C}"/>
                </a:ext>
              </a:extLst>
            </p:cNvPr>
            <p:cNvCxnSpPr>
              <a:cxnSpLocks/>
            </p:cNvCxnSpPr>
            <p:nvPr/>
          </p:nvCxnSpPr>
          <p:spPr>
            <a:xfrm>
              <a:off x="9125126" y="3088258"/>
              <a:ext cx="0" cy="597621"/>
            </a:xfrm>
            <a:prstGeom prst="line">
              <a:avLst/>
            </a:prstGeom>
            <a:noFill/>
            <a:ln w="6350" cap="flat" cmpd="sng" algn="ctr">
              <a:solidFill>
                <a:srgbClr val="1A2F64"/>
              </a:solidFill>
              <a:prstDash val="solid"/>
              <a:miter lim="800000"/>
            </a:ln>
            <a:effectLst/>
          </p:spPr>
        </p:cxnSp>
        <p:grpSp>
          <p:nvGrpSpPr>
            <p:cNvPr id="19" name="Group 38">
              <a:extLst>
                <a:ext uri="{FF2B5EF4-FFF2-40B4-BE49-F238E27FC236}">
                  <a16:creationId xmlns:a16="http://schemas.microsoft.com/office/drawing/2014/main" id="{0C98696D-9CE7-670D-56A6-28E96515D161}"/>
                </a:ext>
              </a:extLst>
            </p:cNvPr>
            <p:cNvGrpSpPr/>
            <p:nvPr/>
          </p:nvGrpSpPr>
          <p:grpSpPr>
            <a:xfrm>
              <a:off x="8661162" y="3252145"/>
              <a:ext cx="367656" cy="253556"/>
              <a:chOff x="10455275" y="1401763"/>
              <a:chExt cx="276225" cy="190500"/>
            </a:xfrm>
            <a:solidFill>
              <a:sysClr val="windowText" lastClr="000000">
                <a:lumMod val="65000"/>
                <a:lumOff val="35000"/>
              </a:sysClr>
            </a:solidFill>
          </p:grpSpPr>
          <p:sp>
            <p:nvSpPr>
              <p:cNvPr id="20" name="Freeform 180">
                <a:extLst>
                  <a:ext uri="{FF2B5EF4-FFF2-40B4-BE49-F238E27FC236}">
                    <a16:creationId xmlns:a16="http://schemas.microsoft.com/office/drawing/2014/main" id="{1C0FC268-DAB6-E2E8-5D06-4604B7F12BE9}"/>
                  </a:ext>
                </a:extLst>
              </p:cNvPr>
              <p:cNvSpPr>
                <a:spLocks noEditPoints="1"/>
              </p:cNvSpPr>
              <p:nvPr/>
            </p:nvSpPr>
            <p:spPr bwMode="auto">
              <a:xfrm>
                <a:off x="10455275" y="1401763"/>
                <a:ext cx="238125" cy="152400"/>
              </a:xfrm>
              <a:custGeom>
                <a:avLst/>
                <a:gdLst>
                  <a:gd name="T0" fmla="*/ 722 w 752"/>
                  <a:gd name="T1" fmla="*/ 451 h 481"/>
                  <a:gd name="T2" fmla="*/ 31 w 752"/>
                  <a:gd name="T3" fmla="*/ 451 h 481"/>
                  <a:gd name="T4" fmla="*/ 31 w 752"/>
                  <a:gd name="T5" fmla="*/ 30 h 481"/>
                  <a:gd name="T6" fmla="*/ 722 w 752"/>
                  <a:gd name="T7" fmla="*/ 30 h 481"/>
                  <a:gd name="T8" fmla="*/ 722 w 752"/>
                  <a:gd name="T9" fmla="*/ 451 h 481"/>
                  <a:gd name="T10" fmla="*/ 752 w 752"/>
                  <a:gd name="T11" fmla="*/ 0 h 481"/>
                  <a:gd name="T12" fmla="*/ 0 w 752"/>
                  <a:gd name="T13" fmla="*/ 0 h 481"/>
                  <a:gd name="T14" fmla="*/ 0 w 752"/>
                  <a:gd name="T15" fmla="*/ 481 h 481"/>
                  <a:gd name="T16" fmla="*/ 752 w 752"/>
                  <a:gd name="T17" fmla="*/ 481 h 481"/>
                  <a:gd name="T18" fmla="*/ 752 w 752"/>
                  <a:gd name="T19"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2" h="481">
                    <a:moveTo>
                      <a:pt x="722" y="451"/>
                    </a:moveTo>
                    <a:lnTo>
                      <a:pt x="31" y="451"/>
                    </a:lnTo>
                    <a:lnTo>
                      <a:pt x="31" y="30"/>
                    </a:lnTo>
                    <a:lnTo>
                      <a:pt x="722" y="30"/>
                    </a:lnTo>
                    <a:lnTo>
                      <a:pt x="722" y="451"/>
                    </a:lnTo>
                    <a:close/>
                    <a:moveTo>
                      <a:pt x="752" y="0"/>
                    </a:moveTo>
                    <a:lnTo>
                      <a:pt x="0" y="0"/>
                    </a:lnTo>
                    <a:lnTo>
                      <a:pt x="0" y="481"/>
                    </a:lnTo>
                    <a:lnTo>
                      <a:pt x="752" y="481"/>
                    </a:lnTo>
                    <a:lnTo>
                      <a:pt x="752" y="0"/>
                    </a:lnTo>
                    <a:close/>
                  </a:path>
                </a:pathLst>
              </a:custGeom>
              <a:solidFill>
                <a:srgbClr val="1A2F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cs typeface="+mn-ea"/>
                  <a:sym typeface="+mn-lt"/>
                </a:endParaRPr>
              </a:p>
            </p:txBody>
          </p:sp>
          <p:sp>
            <p:nvSpPr>
              <p:cNvPr id="21" name="Freeform 181">
                <a:extLst>
                  <a:ext uri="{FF2B5EF4-FFF2-40B4-BE49-F238E27FC236}">
                    <a16:creationId xmlns:a16="http://schemas.microsoft.com/office/drawing/2014/main" id="{2B8FE19A-C632-F09B-7E44-969B25E0DEE0}"/>
                  </a:ext>
                </a:extLst>
              </p:cNvPr>
              <p:cNvSpPr>
                <a:spLocks/>
              </p:cNvSpPr>
              <p:nvPr/>
            </p:nvSpPr>
            <p:spPr bwMode="auto">
              <a:xfrm>
                <a:off x="10474325" y="1420813"/>
                <a:ext cx="238125" cy="152400"/>
              </a:xfrm>
              <a:custGeom>
                <a:avLst/>
                <a:gdLst>
                  <a:gd name="T0" fmla="*/ 751 w 751"/>
                  <a:gd name="T1" fmla="*/ 15 h 481"/>
                  <a:gd name="T2" fmla="*/ 751 w 751"/>
                  <a:gd name="T3" fmla="*/ 11 h 481"/>
                  <a:gd name="T4" fmla="*/ 750 w 751"/>
                  <a:gd name="T5" fmla="*/ 9 h 481"/>
                  <a:gd name="T6" fmla="*/ 749 w 751"/>
                  <a:gd name="T7" fmla="*/ 6 h 481"/>
                  <a:gd name="T8" fmla="*/ 747 w 751"/>
                  <a:gd name="T9" fmla="*/ 4 h 481"/>
                  <a:gd name="T10" fmla="*/ 745 w 751"/>
                  <a:gd name="T11" fmla="*/ 3 h 481"/>
                  <a:gd name="T12" fmla="*/ 742 w 751"/>
                  <a:gd name="T13" fmla="*/ 1 h 481"/>
                  <a:gd name="T14" fmla="*/ 739 w 751"/>
                  <a:gd name="T15" fmla="*/ 0 h 481"/>
                  <a:gd name="T16" fmla="*/ 736 w 751"/>
                  <a:gd name="T17" fmla="*/ 0 h 481"/>
                  <a:gd name="T18" fmla="*/ 734 w 751"/>
                  <a:gd name="T19" fmla="*/ 0 h 481"/>
                  <a:gd name="T20" fmla="*/ 731 w 751"/>
                  <a:gd name="T21" fmla="*/ 1 h 481"/>
                  <a:gd name="T22" fmla="*/ 728 w 751"/>
                  <a:gd name="T23" fmla="*/ 3 h 481"/>
                  <a:gd name="T24" fmla="*/ 725 w 751"/>
                  <a:gd name="T25" fmla="*/ 4 h 481"/>
                  <a:gd name="T26" fmla="*/ 724 w 751"/>
                  <a:gd name="T27" fmla="*/ 6 h 481"/>
                  <a:gd name="T28" fmla="*/ 722 w 751"/>
                  <a:gd name="T29" fmla="*/ 9 h 481"/>
                  <a:gd name="T30" fmla="*/ 722 w 751"/>
                  <a:gd name="T31" fmla="*/ 11 h 481"/>
                  <a:gd name="T32" fmla="*/ 721 w 751"/>
                  <a:gd name="T33" fmla="*/ 15 h 481"/>
                  <a:gd name="T34" fmla="*/ 721 w 751"/>
                  <a:gd name="T35" fmla="*/ 451 h 481"/>
                  <a:gd name="T36" fmla="*/ 15 w 751"/>
                  <a:gd name="T37" fmla="*/ 451 h 481"/>
                  <a:gd name="T38" fmla="*/ 12 w 751"/>
                  <a:gd name="T39" fmla="*/ 451 h 481"/>
                  <a:gd name="T40" fmla="*/ 9 w 751"/>
                  <a:gd name="T41" fmla="*/ 452 h 481"/>
                  <a:gd name="T42" fmla="*/ 6 w 751"/>
                  <a:gd name="T43" fmla="*/ 454 h 481"/>
                  <a:gd name="T44" fmla="*/ 4 w 751"/>
                  <a:gd name="T45" fmla="*/ 455 h 481"/>
                  <a:gd name="T46" fmla="*/ 2 w 751"/>
                  <a:gd name="T47" fmla="*/ 457 h 481"/>
                  <a:gd name="T48" fmla="*/ 1 w 751"/>
                  <a:gd name="T49" fmla="*/ 460 h 481"/>
                  <a:gd name="T50" fmla="*/ 0 w 751"/>
                  <a:gd name="T51" fmla="*/ 462 h 481"/>
                  <a:gd name="T52" fmla="*/ 0 w 751"/>
                  <a:gd name="T53" fmla="*/ 466 h 481"/>
                  <a:gd name="T54" fmla="*/ 0 w 751"/>
                  <a:gd name="T55" fmla="*/ 469 h 481"/>
                  <a:gd name="T56" fmla="*/ 1 w 751"/>
                  <a:gd name="T57" fmla="*/ 472 h 481"/>
                  <a:gd name="T58" fmla="*/ 2 w 751"/>
                  <a:gd name="T59" fmla="*/ 474 h 481"/>
                  <a:gd name="T60" fmla="*/ 4 w 751"/>
                  <a:gd name="T61" fmla="*/ 476 h 481"/>
                  <a:gd name="T62" fmla="*/ 6 w 751"/>
                  <a:gd name="T63" fmla="*/ 478 h 481"/>
                  <a:gd name="T64" fmla="*/ 9 w 751"/>
                  <a:gd name="T65" fmla="*/ 479 h 481"/>
                  <a:gd name="T66" fmla="*/ 12 w 751"/>
                  <a:gd name="T67" fmla="*/ 481 h 481"/>
                  <a:gd name="T68" fmla="*/ 15 w 751"/>
                  <a:gd name="T69" fmla="*/ 481 h 481"/>
                  <a:gd name="T70" fmla="*/ 751 w 751"/>
                  <a:gd name="T71" fmla="*/ 481 h 481"/>
                  <a:gd name="T72" fmla="*/ 751 w 751"/>
                  <a:gd name="T73" fmla="*/ 15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1" h="481">
                    <a:moveTo>
                      <a:pt x="751" y="15"/>
                    </a:moveTo>
                    <a:lnTo>
                      <a:pt x="751" y="11"/>
                    </a:lnTo>
                    <a:lnTo>
                      <a:pt x="750" y="9"/>
                    </a:lnTo>
                    <a:lnTo>
                      <a:pt x="749" y="6"/>
                    </a:lnTo>
                    <a:lnTo>
                      <a:pt x="747" y="4"/>
                    </a:lnTo>
                    <a:lnTo>
                      <a:pt x="745" y="3"/>
                    </a:lnTo>
                    <a:lnTo>
                      <a:pt x="742" y="1"/>
                    </a:lnTo>
                    <a:lnTo>
                      <a:pt x="739" y="0"/>
                    </a:lnTo>
                    <a:lnTo>
                      <a:pt x="736" y="0"/>
                    </a:lnTo>
                    <a:lnTo>
                      <a:pt x="734" y="0"/>
                    </a:lnTo>
                    <a:lnTo>
                      <a:pt x="731" y="1"/>
                    </a:lnTo>
                    <a:lnTo>
                      <a:pt x="728" y="3"/>
                    </a:lnTo>
                    <a:lnTo>
                      <a:pt x="725" y="4"/>
                    </a:lnTo>
                    <a:lnTo>
                      <a:pt x="724" y="6"/>
                    </a:lnTo>
                    <a:lnTo>
                      <a:pt x="722" y="9"/>
                    </a:lnTo>
                    <a:lnTo>
                      <a:pt x="722" y="11"/>
                    </a:lnTo>
                    <a:lnTo>
                      <a:pt x="721" y="15"/>
                    </a:lnTo>
                    <a:lnTo>
                      <a:pt x="721" y="451"/>
                    </a:lnTo>
                    <a:lnTo>
                      <a:pt x="15" y="451"/>
                    </a:lnTo>
                    <a:lnTo>
                      <a:pt x="12" y="451"/>
                    </a:lnTo>
                    <a:lnTo>
                      <a:pt x="9" y="452"/>
                    </a:lnTo>
                    <a:lnTo>
                      <a:pt x="6" y="454"/>
                    </a:lnTo>
                    <a:lnTo>
                      <a:pt x="4" y="455"/>
                    </a:lnTo>
                    <a:lnTo>
                      <a:pt x="2" y="457"/>
                    </a:lnTo>
                    <a:lnTo>
                      <a:pt x="1" y="460"/>
                    </a:lnTo>
                    <a:lnTo>
                      <a:pt x="0" y="462"/>
                    </a:lnTo>
                    <a:lnTo>
                      <a:pt x="0" y="466"/>
                    </a:lnTo>
                    <a:lnTo>
                      <a:pt x="0" y="469"/>
                    </a:lnTo>
                    <a:lnTo>
                      <a:pt x="1" y="472"/>
                    </a:lnTo>
                    <a:lnTo>
                      <a:pt x="2" y="474"/>
                    </a:lnTo>
                    <a:lnTo>
                      <a:pt x="4" y="476"/>
                    </a:lnTo>
                    <a:lnTo>
                      <a:pt x="6" y="478"/>
                    </a:lnTo>
                    <a:lnTo>
                      <a:pt x="9" y="479"/>
                    </a:lnTo>
                    <a:lnTo>
                      <a:pt x="12" y="481"/>
                    </a:lnTo>
                    <a:lnTo>
                      <a:pt x="15" y="481"/>
                    </a:lnTo>
                    <a:lnTo>
                      <a:pt x="751" y="481"/>
                    </a:lnTo>
                    <a:lnTo>
                      <a:pt x="751" y="15"/>
                    </a:lnTo>
                    <a:close/>
                  </a:path>
                </a:pathLst>
              </a:custGeom>
              <a:solidFill>
                <a:srgbClr val="1A2F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cs typeface="+mn-ea"/>
                  <a:sym typeface="+mn-lt"/>
                </a:endParaRPr>
              </a:p>
            </p:txBody>
          </p:sp>
          <p:sp>
            <p:nvSpPr>
              <p:cNvPr id="22" name="Freeform 182">
                <a:extLst>
                  <a:ext uri="{FF2B5EF4-FFF2-40B4-BE49-F238E27FC236}">
                    <a16:creationId xmlns:a16="http://schemas.microsoft.com/office/drawing/2014/main" id="{E6FB9D1A-1AEE-DFF4-9D6D-0682F45F2E84}"/>
                  </a:ext>
                </a:extLst>
              </p:cNvPr>
              <p:cNvSpPr>
                <a:spLocks/>
              </p:cNvSpPr>
              <p:nvPr/>
            </p:nvSpPr>
            <p:spPr bwMode="auto">
              <a:xfrm>
                <a:off x="10493375" y="1439863"/>
                <a:ext cx="238125" cy="152400"/>
              </a:xfrm>
              <a:custGeom>
                <a:avLst/>
                <a:gdLst>
                  <a:gd name="T0" fmla="*/ 736 w 752"/>
                  <a:gd name="T1" fmla="*/ 0 h 480"/>
                  <a:gd name="T2" fmla="*/ 734 w 752"/>
                  <a:gd name="T3" fmla="*/ 1 h 480"/>
                  <a:gd name="T4" fmla="*/ 731 w 752"/>
                  <a:gd name="T5" fmla="*/ 1 h 480"/>
                  <a:gd name="T6" fmla="*/ 728 w 752"/>
                  <a:gd name="T7" fmla="*/ 3 h 480"/>
                  <a:gd name="T8" fmla="*/ 726 w 752"/>
                  <a:gd name="T9" fmla="*/ 4 h 480"/>
                  <a:gd name="T10" fmla="*/ 724 w 752"/>
                  <a:gd name="T11" fmla="*/ 7 h 480"/>
                  <a:gd name="T12" fmla="*/ 723 w 752"/>
                  <a:gd name="T13" fmla="*/ 9 h 480"/>
                  <a:gd name="T14" fmla="*/ 722 w 752"/>
                  <a:gd name="T15" fmla="*/ 12 h 480"/>
                  <a:gd name="T16" fmla="*/ 721 w 752"/>
                  <a:gd name="T17" fmla="*/ 15 h 480"/>
                  <a:gd name="T18" fmla="*/ 721 w 752"/>
                  <a:gd name="T19" fmla="*/ 451 h 480"/>
                  <a:gd name="T20" fmla="*/ 15 w 752"/>
                  <a:gd name="T21" fmla="*/ 451 h 480"/>
                  <a:gd name="T22" fmla="*/ 12 w 752"/>
                  <a:gd name="T23" fmla="*/ 452 h 480"/>
                  <a:gd name="T24" fmla="*/ 9 w 752"/>
                  <a:gd name="T25" fmla="*/ 452 h 480"/>
                  <a:gd name="T26" fmla="*/ 6 w 752"/>
                  <a:gd name="T27" fmla="*/ 454 h 480"/>
                  <a:gd name="T28" fmla="*/ 4 w 752"/>
                  <a:gd name="T29" fmla="*/ 455 h 480"/>
                  <a:gd name="T30" fmla="*/ 2 w 752"/>
                  <a:gd name="T31" fmla="*/ 458 h 480"/>
                  <a:gd name="T32" fmla="*/ 1 w 752"/>
                  <a:gd name="T33" fmla="*/ 460 h 480"/>
                  <a:gd name="T34" fmla="*/ 0 w 752"/>
                  <a:gd name="T35" fmla="*/ 463 h 480"/>
                  <a:gd name="T36" fmla="*/ 0 w 752"/>
                  <a:gd name="T37" fmla="*/ 465 h 480"/>
                  <a:gd name="T38" fmla="*/ 0 w 752"/>
                  <a:gd name="T39" fmla="*/ 469 h 480"/>
                  <a:gd name="T40" fmla="*/ 1 w 752"/>
                  <a:gd name="T41" fmla="*/ 472 h 480"/>
                  <a:gd name="T42" fmla="*/ 2 w 752"/>
                  <a:gd name="T43" fmla="*/ 474 h 480"/>
                  <a:gd name="T44" fmla="*/ 4 w 752"/>
                  <a:gd name="T45" fmla="*/ 476 h 480"/>
                  <a:gd name="T46" fmla="*/ 6 w 752"/>
                  <a:gd name="T47" fmla="*/ 478 h 480"/>
                  <a:gd name="T48" fmla="*/ 9 w 752"/>
                  <a:gd name="T49" fmla="*/ 479 h 480"/>
                  <a:gd name="T50" fmla="*/ 12 w 752"/>
                  <a:gd name="T51" fmla="*/ 480 h 480"/>
                  <a:gd name="T52" fmla="*/ 15 w 752"/>
                  <a:gd name="T53" fmla="*/ 480 h 480"/>
                  <a:gd name="T54" fmla="*/ 752 w 752"/>
                  <a:gd name="T55" fmla="*/ 480 h 480"/>
                  <a:gd name="T56" fmla="*/ 752 w 752"/>
                  <a:gd name="T57" fmla="*/ 15 h 480"/>
                  <a:gd name="T58" fmla="*/ 751 w 752"/>
                  <a:gd name="T59" fmla="*/ 11 h 480"/>
                  <a:gd name="T60" fmla="*/ 750 w 752"/>
                  <a:gd name="T61" fmla="*/ 9 h 480"/>
                  <a:gd name="T62" fmla="*/ 749 w 752"/>
                  <a:gd name="T63" fmla="*/ 6 h 480"/>
                  <a:gd name="T64" fmla="*/ 747 w 752"/>
                  <a:gd name="T65" fmla="*/ 4 h 480"/>
                  <a:gd name="T66" fmla="*/ 745 w 752"/>
                  <a:gd name="T67" fmla="*/ 3 h 480"/>
                  <a:gd name="T68" fmla="*/ 742 w 752"/>
                  <a:gd name="T69" fmla="*/ 1 h 480"/>
                  <a:gd name="T70" fmla="*/ 739 w 752"/>
                  <a:gd name="T71" fmla="*/ 1 h 480"/>
                  <a:gd name="T72" fmla="*/ 736 w 752"/>
                  <a:gd name="T73"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2" h="480">
                    <a:moveTo>
                      <a:pt x="736" y="0"/>
                    </a:moveTo>
                    <a:lnTo>
                      <a:pt x="734" y="1"/>
                    </a:lnTo>
                    <a:lnTo>
                      <a:pt x="731" y="1"/>
                    </a:lnTo>
                    <a:lnTo>
                      <a:pt x="728" y="3"/>
                    </a:lnTo>
                    <a:lnTo>
                      <a:pt x="726" y="4"/>
                    </a:lnTo>
                    <a:lnTo>
                      <a:pt x="724" y="7"/>
                    </a:lnTo>
                    <a:lnTo>
                      <a:pt x="723" y="9"/>
                    </a:lnTo>
                    <a:lnTo>
                      <a:pt x="722" y="12"/>
                    </a:lnTo>
                    <a:lnTo>
                      <a:pt x="721" y="15"/>
                    </a:lnTo>
                    <a:lnTo>
                      <a:pt x="721" y="451"/>
                    </a:lnTo>
                    <a:lnTo>
                      <a:pt x="15" y="451"/>
                    </a:lnTo>
                    <a:lnTo>
                      <a:pt x="12" y="452"/>
                    </a:lnTo>
                    <a:lnTo>
                      <a:pt x="9" y="452"/>
                    </a:lnTo>
                    <a:lnTo>
                      <a:pt x="6" y="454"/>
                    </a:lnTo>
                    <a:lnTo>
                      <a:pt x="4" y="455"/>
                    </a:lnTo>
                    <a:lnTo>
                      <a:pt x="2" y="458"/>
                    </a:lnTo>
                    <a:lnTo>
                      <a:pt x="1" y="460"/>
                    </a:lnTo>
                    <a:lnTo>
                      <a:pt x="0" y="463"/>
                    </a:lnTo>
                    <a:lnTo>
                      <a:pt x="0" y="465"/>
                    </a:lnTo>
                    <a:lnTo>
                      <a:pt x="0" y="469"/>
                    </a:lnTo>
                    <a:lnTo>
                      <a:pt x="1" y="472"/>
                    </a:lnTo>
                    <a:lnTo>
                      <a:pt x="2" y="474"/>
                    </a:lnTo>
                    <a:lnTo>
                      <a:pt x="4" y="476"/>
                    </a:lnTo>
                    <a:lnTo>
                      <a:pt x="6" y="478"/>
                    </a:lnTo>
                    <a:lnTo>
                      <a:pt x="9" y="479"/>
                    </a:lnTo>
                    <a:lnTo>
                      <a:pt x="12" y="480"/>
                    </a:lnTo>
                    <a:lnTo>
                      <a:pt x="15" y="480"/>
                    </a:lnTo>
                    <a:lnTo>
                      <a:pt x="752" y="480"/>
                    </a:lnTo>
                    <a:lnTo>
                      <a:pt x="752" y="15"/>
                    </a:lnTo>
                    <a:lnTo>
                      <a:pt x="751" y="11"/>
                    </a:lnTo>
                    <a:lnTo>
                      <a:pt x="750" y="9"/>
                    </a:lnTo>
                    <a:lnTo>
                      <a:pt x="749" y="6"/>
                    </a:lnTo>
                    <a:lnTo>
                      <a:pt x="747" y="4"/>
                    </a:lnTo>
                    <a:lnTo>
                      <a:pt x="745" y="3"/>
                    </a:lnTo>
                    <a:lnTo>
                      <a:pt x="742" y="1"/>
                    </a:lnTo>
                    <a:lnTo>
                      <a:pt x="739" y="1"/>
                    </a:lnTo>
                    <a:lnTo>
                      <a:pt x="736" y="0"/>
                    </a:lnTo>
                    <a:close/>
                  </a:path>
                </a:pathLst>
              </a:custGeom>
              <a:solidFill>
                <a:srgbClr val="1A2F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black"/>
                  </a:solidFill>
                  <a:effectLst/>
                  <a:uLnTx/>
                  <a:uFillTx/>
                  <a:cs typeface="+mn-ea"/>
                  <a:sym typeface="+mn-lt"/>
                </a:endParaRPr>
              </a:p>
            </p:txBody>
          </p:sp>
          <p:sp>
            <p:nvSpPr>
              <p:cNvPr id="23" name="Freeform 183">
                <a:extLst>
                  <a:ext uri="{FF2B5EF4-FFF2-40B4-BE49-F238E27FC236}">
                    <a16:creationId xmlns:a16="http://schemas.microsoft.com/office/drawing/2014/main" id="{9561DEA7-6353-2CE3-D087-4D91D137BEE0}"/>
                  </a:ext>
                </a:extLst>
              </p:cNvPr>
              <p:cNvSpPr>
                <a:spLocks/>
              </p:cNvSpPr>
              <p:nvPr/>
            </p:nvSpPr>
            <p:spPr bwMode="auto">
              <a:xfrm>
                <a:off x="10483850" y="1516063"/>
                <a:ext cx="38100" cy="9525"/>
              </a:xfrm>
              <a:custGeom>
                <a:avLst/>
                <a:gdLst>
                  <a:gd name="T0" fmla="*/ 15 w 120"/>
                  <a:gd name="T1" fmla="*/ 30 h 30"/>
                  <a:gd name="T2" fmla="*/ 105 w 120"/>
                  <a:gd name="T3" fmla="*/ 30 h 30"/>
                  <a:gd name="T4" fmla="*/ 108 w 120"/>
                  <a:gd name="T5" fmla="*/ 30 h 30"/>
                  <a:gd name="T6" fmla="*/ 110 w 120"/>
                  <a:gd name="T7" fmla="*/ 28 h 30"/>
                  <a:gd name="T8" fmla="*/ 114 w 120"/>
                  <a:gd name="T9" fmla="*/ 27 h 30"/>
                  <a:gd name="T10" fmla="*/ 116 w 120"/>
                  <a:gd name="T11" fmla="*/ 25 h 30"/>
                  <a:gd name="T12" fmla="*/ 118 w 120"/>
                  <a:gd name="T13" fmla="*/ 23 h 30"/>
                  <a:gd name="T14" fmla="*/ 119 w 120"/>
                  <a:gd name="T15" fmla="*/ 20 h 30"/>
                  <a:gd name="T16" fmla="*/ 120 w 120"/>
                  <a:gd name="T17" fmla="*/ 18 h 30"/>
                  <a:gd name="T18" fmla="*/ 120 w 120"/>
                  <a:gd name="T19" fmla="*/ 15 h 30"/>
                  <a:gd name="T20" fmla="*/ 120 w 120"/>
                  <a:gd name="T21" fmla="*/ 11 h 30"/>
                  <a:gd name="T22" fmla="*/ 119 w 120"/>
                  <a:gd name="T23" fmla="*/ 8 h 30"/>
                  <a:gd name="T24" fmla="*/ 118 w 120"/>
                  <a:gd name="T25" fmla="*/ 6 h 30"/>
                  <a:gd name="T26" fmla="*/ 116 w 120"/>
                  <a:gd name="T27" fmla="*/ 4 h 30"/>
                  <a:gd name="T28" fmla="*/ 114 w 120"/>
                  <a:gd name="T29" fmla="*/ 2 h 30"/>
                  <a:gd name="T30" fmla="*/ 110 w 120"/>
                  <a:gd name="T31" fmla="*/ 1 h 30"/>
                  <a:gd name="T32" fmla="*/ 108 w 120"/>
                  <a:gd name="T33" fmla="*/ 0 h 30"/>
                  <a:gd name="T34" fmla="*/ 105 w 120"/>
                  <a:gd name="T35" fmla="*/ 0 h 30"/>
                  <a:gd name="T36" fmla="*/ 15 w 120"/>
                  <a:gd name="T37" fmla="*/ 0 h 30"/>
                  <a:gd name="T38" fmla="*/ 12 w 120"/>
                  <a:gd name="T39" fmla="*/ 0 h 30"/>
                  <a:gd name="T40" fmla="*/ 9 w 120"/>
                  <a:gd name="T41" fmla="*/ 1 h 30"/>
                  <a:gd name="T42" fmla="*/ 6 w 120"/>
                  <a:gd name="T43" fmla="*/ 2 h 30"/>
                  <a:gd name="T44" fmla="*/ 4 w 120"/>
                  <a:gd name="T45" fmla="*/ 4 h 30"/>
                  <a:gd name="T46" fmla="*/ 2 w 120"/>
                  <a:gd name="T47" fmla="*/ 6 h 30"/>
                  <a:gd name="T48" fmla="*/ 1 w 120"/>
                  <a:gd name="T49" fmla="*/ 8 h 30"/>
                  <a:gd name="T50" fmla="*/ 0 w 120"/>
                  <a:gd name="T51" fmla="*/ 11 h 30"/>
                  <a:gd name="T52" fmla="*/ 0 w 120"/>
                  <a:gd name="T53" fmla="*/ 15 h 30"/>
                  <a:gd name="T54" fmla="*/ 0 w 120"/>
                  <a:gd name="T55" fmla="*/ 18 h 30"/>
                  <a:gd name="T56" fmla="*/ 1 w 120"/>
                  <a:gd name="T57" fmla="*/ 20 h 30"/>
                  <a:gd name="T58" fmla="*/ 2 w 120"/>
                  <a:gd name="T59" fmla="*/ 23 h 30"/>
                  <a:gd name="T60" fmla="*/ 4 w 120"/>
                  <a:gd name="T61" fmla="*/ 25 h 30"/>
                  <a:gd name="T62" fmla="*/ 6 w 120"/>
                  <a:gd name="T63" fmla="*/ 27 h 30"/>
                  <a:gd name="T64" fmla="*/ 9 w 120"/>
                  <a:gd name="T65" fmla="*/ 28 h 30"/>
                  <a:gd name="T66" fmla="*/ 12 w 120"/>
                  <a:gd name="T67" fmla="*/ 30 h 30"/>
                  <a:gd name="T68" fmla="*/ 15 w 120"/>
                  <a:gd name="T6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0" h="30">
                    <a:moveTo>
                      <a:pt x="15" y="30"/>
                    </a:moveTo>
                    <a:lnTo>
                      <a:pt x="105" y="30"/>
                    </a:lnTo>
                    <a:lnTo>
                      <a:pt x="108" y="30"/>
                    </a:lnTo>
                    <a:lnTo>
                      <a:pt x="110" y="28"/>
                    </a:lnTo>
                    <a:lnTo>
                      <a:pt x="114" y="27"/>
                    </a:lnTo>
                    <a:lnTo>
                      <a:pt x="116" y="25"/>
                    </a:lnTo>
                    <a:lnTo>
                      <a:pt x="118" y="23"/>
                    </a:lnTo>
                    <a:lnTo>
                      <a:pt x="119" y="20"/>
                    </a:lnTo>
                    <a:lnTo>
                      <a:pt x="120" y="18"/>
                    </a:lnTo>
                    <a:lnTo>
                      <a:pt x="120" y="15"/>
                    </a:lnTo>
                    <a:lnTo>
                      <a:pt x="120" y="11"/>
                    </a:lnTo>
                    <a:lnTo>
                      <a:pt x="119" y="8"/>
                    </a:lnTo>
                    <a:lnTo>
                      <a:pt x="118" y="6"/>
                    </a:lnTo>
                    <a:lnTo>
                      <a:pt x="116" y="4"/>
                    </a:lnTo>
                    <a:lnTo>
                      <a:pt x="114" y="2"/>
                    </a:lnTo>
                    <a:lnTo>
                      <a:pt x="110" y="1"/>
                    </a:lnTo>
                    <a:lnTo>
                      <a:pt x="108" y="0"/>
                    </a:lnTo>
                    <a:lnTo>
                      <a:pt x="105" y="0"/>
                    </a:lnTo>
                    <a:lnTo>
                      <a:pt x="15" y="0"/>
                    </a:lnTo>
                    <a:lnTo>
                      <a:pt x="12" y="0"/>
                    </a:lnTo>
                    <a:lnTo>
                      <a:pt x="9" y="1"/>
                    </a:lnTo>
                    <a:lnTo>
                      <a:pt x="6" y="2"/>
                    </a:lnTo>
                    <a:lnTo>
                      <a:pt x="4" y="4"/>
                    </a:lnTo>
                    <a:lnTo>
                      <a:pt x="2" y="6"/>
                    </a:lnTo>
                    <a:lnTo>
                      <a:pt x="1" y="8"/>
                    </a:lnTo>
                    <a:lnTo>
                      <a:pt x="0" y="11"/>
                    </a:lnTo>
                    <a:lnTo>
                      <a:pt x="0" y="15"/>
                    </a:lnTo>
                    <a:lnTo>
                      <a:pt x="0" y="18"/>
                    </a:lnTo>
                    <a:lnTo>
                      <a:pt x="1" y="20"/>
                    </a:lnTo>
                    <a:lnTo>
                      <a:pt x="2" y="23"/>
                    </a:lnTo>
                    <a:lnTo>
                      <a:pt x="4" y="25"/>
                    </a:lnTo>
                    <a:lnTo>
                      <a:pt x="6" y="27"/>
                    </a:lnTo>
                    <a:lnTo>
                      <a:pt x="9" y="28"/>
                    </a:lnTo>
                    <a:lnTo>
                      <a:pt x="12" y="30"/>
                    </a:lnTo>
                    <a:lnTo>
                      <a:pt x="15"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cs typeface="+mn-ea"/>
                  <a:sym typeface="+mn-lt"/>
                </a:endParaRPr>
              </a:p>
            </p:txBody>
          </p:sp>
          <p:sp>
            <p:nvSpPr>
              <p:cNvPr id="24" name="Freeform 184">
                <a:extLst>
                  <a:ext uri="{FF2B5EF4-FFF2-40B4-BE49-F238E27FC236}">
                    <a16:creationId xmlns:a16="http://schemas.microsoft.com/office/drawing/2014/main" id="{30DF1D7A-1641-9B23-94F3-F6A07EE56CDB}"/>
                  </a:ext>
                </a:extLst>
              </p:cNvPr>
              <p:cNvSpPr>
                <a:spLocks/>
              </p:cNvSpPr>
              <p:nvPr/>
            </p:nvSpPr>
            <p:spPr bwMode="auto">
              <a:xfrm>
                <a:off x="10626725" y="1430338"/>
                <a:ext cx="38100" cy="9525"/>
              </a:xfrm>
              <a:custGeom>
                <a:avLst/>
                <a:gdLst>
                  <a:gd name="T0" fmla="*/ 15 w 120"/>
                  <a:gd name="T1" fmla="*/ 30 h 30"/>
                  <a:gd name="T2" fmla="*/ 105 w 120"/>
                  <a:gd name="T3" fmla="*/ 30 h 30"/>
                  <a:gd name="T4" fmla="*/ 108 w 120"/>
                  <a:gd name="T5" fmla="*/ 30 h 30"/>
                  <a:gd name="T6" fmla="*/ 110 w 120"/>
                  <a:gd name="T7" fmla="*/ 28 h 30"/>
                  <a:gd name="T8" fmla="*/ 114 w 120"/>
                  <a:gd name="T9" fmla="*/ 27 h 30"/>
                  <a:gd name="T10" fmla="*/ 116 w 120"/>
                  <a:gd name="T11" fmla="*/ 25 h 30"/>
                  <a:gd name="T12" fmla="*/ 118 w 120"/>
                  <a:gd name="T13" fmla="*/ 23 h 30"/>
                  <a:gd name="T14" fmla="*/ 119 w 120"/>
                  <a:gd name="T15" fmla="*/ 21 h 30"/>
                  <a:gd name="T16" fmla="*/ 120 w 120"/>
                  <a:gd name="T17" fmla="*/ 18 h 30"/>
                  <a:gd name="T18" fmla="*/ 120 w 120"/>
                  <a:gd name="T19" fmla="*/ 15 h 30"/>
                  <a:gd name="T20" fmla="*/ 120 w 120"/>
                  <a:gd name="T21" fmla="*/ 11 h 30"/>
                  <a:gd name="T22" fmla="*/ 119 w 120"/>
                  <a:gd name="T23" fmla="*/ 9 h 30"/>
                  <a:gd name="T24" fmla="*/ 118 w 120"/>
                  <a:gd name="T25" fmla="*/ 6 h 30"/>
                  <a:gd name="T26" fmla="*/ 116 w 120"/>
                  <a:gd name="T27" fmla="*/ 4 h 30"/>
                  <a:gd name="T28" fmla="*/ 114 w 120"/>
                  <a:gd name="T29" fmla="*/ 3 h 30"/>
                  <a:gd name="T30" fmla="*/ 110 w 120"/>
                  <a:gd name="T31" fmla="*/ 1 h 30"/>
                  <a:gd name="T32" fmla="*/ 108 w 120"/>
                  <a:gd name="T33" fmla="*/ 1 h 30"/>
                  <a:gd name="T34" fmla="*/ 105 w 120"/>
                  <a:gd name="T35" fmla="*/ 0 h 30"/>
                  <a:gd name="T36" fmla="*/ 15 w 120"/>
                  <a:gd name="T37" fmla="*/ 0 h 30"/>
                  <a:gd name="T38" fmla="*/ 12 w 120"/>
                  <a:gd name="T39" fmla="*/ 0 h 30"/>
                  <a:gd name="T40" fmla="*/ 9 w 120"/>
                  <a:gd name="T41" fmla="*/ 1 h 30"/>
                  <a:gd name="T42" fmla="*/ 6 w 120"/>
                  <a:gd name="T43" fmla="*/ 3 h 30"/>
                  <a:gd name="T44" fmla="*/ 4 w 120"/>
                  <a:gd name="T45" fmla="*/ 4 h 30"/>
                  <a:gd name="T46" fmla="*/ 2 w 120"/>
                  <a:gd name="T47" fmla="*/ 6 h 30"/>
                  <a:gd name="T48" fmla="*/ 1 w 120"/>
                  <a:gd name="T49" fmla="*/ 9 h 30"/>
                  <a:gd name="T50" fmla="*/ 0 w 120"/>
                  <a:gd name="T51" fmla="*/ 11 h 30"/>
                  <a:gd name="T52" fmla="*/ 0 w 120"/>
                  <a:gd name="T53" fmla="*/ 15 h 30"/>
                  <a:gd name="T54" fmla="*/ 0 w 120"/>
                  <a:gd name="T55" fmla="*/ 18 h 30"/>
                  <a:gd name="T56" fmla="*/ 1 w 120"/>
                  <a:gd name="T57" fmla="*/ 21 h 30"/>
                  <a:gd name="T58" fmla="*/ 2 w 120"/>
                  <a:gd name="T59" fmla="*/ 23 h 30"/>
                  <a:gd name="T60" fmla="*/ 4 w 120"/>
                  <a:gd name="T61" fmla="*/ 25 h 30"/>
                  <a:gd name="T62" fmla="*/ 6 w 120"/>
                  <a:gd name="T63" fmla="*/ 27 h 30"/>
                  <a:gd name="T64" fmla="*/ 9 w 120"/>
                  <a:gd name="T65" fmla="*/ 28 h 30"/>
                  <a:gd name="T66" fmla="*/ 12 w 120"/>
                  <a:gd name="T67" fmla="*/ 30 h 30"/>
                  <a:gd name="T68" fmla="*/ 15 w 120"/>
                  <a:gd name="T6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0" h="30">
                    <a:moveTo>
                      <a:pt x="15" y="30"/>
                    </a:moveTo>
                    <a:lnTo>
                      <a:pt x="105" y="30"/>
                    </a:lnTo>
                    <a:lnTo>
                      <a:pt x="108" y="30"/>
                    </a:lnTo>
                    <a:lnTo>
                      <a:pt x="110" y="28"/>
                    </a:lnTo>
                    <a:lnTo>
                      <a:pt x="114" y="27"/>
                    </a:lnTo>
                    <a:lnTo>
                      <a:pt x="116" y="25"/>
                    </a:lnTo>
                    <a:lnTo>
                      <a:pt x="118" y="23"/>
                    </a:lnTo>
                    <a:lnTo>
                      <a:pt x="119" y="21"/>
                    </a:lnTo>
                    <a:lnTo>
                      <a:pt x="120" y="18"/>
                    </a:lnTo>
                    <a:lnTo>
                      <a:pt x="120" y="15"/>
                    </a:lnTo>
                    <a:lnTo>
                      <a:pt x="120" y="11"/>
                    </a:lnTo>
                    <a:lnTo>
                      <a:pt x="119" y="9"/>
                    </a:lnTo>
                    <a:lnTo>
                      <a:pt x="118" y="6"/>
                    </a:lnTo>
                    <a:lnTo>
                      <a:pt x="116" y="4"/>
                    </a:lnTo>
                    <a:lnTo>
                      <a:pt x="114" y="3"/>
                    </a:lnTo>
                    <a:lnTo>
                      <a:pt x="110" y="1"/>
                    </a:lnTo>
                    <a:lnTo>
                      <a:pt x="108" y="1"/>
                    </a:lnTo>
                    <a:lnTo>
                      <a:pt x="105" y="0"/>
                    </a:lnTo>
                    <a:lnTo>
                      <a:pt x="15" y="0"/>
                    </a:lnTo>
                    <a:lnTo>
                      <a:pt x="12" y="0"/>
                    </a:lnTo>
                    <a:lnTo>
                      <a:pt x="9" y="1"/>
                    </a:lnTo>
                    <a:lnTo>
                      <a:pt x="6" y="3"/>
                    </a:lnTo>
                    <a:lnTo>
                      <a:pt x="4" y="4"/>
                    </a:lnTo>
                    <a:lnTo>
                      <a:pt x="2" y="6"/>
                    </a:lnTo>
                    <a:lnTo>
                      <a:pt x="1" y="9"/>
                    </a:lnTo>
                    <a:lnTo>
                      <a:pt x="0" y="11"/>
                    </a:lnTo>
                    <a:lnTo>
                      <a:pt x="0" y="15"/>
                    </a:lnTo>
                    <a:lnTo>
                      <a:pt x="0" y="18"/>
                    </a:lnTo>
                    <a:lnTo>
                      <a:pt x="1" y="21"/>
                    </a:lnTo>
                    <a:lnTo>
                      <a:pt x="2" y="23"/>
                    </a:lnTo>
                    <a:lnTo>
                      <a:pt x="4" y="25"/>
                    </a:lnTo>
                    <a:lnTo>
                      <a:pt x="6" y="27"/>
                    </a:lnTo>
                    <a:lnTo>
                      <a:pt x="9" y="28"/>
                    </a:lnTo>
                    <a:lnTo>
                      <a:pt x="12" y="30"/>
                    </a:lnTo>
                    <a:lnTo>
                      <a:pt x="15"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cs typeface="+mn-ea"/>
                  <a:sym typeface="+mn-lt"/>
                </a:endParaRPr>
              </a:p>
            </p:txBody>
          </p:sp>
          <p:sp>
            <p:nvSpPr>
              <p:cNvPr id="25" name="Freeform 185">
                <a:extLst>
                  <a:ext uri="{FF2B5EF4-FFF2-40B4-BE49-F238E27FC236}">
                    <a16:creationId xmlns:a16="http://schemas.microsoft.com/office/drawing/2014/main" id="{5606B534-210E-109B-85F1-69A598AFE76E}"/>
                  </a:ext>
                </a:extLst>
              </p:cNvPr>
              <p:cNvSpPr>
                <a:spLocks noEditPoints="1"/>
              </p:cNvSpPr>
              <p:nvPr/>
            </p:nvSpPr>
            <p:spPr bwMode="auto">
              <a:xfrm>
                <a:off x="10531475" y="1435100"/>
                <a:ext cx="85725" cy="85725"/>
              </a:xfrm>
              <a:custGeom>
                <a:avLst/>
                <a:gdLst>
                  <a:gd name="T0" fmla="*/ 156 w 271"/>
                  <a:gd name="T1" fmla="*/ 32 h 271"/>
                  <a:gd name="T2" fmla="*/ 185 w 271"/>
                  <a:gd name="T3" fmla="*/ 42 h 271"/>
                  <a:gd name="T4" fmla="*/ 210 w 271"/>
                  <a:gd name="T5" fmla="*/ 61 h 271"/>
                  <a:gd name="T6" fmla="*/ 228 w 271"/>
                  <a:gd name="T7" fmla="*/ 85 h 271"/>
                  <a:gd name="T8" fmla="*/ 239 w 271"/>
                  <a:gd name="T9" fmla="*/ 114 h 271"/>
                  <a:gd name="T10" fmla="*/ 240 w 271"/>
                  <a:gd name="T11" fmla="*/ 146 h 271"/>
                  <a:gd name="T12" fmla="*/ 232 w 271"/>
                  <a:gd name="T13" fmla="*/ 176 h 271"/>
                  <a:gd name="T14" fmla="*/ 216 w 271"/>
                  <a:gd name="T15" fmla="*/ 202 h 271"/>
                  <a:gd name="T16" fmla="*/ 194 w 271"/>
                  <a:gd name="T17" fmla="*/ 222 h 271"/>
                  <a:gd name="T18" fmla="*/ 167 w 271"/>
                  <a:gd name="T19" fmla="*/ 235 h 271"/>
                  <a:gd name="T20" fmla="*/ 135 w 271"/>
                  <a:gd name="T21" fmla="*/ 241 h 271"/>
                  <a:gd name="T22" fmla="*/ 104 w 271"/>
                  <a:gd name="T23" fmla="*/ 235 h 271"/>
                  <a:gd name="T24" fmla="*/ 76 w 271"/>
                  <a:gd name="T25" fmla="*/ 222 h 271"/>
                  <a:gd name="T26" fmla="*/ 55 w 271"/>
                  <a:gd name="T27" fmla="*/ 202 h 271"/>
                  <a:gd name="T28" fmla="*/ 39 w 271"/>
                  <a:gd name="T29" fmla="*/ 176 h 271"/>
                  <a:gd name="T30" fmla="*/ 31 w 271"/>
                  <a:gd name="T31" fmla="*/ 146 h 271"/>
                  <a:gd name="T32" fmla="*/ 32 w 271"/>
                  <a:gd name="T33" fmla="*/ 114 h 271"/>
                  <a:gd name="T34" fmla="*/ 43 w 271"/>
                  <a:gd name="T35" fmla="*/ 85 h 271"/>
                  <a:gd name="T36" fmla="*/ 61 w 271"/>
                  <a:gd name="T37" fmla="*/ 61 h 271"/>
                  <a:gd name="T38" fmla="*/ 86 w 271"/>
                  <a:gd name="T39" fmla="*/ 42 h 271"/>
                  <a:gd name="T40" fmla="*/ 115 w 271"/>
                  <a:gd name="T41" fmla="*/ 32 h 271"/>
                  <a:gd name="T42" fmla="*/ 135 w 271"/>
                  <a:gd name="T43" fmla="*/ 271 h 271"/>
                  <a:gd name="T44" fmla="*/ 176 w 271"/>
                  <a:gd name="T45" fmla="*/ 264 h 271"/>
                  <a:gd name="T46" fmla="*/ 211 w 271"/>
                  <a:gd name="T47" fmla="*/ 247 h 271"/>
                  <a:gd name="T48" fmla="*/ 240 w 271"/>
                  <a:gd name="T49" fmla="*/ 221 h 271"/>
                  <a:gd name="T50" fmla="*/ 260 w 271"/>
                  <a:gd name="T51" fmla="*/ 188 h 271"/>
                  <a:gd name="T52" fmla="*/ 270 w 271"/>
                  <a:gd name="T53" fmla="*/ 148 h 271"/>
                  <a:gd name="T54" fmla="*/ 268 w 271"/>
                  <a:gd name="T55" fmla="*/ 108 h 271"/>
                  <a:gd name="T56" fmla="*/ 254 w 271"/>
                  <a:gd name="T57" fmla="*/ 70 h 271"/>
                  <a:gd name="T58" fmla="*/ 231 w 271"/>
                  <a:gd name="T59" fmla="*/ 39 h 271"/>
                  <a:gd name="T60" fmla="*/ 199 w 271"/>
                  <a:gd name="T61" fmla="*/ 17 h 271"/>
                  <a:gd name="T62" fmla="*/ 163 w 271"/>
                  <a:gd name="T63" fmla="*/ 3 h 271"/>
                  <a:gd name="T64" fmla="*/ 121 w 271"/>
                  <a:gd name="T65" fmla="*/ 1 h 271"/>
                  <a:gd name="T66" fmla="*/ 82 w 271"/>
                  <a:gd name="T67" fmla="*/ 10 h 271"/>
                  <a:gd name="T68" fmla="*/ 49 w 271"/>
                  <a:gd name="T69" fmla="*/ 31 h 271"/>
                  <a:gd name="T70" fmla="*/ 24 w 271"/>
                  <a:gd name="T71" fmla="*/ 60 h 271"/>
                  <a:gd name="T72" fmla="*/ 6 w 271"/>
                  <a:gd name="T73" fmla="*/ 95 h 271"/>
                  <a:gd name="T74" fmla="*/ 0 w 271"/>
                  <a:gd name="T75" fmla="*/ 136 h 271"/>
                  <a:gd name="T76" fmla="*/ 6 w 271"/>
                  <a:gd name="T77" fmla="*/ 175 h 271"/>
                  <a:gd name="T78" fmla="*/ 24 w 271"/>
                  <a:gd name="T79" fmla="*/ 211 h 271"/>
                  <a:gd name="T80" fmla="*/ 49 w 271"/>
                  <a:gd name="T81" fmla="*/ 239 h 271"/>
                  <a:gd name="T82" fmla="*/ 82 w 271"/>
                  <a:gd name="T83" fmla="*/ 260 h 271"/>
                  <a:gd name="T84" fmla="*/ 121 w 271"/>
                  <a:gd name="T85" fmla="*/ 269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1" h="271">
                    <a:moveTo>
                      <a:pt x="135" y="30"/>
                    </a:moveTo>
                    <a:lnTo>
                      <a:pt x="146" y="31"/>
                    </a:lnTo>
                    <a:lnTo>
                      <a:pt x="156" y="32"/>
                    </a:lnTo>
                    <a:lnTo>
                      <a:pt x="167" y="35"/>
                    </a:lnTo>
                    <a:lnTo>
                      <a:pt x="177" y="38"/>
                    </a:lnTo>
                    <a:lnTo>
                      <a:pt x="185" y="42"/>
                    </a:lnTo>
                    <a:lnTo>
                      <a:pt x="194" y="48"/>
                    </a:lnTo>
                    <a:lnTo>
                      <a:pt x="202" y="54"/>
                    </a:lnTo>
                    <a:lnTo>
                      <a:pt x="210" y="61"/>
                    </a:lnTo>
                    <a:lnTo>
                      <a:pt x="216" y="68"/>
                    </a:lnTo>
                    <a:lnTo>
                      <a:pt x="223" y="77"/>
                    </a:lnTo>
                    <a:lnTo>
                      <a:pt x="228" y="85"/>
                    </a:lnTo>
                    <a:lnTo>
                      <a:pt x="232" y="94"/>
                    </a:lnTo>
                    <a:lnTo>
                      <a:pt x="236" y="103"/>
                    </a:lnTo>
                    <a:lnTo>
                      <a:pt x="239" y="114"/>
                    </a:lnTo>
                    <a:lnTo>
                      <a:pt x="240" y="125"/>
                    </a:lnTo>
                    <a:lnTo>
                      <a:pt x="241" y="136"/>
                    </a:lnTo>
                    <a:lnTo>
                      <a:pt x="240" y="146"/>
                    </a:lnTo>
                    <a:lnTo>
                      <a:pt x="239" y="156"/>
                    </a:lnTo>
                    <a:lnTo>
                      <a:pt x="236" y="167"/>
                    </a:lnTo>
                    <a:lnTo>
                      <a:pt x="232" y="176"/>
                    </a:lnTo>
                    <a:lnTo>
                      <a:pt x="228" y="185"/>
                    </a:lnTo>
                    <a:lnTo>
                      <a:pt x="223" y="193"/>
                    </a:lnTo>
                    <a:lnTo>
                      <a:pt x="216" y="202"/>
                    </a:lnTo>
                    <a:lnTo>
                      <a:pt x="210" y="209"/>
                    </a:lnTo>
                    <a:lnTo>
                      <a:pt x="202" y="216"/>
                    </a:lnTo>
                    <a:lnTo>
                      <a:pt x="194" y="222"/>
                    </a:lnTo>
                    <a:lnTo>
                      <a:pt x="185" y="228"/>
                    </a:lnTo>
                    <a:lnTo>
                      <a:pt x="177" y="232"/>
                    </a:lnTo>
                    <a:lnTo>
                      <a:pt x="167" y="235"/>
                    </a:lnTo>
                    <a:lnTo>
                      <a:pt x="156" y="238"/>
                    </a:lnTo>
                    <a:lnTo>
                      <a:pt x="146" y="239"/>
                    </a:lnTo>
                    <a:lnTo>
                      <a:pt x="135" y="241"/>
                    </a:lnTo>
                    <a:lnTo>
                      <a:pt x="124" y="239"/>
                    </a:lnTo>
                    <a:lnTo>
                      <a:pt x="115" y="238"/>
                    </a:lnTo>
                    <a:lnTo>
                      <a:pt x="104" y="235"/>
                    </a:lnTo>
                    <a:lnTo>
                      <a:pt x="94" y="232"/>
                    </a:lnTo>
                    <a:lnTo>
                      <a:pt x="86" y="228"/>
                    </a:lnTo>
                    <a:lnTo>
                      <a:pt x="76" y="222"/>
                    </a:lnTo>
                    <a:lnTo>
                      <a:pt x="69" y="216"/>
                    </a:lnTo>
                    <a:lnTo>
                      <a:pt x="61" y="209"/>
                    </a:lnTo>
                    <a:lnTo>
                      <a:pt x="55" y="202"/>
                    </a:lnTo>
                    <a:lnTo>
                      <a:pt x="48" y="193"/>
                    </a:lnTo>
                    <a:lnTo>
                      <a:pt x="43" y="185"/>
                    </a:lnTo>
                    <a:lnTo>
                      <a:pt x="39" y="176"/>
                    </a:lnTo>
                    <a:lnTo>
                      <a:pt x="35" y="167"/>
                    </a:lnTo>
                    <a:lnTo>
                      <a:pt x="32" y="156"/>
                    </a:lnTo>
                    <a:lnTo>
                      <a:pt x="31" y="146"/>
                    </a:lnTo>
                    <a:lnTo>
                      <a:pt x="30" y="136"/>
                    </a:lnTo>
                    <a:lnTo>
                      <a:pt x="31" y="125"/>
                    </a:lnTo>
                    <a:lnTo>
                      <a:pt x="32" y="114"/>
                    </a:lnTo>
                    <a:lnTo>
                      <a:pt x="35" y="103"/>
                    </a:lnTo>
                    <a:lnTo>
                      <a:pt x="39" y="94"/>
                    </a:lnTo>
                    <a:lnTo>
                      <a:pt x="43" y="85"/>
                    </a:lnTo>
                    <a:lnTo>
                      <a:pt x="48" y="77"/>
                    </a:lnTo>
                    <a:lnTo>
                      <a:pt x="55" y="68"/>
                    </a:lnTo>
                    <a:lnTo>
                      <a:pt x="61" y="61"/>
                    </a:lnTo>
                    <a:lnTo>
                      <a:pt x="69" y="54"/>
                    </a:lnTo>
                    <a:lnTo>
                      <a:pt x="76" y="48"/>
                    </a:lnTo>
                    <a:lnTo>
                      <a:pt x="86" y="42"/>
                    </a:lnTo>
                    <a:lnTo>
                      <a:pt x="94" y="38"/>
                    </a:lnTo>
                    <a:lnTo>
                      <a:pt x="104" y="35"/>
                    </a:lnTo>
                    <a:lnTo>
                      <a:pt x="115" y="32"/>
                    </a:lnTo>
                    <a:lnTo>
                      <a:pt x="124" y="31"/>
                    </a:lnTo>
                    <a:lnTo>
                      <a:pt x="135" y="30"/>
                    </a:lnTo>
                    <a:close/>
                    <a:moveTo>
                      <a:pt x="135" y="271"/>
                    </a:moveTo>
                    <a:lnTo>
                      <a:pt x="149" y="269"/>
                    </a:lnTo>
                    <a:lnTo>
                      <a:pt x="163" y="267"/>
                    </a:lnTo>
                    <a:lnTo>
                      <a:pt x="176" y="264"/>
                    </a:lnTo>
                    <a:lnTo>
                      <a:pt x="187" y="260"/>
                    </a:lnTo>
                    <a:lnTo>
                      <a:pt x="200" y="254"/>
                    </a:lnTo>
                    <a:lnTo>
                      <a:pt x="211" y="247"/>
                    </a:lnTo>
                    <a:lnTo>
                      <a:pt x="222" y="239"/>
                    </a:lnTo>
                    <a:lnTo>
                      <a:pt x="231" y="231"/>
                    </a:lnTo>
                    <a:lnTo>
                      <a:pt x="240" y="221"/>
                    </a:lnTo>
                    <a:lnTo>
                      <a:pt x="247" y="211"/>
                    </a:lnTo>
                    <a:lnTo>
                      <a:pt x="254" y="200"/>
                    </a:lnTo>
                    <a:lnTo>
                      <a:pt x="260" y="188"/>
                    </a:lnTo>
                    <a:lnTo>
                      <a:pt x="265" y="175"/>
                    </a:lnTo>
                    <a:lnTo>
                      <a:pt x="268" y="162"/>
                    </a:lnTo>
                    <a:lnTo>
                      <a:pt x="270" y="148"/>
                    </a:lnTo>
                    <a:lnTo>
                      <a:pt x="271" y="136"/>
                    </a:lnTo>
                    <a:lnTo>
                      <a:pt x="270" y="122"/>
                    </a:lnTo>
                    <a:lnTo>
                      <a:pt x="268" y="108"/>
                    </a:lnTo>
                    <a:lnTo>
                      <a:pt x="265" y="95"/>
                    </a:lnTo>
                    <a:lnTo>
                      <a:pt x="260" y="82"/>
                    </a:lnTo>
                    <a:lnTo>
                      <a:pt x="254" y="70"/>
                    </a:lnTo>
                    <a:lnTo>
                      <a:pt x="247" y="60"/>
                    </a:lnTo>
                    <a:lnTo>
                      <a:pt x="240" y="49"/>
                    </a:lnTo>
                    <a:lnTo>
                      <a:pt x="231" y="39"/>
                    </a:lnTo>
                    <a:lnTo>
                      <a:pt x="222" y="31"/>
                    </a:lnTo>
                    <a:lnTo>
                      <a:pt x="211" y="23"/>
                    </a:lnTo>
                    <a:lnTo>
                      <a:pt x="199" y="17"/>
                    </a:lnTo>
                    <a:lnTo>
                      <a:pt x="187" y="10"/>
                    </a:lnTo>
                    <a:lnTo>
                      <a:pt x="176" y="6"/>
                    </a:lnTo>
                    <a:lnTo>
                      <a:pt x="163" y="3"/>
                    </a:lnTo>
                    <a:lnTo>
                      <a:pt x="149" y="1"/>
                    </a:lnTo>
                    <a:lnTo>
                      <a:pt x="135" y="0"/>
                    </a:lnTo>
                    <a:lnTo>
                      <a:pt x="121" y="1"/>
                    </a:lnTo>
                    <a:lnTo>
                      <a:pt x="108" y="3"/>
                    </a:lnTo>
                    <a:lnTo>
                      <a:pt x="95" y="6"/>
                    </a:lnTo>
                    <a:lnTo>
                      <a:pt x="82" y="10"/>
                    </a:lnTo>
                    <a:lnTo>
                      <a:pt x="71" y="16"/>
                    </a:lnTo>
                    <a:lnTo>
                      <a:pt x="60" y="23"/>
                    </a:lnTo>
                    <a:lnTo>
                      <a:pt x="49" y="31"/>
                    </a:lnTo>
                    <a:lnTo>
                      <a:pt x="40" y="39"/>
                    </a:lnTo>
                    <a:lnTo>
                      <a:pt x="31" y="49"/>
                    </a:lnTo>
                    <a:lnTo>
                      <a:pt x="24" y="60"/>
                    </a:lnTo>
                    <a:lnTo>
                      <a:pt x="16" y="70"/>
                    </a:lnTo>
                    <a:lnTo>
                      <a:pt x="11" y="82"/>
                    </a:lnTo>
                    <a:lnTo>
                      <a:pt x="6" y="95"/>
                    </a:lnTo>
                    <a:lnTo>
                      <a:pt x="3" y="108"/>
                    </a:lnTo>
                    <a:lnTo>
                      <a:pt x="1" y="122"/>
                    </a:lnTo>
                    <a:lnTo>
                      <a:pt x="0" y="136"/>
                    </a:lnTo>
                    <a:lnTo>
                      <a:pt x="1" y="148"/>
                    </a:lnTo>
                    <a:lnTo>
                      <a:pt x="3" y="162"/>
                    </a:lnTo>
                    <a:lnTo>
                      <a:pt x="6" y="175"/>
                    </a:lnTo>
                    <a:lnTo>
                      <a:pt x="11" y="188"/>
                    </a:lnTo>
                    <a:lnTo>
                      <a:pt x="16" y="200"/>
                    </a:lnTo>
                    <a:lnTo>
                      <a:pt x="24" y="211"/>
                    </a:lnTo>
                    <a:lnTo>
                      <a:pt x="31" y="221"/>
                    </a:lnTo>
                    <a:lnTo>
                      <a:pt x="40" y="231"/>
                    </a:lnTo>
                    <a:lnTo>
                      <a:pt x="49" y="239"/>
                    </a:lnTo>
                    <a:lnTo>
                      <a:pt x="60" y="247"/>
                    </a:lnTo>
                    <a:lnTo>
                      <a:pt x="71" y="254"/>
                    </a:lnTo>
                    <a:lnTo>
                      <a:pt x="82" y="260"/>
                    </a:lnTo>
                    <a:lnTo>
                      <a:pt x="95" y="264"/>
                    </a:lnTo>
                    <a:lnTo>
                      <a:pt x="108" y="267"/>
                    </a:lnTo>
                    <a:lnTo>
                      <a:pt x="121" y="269"/>
                    </a:lnTo>
                    <a:lnTo>
                      <a:pt x="135" y="271"/>
                    </a:lnTo>
                    <a:lnTo>
                      <a:pt x="135" y="271"/>
                    </a:lnTo>
                    <a:close/>
                  </a:path>
                </a:pathLst>
              </a:custGeom>
              <a:solidFill>
                <a:srgbClr val="1A2F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cs typeface="+mn-ea"/>
                  <a:sym typeface="+mn-lt"/>
                </a:endParaRPr>
              </a:p>
            </p:txBody>
          </p:sp>
        </p:grpSp>
      </p:grpSp>
      <p:sp>
        <p:nvSpPr>
          <p:cNvPr id="7" name="Freeform 6">
            <a:extLst>
              <a:ext uri="{FF2B5EF4-FFF2-40B4-BE49-F238E27FC236}">
                <a16:creationId xmlns:a16="http://schemas.microsoft.com/office/drawing/2014/main" id="{A4FD0300-FBB5-8B18-D233-E712DECB6F25}"/>
              </a:ext>
            </a:extLst>
          </p:cNvPr>
          <p:cNvSpPr>
            <a:spLocks/>
          </p:cNvSpPr>
          <p:nvPr/>
        </p:nvSpPr>
        <p:spPr bwMode="auto">
          <a:xfrm>
            <a:off x="2415802" y="3617849"/>
            <a:ext cx="2636838" cy="1550988"/>
          </a:xfrm>
          <a:custGeom>
            <a:avLst/>
            <a:gdLst>
              <a:gd name="T0" fmla="*/ 340 w 693"/>
              <a:gd name="T1" fmla="*/ 407 h 407"/>
              <a:gd name="T2" fmla="*/ 66 w 693"/>
              <a:gd name="T3" fmla="*/ 407 h 407"/>
              <a:gd name="T4" fmla="*/ 0 w 693"/>
              <a:gd name="T5" fmla="*/ 340 h 407"/>
              <a:gd name="T6" fmla="*/ 0 w 693"/>
              <a:gd name="T7" fmla="*/ 67 h 407"/>
              <a:gd name="T8" fmla="*/ 66 w 693"/>
              <a:gd name="T9" fmla="*/ 0 h 407"/>
              <a:gd name="T10" fmla="*/ 693 w 693"/>
              <a:gd name="T11" fmla="*/ 0 h 407"/>
              <a:gd name="T12" fmla="*/ 693 w 693"/>
              <a:gd name="T13" fmla="*/ 38 h 407"/>
              <a:gd name="T14" fmla="*/ 66 w 693"/>
              <a:gd name="T15" fmla="*/ 38 h 407"/>
              <a:gd name="T16" fmla="*/ 38 w 693"/>
              <a:gd name="T17" fmla="*/ 67 h 407"/>
              <a:gd name="T18" fmla="*/ 38 w 693"/>
              <a:gd name="T19" fmla="*/ 340 h 407"/>
              <a:gd name="T20" fmla="*/ 66 w 693"/>
              <a:gd name="T21" fmla="*/ 369 h 407"/>
              <a:gd name="T22" fmla="*/ 340 w 693"/>
              <a:gd name="T23" fmla="*/ 369 h 407"/>
              <a:gd name="T24" fmla="*/ 369 w 693"/>
              <a:gd name="T25" fmla="*/ 340 h 407"/>
              <a:gd name="T26" fmla="*/ 369 w 693"/>
              <a:gd name="T27" fmla="*/ 80 h 407"/>
              <a:gd name="T28" fmla="*/ 407 w 693"/>
              <a:gd name="T29" fmla="*/ 80 h 407"/>
              <a:gd name="T30" fmla="*/ 407 w 693"/>
              <a:gd name="T31" fmla="*/ 340 h 407"/>
              <a:gd name="T32" fmla="*/ 340 w 693"/>
              <a:gd name="T33" fmla="*/ 407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3" h="407">
                <a:moveTo>
                  <a:pt x="340" y="407"/>
                </a:moveTo>
                <a:cubicBezTo>
                  <a:pt x="66" y="407"/>
                  <a:pt x="66" y="407"/>
                  <a:pt x="66" y="407"/>
                </a:cubicBezTo>
                <a:cubicBezTo>
                  <a:pt x="30" y="407"/>
                  <a:pt x="0" y="377"/>
                  <a:pt x="0" y="340"/>
                </a:cubicBezTo>
                <a:cubicBezTo>
                  <a:pt x="0" y="67"/>
                  <a:pt x="0" y="67"/>
                  <a:pt x="0" y="67"/>
                </a:cubicBezTo>
                <a:cubicBezTo>
                  <a:pt x="0" y="30"/>
                  <a:pt x="30" y="0"/>
                  <a:pt x="66" y="0"/>
                </a:cubicBezTo>
                <a:cubicBezTo>
                  <a:pt x="693" y="0"/>
                  <a:pt x="693" y="0"/>
                  <a:pt x="693" y="0"/>
                </a:cubicBezTo>
                <a:cubicBezTo>
                  <a:pt x="693" y="38"/>
                  <a:pt x="693" y="38"/>
                  <a:pt x="693" y="38"/>
                </a:cubicBezTo>
                <a:cubicBezTo>
                  <a:pt x="66" y="38"/>
                  <a:pt x="66" y="38"/>
                  <a:pt x="66" y="38"/>
                </a:cubicBezTo>
                <a:cubicBezTo>
                  <a:pt x="51" y="38"/>
                  <a:pt x="38" y="51"/>
                  <a:pt x="38" y="67"/>
                </a:cubicBezTo>
                <a:cubicBezTo>
                  <a:pt x="38" y="340"/>
                  <a:pt x="38" y="340"/>
                  <a:pt x="38" y="340"/>
                </a:cubicBezTo>
                <a:cubicBezTo>
                  <a:pt x="38" y="356"/>
                  <a:pt x="51" y="369"/>
                  <a:pt x="66" y="369"/>
                </a:cubicBezTo>
                <a:cubicBezTo>
                  <a:pt x="340" y="369"/>
                  <a:pt x="340" y="369"/>
                  <a:pt x="340" y="369"/>
                </a:cubicBezTo>
                <a:cubicBezTo>
                  <a:pt x="356" y="369"/>
                  <a:pt x="369" y="356"/>
                  <a:pt x="369" y="340"/>
                </a:cubicBezTo>
                <a:cubicBezTo>
                  <a:pt x="369" y="80"/>
                  <a:pt x="369" y="80"/>
                  <a:pt x="369" y="80"/>
                </a:cubicBezTo>
                <a:cubicBezTo>
                  <a:pt x="407" y="80"/>
                  <a:pt x="407" y="80"/>
                  <a:pt x="407" y="80"/>
                </a:cubicBezTo>
                <a:cubicBezTo>
                  <a:pt x="407" y="340"/>
                  <a:pt x="407" y="340"/>
                  <a:pt x="407" y="340"/>
                </a:cubicBezTo>
                <a:cubicBezTo>
                  <a:pt x="407" y="377"/>
                  <a:pt x="377" y="407"/>
                  <a:pt x="340" y="407"/>
                </a:cubicBezTo>
                <a:close/>
              </a:path>
            </a:pathLst>
          </a:custGeom>
          <a:solidFill>
            <a:srgbClr val="1A2F64"/>
          </a:solidFill>
          <a:ln>
            <a:noFill/>
          </a:ln>
          <a:effectLst>
            <a:outerShdw blurRad="330200" dist="127000" dir="2400000" sx="94000" sy="94000" algn="ctr" rotWithShape="0">
              <a:schemeClr val="bg1">
                <a:lumMod val="50000"/>
                <a:alpha val="38000"/>
              </a:scheme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UA" sz="1800" b="0" i="0" u="none" strike="noStrike" kern="0" cap="none" spc="0" normalizeH="0" baseline="0" noProof="0">
              <a:ln>
                <a:noFill/>
              </a:ln>
              <a:solidFill>
                <a:srgbClr val="999999"/>
              </a:solidFill>
              <a:effectLst/>
              <a:uLnTx/>
              <a:uFillTx/>
              <a:cs typeface="+mn-ea"/>
              <a:sym typeface="+mn-lt"/>
            </a:endParaRPr>
          </a:p>
        </p:txBody>
      </p:sp>
      <p:sp>
        <p:nvSpPr>
          <p:cNvPr id="8" name="Freeform 7">
            <a:extLst>
              <a:ext uri="{FF2B5EF4-FFF2-40B4-BE49-F238E27FC236}">
                <a16:creationId xmlns:a16="http://schemas.microsoft.com/office/drawing/2014/main" id="{46AAF276-5631-5ECC-CEA1-0BC033F18590}"/>
              </a:ext>
            </a:extLst>
          </p:cNvPr>
          <p:cNvSpPr>
            <a:spLocks/>
          </p:cNvSpPr>
          <p:nvPr/>
        </p:nvSpPr>
        <p:spPr bwMode="auto">
          <a:xfrm>
            <a:off x="3820740" y="2211324"/>
            <a:ext cx="2952750" cy="2957513"/>
          </a:xfrm>
          <a:custGeom>
            <a:avLst/>
            <a:gdLst>
              <a:gd name="T0" fmla="*/ 709 w 776"/>
              <a:gd name="T1" fmla="*/ 776 h 776"/>
              <a:gd name="T2" fmla="*/ 435 w 776"/>
              <a:gd name="T3" fmla="*/ 776 h 776"/>
              <a:gd name="T4" fmla="*/ 368 w 776"/>
              <a:gd name="T5" fmla="*/ 709 h 776"/>
              <a:gd name="T6" fmla="*/ 368 w 776"/>
              <a:gd name="T7" fmla="*/ 67 h 776"/>
              <a:gd name="T8" fmla="*/ 340 w 776"/>
              <a:gd name="T9" fmla="*/ 38 h 776"/>
              <a:gd name="T10" fmla="*/ 66 w 776"/>
              <a:gd name="T11" fmla="*/ 38 h 776"/>
              <a:gd name="T12" fmla="*/ 38 w 776"/>
              <a:gd name="T13" fmla="*/ 67 h 776"/>
              <a:gd name="T14" fmla="*/ 38 w 776"/>
              <a:gd name="T15" fmla="*/ 327 h 776"/>
              <a:gd name="T16" fmla="*/ 0 w 776"/>
              <a:gd name="T17" fmla="*/ 327 h 776"/>
              <a:gd name="T18" fmla="*/ 0 w 776"/>
              <a:gd name="T19" fmla="*/ 67 h 776"/>
              <a:gd name="T20" fmla="*/ 66 w 776"/>
              <a:gd name="T21" fmla="*/ 0 h 776"/>
              <a:gd name="T22" fmla="*/ 340 w 776"/>
              <a:gd name="T23" fmla="*/ 0 h 776"/>
              <a:gd name="T24" fmla="*/ 407 w 776"/>
              <a:gd name="T25" fmla="*/ 67 h 776"/>
              <a:gd name="T26" fmla="*/ 407 w 776"/>
              <a:gd name="T27" fmla="*/ 709 h 776"/>
              <a:gd name="T28" fmla="*/ 435 w 776"/>
              <a:gd name="T29" fmla="*/ 738 h 776"/>
              <a:gd name="T30" fmla="*/ 709 w 776"/>
              <a:gd name="T31" fmla="*/ 738 h 776"/>
              <a:gd name="T32" fmla="*/ 737 w 776"/>
              <a:gd name="T33" fmla="*/ 709 h 776"/>
              <a:gd name="T34" fmla="*/ 737 w 776"/>
              <a:gd name="T35" fmla="*/ 449 h 776"/>
              <a:gd name="T36" fmla="*/ 776 w 776"/>
              <a:gd name="T37" fmla="*/ 449 h 776"/>
              <a:gd name="T38" fmla="*/ 776 w 776"/>
              <a:gd name="T39" fmla="*/ 709 h 776"/>
              <a:gd name="T40" fmla="*/ 709 w 776"/>
              <a:gd name="T41" fmla="*/ 776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6" h="776">
                <a:moveTo>
                  <a:pt x="709" y="776"/>
                </a:moveTo>
                <a:cubicBezTo>
                  <a:pt x="435" y="776"/>
                  <a:pt x="435" y="776"/>
                  <a:pt x="435" y="776"/>
                </a:cubicBezTo>
                <a:cubicBezTo>
                  <a:pt x="398" y="776"/>
                  <a:pt x="368" y="746"/>
                  <a:pt x="368" y="709"/>
                </a:cubicBezTo>
                <a:cubicBezTo>
                  <a:pt x="368" y="67"/>
                  <a:pt x="368" y="67"/>
                  <a:pt x="368" y="67"/>
                </a:cubicBezTo>
                <a:cubicBezTo>
                  <a:pt x="368" y="51"/>
                  <a:pt x="356" y="38"/>
                  <a:pt x="340" y="38"/>
                </a:cubicBezTo>
                <a:cubicBezTo>
                  <a:pt x="66" y="38"/>
                  <a:pt x="66" y="38"/>
                  <a:pt x="66" y="38"/>
                </a:cubicBezTo>
                <a:cubicBezTo>
                  <a:pt x="50" y="38"/>
                  <a:pt x="38" y="51"/>
                  <a:pt x="38" y="67"/>
                </a:cubicBezTo>
                <a:cubicBezTo>
                  <a:pt x="38" y="327"/>
                  <a:pt x="38" y="327"/>
                  <a:pt x="38" y="327"/>
                </a:cubicBezTo>
                <a:cubicBezTo>
                  <a:pt x="0" y="327"/>
                  <a:pt x="0" y="327"/>
                  <a:pt x="0" y="327"/>
                </a:cubicBezTo>
                <a:cubicBezTo>
                  <a:pt x="0" y="67"/>
                  <a:pt x="0" y="67"/>
                  <a:pt x="0" y="67"/>
                </a:cubicBezTo>
                <a:cubicBezTo>
                  <a:pt x="0" y="30"/>
                  <a:pt x="29" y="0"/>
                  <a:pt x="66" y="0"/>
                </a:cubicBezTo>
                <a:cubicBezTo>
                  <a:pt x="340" y="0"/>
                  <a:pt x="340" y="0"/>
                  <a:pt x="340" y="0"/>
                </a:cubicBezTo>
                <a:cubicBezTo>
                  <a:pt x="377" y="0"/>
                  <a:pt x="407" y="30"/>
                  <a:pt x="407" y="67"/>
                </a:cubicBezTo>
                <a:cubicBezTo>
                  <a:pt x="407" y="709"/>
                  <a:pt x="407" y="709"/>
                  <a:pt x="407" y="709"/>
                </a:cubicBezTo>
                <a:cubicBezTo>
                  <a:pt x="407" y="725"/>
                  <a:pt x="419" y="738"/>
                  <a:pt x="435" y="738"/>
                </a:cubicBezTo>
                <a:cubicBezTo>
                  <a:pt x="709" y="738"/>
                  <a:pt x="709" y="738"/>
                  <a:pt x="709" y="738"/>
                </a:cubicBezTo>
                <a:cubicBezTo>
                  <a:pt x="725" y="738"/>
                  <a:pt x="737" y="725"/>
                  <a:pt x="737" y="709"/>
                </a:cubicBezTo>
                <a:cubicBezTo>
                  <a:pt x="737" y="449"/>
                  <a:pt x="737" y="449"/>
                  <a:pt x="737" y="449"/>
                </a:cubicBezTo>
                <a:cubicBezTo>
                  <a:pt x="776" y="449"/>
                  <a:pt x="776" y="449"/>
                  <a:pt x="776" y="449"/>
                </a:cubicBezTo>
                <a:cubicBezTo>
                  <a:pt x="776" y="709"/>
                  <a:pt x="776" y="709"/>
                  <a:pt x="776" y="709"/>
                </a:cubicBezTo>
                <a:cubicBezTo>
                  <a:pt x="776" y="746"/>
                  <a:pt x="746" y="776"/>
                  <a:pt x="709" y="776"/>
                </a:cubicBezTo>
                <a:close/>
              </a:path>
            </a:pathLst>
          </a:custGeom>
          <a:gradFill>
            <a:gsLst>
              <a:gs pos="24000">
                <a:srgbClr val="BF9645"/>
              </a:gs>
              <a:gs pos="87000">
                <a:srgbClr val="E5BA7C"/>
              </a:gs>
            </a:gsLst>
            <a:lin ang="13500000" scaled="1"/>
          </a:gradFill>
          <a:ln>
            <a:noFill/>
          </a:ln>
          <a:effectLst>
            <a:outerShdw blurRad="330200" dist="127000" dir="2400000" sx="94000" sy="94000" algn="ctr" rotWithShape="0">
              <a:schemeClr val="bg1">
                <a:lumMod val="50000"/>
                <a:alpha val="38000"/>
              </a:scheme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UA" sz="1800" b="0" i="0" u="none" strike="noStrike" kern="0" cap="none" spc="0" normalizeH="0" baseline="0" noProof="0">
              <a:ln>
                <a:noFill/>
              </a:ln>
              <a:solidFill>
                <a:srgbClr val="999999"/>
              </a:solidFill>
              <a:effectLst/>
              <a:uLnTx/>
              <a:uFillTx/>
              <a:cs typeface="+mn-ea"/>
              <a:sym typeface="+mn-lt"/>
            </a:endParaRPr>
          </a:p>
        </p:txBody>
      </p:sp>
      <p:sp>
        <p:nvSpPr>
          <p:cNvPr id="9" name="Rectangle 8">
            <a:extLst>
              <a:ext uri="{FF2B5EF4-FFF2-40B4-BE49-F238E27FC236}">
                <a16:creationId xmlns:a16="http://schemas.microsoft.com/office/drawing/2014/main" id="{669526B1-DB1F-1235-634F-3F3FB611E627}"/>
              </a:ext>
            </a:extLst>
          </p:cNvPr>
          <p:cNvSpPr>
            <a:spLocks noChangeArrowheads="1"/>
          </p:cNvSpPr>
          <p:nvPr/>
        </p:nvSpPr>
        <p:spPr bwMode="auto">
          <a:xfrm>
            <a:off x="5517777" y="3617849"/>
            <a:ext cx="2354263" cy="144463"/>
          </a:xfrm>
          <a:prstGeom prst="rect">
            <a:avLst/>
          </a:prstGeom>
          <a:solidFill>
            <a:srgbClr val="1A2F64"/>
          </a:solidFill>
          <a:ln>
            <a:noFill/>
          </a:ln>
          <a:effectLst>
            <a:outerShdw blurRad="330200" dist="127000" dir="2400000" sx="94000" sy="94000" algn="ctr" rotWithShape="0">
              <a:schemeClr val="bg1">
                <a:lumMod val="50000"/>
                <a:alpha val="38000"/>
              </a:scheme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UA" sz="1800" b="0" i="0" u="none" strike="noStrike" kern="0" cap="none" spc="0" normalizeH="0" baseline="0" noProof="0">
              <a:ln>
                <a:noFill/>
              </a:ln>
              <a:solidFill>
                <a:srgbClr val="999999"/>
              </a:solidFill>
              <a:effectLst/>
              <a:uLnTx/>
              <a:uFillTx/>
              <a:cs typeface="+mn-ea"/>
              <a:sym typeface="+mn-lt"/>
            </a:endParaRPr>
          </a:p>
        </p:txBody>
      </p:sp>
      <p:sp>
        <p:nvSpPr>
          <p:cNvPr id="10" name="Freeform 9">
            <a:extLst>
              <a:ext uri="{FF2B5EF4-FFF2-40B4-BE49-F238E27FC236}">
                <a16:creationId xmlns:a16="http://schemas.microsoft.com/office/drawing/2014/main" id="{628F8622-2392-E4F6-46C3-712CF19802E5}"/>
              </a:ext>
            </a:extLst>
          </p:cNvPr>
          <p:cNvSpPr>
            <a:spLocks/>
          </p:cNvSpPr>
          <p:nvPr/>
        </p:nvSpPr>
        <p:spPr bwMode="auto">
          <a:xfrm>
            <a:off x="6624265" y="2211324"/>
            <a:ext cx="2952750" cy="2957513"/>
          </a:xfrm>
          <a:custGeom>
            <a:avLst/>
            <a:gdLst>
              <a:gd name="T0" fmla="*/ 710 w 776"/>
              <a:gd name="T1" fmla="*/ 776 h 776"/>
              <a:gd name="T2" fmla="*/ 436 w 776"/>
              <a:gd name="T3" fmla="*/ 776 h 776"/>
              <a:gd name="T4" fmla="*/ 369 w 776"/>
              <a:gd name="T5" fmla="*/ 709 h 776"/>
              <a:gd name="T6" fmla="*/ 369 w 776"/>
              <a:gd name="T7" fmla="*/ 67 h 776"/>
              <a:gd name="T8" fmla="*/ 341 w 776"/>
              <a:gd name="T9" fmla="*/ 38 h 776"/>
              <a:gd name="T10" fmla="*/ 67 w 776"/>
              <a:gd name="T11" fmla="*/ 38 h 776"/>
              <a:gd name="T12" fmla="*/ 39 w 776"/>
              <a:gd name="T13" fmla="*/ 67 h 776"/>
              <a:gd name="T14" fmla="*/ 39 w 776"/>
              <a:gd name="T15" fmla="*/ 327 h 776"/>
              <a:gd name="T16" fmla="*/ 0 w 776"/>
              <a:gd name="T17" fmla="*/ 327 h 776"/>
              <a:gd name="T18" fmla="*/ 0 w 776"/>
              <a:gd name="T19" fmla="*/ 67 h 776"/>
              <a:gd name="T20" fmla="*/ 67 w 776"/>
              <a:gd name="T21" fmla="*/ 0 h 776"/>
              <a:gd name="T22" fmla="*/ 341 w 776"/>
              <a:gd name="T23" fmla="*/ 0 h 776"/>
              <a:gd name="T24" fmla="*/ 407 w 776"/>
              <a:gd name="T25" fmla="*/ 67 h 776"/>
              <a:gd name="T26" fmla="*/ 407 w 776"/>
              <a:gd name="T27" fmla="*/ 709 h 776"/>
              <a:gd name="T28" fmla="*/ 436 w 776"/>
              <a:gd name="T29" fmla="*/ 738 h 776"/>
              <a:gd name="T30" fmla="*/ 710 w 776"/>
              <a:gd name="T31" fmla="*/ 738 h 776"/>
              <a:gd name="T32" fmla="*/ 738 w 776"/>
              <a:gd name="T33" fmla="*/ 709 h 776"/>
              <a:gd name="T34" fmla="*/ 738 w 776"/>
              <a:gd name="T35" fmla="*/ 436 h 776"/>
              <a:gd name="T36" fmla="*/ 710 w 776"/>
              <a:gd name="T37" fmla="*/ 407 h 776"/>
              <a:gd name="T38" fmla="*/ 450 w 776"/>
              <a:gd name="T39" fmla="*/ 407 h 776"/>
              <a:gd name="T40" fmla="*/ 450 w 776"/>
              <a:gd name="T41" fmla="*/ 369 h 776"/>
              <a:gd name="T42" fmla="*/ 710 w 776"/>
              <a:gd name="T43" fmla="*/ 369 h 776"/>
              <a:gd name="T44" fmla="*/ 776 w 776"/>
              <a:gd name="T45" fmla="*/ 436 h 776"/>
              <a:gd name="T46" fmla="*/ 776 w 776"/>
              <a:gd name="T47" fmla="*/ 709 h 776"/>
              <a:gd name="T48" fmla="*/ 710 w 776"/>
              <a:gd name="T49" fmla="*/ 776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76" h="776">
                <a:moveTo>
                  <a:pt x="710" y="776"/>
                </a:moveTo>
                <a:cubicBezTo>
                  <a:pt x="436" y="776"/>
                  <a:pt x="436" y="776"/>
                  <a:pt x="436" y="776"/>
                </a:cubicBezTo>
                <a:cubicBezTo>
                  <a:pt x="399" y="776"/>
                  <a:pt x="369" y="746"/>
                  <a:pt x="369" y="709"/>
                </a:cubicBezTo>
                <a:cubicBezTo>
                  <a:pt x="369" y="67"/>
                  <a:pt x="369" y="67"/>
                  <a:pt x="369" y="67"/>
                </a:cubicBezTo>
                <a:cubicBezTo>
                  <a:pt x="369" y="51"/>
                  <a:pt x="357" y="38"/>
                  <a:pt x="341" y="38"/>
                </a:cubicBezTo>
                <a:cubicBezTo>
                  <a:pt x="67" y="38"/>
                  <a:pt x="67" y="38"/>
                  <a:pt x="67" y="38"/>
                </a:cubicBezTo>
                <a:cubicBezTo>
                  <a:pt x="51" y="38"/>
                  <a:pt x="39" y="51"/>
                  <a:pt x="39" y="67"/>
                </a:cubicBezTo>
                <a:cubicBezTo>
                  <a:pt x="39" y="327"/>
                  <a:pt x="39" y="327"/>
                  <a:pt x="39" y="327"/>
                </a:cubicBezTo>
                <a:cubicBezTo>
                  <a:pt x="0" y="327"/>
                  <a:pt x="0" y="327"/>
                  <a:pt x="0" y="327"/>
                </a:cubicBezTo>
                <a:cubicBezTo>
                  <a:pt x="0" y="67"/>
                  <a:pt x="0" y="67"/>
                  <a:pt x="0" y="67"/>
                </a:cubicBezTo>
                <a:cubicBezTo>
                  <a:pt x="0" y="30"/>
                  <a:pt x="30" y="0"/>
                  <a:pt x="67" y="0"/>
                </a:cubicBezTo>
                <a:cubicBezTo>
                  <a:pt x="341" y="0"/>
                  <a:pt x="341" y="0"/>
                  <a:pt x="341" y="0"/>
                </a:cubicBezTo>
                <a:cubicBezTo>
                  <a:pt x="378" y="0"/>
                  <a:pt x="407" y="30"/>
                  <a:pt x="407" y="67"/>
                </a:cubicBezTo>
                <a:cubicBezTo>
                  <a:pt x="407" y="709"/>
                  <a:pt x="407" y="709"/>
                  <a:pt x="407" y="709"/>
                </a:cubicBezTo>
                <a:cubicBezTo>
                  <a:pt x="407" y="725"/>
                  <a:pt x="420" y="738"/>
                  <a:pt x="436" y="738"/>
                </a:cubicBezTo>
                <a:cubicBezTo>
                  <a:pt x="710" y="738"/>
                  <a:pt x="710" y="738"/>
                  <a:pt x="710" y="738"/>
                </a:cubicBezTo>
                <a:cubicBezTo>
                  <a:pt x="725" y="738"/>
                  <a:pt x="738" y="725"/>
                  <a:pt x="738" y="709"/>
                </a:cubicBezTo>
                <a:cubicBezTo>
                  <a:pt x="738" y="436"/>
                  <a:pt x="738" y="436"/>
                  <a:pt x="738" y="436"/>
                </a:cubicBezTo>
                <a:cubicBezTo>
                  <a:pt x="738" y="420"/>
                  <a:pt x="725" y="407"/>
                  <a:pt x="710" y="407"/>
                </a:cubicBezTo>
                <a:cubicBezTo>
                  <a:pt x="450" y="407"/>
                  <a:pt x="450" y="407"/>
                  <a:pt x="450" y="407"/>
                </a:cubicBezTo>
                <a:cubicBezTo>
                  <a:pt x="450" y="369"/>
                  <a:pt x="450" y="369"/>
                  <a:pt x="450" y="369"/>
                </a:cubicBezTo>
                <a:cubicBezTo>
                  <a:pt x="710" y="369"/>
                  <a:pt x="710" y="369"/>
                  <a:pt x="710" y="369"/>
                </a:cubicBezTo>
                <a:cubicBezTo>
                  <a:pt x="746" y="369"/>
                  <a:pt x="776" y="399"/>
                  <a:pt x="776" y="436"/>
                </a:cubicBezTo>
                <a:cubicBezTo>
                  <a:pt x="776" y="709"/>
                  <a:pt x="776" y="709"/>
                  <a:pt x="776" y="709"/>
                </a:cubicBezTo>
                <a:cubicBezTo>
                  <a:pt x="776" y="746"/>
                  <a:pt x="746" y="776"/>
                  <a:pt x="710" y="776"/>
                </a:cubicBezTo>
                <a:close/>
              </a:path>
            </a:pathLst>
          </a:custGeom>
          <a:solidFill>
            <a:srgbClr val="1A2F64"/>
          </a:solidFill>
          <a:ln>
            <a:noFill/>
          </a:ln>
          <a:effectLst>
            <a:outerShdw blurRad="330200" dist="127000" dir="2400000" sx="94000" sy="94000" algn="ctr" rotWithShape="0">
              <a:schemeClr val="bg1">
                <a:lumMod val="50000"/>
                <a:alpha val="38000"/>
              </a:scheme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UA" sz="1800" b="0" i="0" u="none" strike="noStrike" kern="0" cap="none" spc="0" normalizeH="0" baseline="0" noProof="0">
              <a:ln>
                <a:noFill/>
              </a:ln>
              <a:solidFill>
                <a:srgbClr val="999999"/>
              </a:solidFill>
              <a:effectLst/>
              <a:uLnTx/>
              <a:uFillTx/>
              <a:cs typeface="+mn-ea"/>
              <a:sym typeface="+mn-lt"/>
            </a:endParaRPr>
          </a:p>
        </p:txBody>
      </p:sp>
      <p:sp>
        <p:nvSpPr>
          <p:cNvPr id="11" name="Freeform 10">
            <a:extLst>
              <a:ext uri="{FF2B5EF4-FFF2-40B4-BE49-F238E27FC236}">
                <a16:creationId xmlns:a16="http://schemas.microsoft.com/office/drawing/2014/main" id="{DD4C9F8D-E180-2111-D712-A1598969CDAF}"/>
              </a:ext>
            </a:extLst>
          </p:cNvPr>
          <p:cNvSpPr>
            <a:spLocks noEditPoints="1"/>
          </p:cNvSpPr>
          <p:nvPr/>
        </p:nvSpPr>
        <p:spPr bwMode="auto">
          <a:xfrm>
            <a:off x="4501777" y="2782824"/>
            <a:ext cx="231775" cy="334963"/>
          </a:xfrm>
          <a:custGeom>
            <a:avLst/>
            <a:gdLst>
              <a:gd name="T0" fmla="*/ 28 w 61"/>
              <a:gd name="T1" fmla="*/ 43 h 88"/>
              <a:gd name="T2" fmla="*/ 33 w 61"/>
              <a:gd name="T3" fmla="*/ 43 h 88"/>
              <a:gd name="T4" fmla="*/ 33 w 61"/>
              <a:gd name="T5" fmla="*/ 70 h 88"/>
              <a:gd name="T6" fmla="*/ 28 w 61"/>
              <a:gd name="T7" fmla="*/ 70 h 88"/>
              <a:gd name="T8" fmla="*/ 28 w 61"/>
              <a:gd name="T9" fmla="*/ 43 h 88"/>
              <a:gd name="T10" fmla="*/ 30 w 61"/>
              <a:gd name="T11" fmla="*/ 0 h 88"/>
              <a:gd name="T12" fmla="*/ 0 w 61"/>
              <a:gd name="T13" fmla="*/ 31 h 88"/>
              <a:gd name="T14" fmla="*/ 6 w 61"/>
              <a:gd name="T15" fmla="*/ 49 h 88"/>
              <a:gd name="T16" fmla="*/ 13 w 61"/>
              <a:gd name="T17" fmla="*/ 63 h 88"/>
              <a:gd name="T18" fmla="*/ 19 w 61"/>
              <a:gd name="T19" fmla="*/ 70 h 88"/>
              <a:gd name="T20" fmla="*/ 23 w 61"/>
              <a:gd name="T21" fmla="*/ 70 h 88"/>
              <a:gd name="T22" fmla="*/ 23 w 61"/>
              <a:gd name="T23" fmla="*/ 43 h 88"/>
              <a:gd name="T24" fmla="*/ 18 w 61"/>
              <a:gd name="T25" fmla="*/ 43 h 88"/>
              <a:gd name="T26" fmla="*/ 9 w 61"/>
              <a:gd name="T27" fmla="*/ 34 h 88"/>
              <a:gd name="T28" fmla="*/ 18 w 61"/>
              <a:gd name="T29" fmla="*/ 25 h 88"/>
              <a:gd name="T30" fmla="*/ 27 w 61"/>
              <a:gd name="T31" fmla="*/ 34 h 88"/>
              <a:gd name="T32" fmla="*/ 26 w 61"/>
              <a:gd name="T33" fmla="*/ 38 h 88"/>
              <a:gd name="T34" fmla="*/ 34 w 61"/>
              <a:gd name="T35" fmla="*/ 38 h 88"/>
              <a:gd name="T36" fmla="*/ 33 w 61"/>
              <a:gd name="T37" fmla="*/ 34 h 88"/>
              <a:gd name="T38" fmla="*/ 42 w 61"/>
              <a:gd name="T39" fmla="*/ 25 h 88"/>
              <a:gd name="T40" fmla="*/ 51 w 61"/>
              <a:gd name="T41" fmla="*/ 34 h 88"/>
              <a:gd name="T42" fmla="*/ 42 w 61"/>
              <a:gd name="T43" fmla="*/ 43 h 88"/>
              <a:gd name="T44" fmla="*/ 38 w 61"/>
              <a:gd name="T45" fmla="*/ 43 h 88"/>
              <a:gd name="T46" fmla="*/ 38 w 61"/>
              <a:gd name="T47" fmla="*/ 70 h 88"/>
              <a:gd name="T48" fmla="*/ 41 w 61"/>
              <a:gd name="T49" fmla="*/ 70 h 88"/>
              <a:gd name="T50" fmla="*/ 48 w 61"/>
              <a:gd name="T51" fmla="*/ 63 h 88"/>
              <a:gd name="T52" fmla="*/ 55 w 61"/>
              <a:gd name="T53" fmla="*/ 49 h 88"/>
              <a:gd name="T54" fmla="*/ 61 w 61"/>
              <a:gd name="T55" fmla="*/ 31 h 88"/>
              <a:gd name="T56" fmla="*/ 30 w 61"/>
              <a:gd name="T57" fmla="*/ 0 h 88"/>
              <a:gd name="T58" fmla="*/ 14 w 61"/>
              <a:gd name="T59" fmla="*/ 34 h 88"/>
              <a:gd name="T60" fmla="*/ 18 w 61"/>
              <a:gd name="T61" fmla="*/ 38 h 88"/>
              <a:gd name="T62" fmla="*/ 23 w 61"/>
              <a:gd name="T63" fmla="*/ 34 h 88"/>
              <a:gd name="T64" fmla="*/ 18 w 61"/>
              <a:gd name="T65" fmla="*/ 30 h 88"/>
              <a:gd name="T66" fmla="*/ 14 w 61"/>
              <a:gd name="T67" fmla="*/ 34 h 88"/>
              <a:gd name="T68" fmla="*/ 47 w 61"/>
              <a:gd name="T69" fmla="*/ 34 h 88"/>
              <a:gd name="T70" fmla="*/ 42 w 61"/>
              <a:gd name="T71" fmla="*/ 30 h 88"/>
              <a:gd name="T72" fmla="*/ 38 w 61"/>
              <a:gd name="T73" fmla="*/ 34 h 88"/>
              <a:gd name="T74" fmla="*/ 42 w 61"/>
              <a:gd name="T75" fmla="*/ 38 h 88"/>
              <a:gd name="T76" fmla="*/ 47 w 61"/>
              <a:gd name="T77" fmla="*/ 34 h 88"/>
              <a:gd name="T78" fmla="*/ 45 w 61"/>
              <a:gd name="T79" fmla="*/ 77 h 88"/>
              <a:gd name="T80" fmla="*/ 42 w 61"/>
              <a:gd name="T81" fmla="*/ 75 h 88"/>
              <a:gd name="T82" fmla="*/ 18 w 61"/>
              <a:gd name="T83" fmla="*/ 75 h 88"/>
              <a:gd name="T84" fmla="*/ 16 w 61"/>
              <a:gd name="T85" fmla="*/ 77 h 88"/>
              <a:gd name="T86" fmla="*/ 18 w 61"/>
              <a:gd name="T87" fmla="*/ 79 h 88"/>
              <a:gd name="T88" fmla="*/ 42 w 61"/>
              <a:gd name="T89" fmla="*/ 79 h 88"/>
              <a:gd name="T90" fmla="*/ 45 w 61"/>
              <a:gd name="T91" fmla="*/ 77 h 88"/>
              <a:gd name="T92" fmla="*/ 42 w 61"/>
              <a:gd name="T93" fmla="*/ 86 h 88"/>
              <a:gd name="T94" fmla="*/ 39 w 61"/>
              <a:gd name="T95" fmla="*/ 83 h 88"/>
              <a:gd name="T96" fmla="*/ 21 w 61"/>
              <a:gd name="T97" fmla="*/ 83 h 88"/>
              <a:gd name="T98" fmla="*/ 19 w 61"/>
              <a:gd name="T99" fmla="*/ 86 h 88"/>
              <a:gd name="T100" fmla="*/ 21 w 61"/>
              <a:gd name="T101" fmla="*/ 88 h 88"/>
              <a:gd name="T102" fmla="*/ 39 w 61"/>
              <a:gd name="T103" fmla="*/ 88 h 88"/>
              <a:gd name="T104" fmla="*/ 42 w 61"/>
              <a:gd name="T105" fmla="*/ 8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1" h="88">
                <a:moveTo>
                  <a:pt x="28" y="43"/>
                </a:moveTo>
                <a:cubicBezTo>
                  <a:pt x="33" y="43"/>
                  <a:pt x="33" y="43"/>
                  <a:pt x="33" y="43"/>
                </a:cubicBezTo>
                <a:cubicBezTo>
                  <a:pt x="33" y="70"/>
                  <a:pt x="33" y="70"/>
                  <a:pt x="33" y="70"/>
                </a:cubicBezTo>
                <a:cubicBezTo>
                  <a:pt x="28" y="70"/>
                  <a:pt x="28" y="70"/>
                  <a:pt x="28" y="70"/>
                </a:cubicBezTo>
                <a:lnTo>
                  <a:pt x="28" y="43"/>
                </a:lnTo>
                <a:close/>
                <a:moveTo>
                  <a:pt x="30" y="0"/>
                </a:moveTo>
                <a:cubicBezTo>
                  <a:pt x="14" y="0"/>
                  <a:pt x="0" y="14"/>
                  <a:pt x="0" y="31"/>
                </a:cubicBezTo>
                <a:cubicBezTo>
                  <a:pt x="0" y="38"/>
                  <a:pt x="2" y="44"/>
                  <a:pt x="6" y="49"/>
                </a:cubicBezTo>
                <a:cubicBezTo>
                  <a:pt x="12" y="57"/>
                  <a:pt x="13" y="60"/>
                  <a:pt x="13" y="63"/>
                </a:cubicBezTo>
                <a:cubicBezTo>
                  <a:pt x="13" y="67"/>
                  <a:pt x="16" y="70"/>
                  <a:pt x="19" y="70"/>
                </a:cubicBezTo>
                <a:cubicBezTo>
                  <a:pt x="23" y="70"/>
                  <a:pt x="23" y="70"/>
                  <a:pt x="23" y="70"/>
                </a:cubicBezTo>
                <a:cubicBezTo>
                  <a:pt x="23" y="43"/>
                  <a:pt x="23" y="43"/>
                  <a:pt x="23" y="43"/>
                </a:cubicBezTo>
                <a:cubicBezTo>
                  <a:pt x="18" y="43"/>
                  <a:pt x="18" y="43"/>
                  <a:pt x="18" y="43"/>
                </a:cubicBezTo>
                <a:cubicBezTo>
                  <a:pt x="14" y="43"/>
                  <a:pt x="9" y="39"/>
                  <a:pt x="9" y="34"/>
                </a:cubicBezTo>
                <a:cubicBezTo>
                  <a:pt x="9" y="29"/>
                  <a:pt x="14" y="25"/>
                  <a:pt x="18" y="25"/>
                </a:cubicBezTo>
                <a:cubicBezTo>
                  <a:pt x="23" y="25"/>
                  <a:pt x="27" y="29"/>
                  <a:pt x="27" y="34"/>
                </a:cubicBezTo>
                <a:cubicBezTo>
                  <a:pt x="27" y="36"/>
                  <a:pt x="27" y="37"/>
                  <a:pt x="26" y="38"/>
                </a:cubicBezTo>
                <a:cubicBezTo>
                  <a:pt x="34" y="38"/>
                  <a:pt x="34" y="38"/>
                  <a:pt x="34" y="38"/>
                </a:cubicBezTo>
                <a:cubicBezTo>
                  <a:pt x="34" y="37"/>
                  <a:pt x="33" y="36"/>
                  <a:pt x="33" y="34"/>
                </a:cubicBezTo>
                <a:cubicBezTo>
                  <a:pt x="33" y="29"/>
                  <a:pt x="37" y="25"/>
                  <a:pt x="42" y="25"/>
                </a:cubicBezTo>
                <a:cubicBezTo>
                  <a:pt x="47" y="25"/>
                  <a:pt x="51" y="29"/>
                  <a:pt x="51" y="34"/>
                </a:cubicBezTo>
                <a:cubicBezTo>
                  <a:pt x="51" y="39"/>
                  <a:pt x="47" y="43"/>
                  <a:pt x="42" y="43"/>
                </a:cubicBezTo>
                <a:cubicBezTo>
                  <a:pt x="38" y="43"/>
                  <a:pt x="38" y="43"/>
                  <a:pt x="38" y="43"/>
                </a:cubicBezTo>
                <a:cubicBezTo>
                  <a:pt x="38" y="70"/>
                  <a:pt x="38" y="70"/>
                  <a:pt x="38" y="70"/>
                </a:cubicBezTo>
                <a:cubicBezTo>
                  <a:pt x="41" y="70"/>
                  <a:pt x="41" y="70"/>
                  <a:pt x="41" y="70"/>
                </a:cubicBezTo>
                <a:cubicBezTo>
                  <a:pt x="45" y="70"/>
                  <a:pt x="48" y="67"/>
                  <a:pt x="48" y="63"/>
                </a:cubicBezTo>
                <a:cubicBezTo>
                  <a:pt x="48" y="60"/>
                  <a:pt x="49" y="57"/>
                  <a:pt x="55" y="49"/>
                </a:cubicBezTo>
                <a:cubicBezTo>
                  <a:pt x="59" y="44"/>
                  <a:pt x="61" y="38"/>
                  <a:pt x="61" y="31"/>
                </a:cubicBezTo>
                <a:cubicBezTo>
                  <a:pt x="61" y="14"/>
                  <a:pt x="47" y="0"/>
                  <a:pt x="30" y="0"/>
                </a:cubicBezTo>
                <a:close/>
                <a:moveTo>
                  <a:pt x="14" y="34"/>
                </a:moveTo>
                <a:cubicBezTo>
                  <a:pt x="14" y="36"/>
                  <a:pt x="16" y="38"/>
                  <a:pt x="18" y="38"/>
                </a:cubicBezTo>
                <a:cubicBezTo>
                  <a:pt x="21" y="38"/>
                  <a:pt x="23" y="36"/>
                  <a:pt x="23" y="34"/>
                </a:cubicBezTo>
                <a:cubicBezTo>
                  <a:pt x="23" y="32"/>
                  <a:pt x="21" y="30"/>
                  <a:pt x="18" y="30"/>
                </a:cubicBezTo>
                <a:cubicBezTo>
                  <a:pt x="16" y="30"/>
                  <a:pt x="14" y="32"/>
                  <a:pt x="14" y="34"/>
                </a:cubicBezTo>
                <a:close/>
                <a:moveTo>
                  <a:pt x="47" y="34"/>
                </a:moveTo>
                <a:cubicBezTo>
                  <a:pt x="47" y="32"/>
                  <a:pt x="45" y="30"/>
                  <a:pt x="42" y="30"/>
                </a:cubicBezTo>
                <a:cubicBezTo>
                  <a:pt x="40" y="30"/>
                  <a:pt x="38" y="32"/>
                  <a:pt x="38" y="34"/>
                </a:cubicBezTo>
                <a:cubicBezTo>
                  <a:pt x="38" y="36"/>
                  <a:pt x="40" y="38"/>
                  <a:pt x="42" y="38"/>
                </a:cubicBezTo>
                <a:cubicBezTo>
                  <a:pt x="45" y="38"/>
                  <a:pt x="47" y="36"/>
                  <a:pt x="47" y="34"/>
                </a:cubicBezTo>
                <a:close/>
                <a:moveTo>
                  <a:pt x="45" y="77"/>
                </a:moveTo>
                <a:cubicBezTo>
                  <a:pt x="45" y="76"/>
                  <a:pt x="44" y="75"/>
                  <a:pt x="42" y="75"/>
                </a:cubicBezTo>
                <a:cubicBezTo>
                  <a:pt x="18" y="75"/>
                  <a:pt x="18" y="75"/>
                  <a:pt x="18" y="75"/>
                </a:cubicBezTo>
                <a:cubicBezTo>
                  <a:pt x="17" y="75"/>
                  <a:pt x="16" y="76"/>
                  <a:pt x="16" y="77"/>
                </a:cubicBezTo>
                <a:cubicBezTo>
                  <a:pt x="16" y="78"/>
                  <a:pt x="17" y="79"/>
                  <a:pt x="18" y="79"/>
                </a:cubicBezTo>
                <a:cubicBezTo>
                  <a:pt x="42" y="79"/>
                  <a:pt x="42" y="79"/>
                  <a:pt x="42" y="79"/>
                </a:cubicBezTo>
                <a:cubicBezTo>
                  <a:pt x="44" y="79"/>
                  <a:pt x="45" y="78"/>
                  <a:pt x="45" y="77"/>
                </a:cubicBezTo>
                <a:close/>
                <a:moveTo>
                  <a:pt x="42" y="86"/>
                </a:moveTo>
                <a:cubicBezTo>
                  <a:pt x="42" y="84"/>
                  <a:pt x="41" y="83"/>
                  <a:pt x="39" y="83"/>
                </a:cubicBezTo>
                <a:cubicBezTo>
                  <a:pt x="21" y="83"/>
                  <a:pt x="21" y="83"/>
                  <a:pt x="21" y="83"/>
                </a:cubicBezTo>
                <a:cubicBezTo>
                  <a:pt x="20" y="83"/>
                  <a:pt x="19" y="84"/>
                  <a:pt x="19" y="86"/>
                </a:cubicBezTo>
                <a:cubicBezTo>
                  <a:pt x="19" y="87"/>
                  <a:pt x="20" y="88"/>
                  <a:pt x="21" y="88"/>
                </a:cubicBezTo>
                <a:cubicBezTo>
                  <a:pt x="39" y="88"/>
                  <a:pt x="39" y="88"/>
                  <a:pt x="39" y="88"/>
                </a:cubicBezTo>
                <a:cubicBezTo>
                  <a:pt x="41" y="88"/>
                  <a:pt x="42" y="87"/>
                  <a:pt x="42" y="86"/>
                </a:cubicBezTo>
                <a:close/>
              </a:path>
            </a:pathLst>
          </a:custGeom>
          <a:gradFill>
            <a:gsLst>
              <a:gs pos="24000">
                <a:srgbClr val="BF9645"/>
              </a:gs>
              <a:gs pos="87000">
                <a:srgbClr val="E5BA7C"/>
              </a:gs>
            </a:gsLst>
            <a:lin ang="13500000" scaled="1"/>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UA" sz="1800" b="0" i="0" u="none" strike="noStrike" kern="0" cap="none" spc="0" normalizeH="0" baseline="0" noProof="0">
              <a:ln>
                <a:noFill/>
              </a:ln>
              <a:solidFill>
                <a:srgbClr val="999999"/>
              </a:solidFill>
              <a:effectLst/>
              <a:uLnTx/>
              <a:uFillTx/>
              <a:cs typeface="+mn-ea"/>
              <a:sym typeface="+mn-lt"/>
            </a:endParaRPr>
          </a:p>
        </p:txBody>
      </p:sp>
      <p:sp>
        <p:nvSpPr>
          <p:cNvPr id="12" name="Freeform 11">
            <a:extLst>
              <a:ext uri="{FF2B5EF4-FFF2-40B4-BE49-F238E27FC236}">
                <a16:creationId xmlns:a16="http://schemas.microsoft.com/office/drawing/2014/main" id="{ABD925A4-E497-F3EC-17CC-9C619602A51E}"/>
              </a:ext>
            </a:extLst>
          </p:cNvPr>
          <p:cNvSpPr>
            <a:spLocks noEditPoints="1"/>
          </p:cNvSpPr>
          <p:nvPr/>
        </p:nvSpPr>
        <p:spPr bwMode="auto">
          <a:xfrm>
            <a:off x="7252915" y="2809811"/>
            <a:ext cx="365125" cy="282575"/>
          </a:xfrm>
          <a:custGeom>
            <a:avLst/>
            <a:gdLst>
              <a:gd name="T0" fmla="*/ 69 w 96"/>
              <a:gd name="T1" fmla="*/ 34 h 74"/>
              <a:gd name="T2" fmla="*/ 85 w 96"/>
              <a:gd name="T3" fmla="*/ 20 h 74"/>
              <a:gd name="T4" fmla="*/ 85 w 96"/>
              <a:gd name="T5" fmla="*/ 74 h 74"/>
              <a:gd name="T6" fmla="*/ 69 w 96"/>
              <a:gd name="T7" fmla="*/ 74 h 74"/>
              <a:gd name="T8" fmla="*/ 69 w 96"/>
              <a:gd name="T9" fmla="*/ 34 h 74"/>
              <a:gd name="T10" fmla="*/ 48 w 96"/>
              <a:gd name="T11" fmla="*/ 74 h 74"/>
              <a:gd name="T12" fmla="*/ 64 w 96"/>
              <a:gd name="T13" fmla="*/ 74 h 74"/>
              <a:gd name="T14" fmla="*/ 64 w 96"/>
              <a:gd name="T15" fmla="*/ 38 h 74"/>
              <a:gd name="T16" fmla="*/ 48 w 96"/>
              <a:gd name="T17" fmla="*/ 52 h 74"/>
              <a:gd name="T18" fmla="*/ 48 w 96"/>
              <a:gd name="T19" fmla="*/ 74 h 74"/>
              <a:gd name="T20" fmla="*/ 28 w 96"/>
              <a:gd name="T21" fmla="*/ 74 h 74"/>
              <a:gd name="T22" fmla="*/ 44 w 96"/>
              <a:gd name="T23" fmla="*/ 74 h 74"/>
              <a:gd name="T24" fmla="*/ 44 w 96"/>
              <a:gd name="T25" fmla="*/ 52 h 74"/>
              <a:gd name="T26" fmla="*/ 28 w 96"/>
              <a:gd name="T27" fmla="*/ 35 h 74"/>
              <a:gd name="T28" fmla="*/ 28 w 96"/>
              <a:gd name="T29" fmla="*/ 74 h 74"/>
              <a:gd name="T30" fmla="*/ 7 w 96"/>
              <a:gd name="T31" fmla="*/ 74 h 74"/>
              <a:gd name="T32" fmla="*/ 24 w 96"/>
              <a:gd name="T33" fmla="*/ 74 h 74"/>
              <a:gd name="T34" fmla="*/ 24 w 96"/>
              <a:gd name="T35" fmla="*/ 33 h 74"/>
              <a:gd name="T36" fmla="*/ 7 w 96"/>
              <a:gd name="T37" fmla="*/ 46 h 74"/>
              <a:gd name="T38" fmla="*/ 7 w 96"/>
              <a:gd name="T39" fmla="*/ 74 h 74"/>
              <a:gd name="T40" fmla="*/ 95 w 96"/>
              <a:gd name="T41" fmla="*/ 0 h 74"/>
              <a:gd name="T42" fmla="*/ 79 w 96"/>
              <a:gd name="T43" fmla="*/ 0 h 74"/>
              <a:gd name="T44" fmla="*/ 78 w 96"/>
              <a:gd name="T45" fmla="*/ 2 h 74"/>
              <a:gd name="T46" fmla="*/ 83 w 96"/>
              <a:gd name="T47" fmla="*/ 8 h 74"/>
              <a:gd name="T48" fmla="*/ 46 w 96"/>
              <a:gd name="T49" fmla="*/ 39 h 74"/>
              <a:gd name="T50" fmla="*/ 27 w 96"/>
              <a:gd name="T51" fmla="*/ 19 h 74"/>
              <a:gd name="T52" fmla="*/ 23 w 96"/>
              <a:gd name="T53" fmla="*/ 19 h 74"/>
              <a:gd name="T54" fmla="*/ 2 w 96"/>
              <a:gd name="T55" fmla="*/ 36 h 74"/>
              <a:gd name="T56" fmla="*/ 2 w 96"/>
              <a:gd name="T57" fmla="*/ 40 h 74"/>
              <a:gd name="T58" fmla="*/ 6 w 96"/>
              <a:gd name="T59" fmla="*/ 41 h 74"/>
              <a:gd name="T60" fmla="*/ 25 w 96"/>
              <a:gd name="T61" fmla="*/ 25 h 74"/>
              <a:gd name="T62" fmla="*/ 44 w 96"/>
              <a:gd name="T63" fmla="*/ 45 h 74"/>
              <a:gd name="T64" fmla="*/ 46 w 96"/>
              <a:gd name="T65" fmla="*/ 46 h 74"/>
              <a:gd name="T66" fmla="*/ 48 w 96"/>
              <a:gd name="T67" fmla="*/ 46 h 74"/>
              <a:gd name="T68" fmla="*/ 87 w 96"/>
              <a:gd name="T69" fmla="*/ 12 h 74"/>
              <a:gd name="T70" fmla="*/ 91 w 96"/>
              <a:gd name="T71" fmla="*/ 18 h 74"/>
              <a:gd name="T72" fmla="*/ 94 w 96"/>
              <a:gd name="T73" fmla="*/ 17 h 74"/>
              <a:gd name="T74" fmla="*/ 96 w 96"/>
              <a:gd name="T75" fmla="*/ 2 h 74"/>
              <a:gd name="T76" fmla="*/ 95 w 96"/>
              <a:gd name="T7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6" h="74">
                <a:moveTo>
                  <a:pt x="69" y="34"/>
                </a:moveTo>
                <a:cubicBezTo>
                  <a:pt x="85" y="20"/>
                  <a:pt x="85" y="20"/>
                  <a:pt x="85" y="20"/>
                </a:cubicBezTo>
                <a:cubicBezTo>
                  <a:pt x="85" y="74"/>
                  <a:pt x="85" y="74"/>
                  <a:pt x="85" y="74"/>
                </a:cubicBezTo>
                <a:cubicBezTo>
                  <a:pt x="69" y="74"/>
                  <a:pt x="69" y="74"/>
                  <a:pt x="69" y="74"/>
                </a:cubicBezTo>
                <a:lnTo>
                  <a:pt x="69" y="34"/>
                </a:lnTo>
                <a:close/>
                <a:moveTo>
                  <a:pt x="48" y="74"/>
                </a:moveTo>
                <a:cubicBezTo>
                  <a:pt x="64" y="74"/>
                  <a:pt x="64" y="74"/>
                  <a:pt x="64" y="74"/>
                </a:cubicBezTo>
                <a:cubicBezTo>
                  <a:pt x="64" y="38"/>
                  <a:pt x="64" y="38"/>
                  <a:pt x="64" y="38"/>
                </a:cubicBezTo>
                <a:cubicBezTo>
                  <a:pt x="48" y="52"/>
                  <a:pt x="48" y="52"/>
                  <a:pt x="48" y="52"/>
                </a:cubicBezTo>
                <a:lnTo>
                  <a:pt x="48" y="74"/>
                </a:lnTo>
                <a:close/>
                <a:moveTo>
                  <a:pt x="28" y="74"/>
                </a:moveTo>
                <a:cubicBezTo>
                  <a:pt x="44" y="74"/>
                  <a:pt x="44" y="74"/>
                  <a:pt x="44" y="74"/>
                </a:cubicBezTo>
                <a:cubicBezTo>
                  <a:pt x="44" y="52"/>
                  <a:pt x="44" y="52"/>
                  <a:pt x="44" y="52"/>
                </a:cubicBezTo>
                <a:cubicBezTo>
                  <a:pt x="28" y="35"/>
                  <a:pt x="28" y="35"/>
                  <a:pt x="28" y="35"/>
                </a:cubicBezTo>
                <a:lnTo>
                  <a:pt x="28" y="74"/>
                </a:lnTo>
                <a:close/>
                <a:moveTo>
                  <a:pt x="7" y="74"/>
                </a:moveTo>
                <a:cubicBezTo>
                  <a:pt x="24" y="74"/>
                  <a:pt x="24" y="74"/>
                  <a:pt x="24" y="74"/>
                </a:cubicBezTo>
                <a:cubicBezTo>
                  <a:pt x="24" y="33"/>
                  <a:pt x="24" y="33"/>
                  <a:pt x="24" y="33"/>
                </a:cubicBezTo>
                <a:cubicBezTo>
                  <a:pt x="7" y="46"/>
                  <a:pt x="7" y="46"/>
                  <a:pt x="7" y="46"/>
                </a:cubicBezTo>
                <a:lnTo>
                  <a:pt x="7" y="74"/>
                </a:lnTo>
                <a:close/>
                <a:moveTo>
                  <a:pt x="95" y="0"/>
                </a:moveTo>
                <a:cubicBezTo>
                  <a:pt x="79" y="0"/>
                  <a:pt x="79" y="0"/>
                  <a:pt x="79" y="0"/>
                </a:cubicBezTo>
                <a:cubicBezTo>
                  <a:pt x="78" y="0"/>
                  <a:pt x="77" y="1"/>
                  <a:pt x="78" y="2"/>
                </a:cubicBezTo>
                <a:cubicBezTo>
                  <a:pt x="83" y="8"/>
                  <a:pt x="83" y="8"/>
                  <a:pt x="83" y="8"/>
                </a:cubicBezTo>
                <a:cubicBezTo>
                  <a:pt x="46" y="39"/>
                  <a:pt x="46" y="39"/>
                  <a:pt x="46" y="39"/>
                </a:cubicBezTo>
                <a:cubicBezTo>
                  <a:pt x="27" y="19"/>
                  <a:pt x="27" y="19"/>
                  <a:pt x="27" y="19"/>
                </a:cubicBezTo>
                <a:cubicBezTo>
                  <a:pt x="26" y="18"/>
                  <a:pt x="24" y="18"/>
                  <a:pt x="23" y="19"/>
                </a:cubicBezTo>
                <a:cubicBezTo>
                  <a:pt x="2" y="36"/>
                  <a:pt x="2" y="36"/>
                  <a:pt x="2" y="36"/>
                </a:cubicBezTo>
                <a:cubicBezTo>
                  <a:pt x="1" y="37"/>
                  <a:pt x="0" y="39"/>
                  <a:pt x="2" y="40"/>
                </a:cubicBezTo>
                <a:cubicBezTo>
                  <a:pt x="3" y="42"/>
                  <a:pt x="4" y="42"/>
                  <a:pt x="6" y="41"/>
                </a:cubicBezTo>
                <a:cubicBezTo>
                  <a:pt x="25" y="25"/>
                  <a:pt x="25" y="25"/>
                  <a:pt x="25" y="25"/>
                </a:cubicBezTo>
                <a:cubicBezTo>
                  <a:pt x="44" y="45"/>
                  <a:pt x="44" y="45"/>
                  <a:pt x="44" y="45"/>
                </a:cubicBezTo>
                <a:cubicBezTo>
                  <a:pt x="44" y="46"/>
                  <a:pt x="45" y="46"/>
                  <a:pt x="46" y="46"/>
                </a:cubicBezTo>
                <a:cubicBezTo>
                  <a:pt x="47" y="46"/>
                  <a:pt x="47" y="46"/>
                  <a:pt x="48" y="46"/>
                </a:cubicBezTo>
                <a:cubicBezTo>
                  <a:pt x="87" y="12"/>
                  <a:pt x="87" y="12"/>
                  <a:pt x="87" y="12"/>
                </a:cubicBezTo>
                <a:cubicBezTo>
                  <a:pt x="91" y="18"/>
                  <a:pt x="91" y="18"/>
                  <a:pt x="91" y="18"/>
                </a:cubicBezTo>
                <a:cubicBezTo>
                  <a:pt x="92" y="19"/>
                  <a:pt x="94" y="18"/>
                  <a:pt x="94" y="17"/>
                </a:cubicBezTo>
                <a:cubicBezTo>
                  <a:pt x="96" y="2"/>
                  <a:pt x="96" y="2"/>
                  <a:pt x="96" y="2"/>
                </a:cubicBezTo>
                <a:cubicBezTo>
                  <a:pt x="96" y="1"/>
                  <a:pt x="96" y="0"/>
                  <a:pt x="95" y="0"/>
                </a:cubicBezTo>
                <a:close/>
              </a:path>
            </a:pathLst>
          </a:custGeom>
          <a:solidFill>
            <a:srgbClr val="1A2F64"/>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UA" sz="1800" b="0" i="0" u="none" strike="noStrike" kern="0" cap="none" spc="0" normalizeH="0" baseline="0" noProof="0">
              <a:ln>
                <a:noFill/>
              </a:ln>
              <a:solidFill>
                <a:srgbClr val="999999"/>
              </a:solidFill>
              <a:effectLst/>
              <a:uLnTx/>
              <a:uFillTx/>
              <a:cs typeface="+mn-ea"/>
              <a:sym typeface="+mn-lt"/>
            </a:endParaRPr>
          </a:p>
        </p:txBody>
      </p:sp>
      <p:sp>
        <p:nvSpPr>
          <p:cNvPr id="13" name="Freeform 12">
            <a:extLst>
              <a:ext uri="{FF2B5EF4-FFF2-40B4-BE49-F238E27FC236}">
                <a16:creationId xmlns:a16="http://schemas.microsoft.com/office/drawing/2014/main" id="{7F4D1FD7-F059-F549-41BA-DBB3BC368E47}"/>
              </a:ext>
            </a:extLst>
          </p:cNvPr>
          <p:cNvSpPr>
            <a:spLocks noEditPoints="1"/>
          </p:cNvSpPr>
          <p:nvPr/>
        </p:nvSpPr>
        <p:spPr bwMode="auto">
          <a:xfrm>
            <a:off x="3001590" y="4241736"/>
            <a:ext cx="381000" cy="331788"/>
          </a:xfrm>
          <a:custGeom>
            <a:avLst/>
            <a:gdLst>
              <a:gd name="T0" fmla="*/ 69 w 100"/>
              <a:gd name="T1" fmla="*/ 45 h 87"/>
              <a:gd name="T2" fmla="*/ 69 w 100"/>
              <a:gd name="T3" fmla="*/ 49 h 87"/>
              <a:gd name="T4" fmla="*/ 62 w 100"/>
              <a:gd name="T5" fmla="*/ 49 h 87"/>
              <a:gd name="T6" fmla="*/ 62 w 100"/>
              <a:gd name="T7" fmla="*/ 45 h 87"/>
              <a:gd name="T8" fmla="*/ 49 w 100"/>
              <a:gd name="T9" fmla="*/ 36 h 87"/>
              <a:gd name="T10" fmla="*/ 55 w 100"/>
              <a:gd name="T11" fmla="*/ 33 h 87"/>
              <a:gd name="T12" fmla="*/ 66 w 100"/>
              <a:gd name="T13" fmla="*/ 39 h 87"/>
              <a:gd name="T14" fmla="*/ 75 w 100"/>
              <a:gd name="T15" fmla="*/ 33 h 87"/>
              <a:gd name="T16" fmla="*/ 66 w 100"/>
              <a:gd name="T17" fmla="*/ 27 h 87"/>
              <a:gd name="T18" fmla="*/ 51 w 100"/>
              <a:gd name="T19" fmla="*/ 15 h 87"/>
              <a:gd name="T20" fmla="*/ 62 w 100"/>
              <a:gd name="T21" fmla="*/ 4 h 87"/>
              <a:gd name="T22" fmla="*/ 62 w 100"/>
              <a:gd name="T23" fmla="*/ 0 h 87"/>
              <a:gd name="T24" fmla="*/ 69 w 100"/>
              <a:gd name="T25" fmla="*/ 0 h 87"/>
              <a:gd name="T26" fmla="*/ 69 w 100"/>
              <a:gd name="T27" fmla="*/ 4 h 87"/>
              <a:gd name="T28" fmla="*/ 82 w 100"/>
              <a:gd name="T29" fmla="*/ 12 h 87"/>
              <a:gd name="T30" fmla="*/ 76 w 100"/>
              <a:gd name="T31" fmla="*/ 15 h 87"/>
              <a:gd name="T32" fmla="*/ 66 w 100"/>
              <a:gd name="T33" fmla="*/ 10 h 87"/>
              <a:gd name="T34" fmla="*/ 58 w 100"/>
              <a:gd name="T35" fmla="*/ 16 h 87"/>
              <a:gd name="T36" fmla="*/ 67 w 100"/>
              <a:gd name="T37" fmla="*/ 21 h 87"/>
              <a:gd name="T38" fmla="*/ 83 w 100"/>
              <a:gd name="T39" fmla="*/ 33 h 87"/>
              <a:gd name="T40" fmla="*/ 69 w 100"/>
              <a:gd name="T41" fmla="*/ 45 h 87"/>
              <a:gd name="T42" fmla="*/ 96 w 100"/>
              <a:gd name="T43" fmla="*/ 65 h 87"/>
              <a:gd name="T44" fmla="*/ 71 w 100"/>
              <a:gd name="T45" fmla="*/ 72 h 87"/>
              <a:gd name="T46" fmla="*/ 51 w 100"/>
              <a:gd name="T47" fmla="*/ 64 h 87"/>
              <a:gd name="T48" fmla="*/ 72 w 100"/>
              <a:gd name="T49" fmla="*/ 63 h 87"/>
              <a:gd name="T50" fmla="*/ 59 w 100"/>
              <a:gd name="T51" fmla="*/ 55 h 87"/>
              <a:gd name="T52" fmla="*/ 42 w 100"/>
              <a:gd name="T53" fmla="*/ 52 h 87"/>
              <a:gd name="T54" fmla="*/ 20 w 100"/>
              <a:gd name="T55" fmla="*/ 58 h 87"/>
              <a:gd name="T56" fmla="*/ 20 w 100"/>
              <a:gd name="T57" fmla="*/ 81 h 87"/>
              <a:gd name="T58" fmla="*/ 34 w 100"/>
              <a:gd name="T59" fmla="*/ 84 h 87"/>
              <a:gd name="T60" fmla="*/ 74 w 100"/>
              <a:gd name="T61" fmla="*/ 86 h 87"/>
              <a:gd name="T62" fmla="*/ 99 w 100"/>
              <a:gd name="T63" fmla="*/ 68 h 87"/>
              <a:gd name="T64" fmla="*/ 96 w 100"/>
              <a:gd name="T65" fmla="*/ 65 h 87"/>
              <a:gd name="T66" fmla="*/ 0 w 100"/>
              <a:gd name="T67" fmla="*/ 87 h 87"/>
              <a:gd name="T68" fmla="*/ 16 w 100"/>
              <a:gd name="T69" fmla="*/ 87 h 87"/>
              <a:gd name="T70" fmla="*/ 16 w 100"/>
              <a:gd name="T71" fmla="*/ 58 h 87"/>
              <a:gd name="T72" fmla="*/ 0 w 100"/>
              <a:gd name="T73" fmla="*/ 58 h 87"/>
              <a:gd name="T74" fmla="*/ 0 w 100"/>
              <a:gd name="T75"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 h="87">
                <a:moveTo>
                  <a:pt x="69" y="45"/>
                </a:moveTo>
                <a:cubicBezTo>
                  <a:pt x="69" y="49"/>
                  <a:pt x="69" y="49"/>
                  <a:pt x="69" y="49"/>
                </a:cubicBezTo>
                <a:cubicBezTo>
                  <a:pt x="62" y="49"/>
                  <a:pt x="62" y="49"/>
                  <a:pt x="62" y="49"/>
                </a:cubicBezTo>
                <a:cubicBezTo>
                  <a:pt x="62" y="45"/>
                  <a:pt x="62" y="45"/>
                  <a:pt x="62" y="45"/>
                </a:cubicBezTo>
                <a:cubicBezTo>
                  <a:pt x="56" y="45"/>
                  <a:pt x="52" y="42"/>
                  <a:pt x="49" y="36"/>
                </a:cubicBezTo>
                <a:cubicBezTo>
                  <a:pt x="55" y="33"/>
                  <a:pt x="55" y="33"/>
                  <a:pt x="55" y="33"/>
                </a:cubicBezTo>
                <a:cubicBezTo>
                  <a:pt x="57" y="37"/>
                  <a:pt x="62" y="39"/>
                  <a:pt x="66" y="39"/>
                </a:cubicBezTo>
                <a:cubicBezTo>
                  <a:pt x="71" y="39"/>
                  <a:pt x="75" y="37"/>
                  <a:pt x="75" y="33"/>
                </a:cubicBezTo>
                <a:cubicBezTo>
                  <a:pt x="75" y="29"/>
                  <a:pt x="72" y="28"/>
                  <a:pt x="66" y="27"/>
                </a:cubicBezTo>
                <a:cubicBezTo>
                  <a:pt x="58" y="26"/>
                  <a:pt x="51" y="24"/>
                  <a:pt x="51" y="15"/>
                </a:cubicBezTo>
                <a:cubicBezTo>
                  <a:pt x="51" y="9"/>
                  <a:pt x="56" y="5"/>
                  <a:pt x="62" y="4"/>
                </a:cubicBezTo>
                <a:cubicBezTo>
                  <a:pt x="62" y="0"/>
                  <a:pt x="62" y="0"/>
                  <a:pt x="62" y="0"/>
                </a:cubicBezTo>
                <a:cubicBezTo>
                  <a:pt x="69" y="0"/>
                  <a:pt x="69" y="0"/>
                  <a:pt x="69" y="0"/>
                </a:cubicBezTo>
                <a:cubicBezTo>
                  <a:pt x="69" y="4"/>
                  <a:pt x="69" y="4"/>
                  <a:pt x="69" y="4"/>
                </a:cubicBezTo>
                <a:cubicBezTo>
                  <a:pt x="74" y="5"/>
                  <a:pt x="79" y="7"/>
                  <a:pt x="82" y="12"/>
                </a:cubicBezTo>
                <a:cubicBezTo>
                  <a:pt x="76" y="15"/>
                  <a:pt x="76" y="15"/>
                  <a:pt x="76" y="15"/>
                </a:cubicBezTo>
                <a:cubicBezTo>
                  <a:pt x="74" y="13"/>
                  <a:pt x="71" y="10"/>
                  <a:pt x="66" y="10"/>
                </a:cubicBezTo>
                <a:cubicBezTo>
                  <a:pt x="61" y="10"/>
                  <a:pt x="58" y="13"/>
                  <a:pt x="58" y="16"/>
                </a:cubicBezTo>
                <a:cubicBezTo>
                  <a:pt x="58" y="19"/>
                  <a:pt x="62" y="20"/>
                  <a:pt x="67" y="21"/>
                </a:cubicBezTo>
                <a:cubicBezTo>
                  <a:pt x="75" y="22"/>
                  <a:pt x="83" y="24"/>
                  <a:pt x="83" y="33"/>
                </a:cubicBezTo>
                <a:cubicBezTo>
                  <a:pt x="83" y="41"/>
                  <a:pt x="77" y="45"/>
                  <a:pt x="69" y="45"/>
                </a:cubicBezTo>
                <a:close/>
                <a:moveTo>
                  <a:pt x="96" y="65"/>
                </a:moveTo>
                <a:cubicBezTo>
                  <a:pt x="89" y="63"/>
                  <a:pt x="83" y="68"/>
                  <a:pt x="71" y="72"/>
                </a:cubicBezTo>
                <a:cubicBezTo>
                  <a:pt x="69" y="73"/>
                  <a:pt x="52" y="67"/>
                  <a:pt x="51" y="64"/>
                </a:cubicBezTo>
                <a:cubicBezTo>
                  <a:pt x="50" y="62"/>
                  <a:pt x="68" y="66"/>
                  <a:pt x="72" y="63"/>
                </a:cubicBezTo>
                <a:cubicBezTo>
                  <a:pt x="79" y="58"/>
                  <a:pt x="72" y="55"/>
                  <a:pt x="59" y="55"/>
                </a:cubicBezTo>
                <a:cubicBezTo>
                  <a:pt x="59" y="55"/>
                  <a:pt x="53" y="54"/>
                  <a:pt x="42" y="52"/>
                </a:cubicBezTo>
                <a:cubicBezTo>
                  <a:pt x="36" y="51"/>
                  <a:pt x="20" y="58"/>
                  <a:pt x="20" y="58"/>
                </a:cubicBezTo>
                <a:cubicBezTo>
                  <a:pt x="20" y="81"/>
                  <a:pt x="20" y="81"/>
                  <a:pt x="20" y="81"/>
                </a:cubicBezTo>
                <a:cubicBezTo>
                  <a:pt x="20" y="81"/>
                  <a:pt x="31" y="83"/>
                  <a:pt x="34" y="84"/>
                </a:cubicBezTo>
                <a:cubicBezTo>
                  <a:pt x="40" y="85"/>
                  <a:pt x="70" y="86"/>
                  <a:pt x="74" y="86"/>
                </a:cubicBezTo>
                <a:cubicBezTo>
                  <a:pt x="77" y="85"/>
                  <a:pt x="98" y="69"/>
                  <a:pt x="99" y="68"/>
                </a:cubicBezTo>
                <a:cubicBezTo>
                  <a:pt x="100" y="67"/>
                  <a:pt x="100" y="66"/>
                  <a:pt x="96" y="65"/>
                </a:cubicBezTo>
                <a:close/>
                <a:moveTo>
                  <a:pt x="0" y="87"/>
                </a:moveTo>
                <a:cubicBezTo>
                  <a:pt x="16" y="87"/>
                  <a:pt x="16" y="87"/>
                  <a:pt x="16" y="87"/>
                </a:cubicBezTo>
                <a:cubicBezTo>
                  <a:pt x="16" y="58"/>
                  <a:pt x="16" y="58"/>
                  <a:pt x="16" y="58"/>
                </a:cubicBezTo>
                <a:cubicBezTo>
                  <a:pt x="0" y="58"/>
                  <a:pt x="0" y="58"/>
                  <a:pt x="0" y="58"/>
                </a:cubicBezTo>
                <a:lnTo>
                  <a:pt x="0" y="87"/>
                </a:lnTo>
                <a:close/>
              </a:path>
            </a:pathLst>
          </a:custGeom>
          <a:solidFill>
            <a:srgbClr val="1A2F64"/>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UA" sz="1800" b="0" i="0" u="none" strike="noStrike" kern="0" cap="none" spc="0" normalizeH="0" baseline="0" noProof="0">
              <a:ln>
                <a:noFill/>
              </a:ln>
              <a:solidFill>
                <a:srgbClr val="999999"/>
              </a:solidFill>
              <a:effectLst/>
              <a:uLnTx/>
              <a:uFillTx/>
              <a:cs typeface="+mn-ea"/>
              <a:sym typeface="+mn-lt"/>
            </a:endParaRPr>
          </a:p>
        </p:txBody>
      </p:sp>
      <p:sp>
        <p:nvSpPr>
          <p:cNvPr id="14" name="Freeform 13">
            <a:extLst>
              <a:ext uri="{FF2B5EF4-FFF2-40B4-BE49-F238E27FC236}">
                <a16:creationId xmlns:a16="http://schemas.microsoft.com/office/drawing/2014/main" id="{32058551-5C85-7536-7E37-2FB75C0C0D57}"/>
              </a:ext>
            </a:extLst>
          </p:cNvPr>
          <p:cNvSpPr>
            <a:spLocks noEditPoints="1"/>
          </p:cNvSpPr>
          <p:nvPr/>
        </p:nvSpPr>
        <p:spPr bwMode="auto">
          <a:xfrm>
            <a:off x="5852740" y="4249674"/>
            <a:ext cx="322263" cy="315913"/>
          </a:xfrm>
          <a:custGeom>
            <a:avLst/>
            <a:gdLst>
              <a:gd name="T0" fmla="*/ 33 w 85"/>
              <a:gd name="T1" fmla="*/ 17 h 83"/>
              <a:gd name="T2" fmla="*/ 42 w 85"/>
              <a:gd name="T3" fmla="*/ 8 h 83"/>
              <a:gd name="T4" fmla="*/ 52 w 85"/>
              <a:gd name="T5" fmla="*/ 17 h 83"/>
              <a:gd name="T6" fmla="*/ 42 w 85"/>
              <a:gd name="T7" fmla="*/ 26 h 83"/>
              <a:gd name="T8" fmla="*/ 33 w 85"/>
              <a:gd name="T9" fmla="*/ 17 h 83"/>
              <a:gd name="T10" fmla="*/ 55 w 85"/>
              <a:gd name="T11" fmla="*/ 30 h 83"/>
              <a:gd name="T12" fmla="*/ 30 w 85"/>
              <a:gd name="T13" fmla="*/ 30 h 83"/>
              <a:gd name="T14" fmla="*/ 27 w 85"/>
              <a:gd name="T15" fmla="*/ 34 h 83"/>
              <a:gd name="T16" fmla="*/ 27 w 85"/>
              <a:gd name="T17" fmla="*/ 55 h 83"/>
              <a:gd name="T18" fmla="*/ 30 w 85"/>
              <a:gd name="T19" fmla="*/ 58 h 83"/>
              <a:gd name="T20" fmla="*/ 33 w 85"/>
              <a:gd name="T21" fmla="*/ 58 h 83"/>
              <a:gd name="T22" fmla="*/ 33 w 85"/>
              <a:gd name="T23" fmla="*/ 80 h 83"/>
              <a:gd name="T24" fmla="*/ 36 w 85"/>
              <a:gd name="T25" fmla="*/ 83 h 83"/>
              <a:gd name="T26" fmla="*/ 49 w 85"/>
              <a:gd name="T27" fmla="*/ 83 h 83"/>
              <a:gd name="T28" fmla="*/ 52 w 85"/>
              <a:gd name="T29" fmla="*/ 80 h 83"/>
              <a:gd name="T30" fmla="*/ 52 w 85"/>
              <a:gd name="T31" fmla="*/ 58 h 83"/>
              <a:gd name="T32" fmla="*/ 55 w 85"/>
              <a:gd name="T33" fmla="*/ 58 h 83"/>
              <a:gd name="T34" fmla="*/ 58 w 85"/>
              <a:gd name="T35" fmla="*/ 55 h 83"/>
              <a:gd name="T36" fmla="*/ 58 w 85"/>
              <a:gd name="T37" fmla="*/ 34 h 83"/>
              <a:gd name="T38" fmla="*/ 55 w 85"/>
              <a:gd name="T39" fmla="*/ 30 h 83"/>
              <a:gd name="T40" fmla="*/ 70 w 85"/>
              <a:gd name="T41" fmla="*/ 17 h 83"/>
              <a:gd name="T42" fmla="*/ 79 w 85"/>
              <a:gd name="T43" fmla="*/ 8 h 83"/>
              <a:gd name="T44" fmla="*/ 70 w 85"/>
              <a:gd name="T45" fmla="*/ 0 h 83"/>
              <a:gd name="T46" fmla="*/ 61 w 85"/>
              <a:gd name="T47" fmla="*/ 8 h 83"/>
              <a:gd name="T48" fmla="*/ 70 w 85"/>
              <a:gd name="T49" fmla="*/ 17 h 83"/>
              <a:gd name="T50" fmla="*/ 82 w 85"/>
              <a:gd name="T51" fmla="*/ 21 h 83"/>
              <a:gd name="T52" fmla="*/ 59 w 85"/>
              <a:gd name="T53" fmla="*/ 21 h 83"/>
              <a:gd name="T54" fmla="*/ 56 w 85"/>
              <a:gd name="T55" fmla="*/ 24 h 83"/>
              <a:gd name="T56" fmla="*/ 56 w 85"/>
              <a:gd name="T57" fmla="*/ 24 h 83"/>
              <a:gd name="T58" fmla="*/ 65 w 85"/>
              <a:gd name="T59" fmla="*/ 34 h 83"/>
              <a:gd name="T60" fmla="*/ 65 w 85"/>
              <a:gd name="T61" fmla="*/ 55 h 83"/>
              <a:gd name="T62" fmla="*/ 61 w 85"/>
              <a:gd name="T63" fmla="*/ 62 h 83"/>
              <a:gd name="T64" fmla="*/ 61 w 85"/>
              <a:gd name="T65" fmla="*/ 67 h 83"/>
              <a:gd name="T66" fmla="*/ 64 w 85"/>
              <a:gd name="T67" fmla="*/ 70 h 83"/>
              <a:gd name="T68" fmla="*/ 76 w 85"/>
              <a:gd name="T69" fmla="*/ 70 h 83"/>
              <a:gd name="T70" fmla="*/ 79 w 85"/>
              <a:gd name="T71" fmla="*/ 67 h 83"/>
              <a:gd name="T72" fmla="*/ 79 w 85"/>
              <a:gd name="T73" fmla="*/ 46 h 83"/>
              <a:gd name="T74" fmla="*/ 82 w 85"/>
              <a:gd name="T75" fmla="*/ 46 h 83"/>
              <a:gd name="T76" fmla="*/ 85 w 85"/>
              <a:gd name="T77" fmla="*/ 43 h 83"/>
              <a:gd name="T78" fmla="*/ 85 w 85"/>
              <a:gd name="T79" fmla="*/ 24 h 83"/>
              <a:gd name="T80" fmla="*/ 82 w 85"/>
              <a:gd name="T81" fmla="*/ 21 h 83"/>
              <a:gd name="T82" fmla="*/ 24 w 85"/>
              <a:gd name="T83" fmla="*/ 8 h 83"/>
              <a:gd name="T84" fmla="*/ 15 w 85"/>
              <a:gd name="T85" fmla="*/ 0 h 83"/>
              <a:gd name="T86" fmla="*/ 6 w 85"/>
              <a:gd name="T87" fmla="*/ 8 h 83"/>
              <a:gd name="T88" fmla="*/ 15 w 85"/>
              <a:gd name="T89" fmla="*/ 17 h 83"/>
              <a:gd name="T90" fmla="*/ 24 w 85"/>
              <a:gd name="T91" fmla="*/ 8 h 83"/>
              <a:gd name="T92" fmla="*/ 0 w 85"/>
              <a:gd name="T93" fmla="*/ 24 h 83"/>
              <a:gd name="T94" fmla="*/ 0 w 85"/>
              <a:gd name="T95" fmla="*/ 43 h 83"/>
              <a:gd name="T96" fmla="*/ 3 w 85"/>
              <a:gd name="T97" fmla="*/ 46 h 83"/>
              <a:gd name="T98" fmla="*/ 6 w 85"/>
              <a:gd name="T99" fmla="*/ 46 h 83"/>
              <a:gd name="T100" fmla="*/ 6 w 85"/>
              <a:gd name="T101" fmla="*/ 67 h 83"/>
              <a:gd name="T102" fmla="*/ 9 w 85"/>
              <a:gd name="T103" fmla="*/ 70 h 83"/>
              <a:gd name="T104" fmla="*/ 20 w 85"/>
              <a:gd name="T105" fmla="*/ 70 h 83"/>
              <a:gd name="T106" fmla="*/ 23 w 85"/>
              <a:gd name="T107" fmla="*/ 67 h 83"/>
              <a:gd name="T108" fmla="*/ 23 w 85"/>
              <a:gd name="T109" fmla="*/ 62 h 83"/>
              <a:gd name="T110" fmla="*/ 20 w 85"/>
              <a:gd name="T111" fmla="*/ 55 h 83"/>
              <a:gd name="T112" fmla="*/ 20 w 85"/>
              <a:gd name="T113" fmla="*/ 34 h 83"/>
              <a:gd name="T114" fmla="*/ 29 w 85"/>
              <a:gd name="T115" fmla="*/ 24 h 83"/>
              <a:gd name="T116" fmla="*/ 29 w 85"/>
              <a:gd name="T117" fmla="*/ 24 h 83"/>
              <a:gd name="T118" fmla="*/ 26 w 85"/>
              <a:gd name="T119" fmla="*/ 21 h 83"/>
              <a:gd name="T120" fmla="*/ 3 w 85"/>
              <a:gd name="T121" fmla="*/ 21 h 83"/>
              <a:gd name="T122" fmla="*/ 0 w 85"/>
              <a:gd name="T123" fmla="*/ 2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 h="83">
                <a:moveTo>
                  <a:pt x="33" y="17"/>
                </a:moveTo>
                <a:cubicBezTo>
                  <a:pt x="33" y="12"/>
                  <a:pt x="37" y="8"/>
                  <a:pt x="42" y="8"/>
                </a:cubicBezTo>
                <a:cubicBezTo>
                  <a:pt x="48" y="8"/>
                  <a:pt x="52" y="12"/>
                  <a:pt x="52" y="17"/>
                </a:cubicBezTo>
                <a:cubicBezTo>
                  <a:pt x="52" y="22"/>
                  <a:pt x="48" y="26"/>
                  <a:pt x="42" y="26"/>
                </a:cubicBezTo>
                <a:cubicBezTo>
                  <a:pt x="37" y="26"/>
                  <a:pt x="33" y="22"/>
                  <a:pt x="33" y="17"/>
                </a:cubicBezTo>
                <a:close/>
                <a:moveTo>
                  <a:pt x="55" y="30"/>
                </a:moveTo>
                <a:cubicBezTo>
                  <a:pt x="30" y="30"/>
                  <a:pt x="30" y="30"/>
                  <a:pt x="30" y="30"/>
                </a:cubicBezTo>
                <a:cubicBezTo>
                  <a:pt x="28" y="30"/>
                  <a:pt x="27" y="32"/>
                  <a:pt x="27" y="34"/>
                </a:cubicBezTo>
                <a:cubicBezTo>
                  <a:pt x="27" y="55"/>
                  <a:pt x="27" y="55"/>
                  <a:pt x="27" y="55"/>
                </a:cubicBezTo>
                <a:cubicBezTo>
                  <a:pt x="27" y="57"/>
                  <a:pt x="28" y="58"/>
                  <a:pt x="30" y="58"/>
                </a:cubicBezTo>
                <a:cubicBezTo>
                  <a:pt x="33" y="58"/>
                  <a:pt x="33" y="58"/>
                  <a:pt x="33" y="58"/>
                </a:cubicBezTo>
                <a:cubicBezTo>
                  <a:pt x="33" y="80"/>
                  <a:pt x="33" y="80"/>
                  <a:pt x="33" y="80"/>
                </a:cubicBezTo>
                <a:cubicBezTo>
                  <a:pt x="33" y="82"/>
                  <a:pt x="35" y="83"/>
                  <a:pt x="36" y="83"/>
                </a:cubicBezTo>
                <a:cubicBezTo>
                  <a:pt x="49" y="83"/>
                  <a:pt x="49" y="83"/>
                  <a:pt x="49" y="83"/>
                </a:cubicBezTo>
                <a:cubicBezTo>
                  <a:pt x="51" y="83"/>
                  <a:pt x="52" y="82"/>
                  <a:pt x="52" y="80"/>
                </a:cubicBezTo>
                <a:cubicBezTo>
                  <a:pt x="52" y="58"/>
                  <a:pt x="52" y="58"/>
                  <a:pt x="52" y="58"/>
                </a:cubicBezTo>
                <a:cubicBezTo>
                  <a:pt x="55" y="58"/>
                  <a:pt x="55" y="58"/>
                  <a:pt x="55" y="58"/>
                </a:cubicBezTo>
                <a:cubicBezTo>
                  <a:pt x="57" y="58"/>
                  <a:pt x="58" y="57"/>
                  <a:pt x="58" y="55"/>
                </a:cubicBezTo>
                <a:cubicBezTo>
                  <a:pt x="58" y="34"/>
                  <a:pt x="58" y="34"/>
                  <a:pt x="58" y="34"/>
                </a:cubicBezTo>
                <a:cubicBezTo>
                  <a:pt x="58" y="32"/>
                  <a:pt x="57" y="30"/>
                  <a:pt x="55" y="30"/>
                </a:cubicBezTo>
                <a:close/>
                <a:moveTo>
                  <a:pt x="70" y="17"/>
                </a:moveTo>
                <a:cubicBezTo>
                  <a:pt x="75" y="17"/>
                  <a:pt x="79" y="13"/>
                  <a:pt x="79" y="8"/>
                </a:cubicBezTo>
                <a:cubicBezTo>
                  <a:pt x="79" y="3"/>
                  <a:pt x="75" y="0"/>
                  <a:pt x="70" y="0"/>
                </a:cubicBezTo>
                <a:cubicBezTo>
                  <a:pt x="65" y="0"/>
                  <a:pt x="61" y="3"/>
                  <a:pt x="61" y="8"/>
                </a:cubicBezTo>
                <a:cubicBezTo>
                  <a:pt x="61" y="13"/>
                  <a:pt x="65" y="17"/>
                  <a:pt x="70" y="17"/>
                </a:cubicBezTo>
                <a:close/>
                <a:moveTo>
                  <a:pt x="82" y="21"/>
                </a:moveTo>
                <a:cubicBezTo>
                  <a:pt x="59" y="21"/>
                  <a:pt x="59" y="21"/>
                  <a:pt x="59" y="21"/>
                </a:cubicBezTo>
                <a:cubicBezTo>
                  <a:pt x="57" y="21"/>
                  <a:pt x="56" y="22"/>
                  <a:pt x="56" y="24"/>
                </a:cubicBezTo>
                <a:cubicBezTo>
                  <a:pt x="56" y="24"/>
                  <a:pt x="56" y="24"/>
                  <a:pt x="56" y="24"/>
                </a:cubicBezTo>
                <a:cubicBezTo>
                  <a:pt x="61" y="25"/>
                  <a:pt x="65" y="29"/>
                  <a:pt x="65" y="34"/>
                </a:cubicBezTo>
                <a:cubicBezTo>
                  <a:pt x="65" y="55"/>
                  <a:pt x="65" y="55"/>
                  <a:pt x="65" y="55"/>
                </a:cubicBezTo>
                <a:cubicBezTo>
                  <a:pt x="65" y="58"/>
                  <a:pt x="63" y="60"/>
                  <a:pt x="61" y="62"/>
                </a:cubicBezTo>
                <a:cubicBezTo>
                  <a:pt x="61" y="67"/>
                  <a:pt x="61" y="67"/>
                  <a:pt x="61" y="67"/>
                </a:cubicBezTo>
                <a:cubicBezTo>
                  <a:pt x="61" y="69"/>
                  <a:pt x="63" y="70"/>
                  <a:pt x="64" y="70"/>
                </a:cubicBezTo>
                <a:cubicBezTo>
                  <a:pt x="76" y="70"/>
                  <a:pt x="76" y="70"/>
                  <a:pt x="76" y="70"/>
                </a:cubicBezTo>
                <a:cubicBezTo>
                  <a:pt x="78" y="70"/>
                  <a:pt x="79" y="69"/>
                  <a:pt x="79" y="67"/>
                </a:cubicBezTo>
                <a:cubicBezTo>
                  <a:pt x="79" y="46"/>
                  <a:pt x="79" y="46"/>
                  <a:pt x="79" y="46"/>
                </a:cubicBezTo>
                <a:cubicBezTo>
                  <a:pt x="82" y="46"/>
                  <a:pt x="82" y="46"/>
                  <a:pt x="82" y="46"/>
                </a:cubicBezTo>
                <a:cubicBezTo>
                  <a:pt x="83" y="46"/>
                  <a:pt x="85" y="45"/>
                  <a:pt x="85" y="43"/>
                </a:cubicBezTo>
                <a:cubicBezTo>
                  <a:pt x="85" y="24"/>
                  <a:pt x="85" y="24"/>
                  <a:pt x="85" y="24"/>
                </a:cubicBezTo>
                <a:cubicBezTo>
                  <a:pt x="85" y="22"/>
                  <a:pt x="83" y="21"/>
                  <a:pt x="82" y="21"/>
                </a:cubicBezTo>
                <a:close/>
                <a:moveTo>
                  <a:pt x="24" y="8"/>
                </a:moveTo>
                <a:cubicBezTo>
                  <a:pt x="24" y="3"/>
                  <a:pt x="20" y="0"/>
                  <a:pt x="15" y="0"/>
                </a:cubicBezTo>
                <a:cubicBezTo>
                  <a:pt x="10" y="0"/>
                  <a:pt x="6" y="3"/>
                  <a:pt x="6" y="8"/>
                </a:cubicBezTo>
                <a:cubicBezTo>
                  <a:pt x="6" y="13"/>
                  <a:pt x="10" y="17"/>
                  <a:pt x="15" y="17"/>
                </a:cubicBezTo>
                <a:cubicBezTo>
                  <a:pt x="20" y="17"/>
                  <a:pt x="24" y="13"/>
                  <a:pt x="24" y="8"/>
                </a:cubicBezTo>
                <a:close/>
                <a:moveTo>
                  <a:pt x="0" y="24"/>
                </a:moveTo>
                <a:cubicBezTo>
                  <a:pt x="0" y="43"/>
                  <a:pt x="0" y="43"/>
                  <a:pt x="0" y="43"/>
                </a:cubicBezTo>
                <a:cubicBezTo>
                  <a:pt x="0" y="45"/>
                  <a:pt x="2" y="46"/>
                  <a:pt x="3" y="46"/>
                </a:cubicBezTo>
                <a:cubicBezTo>
                  <a:pt x="6" y="46"/>
                  <a:pt x="6" y="46"/>
                  <a:pt x="6" y="46"/>
                </a:cubicBezTo>
                <a:cubicBezTo>
                  <a:pt x="6" y="67"/>
                  <a:pt x="6" y="67"/>
                  <a:pt x="6" y="67"/>
                </a:cubicBezTo>
                <a:cubicBezTo>
                  <a:pt x="6" y="69"/>
                  <a:pt x="7" y="70"/>
                  <a:pt x="9" y="70"/>
                </a:cubicBezTo>
                <a:cubicBezTo>
                  <a:pt x="20" y="70"/>
                  <a:pt x="20" y="70"/>
                  <a:pt x="20" y="70"/>
                </a:cubicBezTo>
                <a:cubicBezTo>
                  <a:pt x="22" y="70"/>
                  <a:pt x="23" y="69"/>
                  <a:pt x="23" y="67"/>
                </a:cubicBezTo>
                <a:cubicBezTo>
                  <a:pt x="23" y="62"/>
                  <a:pt x="23" y="62"/>
                  <a:pt x="23" y="62"/>
                </a:cubicBezTo>
                <a:cubicBezTo>
                  <a:pt x="22" y="60"/>
                  <a:pt x="20" y="58"/>
                  <a:pt x="20" y="55"/>
                </a:cubicBezTo>
                <a:cubicBezTo>
                  <a:pt x="20" y="34"/>
                  <a:pt x="20" y="34"/>
                  <a:pt x="20" y="34"/>
                </a:cubicBezTo>
                <a:cubicBezTo>
                  <a:pt x="20" y="29"/>
                  <a:pt x="24" y="25"/>
                  <a:pt x="29" y="24"/>
                </a:cubicBezTo>
                <a:cubicBezTo>
                  <a:pt x="29" y="24"/>
                  <a:pt x="29" y="24"/>
                  <a:pt x="29" y="24"/>
                </a:cubicBezTo>
                <a:cubicBezTo>
                  <a:pt x="29" y="22"/>
                  <a:pt x="28" y="21"/>
                  <a:pt x="26" y="21"/>
                </a:cubicBezTo>
                <a:cubicBezTo>
                  <a:pt x="3" y="21"/>
                  <a:pt x="3" y="21"/>
                  <a:pt x="3" y="21"/>
                </a:cubicBezTo>
                <a:cubicBezTo>
                  <a:pt x="2" y="21"/>
                  <a:pt x="0" y="22"/>
                  <a:pt x="0" y="24"/>
                </a:cubicBezTo>
                <a:close/>
              </a:path>
            </a:pathLst>
          </a:custGeom>
          <a:gradFill>
            <a:gsLst>
              <a:gs pos="24000">
                <a:srgbClr val="BF9645"/>
              </a:gs>
              <a:gs pos="87000">
                <a:srgbClr val="E5BA7C"/>
              </a:gs>
            </a:gsLst>
            <a:lin ang="13500000" scaled="1"/>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UA" sz="1800" b="0" i="0" u="none" strike="noStrike" kern="0" cap="none" spc="0" normalizeH="0" baseline="0" noProof="0">
              <a:ln>
                <a:noFill/>
              </a:ln>
              <a:solidFill>
                <a:srgbClr val="999999"/>
              </a:solidFill>
              <a:effectLst/>
              <a:uLnTx/>
              <a:uFillTx/>
              <a:cs typeface="+mn-ea"/>
              <a:sym typeface="+mn-lt"/>
            </a:endParaRPr>
          </a:p>
        </p:txBody>
      </p:sp>
      <p:sp>
        <p:nvSpPr>
          <p:cNvPr id="15" name="Freeform 14">
            <a:extLst>
              <a:ext uri="{FF2B5EF4-FFF2-40B4-BE49-F238E27FC236}">
                <a16:creationId xmlns:a16="http://schemas.microsoft.com/office/drawing/2014/main" id="{AE4AE697-1E58-97A9-A0C2-DD9C7511DF91}"/>
              </a:ext>
            </a:extLst>
          </p:cNvPr>
          <p:cNvSpPr>
            <a:spLocks noEditPoints="1"/>
          </p:cNvSpPr>
          <p:nvPr/>
        </p:nvSpPr>
        <p:spPr bwMode="auto">
          <a:xfrm>
            <a:off x="8599115" y="4273486"/>
            <a:ext cx="454025" cy="269875"/>
          </a:xfrm>
          <a:custGeom>
            <a:avLst/>
            <a:gdLst>
              <a:gd name="T0" fmla="*/ 25 w 119"/>
              <a:gd name="T1" fmla="*/ 45 h 71"/>
              <a:gd name="T2" fmla="*/ 26 w 119"/>
              <a:gd name="T3" fmla="*/ 41 h 71"/>
              <a:gd name="T4" fmla="*/ 38 w 119"/>
              <a:gd name="T5" fmla="*/ 31 h 71"/>
              <a:gd name="T6" fmla="*/ 42 w 119"/>
              <a:gd name="T7" fmla="*/ 35 h 71"/>
              <a:gd name="T8" fmla="*/ 30 w 119"/>
              <a:gd name="T9" fmla="*/ 46 h 71"/>
              <a:gd name="T10" fmla="*/ 36 w 119"/>
              <a:gd name="T11" fmla="*/ 55 h 71"/>
              <a:gd name="T12" fmla="*/ 50 w 119"/>
              <a:gd name="T13" fmla="*/ 39 h 71"/>
              <a:gd name="T14" fmla="*/ 45 w 119"/>
              <a:gd name="T15" fmla="*/ 38 h 71"/>
              <a:gd name="T16" fmla="*/ 31 w 119"/>
              <a:gd name="T17" fmla="*/ 54 h 71"/>
              <a:gd name="T18" fmla="*/ 36 w 119"/>
              <a:gd name="T19" fmla="*/ 55 h 71"/>
              <a:gd name="T20" fmla="*/ 53 w 119"/>
              <a:gd name="T21" fmla="*/ 54 h 71"/>
              <a:gd name="T22" fmla="*/ 51 w 119"/>
              <a:gd name="T23" fmla="*/ 48 h 71"/>
              <a:gd name="T24" fmla="*/ 39 w 119"/>
              <a:gd name="T25" fmla="*/ 57 h 71"/>
              <a:gd name="T26" fmla="*/ 41 w 119"/>
              <a:gd name="T27" fmla="*/ 63 h 71"/>
              <a:gd name="T28" fmla="*/ 51 w 119"/>
              <a:gd name="T29" fmla="*/ 70 h 71"/>
              <a:gd name="T30" fmla="*/ 57 w 119"/>
              <a:gd name="T31" fmla="*/ 61 h 71"/>
              <a:gd name="T32" fmla="*/ 52 w 119"/>
              <a:gd name="T33" fmla="*/ 60 h 71"/>
              <a:gd name="T34" fmla="*/ 46 w 119"/>
              <a:gd name="T35" fmla="*/ 69 h 71"/>
              <a:gd name="T36" fmla="*/ 51 w 119"/>
              <a:gd name="T37" fmla="*/ 70 h 71"/>
              <a:gd name="T38" fmla="*/ 119 w 119"/>
              <a:gd name="T39" fmla="*/ 22 h 71"/>
              <a:gd name="T40" fmla="*/ 95 w 119"/>
              <a:gd name="T41" fmla="*/ 11 h 71"/>
              <a:gd name="T42" fmla="*/ 106 w 119"/>
              <a:gd name="T43" fmla="*/ 29 h 71"/>
              <a:gd name="T44" fmla="*/ 96 w 119"/>
              <a:gd name="T45" fmla="*/ 34 h 71"/>
              <a:gd name="T46" fmla="*/ 91 w 119"/>
              <a:gd name="T47" fmla="*/ 12 h 71"/>
              <a:gd name="T48" fmla="*/ 58 w 119"/>
              <a:gd name="T49" fmla="*/ 7 h 71"/>
              <a:gd name="T50" fmla="*/ 56 w 119"/>
              <a:gd name="T51" fmla="*/ 7 h 71"/>
              <a:gd name="T52" fmla="*/ 36 w 119"/>
              <a:gd name="T53" fmla="*/ 19 h 71"/>
              <a:gd name="T54" fmla="*/ 39 w 119"/>
              <a:gd name="T55" fmla="*/ 23 h 71"/>
              <a:gd name="T56" fmla="*/ 59 w 119"/>
              <a:gd name="T57" fmla="*/ 13 h 71"/>
              <a:gd name="T58" fmla="*/ 60 w 119"/>
              <a:gd name="T59" fmla="*/ 13 h 71"/>
              <a:gd name="T60" fmla="*/ 94 w 119"/>
              <a:gd name="T61" fmla="*/ 36 h 71"/>
              <a:gd name="T62" fmla="*/ 64 w 119"/>
              <a:gd name="T63" fmla="*/ 65 h 71"/>
              <a:gd name="T64" fmla="*/ 59 w 119"/>
              <a:gd name="T65" fmla="*/ 68 h 71"/>
              <a:gd name="T66" fmla="*/ 61 w 119"/>
              <a:gd name="T67" fmla="*/ 70 h 71"/>
              <a:gd name="T68" fmla="*/ 73 w 119"/>
              <a:gd name="T69" fmla="*/ 65 h 71"/>
              <a:gd name="T70" fmla="*/ 74 w 119"/>
              <a:gd name="T71" fmla="*/ 60 h 71"/>
              <a:gd name="T72" fmla="*/ 70 w 119"/>
              <a:gd name="T73" fmla="*/ 50 h 71"/>
              <a:gd name="T74" fmla="*/ 79 w 119"/>
              <a:gd name="T75" fmla="*/ 59 h 71"/>
              <a:gd name="T76" fmla="*/ 83 w 119"/>
              <a:gd name="T77" fmla="*/ 60 h 71"/>
              <a:gd name="T78" fmla="*/ 84 w 119"/>
              <a:gd name="T79" fmla="*/ 55 h 71"/>
              <a:gd name="T80" fmla="*/ 79 w 119"/>
              <a:gd name="T81" fmla="*/ 44 h 71"/>
              <a:gd name="T82" fmla="*/ 88 w 119"/>
              <a:gd name="T83" fmla="*/ 53 h 71"/>
              <a:gd name="T84" fmla="*/ 92 w 119"/>
              <a:gd name="T85" fmla="*/ 54 h 71"/>
              <a:gd name="T86" fmla="*/ 86 w 119"/>
              <a:gd name="T87" fmla="*/ 42 h 71"/>
              <a:gd name="T88" fmla="*/ 42 w 119"/>
              <a:gd name="T89" fmla="*/ 26 h 71"/>
              <a:gd name="T90" fmla="*/ 33 w 119"/>
              <a:gd name="T91" fmla="*/ 24 h 71"/>
              <a:gd name="T92" fmla="*/ 36 w 119"/>
              <a:gd name="T93" fmla="*/ 13 h 71"/>
              <a:gd name="T94" fmla="*/ 29 w 119"/>
              <a:gd name="T95" fmla="*/ 13 h 71"/>
              <a:gd name="T96" fmla="*/ 23 w 119"/>
              <a:gd name="T97" fmla="*/ 38 h 71"/>
              <a:gd name="T98" fmla="*/ 38 w 119"/>
              <a:gd name="T99" fmla="*/ 27 h 71"/>
              <a:gd name="T100" fmla="*/ 46 w 119"/>
              <a:gd name="T101" fmla="*/ 34 h 71"/>
              <a:gd name="T102" fmla="*/ 53 w 119"/>
              <a:gd name="T103" fmla="*/ 36 h 71"/>
              <a:gd name="T104" fmla="*/ 57 w 119"/>
              <a:gd name="T105" fmla="*/ 47 h 71"/>
              <a:gd name="T106" fmla="*/ 60 w 119"/>
              <a:gd name="T107" fmla="*/ 58 h 71"/>
              <a:gd name="T108" fmla="*/ 68 w 119"/>
              <a:gd name="T109" fmla="*/ 63 h 71"/>
              <a:gd name="T110" fmla="*/ 71 w 119"/>
              <a:gd name="T111" fmla="*/ 65 h 71"/>
              <a:gd name="T112" fmla="*/ 11 w 119"/>
              <a:gd name="T113" fmla="*/ 26 h 71"/>
              <a:gd name="T114" fmla="*/ 15 w 119"/>
              <a:gd name="T115" fmla="*/ 0 h 71"/>
              <a:gd name="T116" fmla="*/ 11 w 119"/>
              <a:gd name="T117" fmla="*/ 2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 h="71">
                <a:moveTo>
                  <a:pt x="28" y="47"/>
                </a:moveTo>
                <a:cubicBezTo>
                  <a:pt x="27" y="47"/>
                  <a:pt x="26" y="46"/>
                  <a:pt x="25" y="45"/>
                </a:cubicBezTo>
                <a:cubicBezTo>
                  <a:pt x="25" y="45"/>
                  <a:pt x="24" y="44"/>
                  <a:pt x="24" y="43"/>
                </a:cubicBezTo>
                <a:cubicBezTo>
                  <a:pt x="25" y="42"/>
                  <a:pt x="25" y="41"/>
                  <a:pt x="26" y="41"/>
                </a:cubicBezTo>
                <a:cubicBezTo>
                  <a:pt x="36" y="32"/>
                  <a:pt x="36" y="32"/>
                  <a:pt x="36" y="32"/>
                </a:cubicBezTo>
                <a:cubicBezTo>
                  <a:pt x="37" y="31"/>
                  <a:pt x="38" y="31"/>
                  <a:pt x="38" y="31"/>
                </a:cubicBezTo>
                <a:cubicBezTo>
                  <a:pt x="39" y="31"/>
                  <a:pt x="40" y="32"/>
                  <a:pt x="41" y="32"/>
                </a:cubicBezTo>
                <a:cubicBezTo>
                  <a:pt x="41" y="33"/>
                  <a:pt x="42" y="34"/>
                  <a:pt x="42" y="35"/>
                </a:cubicBezTo>
                <a:cubicBezTo>
                  <a:pt x="42" y="36"/>
                  <a:pt x="41" y="36"/>
                  <a:pt x="40" y="37"/>
                </a:cubicBezTo>
                <a:cubicBezTo>
                  <a:pt x="30" y="46"/>
                  <a:pt x="30" y="46"/>
                  <a:pt x="30" y="46"/>
                </a:cubicBezTo>
                <a:cubicBezTo>
                  <a:pt x="29" y="46"/>
                  <a:pt x="28" y="47"/>
                  <a:pt x="28" y="47"/>
                </a:cubicBezTo>
                <a:close/>
                <a:moveTo>
                  <a:pt x="36" y="55"/>
                </a:moveTo>
                <a:cubicBezTo>
                  <a:pt x="50" y="43"/>
                  <a:pt x="50" y="43"/>
                  <a:pt x="50" y="43"/>
                </a:cubicBezTo>
                <a:cubicBezTo>
                  <a:pt x="51" y="42"/>
                  <a:pt x="51" y="40"/>
                  <a:pt x="50" y="39"/>
                </a:cubicBezTo>
                <a:cubicBezTo>
                  <a:pt x="49" y="38"/>
                  <a:pt x="48" y="38"/>
                  <a:pt x="47" y="38"/>
                </a:cubicBezTo>
                <a:cubicBezTo>
                  <a:pt x="47" y="38"/>
                  <a:pt x="46" y="38"/>
                  <a:pt x="45" y="38"/>
                </a:cubicBezTo>
                <a:cubicBezTo>
                  <a:pt x="32" y="50"/>
                  <a:pt x="32" y="50"/>
                  <a:pt x="32" y="50"/>
                </a:cubicBezTo>
                <a:cubicBezTo>
                  <a:pt x="30" y="51"/>
                  <a:pt x="30" y="53"/>
                  <a:pt x="31" y="54"/>
                </a:cubicBezTo>
                <a:cubicBezTo>
                  <a:pt x="32" y="55"/>
                  <a:pt x="33" y="55"/>
                  <a:pt x="34" y="55"/>
                </a:cubicBezTo>
                <a:cubicBezTo>
                  <a:pt x="34" y="55"/>
                  <a:pt x="35" y="55"/>
                  <a:pt x="36" y="55"/>
                </a:cubicBezTo>
                <a:close/>
                <a:moveTo>
                  <a:pt x="44" y="62"/>
                </a:moveTo>
                <a:cubicBezTo>
                  <a:pt x="53" y="54"/>
                  <a:pt x="53" y="54"/>
                  <a:pt x="53" y="54"/>
                </a:cubicBezTo>
                <a:cubicBezTo>
                  <a:pt x="55" y="53"/>
                  <a:pt x="55" y="51"/>
                  <a:pt x="54" y="49"/>
                </a:cubicBezTo>
                <a:cubicBezTo>
                  <a:pt x="53" y="49"/>
                  <a:pt x="52" y="48"/>
                  <a:pt x="51" y="48"/>
                </a:cubicBezTo>
                <a:cubicBezTo>
                  <a:pt x="51" y="48"/>
                  <a:pt x="50" y="48"/>
                  <a:pt x="49" y="49"/>
                </a:cubicBezTo>
                <a:cubicBezTo>
                  <a:pt x="39" y="57"/>
                  <a:pt x="39" y="57"/>
                  <a:pt x="39" y="57"/>
                </a:cubicBezTo>
                <a:cubicBezTo>
                  <a:pt x="38" y="58"/>
                  <a:pt x="38" y="60"/>
                  <a:pt x="39" y="62"/>
                </a:cubicBezTo>
                <a:cubicBezTo>
                  <a:pt x="40" y="62"/>
                  <a:pt x="41" y="63"/>
                  <a:pt x="41" y="63"/>
                </a:cubicBezTo>
                <a:cubicBezTo>
                  <a:pt x="42" y="63"/>
                  <a:pt x="43" y="62"/>
                  <a:pt x="44" y="62"/>
                </a:cubicBezTo>
                <a:close/>
                <a:moveTo>
                  <a:pt x="51" y="70"/>
                </a:moveTo>
                <a:cubicBezTo>
                  <a:pt x="56" y="65"/>
                  <a:pt x="56" y="65"/>
                  <a:pt x="56" y="65"/>
                </a:cubicBezTo>
                <a:cubicBezTo>
                  <a:pt x="58" y="64"/>
                  <a:pt x="58" y="62"/>
                  <a:pt x="57" y="61"/>
                </a:cubicBezTo>
                <a:cubicBezTo>
                  <a:pt x="56" y="60"/>
                  <a:pt x="55" y="59"/>
                  <a:pt x="54" y="59"/>
                </a:cubicBezTo>
                <a:cubicBezTo>
                  <a:pt x="54" y="59"/>
                  <a:pt x="53" y="60"/>
                  <a:pt x="52" y="60"/>
                </a:cubicBezTo>
                <a:cubicBezTo>
                  <a:pt x="47" y="65"/>
                  <a:pt x="47" y="65"/>
                  <a:pt x="47" y="65"/>
                </a:cubicBezTo>
                <a:cubicBezTo>
                  <a:pt x="45" y="66"/>
                  <a:pt x="45" y="68"/>
                  <a:pt x="46" y="69"/>
                </a:cubicBezTo>
                <a:cubicBezTo>
                  <a:pt x="47" y="70"/>
                  <a:pt x="48" y="71"/>
                  <a:pt x="49" y="71"/>
                </a:cubicBezTo>
                <a:cubicBezTo>
                  <a:pt x="49" y="71"/>
                  <a:pt x="50" y="70"/>
                  <a:pt x="51" y="70"/>
                </a:cubicBezTo>
                <a:close/>
                <a:moveTo>
                  <a:pt x="106" y="29"/>
                </a:moveTo>
                <a:cubicBezTo>
                  <a:pt x="119" y="22"/>
                  <a:pt x="119" y="22"/>
                  <a:pt x="119" y="22"/>
                </a:cubicBezTo>
                <a:cubicBezTo>
                  <a:pt x="109" y="3"/>
                  <a:pt x="109" y="3"/>
                  <a:pt x="109" y="3"/>
                </a:cubicBezTo>
                <a:cubicBezTo>
                  <a:pt x="104" y="6"/>
                  <a:pt x="97" y="9"/>
                  <a:pt x="95" y="11"/>
                </a:cubicBezTo>
                <a:cubicBezTo>
                  <a:pt x="96" y="13"/>
                  <a:pt x="99" y="18"/>
                  <a:pt x="105" y="28"/>
                </a:cubicBezTo>
                <a:lnTo>
                  <a:pt x="106" y="29"/>
                </a:lnTo>
                <a:close/>
                <a:moveTo>
                  <a:pt x="94" y="36"/>
                </a:moveTo>
                <a:cubicBezTo>
                  <a:pt x="94" y="35"/>
                  <a:pt x="95" y="34"/>
                  <a:pt x="96" y="34"/>
                </a:cubicBezTo>
                <a:cubicBezTo>
                  <a:pt x="97" y="33"/>
                  <a:pt x="99" y="31"/>
                  <a:pt x="101" y="30"/>
                </a:cubicBezTo>
                <a:cubicBezTo>
                  <a:pt x="100" y="27"/>
                  <a:pt x="93" y="16"/>
                  <a:pt x="91" y="12"/>
                </a:cubicBezTo>
                <a:cubicBezTo>
                  <a:pt x="80" y="8"/>
                  <a:pt x="70" y="7"/>
                  <a:pt x="64" y="7"/>
                </a:cubicBezTo>
                <a:cubicBezTo>
                  <a:pt x="62" y="7"/>
                  <a:pt x="60" y="7"/>
                  <a:pt x="58" y="7"/>
                </a:cubicBezTo>
                <a:cubicBezTo>
                  <a:pt x="57" y="7"/>
                  <a:pt x="57" y="7"/>
                  <a:pt x="57" y="7"/>
                </a:cubicBezTo>
                <a:cubicBezTo>
                  <a:pt x="57" y="7"/>
                  <a:pt x="56" y="7"/>
                  <a:pt x="56" y="7"/>
                </a:cubicBezTo>
                <a:cubicBezTo>
                  <a:pt x="37" y="17"/>
                  <a:pt x="37" y="17"/>
                  <a:pt x="37" y="17"/>
                </a:cubicBezTo>
                <a:cubicBezTo>
                  <a:pt x="37" y="17"/>
                  <a:pt x="36" y="18"/>
                  <a:pt x="36" y="19"/>
                </a:cubicBezTo>
                <a:cubicBezTo>
                  <a:pt x="36" y="19"/>
                  <a:pt x="36" y="20"/>
                  <a:pt x="36" y="21"/>
                </a:cubicBezTo>
                <a:cubicBezTo>
                  <a:pt x="37" y="22"/>
                  <a:pt x="38" y="23"/>
                  <a:pt x="39" y="23"/>
                </a:cubicBezTo>
                <a:cubicBezTo>
                  <a:pt x="39" y="23"/>
                  <a:pt x="40" y="23"/>
                  <a:pt x="40" y="23"/>
                </a:cubicBezTo>
                <a:cubicBezTo>
                  <a:pt x="59" y="13"/>
                  <a:pt x="59" y="13"/>
                  <a:pt x="59" y="13"/>
                </a:cubicBezTo>
                <a:cubicBezTo>
                  <a:pt x="59" y="13"/>
                  <a:pt x="59" y="13"/>
                  <a:pt x="59" y="13"/>
                </a:cubicBezTo>
                <a:cubicBezTo>
                  <a:pt x="60" y="13"/>
                  <a:pt x="60" y="13"/>
                  <a:pt x="60" y="13"/>
                </a:cubicBezTo>
                <a:cubicBezTo>
                  <a:pt x="72" y="22"/>
                  <a:pt x="87" y="37"/>
                  <a:pt x="90" y="41"/>
                </a:cubicBezTo>
                <a:cubicBezTo>
                  <a:pt x="91" y="40"/>
                  <a:pt x="93" y="38"/>
                  <a:pt x="94" y="36"/>
                </a:cubicBezTo>
                <a:close/>
                <a:moveTo>
                  <a:pt x="63" y="69"/>
                </a:moveTo>
                <a:cubicBezTo>
                  <a:pt x="64" y="69"/>
                  <a:pt x="65" y="67"/>
                  <a:pt x="64" y="65"/>
                </a:cubicBezTo>
                <a:cubicBezTo>
                  <a:pt x="62" y="63"/>
                  <a:pt x="62" y="63"/>
                  <a:pt x="62" y="63"/>
                </a:cubicBezTo>
                <a:cubicBezTo>
                  <a:pt x="61" y="65"/>
                  <a:pt x="61" y="67"/>
                  <a:pt x="59" y="68"/>
                </a:cubicBezTo>
                <a:cubicBezTo>
                  <a:pt x="59" y="68"/>
                  <a:pt x="59" y="68"/>
                  <a:pt x="59" y="68"/>
                </a:cubicBezTo>
                <a:cubicBezTo>
                  <a:pt x="60" y="69"/>
                  <a:pt x="61" y="70"/>
                  <a:pt x="61" y="70"/>
                </a:cubicBezTo>
                <a:cubicBezTo>
                  <a:pt x="62" y="70"/>
                  <a:pt x="62" y="70"/>
                  <a:pt x="63" y="69"/>
                </a:cubicBezTo>
                <a:close/>
                <a:moveTo>
                  <a:pt x="73" y="65"/>
                </a:moveTo>
                <a:cubicBezTo>
                  <a:pt x="74" y="64"/>
                  <a:pt x="75" y="62"/>
                  <a:pt x="74" y="61"/>
                </a:cubicBezTo>
                <a:cubicBezTo>
                  <a:pt x="74" y="60"/>
                  <a:pt x="74" y="60"/>
                  <a:pt x="74" y="60"/>
                </a:cubicBezTo>
                <a:cubicBezTo>
                  <a:pt x="67" y="53"/>
                  <a:pt x="67" y="53"/>
                  <a:pt x="67" y="53"/>
                </a:cubicBezTo>
                <a:cubicBezTo>
                  <a:pt x="70" y="50"/>
                  <a:pt x="70" y="50"/>
                  <a:pt x="70" y="50"/>
                </a:cubicBezTo>
                <a:cubicBezTo>
                  <a:pt x="78" y="58"/>
                  <a:pt x="78" y="58"/>
                  <a:pt x="78" y="58"/>
                </a:cubicBezTo>
                <a:cubicBezTo>
                  <a:pt x="79" y="59"/>
                  <a:pt x="79" y="59"/>
                  <a:pt x="79" y="59"/>
                </a:cubicBezTo>
                <a:cubicBezTo>
                  <a:pt x="80" y="60"/>
                  <a:pt x="80" y="60"/>
                  <a:pt x="81" y="60"/>
                </a:cubicBezTo>
                <a:cubicBezTo>
                  <a:pt x="82" y="60"/>
                  <a:pt x="82" y="60"/>
                  <a:pt x="83" y="60"/>
                </a:cubicBezTo>
                <a:cubicBezTo>
                  <a:pt x="84" y="59"/>
                  <a:pt x="85" y="58"/>
                  <a:pt x="85" y="57"/>
                </a:cubicBezTo>
                <a:cubicBezTo>
                  <a:pt x="85" y="56"/>
                  <a:pt x="84" y="56"/>
                  <a:pt x="84" y="55"/>
                </a:cubicBezTo>
                <a:cubicBezTo>
                  <a:pt x="76" y="46"/>
                  <a:pt x="76" y="46"/>
                  <a:pt x="76" y="46"/>
                </a:cubicBezTo>
                <a:cubicBezTo>
                  <a:pt x="79" y="44"/>
                  <a:pt x="79" y="44"/>
                  <a:pt x="79" y="44"/>
                </a:cubicBezTo>
                <a:cubicBezTo>
                  <a:pt x="87" y="52"/>
                  <a:pt x="87" y="52"/>
                  <a:pt x="87" y="52"/>
                </a:cubicBezTo>
                <a:cubicBezTo>
                  <a:pt x="88" y="53"/>
                  <a:pt x="88" y="53"/>
                  <a:pt x="88" y="53"/>
                </a:cubicBezTo>
                <a:cubicBezTo>
                  <a:pt x="89" y="54"/>
                  <a:pt x="90" y="55"/>
                  <a:pt x="91" y="55"/>
                </a:cubicBezTo>
                <a:cubicBezTo>
                  <a:pt x="91" y="55"/>
                  <a:pt x="92" y="54"/>
                  <a:pt x="92" y="54"/>
                </a:cubicBezTo>
                <a:cubicBezTo>
                  <a:pt x="94" y="53"/>
                  <a:pt x="94" y="52"/>
                  <a:pt x="93" y="50"/>
                </a:cubicBezTo>
                <a:cubicBezTo>
                  <a:pt x="86" y="42"/>
                  <a:pt x="86" y="42"/>
                  <a:pt x="86" y="42"/>
                </a:cubicBezTo>
                <a:cubicBezTo>
                  <a:pt x="81" y="37"/>
                  <a:pt x="69" y="25"/>
                  <a:pt x="59" y="18"/>
                </a:cubicBezTo>
                <a:cubicBezTo>
                  <a:pt x="42" y="26"/>
                  <a:pt x="42" y="26"/>
                  <a:pt x="42" y="26"/>
                </a:cubicBezTo>
                <a:cubicBezTo>
                  <a:pt x="41" y="27"/>
                  <a:pt x="40" y="27"/>
                  <a:pt x="39" y="27"/>
                </a:cubicBezTo>
                <a:cubicBezTo>
                  <a:pt x="36" y="27"/>
                  <a:pt x="34" y="26"/>
                  <a:pt x="33" y="24"/>
                </a:cubicBezTo>
                <a:cubicBezTo>
                  <a:pt x="32" y="22"/>
                  <a:pt x="31" y="20"/>
                  <a:pt x="32" y="18"/>
                </a:cubicBezTo>
                <a:cubicBezTo>
                  <a:pt x="32" y="16"/>
                  <a:pt x="34" y="14"/>
                  <a:pt x="36" y="13"/>
                </a:cubicBezTo>
                <a:cubicBezTo>
                  <a:pt x="37" y="12"/>
                  <a:pt x="37" y="12"/>
                  <a:pt x="37" y="12"/>
                </a:cubicBezTo>
                <a:cubicBezTo>
                  <a:pt x="29" y="13"/>
                  <a:pt x="29" y="13"/>
                  <a:pt x="29" y="13"/>
                </a:cubicBezTo>
                <a:cubicBezTo>
                  <a:pt x="14" y="28"/>
                  <a:pt x="14" y="28"/>
                  <a:pt x="14" y="28"/>
                </a:cubicBezTo>
                <a:cubicBezTo>
                  <a:pt x="23" y="38"/>
                  <a:pt x="23" y="38"/>
                  <a:pt x="23" y="38"/>
                </a:cubicBezTo>
                <a:cubicBezTo>
                  <a:pt x="23" y="38"/>
                  <a:pt x="34" y="29"/>
                  <a:pt x="34" y="29"/>
                </a:cubicBezTo>
                <a:cubicBezTo>
                  <a:pt x="35" y="28"/>
                  <a:pt x="37" y="27"/>
                  <a:pt x="38" y="27"/>
                </a:cubicBezTo>
                <a:cubicBezTo>
                  <a:pt x="41" y="27"/>
                  <a:pt x="43" y="28"/>
                  <a:pt x="44" y="30"/>
                </a:cubicBezTo>
                <a:cubicBezTo>
                  <a:pt x="45" y="31"/>
                  <a:pt x="45" y="32"/>
                  <a:pt x="46" y="34"/>
                </a:cubicBezTo>
                <a:cubicBezTo>
                  <a:pt x="46" y="34"/>
                  <a:pt x="47" y="33"/>
                  <a:pt x="47" y="33"/>
                </a:cubicBezTo>
                <a:cubicBezTo>
                  <a:pt x="50" y="33"/>
                  <a:pt x="52" y="34"/>
                  <a:pt x="53" y="36"/>
                </a:cubicBezTo>
                <a:cubicBezTo>
                  <a:pt x="55" y="38"/>
                  <a:pt x="55" y="42"/>
                  <a:pt x="54" y="44"/>
                </a:cubicBezTo>
                <a:cubicBezTo>
                  <a:pt x="55" y="45"/>
                  <a:pt x="56" y="46"/>
                  <a:pt x="57" y="47"/>
                </a:cubicBezTo>
                <a:cubicBezTo>
                  <a:pt x="59" y="49"/>
                  <a:pt x="59" y="53"/>
                  <a:pt x="57" y="56"/>
                </a:cubicBezTo>
                <a:cubicBezTo>
                  <a:pt x="58" y="56"/>
                  <a:pt x="59" y="57"/>
                  <a:pt x="60" y="58"/>
                </a:cubicBezTo>
                <a:cubicBezTo>
                  <a:pt x="61" y="57"/>
                  <a:pt x="61" y="57"/>
                  <a:pt x="61" y="57"/>
                </a:cubicBezTo>
                <a:cubicBezTo>
                  <a:pt x="68" y="63"/>
                  <a:pt x="68" y="63"/>
                  <a:pt x="68" y="63"/>
                </a:cubicBezTo>
                <a:cubicBezTo>
                  <a:pt x="68" y="63"/>
                  <a:pt x="69" y="63"/>
                  <a:pt x="69" y="64"/>
                </a:cubicBezTo>
                <a:cubicBezTo>
                  <a:pt x="70" y="65"/>
                  <a:pt x="70" y="65"/>
                  <a:pt x="71" y="65"/>
                </a:cubicBezTo>
                <a:cubicBezTo>
                  <a:pt x="72" y="65"/>
                  <a:pt x="72" y="65"/>
                  <a:pt x="73" y="65"/>
                </a:cubicBezTo>
                <a:close/>
                <a:moveTo>
                  <a:pt x="11" y="26"/>
                </a:moveTo>
                <a:cubicBezTo>
                  <a:pt x="26" y="10"/>
                  <a:pt x="26" y="10"/>
                  <a:pt x="26" y="10"/>
                </a:cubicBezTo>
                <a:cubicBezTo>
                  <a:pt x="15" y="0"/>
                  <a:pt x="15" y="0"/>
                  <a:pt x="15" y="0"/>
                </a:cubicBezTo>
                <a:cubicBezTo>
                  <a:pt x="0" y="16"/>
                  <a:pt x="0" y="16"/>
                  <a:pt x="0" y="16"/>
                </a:cubicBezTo>
                <a:lnTo>
                  <a:pt x="11" y="26"/>
                </a:lnTo>
                <a:close/>
              </a:path>
            </a:pathLst>
          </a:custGeom>
          <a:solidFill>
            <a:srgbClr val="1A2F64"/>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UA" sz="1800" b="0" i="0" u="none" strike="noStrike" kern="0" cap="none" spc="0" normalizeH="0" baseline="0" noProof="0">
              <a:ln>
                <a:noFill/>
              </a:ln>
              <a:solidFill>
                <a:srgbClr val="999999"/>
              </a:solidFill>
              <a:effectLst/>
              <a:uLnTx/>
              <a:uFillTx/>
              <a:cs typeface="+mn-ea"/>
              <a:sym typeface="+mn-lt"/>
            </a:endParaRPr>
          </a:p>
        </p:txBody>
      </p:sp>
      <p:sp>
        <p:nvSpPr>
          <p:cNvPr id="26" name="Rectangle 42">
            <a:extLst>
              <a:ext uri="{FF2B5EF4-FFF2-40B4-BE49-F238E27FC236}">
                <a16:creationId xmlns:a16="http://schemas.microsoft.com/office/drawing/2014/main" id="{D3F868B5-CDF9-362F-F80C-E3B29709CD3B}"/>
              </a:ext>
            </a:extLst>
          </p:cNvPr>
          <p:cNvSpPr/>
          <p:nvPr/>
        </p:nvSpPr>
        <p:spPr>
          <a:xfrm>
            <a:off x="2129447" y="5759598"/>
            <a:ext cx="1990612" cy="612925"/>
          </a:xfrm>
          <a:prstGeom prst="rect">
            <a:avLst/>
          </a:prstGeom>
        </p:spPr>
        <p:txBody>
          <a:bodyPr wrap="square" lIns="0" tIns="0" rIns="0" bIns="0">
            <a:spAutoFit/>
          </a:bodyPr>
          <a:lstStyle/>
          <a:p>
            <a:pPr algn="ctr" defTabSz="866943" fontAlgn="base">
              <a:lnSpc>
                <a:spcPct val="150000"/>
              </a:lnSpc>
              <a:spcBef>
                <a:spcPct val="0"/>
              </a:spcBef>
              <a:spcAft>
                <a:spcPct val="0"/>
              </a:spcAft>
            </a:pPr>
            <a:r>
              <a:rPr lang="en-US" altLang="zh-CN" sz="1400" dirty="0">
                <a:solidFill>
                  <a:schemeClr val="bg1">
                    <a:lumMod val="50000"/>
                  </a:schemeClr>
                </a:solidFill>
                <a:cs typeface="+mn-ea"/>
                <a:sym typeface="+mn-lt"/>
              </a:rPr>
              <a:t>Click here to add content, content to match the title. </a:t>
            </a:r>
            <a:endParaRPr lang="zh-CN" altLang="en-US" sz="1400" dirty="0">
              <a:solidFill>
                <a:schemeClr val="bg1">
                  <a:lumMod val="50000"/>
                </a:schemeClr>
              </a:solidFill>
              <a:cs typeface="+mn-ea"/>
              <a:sym typeface="+mn-lt"/>
            </a:endParaRPr>
          </a:p>
        </p:txBody>
      </p:sp>
      <p:sp>
        <p:nvSpPr>
          <p:cNvPr id="27" name="TextBox 43">
            <a:extLst>
              <a:ext uri="{FF2B5EF4-FFF2-40B4-BE49-F238E27FC236}">
                <a16:creationId xmlns:a16="http://schemas.microsoft.com/office/drawing/2014/main" id="{D5DD9E40-C709-C044-AF69-BBA363FFAAA2}"/>
              </a:ext>
            </a:extLst>
          </p:cNvPr>
          <p:cNvSpPr txBox="1"/>
          <p:nvPr/>
        </p:nvSpPr>
        <p:spPr>
          <a:xfrm>
            <a:off x="2497179" y="5440909"/>
            <a:ext cx="1255152" cy="310213"/>
          </a:xfrm>
          <a:prstGeom prst="rect">
            <a:avLst/>
          </a:prstGeom>
          <a:noFill/>
        </p:spPr>
        <p:txBody>
          <a:bodyPr wrap="none" lIns="0" tIns="0" rIns="0" bIns="0" rtlCol="0">
            <a:spAutoFit/>
          </a:bodyPr>
          <a:lstStyle/>
          <a:p>
            <a:pPr algn="ctr" defTabSz="866943" fontAlgn="base">
              <a:lnSpc>
                <a:spcPct val="120000"/>
              </a:lnSpc>
              <a:spcBef>
                <a:spcPct val="0"/>
              </a:spcBef>
              <a:spcAft>
                <a:spcPct val="0"/>
              </a:spcAft>
            </a:pPr>
            <a:r>
              <a:rPr lang="en-US" altLang="zh-CN" b="1" dirty="0">
                <a:solidFill>
                  <a:srgbClr val="1A2F64"/>
                </a:solidFill>
                <a:cs typeface="+mn-ea"/>
                <a:sym typeface="+mn-lt"/>
              </a:rPr>
              <a:t>Add title text</a:t>
            </a:r>
            <a:endParaRPr lang="zh-CN" altLang="en-US" b="1" dirty="0">
              <a:solidFill>
                <a:srgbClr val="1A2F64"/>
              </a:solidFill>
              <a:cs typeface="+mn-ea"/>
              <a:sym typeface="+mn-lt"/>
            </a:endParaRPr>
          </a:p>
        </p:txBody>
      </p:sp>
      <p:sp>
        <p:nvSpPr>
          <p:cNvPr id="28" name="Rectangle 42">
            <a:extLst>
              <a:ext uri="{FF2B5EF4-FFF2-40B4-BE49-F238E27FC236}">
                <a16:creationId xmlns:a16="http://schemas.microsoft.com/office/drawing/2014/main" id="{3D00E794-81E3-60B7-94F8-0AB185060BC9}"/>
              </a:ext>
            </a:extLst>
          </p:cNvPr>
          <p:cNvSpPr/>
          <p:nvPr/>
        </p:nvSpPr>
        <p:spPr>
          <a:xfrm>
            <a:off x="3572331" y="1460443"/>
            <a:ext cx="1990612" cy="612925"/>
          </a:xfrm>
          <a:prstGeom prst="rect">
            <a:avLst/>
          </a:prstGeom>
        </p:spPr>
        <p:txBody>
          <a:bodyPr wrap="square" lIns="0" tIns="0" rIns="0" bIns="0">
            <a:spAutoFit/>
          </a:bodyPr>
          <a:lstStyle/>
          <a:p>
            <a:pPr algn="ctr" defTabSz="866943" fontAlgn="base">
              <a:lnSpc>
                <a:spcPct val="150000"/>
              </a:lnSpc>
              <a:spcBef>
                <a:spcPct val="0"/>
              </a:spcBef>
              <a:spcAft>
                <a:spcPct val="0"/>
              </a:spcAft>
            </a:pPr>
            <a:r>
              <a:rPr lang="en-US" altLang="zh-CN" sz="1400" dirty="0">
                <a:solidFill>
                  <a:schemeClr val="bg1">
                    <a:lumMod val="50000"/>
                  </a:schemeClr>
                </a:solidFill>
                <a:cs typeface="+mn-ea"/>
                <a:sym typeface="+mn-lt"/>
              </a:rPr>
              <a:t>Click here to add content, content to match the title. </a:t>
            </a:r>
            <a:endParaRPr lang="zh-CN" altLang="en-US" sz="1400" dirty="0">
              <a:solidFill>
                <a:schemeClr val="bg1">
                  <a:lumMod val="50000"/>
                </a:schemeClr>
              </a:solidFill>
              <a:cs typeface="+mn-ea"/>
              <a:sym typeface="+mn-lt"/>
            </a:endParaRPr>
          </a:p>
        </p:txBody>
      </p:sp>
      <p:sp>
        <p:nvSpPr>
          <p:cNvPr id="29" name="TextBox 43">
            <a:extLst>
              <a:ext uri="{FF2B5EF4-FFF2-40B4-BE49-F238E27FC236}">
                <a16:creationId xmlns:a16="http://schemas.microsoft.com/office/drawing/2014/main" id="{8EA788C7-2D19-DB8C-ED3B-579DE1F9A518}"/>
              </a:ext>
            </a:extLst>
          </p:cNvPr>
          <p:cNvSpPr txBox="1"/>
          <p:nvPr/>
        </p:nvSpPr>
        <p:spPr>
          <a:xfrm>
            <a:off x="3940063" y="1141754"/>
            <a:ext cx="1255152" cy="310213"/>
          </a:xfrm>
          <a:prstGeom prst="rect">
            <a:avLst/>
          </a:prstGeom>
          <a:noFill/>
        </p:spPr>
        <p:txBody>
          <a:bodyPr wrap="none" lIns="0" tIns="0" rIns="0" bIns="0" rtlCol="0">
            <a:spAutoFit/>
          </a:bodyPr>
          <a:lstStyle/>
          <a:p>
            <a:pPr algn="ctr" defTabSz="866943" fontAlgn="base">
              <a:lnSpc>
                <a:spcPct val="120000"/>
              </a:lnSpc>
              <a:spcBef>
                <a:spcPct val="0"/>
              </a:spcBef>
              <a:spcAft>
                <a:spcPct val="0"/>
              </a:spcAft>
            </a:pPr>
            <a:r>
              <a:rPr lang="en-US" altLang="zh-CN" b="1" dirty="0">
                <a:solidFill>
                  <a:srgbClr val="1A2F64"/>
                </a:solidFill>
                <a:cs typeface="+mn-ea"/>
                <a:sym typeface="+mn-lt"/>
              </a:rPr>
              <a:t>Add title text</a:t>
            </a:r>
            <a:endParaRPr lang="zh-CN" altLang="en-US" b="1" dirty="0">
              <a:solidFill>
                <a:srgbClr val="1A2F64"/>
              </a:solidFill>
              <a:cs typeface="+mn-ea"/>
              <a:sym typeface="+mn-lt"/>
            </a:endParaRPr>
          </a:p>
        </p:txBody>
      </p:sp>
      <p:sp>
        <p:nvSpPr>
          <p:cNvPr id="30" name="Rectangle 42">
            <a:extLst>
              <a:ext uri="{FF2B5EF4-FFF2-40B4-BE49-F238E27FC236}">
                <a16:creationId xmlns:a16="http://schemas.microsoft.com/office/drawing/2014/main" id="{DBDBF490-FCF0-312E-D316-25CB612E66CE}"/>
              </a:ext>
            </a:extLst>
          </p:cNvPr>
          <p:cNvSpPr/>
          <p:nvPr/>
        </p:nvSpPr>
        <p:spPr>
          <a:xfrm>
            <a:off x="4996779" y="5759598"/>
            <a:ext cx="1990612" cy="612925"/>
          </a:xfrm>
          <a:prstGeom prst="rect">
            <a:avLst/>
          </a:prstGeom>
        </p:spPr>
        <p:txBody>
          <a:bodyPr wrap="square" lIns="0" tIns="0" rIns="0" bIns="0">
            <a:spAutoFit/>
          </a:bodyPr>
          <a:lstStyle/>
          <a:p>
            <a:pPr algn="ctr" defTabSz="866943" fontAlgn="base">
              <a:lnSpc>
                <a:spcPct val="150000"/>
              </a:lnSpc>
              <a:spcBef>
                <a:spcPct val="0"/>
              </a:spcBef>
              <a:spcAft>
                <a:spcPct val="0"/>
              </a:spcAft>
            </a:pPr>
            <a:r>
              <a:rPr lang="en-US" altLang="zh-CN" sz="1400" dirty="0">
                <a:solidFill>
                  <a:schemeClr val="bg1">
                    <a:lumMod val="50000"/>
                  </a:schemeClr>
                </a:solidFill>
                <a:cs typeface="+mn-ea"/>
                <a:sym typeface="+mn-lt"/>
              </a:rPr>
              <a:t>Click here to add content, content to match the title. </a:t>
            </a:r>
            <a:endParaRPr lang="zh-CN" altLang="en-US" sz="1400" dirty="0">
              <a:solidFill>
                <a:schemeClr val="bg1">
                  <a:lumMod val="50000"/>
                </a:schemeClr>
              </a:solidFill>
              <a:cs typeface="+mn-ea"/>
              <a:sym typeface="+mn-lt"/>
            </a:endParaRPr>
          </a:p>
        </p:txBody>
      </p:sp>
      <p:sp>
        <p:nvSpPr>
          <p:cNvPr id="31" name="TextBox 43">
            <a:extLst>
              <a:ext uri="{FF2B5EF4-FFF2-40B4-BE49-F238E27FC236}">
                <a16:creationId xmlns:a16="http://schemas.microsoft.com/office/drawing/2014/main" id="{3300E835-1685-BDEE-DCEA-4C255A6F2AD0}"/>
              </a:ext>
            </a:extLst>
          </p:cNvPr>
          <p:cNvSpPr txBox="1"/>
          <p:nvPr/>
        </p:nvSpPr>
        <p:spPr>
          <a:xfrm>
            <a:off x="5364511" y="5440909"/>
            <a:ext cx="1255152" cy="310213"/>
          </a:xfrm>
          <a:prstGeom prst="rect">
            <a:avLst/>
          </a:prstGeom>
          <a:noFill/>
        </p:spPr>
        <p:txBody>
          <a:bodyPr wrap="none" lIns="0" tIns="0" rIns="0" bIns="0" rtlCol="0">
            <a:spAutoFit/>
          </a:bodyPr>
          <a:lstStyle/>
          <a:p>
            <a:pPr algn="ctr" defTabSz="866943" fontAlgn="base">
              <a:lnSpc>
                <a:spcPct val="120000"/>
              </a:lnSpc>
              <a:spcBef>
                <a:spcPct val="0"/>
              </a:spcBef>
              <a:spcAft>
                <a:spcPct val="0"/>
              </a:spcAft>
            </a:pPr>
            <a:r>
              <a:rPr lang="en-US" altLang="zh-CN" b="1" dirty="0">
                <a:solidFill>
                  <a:srgbClr val="1A2F64"/>
                </a:solidFill>
                <a:cs typeface="+mn-ea"/>
                <a:sym typeface="+mn-lt"/>
              </a:rPr>
              <a:t>Add title text</a:t>
            </a:r>
            <a:endParaRPr lang="zh-CN" altLang="en-US" b="1" dirty="0">
              <a:solidFill>
                <a:srgbClr val="1A2F64"/>
              </a:solidFill>
              <a:cs typeface="+mn-ea"/>
              <a:sym typeface="+mn-lt"/>
            </a:endParaRPr>
          </a:p>
        </p:txBody>
      </p:sp>
      <p:sp>
        <p:nvSpPr>
          <p:cNvPr id="32" name="Rectangle 42">
            <a:extLst>
              <a:ext uri="{FF2B5EF4-FFF2-40B4-BE49-F238E27FC236}">
                <a16:creationId xmlns:a16="http://schemas.microsoft.com/office/drawing/2014/main" id="{3156B0E8-083D-02E9-EBE1-5A98639A7383}"/>
              </a:ext>
            </a:extLst>
          </p:cNvPr>
          <p:cNvSpPr/>
          <p:nvPr/>
        </p:nvSpPr>
        <p:spPr>
          <a:xfrm>
            <a:off x="6308157" y="1460443"/>
            <a:ext cx="1990612" cy="612925"/>
          </a:xfrm>
          <a:prstGeom prst="rect">
            <a:avLst/>
          </a:prstGeom>
        </p:spPr>
        <p:txBody>
          <a:bodyPr wrap="square" lIns="0" tIns="0" rIns="0" bIns="0">
            <a:spAutoFit/>
          </a:bodyPr>
          <a:lstStyle/>
          <a:p>
            <a:pPr algn="ctr" defTabSz="866943" fontAlgn="base">
              <a:lnSpc>
                <a:spcPct val="150000"/>
              </a:lnSpc>
              <a:spcBef>
                <a:spcPct val="0"/>
              </a:spcBef>
              <a:spcAft>
                <a:spcPct val="0"/>
              </a:spcAft>
            </a:pPr>
            <a:r>
              <a:rPr lang="en-US" altLang="zh-CN" sz="1400" dirty="0">
                <a:solidFill>
                  <a:schemeClr val="bg1">
                    <a:lumMod val="50000"/>
                  </a:schemeClr>
                </a:solidFill>
                <a:cs typeface="+mn-ea"/>
                <a:sym typeface="+mn-lt"/>
              </a:rPr>
              <a:t>Click here to add content, content to match the title. </a:t>
            </a:r>
            <a:endParaRPr lang="zh-CN" altLang="en-US" sz="1400" dirty="0">
              <a:solidFill>
                <a:schemeClr val="bg1">
                  <a:lumMod val="50000"/>
                </a:schemeClr>
              </a:solidFill>
              <a:cs typeface="+mn-ea"/>
              <a:sym typeface="+mn-lt"/>
            </a:endParaRPr>
          </a:p>
        </p:txBody>
      </p:sp>
      <p:sp>
        <p:nvSpPr>
          <p:cNvPr id="33" name="TextBox 43">
            <a:extLst>
              <a:ext uri="{FF2B5EF4-FFF2-40B4-BE49-F238E27FC236}">
                <a16:creationId xmlns:a16="http://schemas.microsoft.com/office/drawing/2014/main" id="{982071AD-7AA1-BA82-F974-E7C786ADB37B}"/>
              </a:ext>
            </a:extLst>
          </p:cNvPr>
          <p:cNvSpPr txBox="1"/>
          <p:nvPr/>
        </p:nvSpPr>
        <p:spPr>
          <a:xfrm>
            <a:off x="6675889" y="1141754"/>
            <a:ext cx="1255152" cy="310213"/>
          </a:xfrm>
          <a:prstGeom prst="rect">
            <a:avLst/>
          </a:prstGeom>
          <a:noFill/>
        </p:spPr>
        <p:txBody>
          <a:bodyPr wrap="none" lIns="0" tIns="0" rIns="0" bIns="0" rtlCol="0">
            <a:spAutoFit/>
          </a:bodyPr>
          <a:lstStyle/>
          <a:p>
            <a:pPr algn="ctr" defTabSz="866943" fontAlgn="base">
              <a:lnSpc>
                <a:spcPct val="120000"/>
              </a:lnSpc>
              <a:spcBef>
                <a:spcPct val="0"/>
              </a:spcBef>
              <a:spcAft>
                <a:spcPct val="0"/>
              </a:spcAft>
            </a:pPr>
            <a:r>
              <a:rPr lang="en-US" altLang="zh-CN" b="1" dirty="0">
                <a:solidFill>
                  <a:srgbClr val="1A2F64"/>
                </a:solidFill>
                <a:cs typeface="+mn-ea"/>
                <a:sym typeface="+mn-lt"/>
              </a:rPr>
              <a:t>Add title text</a:t>
            </a:r>
            <a:endParaRPr lang="zh-CN" altLang="en-US" b="1" dirty="0">
              <a:solidFill>
                <a:srgbClr val="1A2F64"/>
              </a:solidFill>
              <a:cs typeface="+mn-ea"/>
              <a:sym typeface="+mn-lt"/>
            </a:endParaRPr>
          </a:p>
        </p:txBody>
      </p:sp>
      <p:sp>
        <p:nvSpPr>
          <p:cNvPr id="34" name="Rectangle 42">
            <a:extLst>
              <a:ext uri="{FF2B5EF4-FFF2-40B4-BE49-F238E27FC236}">
                <a16:creationId xmlns:a16="http://schemas.microsoft.com/office/drawing/2014/main" id="{02793323-8865-2578-9CFB-3198E5C23FFB}"/>
              </a:ext>
            </a:extLst>
          </p:cNvPr>
          <p:cNvSpPr/>
          <p:nvPr/>
        </p:nvSpPr>
        <p:spPr>
          <a:xfrm>
            <a:off x="7864112" y="5759598"/>
            <a:ext cx="1990612" cy="612925"/>
          </a:xfrm>
          <a:prstGeom prst="rect">
            <a:avLst/>
          </a:prstGeom>
        </p:spPr>
        <p:txBody>
          <a:bodyPr wrap="square" lIns="0" tIns="0" rIns="0" bIns="0">
            <a:spAutoFit/>
          </a:bodyPr>
          <a:lstStyle/>
          <a:p>
            <a:pPr algn="ctr" defTabSz="866943" fontAlgn="base">
              <a:lnSpc>
                <a:spcPct val="150000"/>
              </a:lnSpc>
              <a:spcBef>
                <a:spcPct val="0"/>
              </a:spcBef>
              <a:spcAft>
                <a:spcPct val="0"/>
              </a:spcAft>
            </a:pPr>
            <a:r>
              <a:rPr lang="en-US" altLang="zh-CN" sz="1400" dirty="0">
                <a:solidFill>
                  <a:schemeClr val="bg1">
                    <a:lumMod val="50000"/>
                  </a:schemeClr>
                </a:solidFill>
                <a:cs typeface="+mn-ea"/>
                <a:sym typeface="+mn-lt"/>
              </a:rPr>
              <a:t>Click here to add content, content to match the title. </a:t>
            </a:r>
            <a:endParaRPr lang="zh-CN" altLang="en-US" sz="1400" dirty="0">
              <a:solidFill>
                <a:schemeClr val="bg1">
                  <a:lumMod val="50000"/>
                </a:schemeClr>
              </a:solidFill>
              <a:cs typeface="+mn-ea"/>
              <a:sym typeface="+mn-lt"/>
            </a:endParaRPr>
          </a:p>
        </p:txBody>
      </p:sp>
      <p:sp>
        <p:nvSpPr>
          <p:cNvPr id="35" name="TextBox 43">
            <a:extLst>
              <a:ext uri="{FF2B5EF4-FFF2-40B4-BE49-F238E27FC236}">
                <a16:creationId xmlns:a16="http://schemas.microsoft.com/office/drawing/2014/main" id="{AA23B9DB-8946-6053-C984-938C8EDABFAE}"/>
              </a:ext>
            </a:extLst>
          </p:cNvPr>
          <p:cNvSpPr txBox="1"/>
          <p:nvPr/>
        </p:nvSpPr>
        <p:spPr>
          <a:xfrm>
            <a:off x="8231844" y="5440909"/>
            <a:ext cx="1255152" cy="310213"/>
          </a:xfrm>
          <a:prstGeom prst="rect">
            <a:avLst/>
          </a:prstGeom>
          <a:noFill/>
        </p:spPr>
        <p:txBody>
          <a:bodyPr wrap="none" lIns="0" tIns="0" rIns="0" bIns="0" rtlCol="0">
            <a:spAutoFit/>
          </a:bodyPr>
          <a:lstStyle/>
          <a:p>
            <a:pPr algn="ctr" defTabSz="866943" fontAlgn="base">
              <a:lnSpc>
                <a:spcPct val="120000"/>
              </a:lnSpc>
              <a:spcBef>
                <a:spcPct val="0"/>
              </a:spcBef>
              <a:spcAft>
                <a:spcPct val="0"/>
              </a:spcAft>
            </a:pPr>
            <a:r>
              <a:rPr lang="en-US" altLang="zh-CN" b="1" dirty="0">
                <a:solidFill>
                  <a:srgbClr val="1A2F64"/>
                </a:solidFill>
                <a:cs typeface="+mn-ea"/>
                <a:sym typeface="+mn-lt"/>
              </a:rPr>
              <a:t>Add title text</a:t>
            </a:r>
            <a:endParaRPr lang="zh-CN" altLang="en-US" b="1" dirty="0">
              <a:solidFill>
                <a:srgbClr val="1A2F64"/>
              </a:solidFill>
              <a:cs typeface="+mn-ea"/>
              <a:sym typeface="+mn-lt"/>
            </a:endParaRPr>
          </a:p>
        </p:txBody>
      </p:sp>
    </p:spTree>
    <p:extLst>
      <p:ext uri="{BB962C8B-B14F-4D97-AF65-F5344CB8AC3E}">
        <p14:creationId xmlns:p14="http://schemas.microsoft.com/office/powerpoint/2010/main" val="3179633504"/>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xmlns:a16="http://schemas.microsoft.com/office/drawing/2014/main"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1" decel="100000" fill="hold" grpId="0" nodeType="withEffect">
                                  <p:stCondLst>
                                    <p:cond delay="25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ppt_x"/>
                                          </p:val>
                                        </p:tav>
                                        <p:tav tm="100000">
                                          <p:val>
                                            <p:strVal val="#ppt_x"/>
                                          </p:val>
                                        </p:tav>
                                      </p:tavLst>
                                    </p:anim>
                                    <p:anim calcmode="lin" valueType="num">
                                      <p:cBhvr additive="base">
                                        <p:cTn id="16" dur="1000" fill="hold"/>
                                        <p:tgtEl>
                                          <p:spTgt spid="8"/>
                                        </p:tgtEl>
                                        <p:attrNameLst>
                                          <p:attrName>ppt_y</p:attrName>
                                        </p:attrNameLst>
                                      </p:cBhvr>
                                      <p:tavLst>
                                        <p:tav tm="0">
                                          <p:val>
                                            <p:strVal val="0-#ppt_h/2"/>
                                          </p:val>
                                        </p:tav>
                                        <p:tav tm="100000">
                                          <p:val>
                                            <p:strVal val="#ppt_y"/>
                                          </p:val>
                                        </p:tav>
                                      </p:tavLst>
                                    </p:anim>
                                  </p:childTnLst>
                                </p:cTn>
                              </p:par>
                              <p:par>
                                <p:cTn id="17" presetID="2" presetClass="entr" presetSubtype="2" decel="100000" fill="hold" grpId="0" nodeType="withEffect">
                                  <p:stCondLst>
                                    <p:cond delay="5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1+#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1" decel="100000" fill="hold" grpId="0" nodeType="withEffect">
                                  <p:stCondLst>
                                    <p:cond delay="75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000" fill="hold"/>
                                        <p:tgtEl>
                                          <p:spTgt spid="10"/>
                                        </p:tgtEl>
                                        <p:attrNameLst>
                                          <p:attrName>ppt_x</p:attrName>
                                        </p:attrNameLst>
                                      </p:cBhvr>
                                      <p:tavLst>
                                        <p:tav tm="0">
                                          <p:val>
                                            <p:strVal val="#ppt_x"/>
                                          </p:val>
                                        </p:tav>
                                        <p:tav tm="100000">
                                          <p:val>
                                            <p:strVal val="#ppt_x"/>
                                          </p:val>
                                        </p:tav>
                                      </p:tavLst>
                                    </p:anim>
                                    <p:anim calcmode="lin" valueType="num">
                                      <p:cBhvr additive="base">
                                        <p:cTn id="24" dur="1000" fill="hold"/>
                                        <p:tgtEl>
                                          <p:spTgt spid="10"/>
                                        </p:tgtEl>
                                        <p:attrNameLst>
                                          <p:attrName>ppt_y</p:attrName>
                                        </p:attrNameLst>
                                      </p:cBhvr>
                                      <p:tavLst>
                                        <p:tav tm="0">
                                          <p:val>
                                            <p:strVal val="0-#ppt_h/2"/>
                                          </p:val>
                                        </p:tav>
                                        <p:tav tm="100000">
                                          <p:val>
                                            <p:strVal val="#ppt_y"/>
                                          </p:val>
                                        </p:tav>
                                      </p:tavLst>
                                    </p:anim>
                                  </p:childTnLst>
                                </p:cTn>
                              </p:par>
                              <p:par>
                                <p:cTn id="25" presetID="10" presetClass="entr" presetSubtype="0" fill="hold" grpId="0" nodeType="withEffect">
                                  <p:stCondLst>
                                    <p:cond delay="50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75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100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grpId="0" nodeType="withEffect">
                                  <p:stCondLst>
                                    <p:cond delay="125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grpId="0" nodeType="withEffect">
                                  <p:stCondLst>
                                    <p:cond delay="150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par>
                          <p:cTn id="40" fill="hold">
                            <p:stCondLst>
                              <p:cond delay="2500"/>
                            </p:stCondLst>
                            <p:childTnLst>
                              <p:par>
                                <p:cTn id="41" presetID="22" presetClass="entr" presetSubtype="4"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down)">
                                      <p:cBhvr>
                                        <p:cTn id="43" dur="500"/>
                                        <p:tgtEl>
                                          <p:spTgt spid="27"/>
                                        </p:tgtEl>
                                      </p:cBhvr>
                                    </p:animEffect>
                                  </p:childTnLst>
                                </p:cTn>
                              </p:par>
                            </p:childTnLst>
                          </p:cTn>
                        </p:par>
                        <p:par>
                          <p:cTn id="44" fill="hold">
                            <p:stCondLst>
                              <p:cond delay="3000"/>
                            </p:stCondLst>
                            <p:childTnLst>
                              <p:par>
                                <p:cTn id="45" presetID="22" presetClass="entr" presetSubtype="4"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childTnLst>
                          </p:cTn>
                        </p:par>
                        <p:par>
                          <p:cTn id="48" fill="hold">
                            <p:stCondLst>
                              <p:cond delay="3500"/>
                            </p:stCondLst>
                            <p:childTnLst>
                              <p:par>
                                <p:cTn id="49" presetID="22" presetClass="entr" presetSubtype="4"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down)">
                                      <p:cBhvr>
                                        <p:cTn id="51" dur="500"/>
                                        <p:tgtEl>
                                          <p:spTgt spid="29"/>
                                        </p:tgtEl>
                                      </p:cBhvr>
                                    </p:animEffect>
                                  </p:childTnLst>
                                </p:cTn>
                              </p:par>
                            </p:childTnLst>
                          </p:cTn>
                        </p:par>
                        <p:par>
                          <p:cTn id="52" fill="hold">
                            <p:stCondLst>
                              <p:cond delay="4000"/>
                            </p:stCondLst>
                            <p:childTnLst>
                              <p:par>
                                <p:cTn id="53" presetID="22" presetClass="entr" presetSubtype="4"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down)">
                                      <p:cBhvr>
                                        <p:cTn id="55" dur="500"/>
                                        <p:tgtEl>
                                          <p:spTgt spid="28"/>
                                        </p:tgtEl>
                                      </p:cBhvr>
                                    </p:animEffect>
                                  </p:childTnLst>
                                </p:cTn>
                              </p:par>
                            </p:childTnLst>
                          </p:cTn>
                        </p:par>
                        <p:par>
                          <p:cTn id="56" fill="hold">
                            <p:stCondLst>
                              <p:cond delay="4500"/>
                            </p:stCondLst>
                            <p:childTnLst>
                              <p:par>
                                <p:cTn id="57" presetID="22" presetClass="entr" presetSubtype="4"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down)">
                                      <p:cBhvr>
                                        <p:cTn id="59" dur="500"/>
                                        <p:tgtEl>
                                          <p:spTgt spid="31"/>
                                        </p:tgtEl>
                                      </p:cBhvr>
                                    </p:animEffect>
                                  </p:childTnLst>
                                </p:cTn>
                              </p:par>
                            </p:childTnLst>
                          </p:cTn>
                        </p:par>
                        <p:par>
                          <p:cTn id="60" fill="hold">
                            <p:stCondLst>
                              <p:cond delay="5000"/>
                            </p:stCondLst>
                            <p:childTnLst>
                              <p:par>
                                <p:cTn id="61" presetID="22" presetClass="entr" presetSubtype="4" fill="hold" grpId="0"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down)">
                                      <p:cBhvr>
                                        <p:cTn id="63" dur="500"/>
                                        <p:tgtEl>
                                          <p:spTgt spid="30"/>
                                        </p:tgtEl>
                                      </p:cBhvr>
                                    </p:animEffect>
                                  </p:childTnLst>
                                </p:cTn>
                              </p:par>
                            </p:childTnLst>
                          </p:cTn>
                        </p:par>
                        <p:par>
                          <p:cTn id="64" fill="hold">
                            <p:stCondLst>
                              <p:cond delay="5500"/>
                            </p:stCondLst>
                            <p:childTnLst>
                              <p:par>
                                <p:cTn id="65" presetID="22" presetClass="entr" presetSubtype="4"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down)">
                                      <p:cBhvr>
                                        <p:cTn id="67" dur="500"/>
                                        <p:tgtEl>
                                          <p:spTgt spid="33"/>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down)">
                                      <p:cBhvr>
                                        <p:cTn id="71" dur="500"/>
                                        <p:tgtEl>
                                          <p:spTgt spid="32"/>
                                        </p:tgtEl>
                                      </p:cBhvr>
                                    </p:animEffect>
                                  </p:childTnLst>
                                </p:cTn>
                              </p:par>
                            </p:childTnLst>
                          </p:cTn>
                        </p:par>
                        <p:par>
                          <p:cTn id="72" fill="hold">
                            <p:stCondLst>
                              <p:cond delay="6500"/>
                            </p:stCondLst>
                            <p:childTnLst>
                              <p:par>
                                <p:cTn id="73" presetID="22" presetClass="entr" presetSubtype="4"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wipe(down)">
                                      <p:cBhvr>
                                        <p:cTn id="75" dur="500"/>
                                        <p:tgtEl>
                                          <p:spTgt spid="35"/>
                                        </p:tgtEl>
                                      </p:cBhvr>
                                    </p:animEffect>
                                  </p:childTnLst>
                                </p:cTn>
                              </p:par>
                            </p:childTnLst>
                          </p:cTn>
                        </p:par>
                        <p:par>
                          <p:cTn id="76" fill="hold">
                            <p:stCondLst>
                              <p:cond delay="7000"/>
                            </p:stCondLst>
                            <p:childTnLst>
                              <p:par>
                                <p:cTn id="77" presetID="22" presetClass="entr" presetSubtype="4" fill="hold" grpId="0" nodeType="after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wipe(down)">
                                      <p:cBhvr>
                                        <p:cTn id="7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26" grpId="0"/>
      <p:bldP spid="27" grpId="0"/>
      <p:bldP spid="28" grpId="0"/>
      <p:bldP spid="29" grpId="0"/>
      <p:bldP spid="30" grpId="0"/>
      <p:bldP spid="31" grpId="0"/>
      <p:bldP spid="32" grpId="0"/>
      <p:bldP spid="33" grpId="0"/>
      <p:bldP spid="34" grpId="0"/>
      <p:bldP spid="3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E49FCFC8-4D2C-FBDD-5919-04990A0851B3}"/>
              </a:ext>
            </a:extLst>
          </p:cNvPr>
          <p:cNvGrpSpPr/>
          <p:nvPr/>
        </p:nvGrpSpPr>
        <p:grpSpPr>
          <a:xfrm rot="5400000" flipH="1" flipV="1">
            <a:off x="6601606" y="593107"/>
            <a:ext cx="6674708" cy="7796752"/>
            <a:chOff x="-904028" y="1803732"/>
            <a:chExt cx="5286037" cy="6527260"/>
          </a:xfrm>
        </p:grpSpPr>
        <p:pic>
          <p:nvPicPr>
            <p:cNvPr id="10" name="图片 9" descr="e7d195523061f1c0deeec63e560781cfd59afb0ea006f2a87ABB68BF51EA6619813959095094C18C62A12F549504892A4AAA8C1554C6663626E05CA27F281A14E6983772AFC3FB97135759321DEA3D705820548C6D5B558CA8F362B18D312C152407D21FB34EF0A1D1B21F91EF7E1DCDE529C869E8F5A9E23DB214A825789D83372F841262D649B4">
              <a:extLst>
                <a:ext uri="{FF2B5EF4-FFF2-40B4-BE49-F238E27FC236}">
                  <a16:creationId xmlns:a16="http://schemas.microsoft.com/office/drawing/2014/main" id="{6F6944CC-F6B0-85BE-A84A-772F7DABCBBA}"/>
                </a:ext>
              </a:extLst>
            </p:cNvPr>
            <p:cNvPicPr>
              <a:picLocks noChangeAspect="1"/>
            </p:cNvPicPr>
            <p:nvPr/>
          </p:nvPicPr>
          <p:blipFill rotWithShape="1">
            <a:blip r:embed="rId2">
              <a:biLevel thresh="75000"/>
              <a:extLst>
                <a:ext uri="{BEBA8EAE-BF5A-486C-A8C5-ECC9F3942E4B}">
                  <a14:imgProps xmlns:a14="http://schemas.microsoft.com/office/drawing/2010/main">
                    <a14:imgLayer r:embed="rId3">
                      <a14:imgEffect>
                        <a14:saturation sat="66000"/>
                      </a14:imgEffect>
                    </a14:imgLayer>
                  </a14:imgProps>
                </a:ext>
              </a:extLst>
            </a:blip>
            <a:srcRect t="76775"/>
            <a:stretch/>
          </p:blipFill>
          <p:spPr>
            <a:xfrm rot="13482563" flipH="1">
              <a:off x="-545055" y="2638956"/>
              <a:ext cx="4033552" cy="675328"/>
            </a:xfrm>
            <a:prstGeom prst="rect">
              <a:avLst/>
            </a:prstGeom>
            <a:noFill/>
            <a:ln>
              <a:noFill/>
            </a:ln>
            <a:effectLst>
              <a:outerShdw blurRad="50800" dist="38100" dir="8100000" algn="tr" rotWithShape="0">
                <a:prstClr val="black">
                  <a:alpha val="40000"/>
                </a:prstClr>
              </a:outerShdw>
            </a:effectLst>
          </p:spPr>
        </p:pic>
        <p:sp>
          <p:nvSpPr>
            <p:cNvPr id="8" name="直角三角形 7">
              <a:extLst>
                <a:ext uri="{FF2B5EF4-FFF2-40B4-BE49-F238E27FC236}">
                  <a16:creationId xmlns:a16="http://schemas.microsoft.com/office/drawing/2014/main" id="{DC11F142-74C2-DE16-75EB-183E2868A73C}"/>
                </a:ext>
              </a:extLst>
            </p:cNvPr>
            <p:cNvSpPr/>
            <p:nvPr/>
          </p:nvSpPr>
          <p:spPr>
            <a:xfrm rot="13504804">
              <a:off x="-939757" y="2138189"/>
              <a:ext cx="1609168" cy="1537710"/>
            </a:xfrm>
            <a:prstGeom prst="rtTriangle">
              <a:avLst/>
            </a:prstGeom>
            <a:solidFill>
              <a:srgbClr val="1A2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1" name="直角三角形 10">
              <a:extLst>
                <a:ext uri="{FF2B5EF4-FFF2-40B4-BE49-F238E27FC236}">
                  <a16:creationId xmlns:a16="http://schemas.microsoft.com/office/drawing/2014/main" id="{AA0A82BD-E8C6-1E5F-7625-1A4B119B6F77}"/>
                </a:ext>
              </a:extLst>
            </p:cNvPr>
            <p:cNvSpPr/>
            <p:nvPr/>
          </p:nvSpPr>
          <p:spPr>
            <a:xfrm rot="8007907">
              <a:off x="1623498" y="5572481"/>
              <a:ext cx="2758511" cy="2758511"/>
            </a:xfrm>
            <a:prstGeom prst="rtTriangle">
              <a:avLst/>
            </a:prstGeom>
            <a:solidFill>
              <a:srgbClr val="1A2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12" name="图片 11" descr="e7d195523061f1c0deeec63e560781cfd59afb0ea006f2a87ABB68BF51EA6619813959095094C18C62A12F549504892A4AAA8C1554C6663626E05CA27F281A14E6983772AFC3FB97135759321DEA3D705820548C6D5B558CA8F362B18D312C152407D21FB34EF0A1D1B21F91EF7E1DCDE529C869E8F5A9E23DB214A825789D83372F841262D649B4">
              <a:extLst>
                <a:ext uri="{FF2B5EF4-FFF2-40B4-BE49-F238E27FC236}">
                  <a16:creationId xmlns:a16="http://schemas.microsoft.com/office/drawing/2014/main" id="{8B517D2B-5361-0827-6F63-07AA4A82433F}"/>
                </a:ext>
              </a:extLst>
            </p:cNvPr>
            <p:cNvPicPr>
              <a:picLocks noChangeAspect="1"/>
            </p:cNvPicPr>
            <p:nvPr/>
          </p:nvPicPr>
          <p:blipFill rotWithShape="1">
            <a:blip r:embed="rId2">
              <a:biLevel thresh="75000"/>
              <a:extLst>
                <a:ext uri="{BEBA8EAE-BF5A-486C-A8C5-ECC9F3942E4B}">
                  <a14:imgProps xmlns:a14="http://schemas.microsoft.com/office/drawing/2010/main">
                    <a14:imgLayer r:embed="rId3">
                      <a14:imgEffect>
                        <a14:saturation sat="66000"/>
                      </a14:imgEffect>
                    </a14:imgLayer>
                  </a14:imgProps>
                </a:ext>
              </a:extLst>
            </a:blip>
            <a:srcRect t="76775"/>
            <a:stretch/>
          </p:blipFill>
          <p:spPr>
            <a:xfrm rot="18807531" flipH="1">
              <a:off x="116785" y="4664470"/>
              <a:ext cx="6396804" cy="675328"/>
            </a:xfrm>
            <a:prstGeom prst="rect">
              <a:avLst/>
            </a:prstGeom>
            <a:noFill/>
            <a:ln>
              <a:noFill/>
            </a:ln>
            <a:effectLst>
              <a:outerShdw blurRad="50800" dist="38100" dir="8100000" algn="tr" rotWithShape="0">
                <a:prstClr val="black">
                  <a:alpha val="40000"/>
                </a:prstClr>
              </a:outerShdw>
            </a:effectLst>
          </p:spPr>
        </p:pic>
      </p:grpSp>
      <p:sp>
        <p:nvSpPr>
          <p:cNvPr id="3" name="文本框 2">
            <a:extLst>
              <a:ext uri="{FF2B5EF4-FFF2-40B4-BE49-F238E27FC236}">
                <a16:creationId xmlns:a16="http://schemas.microsoft.com/office/drawing/2014/main" id="{C6E801D8-3AE7-B5ED-ACEC-6166DE92CEF0}"/>
              </a:ext>
            </a:extLst>
          </p:cNvPr>
          <p:cNvSpPr txBox="1"/>
          <p:nvPr/>
        </p:nvSpPr>
        <p:spPr>
          <a:xfrm>
            <a:off x="2102098" y="2601225"/>
            <a:ext cx="4254626" cy="1015663"/>
          </a:xfrm>
          <a:prstGeom prst="rect">
            <a:avLst/>
          </a:prstGeom>
          <a:noFill/>
        </p:spPr>
        <p:txBody>
          <a:bodyPr wrap="none" rtlCol="0">
            <a:spAutoFit/>
          </a:bodyPr>
          <a:lstStyle/>
          <a:p>
            <a:pPr algn="ctr"/>
            <a:r>
              <a:rPr lang="en-US" altLang="zh-CN" sz="6000" dirty="0">
                <a:gradFill>
                  <a:gsLst>
                    <a:gs pos="24000">
                      <a:srgbClr val="BF9645"/>
                    </a:gs>
                    <a:gs pos="50000">
                      <a:srgbClr val="F2DD9C"/>
                    </a:gs>
                    <a:gs pos="87000">
                      <a:srgbClr val="E5BA7C"/>
                    </a:gs>
                  </a:gsLst>
                  <a:lin ang="13500000" scaled="1"/>
                </a:gradFill>
                <a:cs typeface="+mn-ea"/>
                <a:sym typeface="+mn-lt"/>
              </a:rPr>
              <a:t>Add title text</a:t>
            </a:r>
            <a:endParaRPr lang="zh-CN" altLang="en-US" sz="6000" dirty="0">
              <a:gradFill>
                <a:gsLst>
                  <a:gs pos="24000">
                    <a:srgbClr val="BF9645"/>
                  </a:gs>
                  <a:gs pos="50000">
                    <a:srgbClr val="F2DD9C"/>
                  </a:gs>
                  <a:gs pos="87000">
                    <a:srgbClr val="E5BA7C"/>
                  </a:gs>
                </a:gsLst>
                <a:lin ang="13500000" scaled="1"/>
              </a:gradFill>
              <a:cs typeface="+mn-ea"/>
              <a:sym typeface="+mn-lt"/>
            </a:endParaRPr>
          </a:p>
        </p:txBody>
      </p:sp>
      <p:sp>
        <p:nvSpPr>
          <p:cNvPr id="6" name="矩形 5">
            <a:extLst>
              <a:ext uri="{FF2B5EF4-FFF2-40B4-BE49-F238E27FC236}">
                <a16:creationId xmlns:a16="http://schemas.microsoft.com/office/drawing/2014/main" id="{3EDA8AEF-FFFB-680D-5C39-41AB29F86225}"/>
              </a:ext>
            </a:extLst>
          </p:cNvPr>
          <p:cNvSpPr/>
          <p:nvPr/>
        </p:nvSpPr>
        <p:spPr>
          <a:xfrm>
            <a:off x="3535151" y="1193364"/>
            <a:ext cx="1388522" cy="1446550"/>
          </a:xfrm>
          <a:prstGeom prst="rect">
            <a:avLst/>
          </a:prstGeom>
        </p:spPr>
        <p:txBody>
          <a:bodyPr wrap="none">
            <a:spAutoFit/>
          </a:bodyPr>
          <a:lstStyle/>
          <a:p>
            <a:pPr algn="ctr"/>
            <a:r>
              <a:rPr lang="en-US" altLang="zh-CN" sz="8800" dirty="0">
                <a:solidFill>
                  <a:srgbClr val="1A2F64"/>
                </a:solidFill>
                <a:cs typeface="+mn-ea"/>
                <a:sym typeface="+mn-lt"/>
              </a:rPr>
              <a:t>06</a:t>
            </a:r>
          </a:p>
        </p:txBody>
      </p:sp>
      <p:grpSp>
        <p:nvGrpSpPr>
          <p:cNvPr id="19" name="组合 18">
            <a:extLst>
              <a:ext uri="{FF2B5EF4-FFF2-40B4-BE49-F238E27FC236}">
                <a16:creationId xmlns:a16="http://schemas.microsoft.com/office/drawing/2014/main" id="{D1ACB9E8-9449-4869-D66C-10152F3D15F3}"/>
              </a:ext>
            </a:extLst>
          </p:cNvPr>
          <p:cNvGrpSpPr/>
          <p:nvPr/>
        </p:nvGrpSpPr>
        <p:grpSpPr>
          <a:xfrm>
            <a:off x="2890565" y="4886731"/>
            <a:ext cx="2495675" cy="711634"/>
            <a:chOff x="8652327" y="4110737"/>
            <a:chExt cx="2164418" cy="617177"/>
          </a:xfrm>
        </p:grpSpPr>
        <p:sp>
          <p:nvSpPr>
            <p:cNvPr id="20" name="Rectangle 13">
              <a:extLst>
                <a:ext uri="{FF2B5EF4-FFF2-40B4-BE49-F238E27FC236}">
                  <a16:creationId xmlns:a16="http://schemas.microsoft.com/office/drawing/2014/main" id="{8FFE9825-4801-E150-CD16-BB43F181B0C3}"/>
                </a:ext>
              </a:extLst>
            </p:cNvPr>
            <p:cNvSpPr/>
            <p:nvPr/>
          </p:nvSpPr>
          <p:spPr>
            <a:xfrm>
              <a:off x="9124950" y="4250747"/>
              <a:ext cx="1691795" cy="293617"/>
            </a:xfrm>
            <a:prstGeom prst="rect">
              <a:avLst/>
            </a:prstGeom>
            <a:solidFill>
              <a:srgbClr val="1A2F64"/>
            </a:solidFill>
          </p:spPr>
          <p:txBody>
            <a:bodyPr wrap="square">
              <a:spAutoFit/>
            </a:bodyPr>
            <a:lstStyle/>
            <a:p>
              <a:pPr marL="0" marR="0" lvl="0" indent="0" algn="ctr" defTabSz="914354" eaLnBrk="1" fontAlgn="auto" latinLnBrk="0" hangingPunct="1">
                <a:lnSpc>
                  <a:spcPct val="100000"/>
                </a:lnSpc>
                <a:spcBef>
                  <a:spcPts val="600"/>
                </a:spcBef>
                <a:spcAft>
                  <a:spcPts val="0"/>
                </a:spcAft>
                <a:buClr>
                  <a:srgbClr val="E24848"/>
                </a:buClr>
                <a:buSzTx/>
                <a:buFontTx/>
                <a:buNone/>
                <a:tabLst/>
                <a:defRPr/>
              </a:pPr>
              <a:r>
                <a:rPr kumimoji="0" lang="en-US" altLang="zh-CN" sz="1600" b="0" i="0" u="none" strike="noStrike" kern="0" cap="none" spc="300" normalizeH="0" baseline="0" noProof="1">
                  <a:ln>
                    <a:noFill/>
                  </a:ln>
                  <a:solidFill>
                    <a:prstClr val="white"/>
                  </a:solidFill>
                  <a:effectLst/>
                  <a:uLnTx/>
                  <a:uFillTx/>
                  <a:cs typeface="+mn-ea"/>
                  <a:sym typeface="+mn-lt"/>
                </a:rPr>
                <a:t>The part six</a:t>
              </a:r>
              <a:endParaRPr kumimoji="0" lang="zh-CN" altLang="en-US" sz="1600" b="0" i="0" u="none" strike="noStrike" kern="0" cap="none" spc="300" normalizeH="0" baseline="0" noProof="1">
                <a:ln>
                  <a:noFill/>
                </a:ln>
                <a:solidFill>
                  <a:prstClr val="white"/>
                </a:solidFill>
                <a:effectLst/>
                <a:uLnTx/>
                <a:uFillTx/>
                <a:cs typeface="+mn-ea"/>
                <a:sym typeface="+mn-lt"/>
              </a:endParaRPr>
            </a:p>
          </p:txBody>
        </p:sp>
        <p:cxnSp>
          <p:nvCxnSpPr>
            <p:cNvPr id="21" name="Straight Connector 35">
              <a:extLst>
                <a:ext uri="{FF2B5EF4-FFF2-40B4-BE49-F238E27FC236}">
                  <a16:creationId xmlns:a16="http://schemas.microsoft.com/office/drawing/2014/main" id="{A4D7A924-56AB-AF75-CA98-0ACF44DDAC44}"/>
                </a:ext>
              </a:extLst>
            </p:cNvPr>
            <p:cNvCxnSpPr>
              <a:cxnSpLocks/>
            </p:cNvCxnSpPr>
            <p:nvPr/>
          </p:nvCxnSpPr>
          <p:spPr>
            <a:xfrm>
              <a:off x="9125126" y="4110737"/>
              <a:ext cx="0" cy="617177"/>
            </a:xfrm>
            <a:prstGeom prst="line">
              <a:avLst/>
            </a:prstGeom>
            <a:noFill/>
            <a:ln w="6350" cap="flat" cmpd="sng" algn="ctr">
              <a:solidFill>
                <a:srgbClr val="1A2F64"/>
              </a:solidFill>
              <a:prstDash val="solid"/>
              <a:miter lim="800000"/>
            </a:ln>
            <a:effectLst/>
          </p:spPr>
        </p:cxnSp>
        <p:grpSp>
          <p:nvGrpSpPr>
            <p:cNvPr id="22" name="Group 45">
              <a:extLst>
                <a:ext uri="{FF2B5EF4-FFF2-40B4-BE49-F238E27FC236}">
                  <a16:creationId xmlns:a16="http://schemas.microsoft.com/office/drawing/2014/main" id="{D89FC28A-7DF4-CF8F-E944-89A9BA01DBF9}"/>
                </a:ext>
              </a:extLst>
            </p:cNvPr>
            <p:cNvGrpSpPr/>
            <p:nvPr/>
          </p:nvGrpSpPr>
          <p:grpSpPr>
            <a:xfrm>
              <a:off x="8652327" y="4272458"/>
              <a:ext cx="385349" cy="332427"/>
              <a:chOff x="7587897" y="3110308"/>
              <a:chExt cx="287090" cy="247662"/>
            </a:xfrm>
            <a:solidFill>
              <a:sysClr val="windowText" lastClr="000000">
                <a:lumMod val="65000"/>
                <a:lumOff val="35000"/>
              </a:sysClr>
            </a:solidFill>
          </p:grpSpPr>
          <p:sp>
            <p:nvSpPr>
              <p:cNvPr id="23" name="Freeform 352">
                <a:extLst>
                  <a:ext uri="{FF2B5EF4-FFF2-40B4-BE49-F238E27FC236}">
                    <a16:creationId xmlns:a16="http://schemas.microsoft.com/office/drawing/2014/main" id="{7AADD671-B3DF-035C-23A5-BFCFDC1A3256}"/>
                  </a:ext>
                </a:extLst>
              </p:cNvPr>
              <p:cNvSpPr>
                <a:spLocks/>
              </p:cNvSpPr>
              <p:nvPr/>
            </p:nvSpPr>
            <p:spPr bwMode="auto">
              <a:xfrm>
                <a:off x="7823237" y="3133719"/>
                <a:ext cx="51750" cy="202073"/>
              </a:xfrm>
              <a:custGeom>
                <a:avLst/>
                <a:gdLst>
                  <a:gd name="T0" fmla="*/ 23 w 169"/>
                  <a:gd name="T1" fmla="*/ 2 h 658"/>
                  <a:gd name="T2" fmla="*/ 18 w 169"/>
                  <a:gd name="T3" fmla="*/ 0 h 658"/>
                  <a:gd name="T4" fmla="*/ 11 w 169"/>
                  <a:gd name="T5" fmla="*/ 0 h 658"/>
                  <a:gd name="T6" fmla="*/ 7 w 169"/>
                  <a:gd name="T7" fmla="*/ 3 h 658"/>
                  <a:gd name="T8" fmla="*/ 2 w 169"/>
                  <a:gd name="T9" fmla="*/ 8 h 658"/>
                  <a:gd name="T10" fmla="*/ 0 w 169"/>
                  <a:gd name="T11" fmla="*/ 13 h 658"/>
                  <a:gd name="T12" fmla="*/ 1 w 169"/>
                  <a:gd name="T13" fmla="*/ 20 h 658"/>
                  <a:gd name="T14" fmla="*/ 3 w 169"/>
                  <a:gd name="T15" fmla="*/ 24 h 658"/>
                  <a:gd name="T16" fmla="*/ 21 w 169"/>
                  <a:gd name="T17" fmla="*/ 41 h 658"/>
                  <a:gd name="T18" fmla="*/ 49 w 169"/>
                  <a:gd name="T19" fmla="*/ 72 h 658"/>
                  <a:gd name="T20" fmla="*/ 73 w 169"/>
                  <a:gd name="T21" fmla="*/ 106 h 658"/>
                  <a:gd name="T22" fmla="*/ 93 w 169"/>
                  <a:gd name="T23" fmla="*/ 142 h 658"/>
                  <a:gd name="T24" fmla="*/ 111 w 169"/>
                  <a:gd name="T25" fmla="*/ 181 h 658"/>
                  <a:gd name="T26" fmla="*/ 123 w 169"/>
                  <a:gd name="T27" fmla="*/ 221 h 658"/>
                  <a:gd name="T28" fmla="*/ 132 w 169"/>
                  <a:gd name="T29" fmla="*/ 263 h 658"/>
                  <a:gd name="T30" fmla="*/ 137 w 169"/>
                  <a:gd name="T31" fmla="*/ 307 h 658"/>
                  <a:gd name="T32" fmla="*/ 137 w 169"/>
                  <a:gd name="T33" fmla="*/ 351 h 658"/>
                  <a:gd name="T34" fmla="*/ 132 w 169"/>
                  <a:gd name="T35" fmla="*/ 394 h 658"/>
                  <a:gd name="T36" fmla="*/ 123 w 169"/>
                  <a:gd name="T37" fmla="*/ 437 h 658"/>
                  <a:gd name="T38" fmla="*/ 111 w 169"/>
                  <a:gd name="T39" fmla="*/ 478 h 658"/>
                  <a:gd name="T40" fmla="*/ 93 w 169"/>
                  <a:gd name="T41" fmla="*/ 516 h 658"/>
                  <a:gd name="T42" fmla="*/ 73 w 169"/>
                  <a:gd name="T43" fmla="*/ 552 h 658"/>
                  <a:gd name="T44" fmla="*/ 49 w 169"/>
                  <a:gd name="T45" fmla="*/ 586 h 658"/>
                  <a:gd name="T46" fmla="*/ 21 w 169"/>
                  <a:gd name="T47" fmla="*/ 617 h 658"/>
                  <a:gd name="T48" fmla="*/ 3 w 169"/>
                  <a:gd name="T49" fmla="*/ 633 h 658"/>
                  <a:gd name="T50" fmla="*/ 1 w 169"/>
                  <a:gd name="T51" fmla="*/ 639 h 658"/>
                  <a:gd name="T52" fmla="*/ 0 w 169"/>
                  <a:gd name="T53" fmla="*/ 644 h 658"/>
                  <a:gd name="T54" fmla="*/ 2 w 169"/>
                  <a:gd name="T55" fmla="*/ 650 h 658"/>
                  <a:gd name="T56" fmla="*/ 7 w 169"/>
                  <a:gd name="T57" fmla="*/ 656 h 658"/>
                  <a:gd name="T58" fmla="*/ 12 w 169"/>
                  <a:gd name="T59" fmla="*/ 658 h 658"/>
                  <a:gd name="T60" fmla="*/ 21 w 169"/>
                  <a:gd name="T61" fmla="*/ 658 h 658"/>
                  <a:gd name="T62" fmla="*/ 42 w 169"/>
                  <a:gd name="T63" fmla="*/ 639 h 658"/>
                  <a:gd name="T64" fmla="*/ 72 w 169"/>
                  <a:gd name="T65" fmla="*/ 606 h 658"/>
                  <a:gd name="T66" fmla="*/ 99 w 169"/>
                  <a:gd name="T67" fmla="*/ 570 h 658"/>
                  <a:gd name="T68" fmla="*/ 121 w 169"/>
                  <a:gd name="T69" fmla="*/ 530 h 658"/>
                  <a:gd name="T70" fmla="*/ 140 w 169"/>
                  <a:gd name="T71" fmla="*/ 489 h 658"/>
                  <a:gd name="T72" fmla="*/ 153 w 169"/>
                  <a:gd name="T73" fmla="*/ 446 h 658"/>
                  <a:gd name="T74" fmla="*/ 163 w 169"/>
                  <a:gd name="T75" fmla="*/ 400 h 658"/>
                  <a:gd name="T76" fmla="*/ 168 w 169"/>
                  <a:gd name="T77" fmla="*/ 353 h 658"/>
                  <a:gd name="T78" fmla="*/ 168 w 169"/>
                  <a:gd name="T79" fmla="*/ 306 h 658"/>
                  <a:gd name="T80" fmla="*/ 163 w 169"/>
                  <a:gd name="T81" fmla="*/ 259 h 658"/>
                  <a:gd name="T82" fmla="*/ 153 w 169"/>
                  <a:gd name="T83" fmla="*/ 213 h 658"/>
                  <a:gd name="T84" fmla="*/ 140 w 169"/>
                  <a:gd name="T85" fmla="*/ 170 h 658"/>
                  <a:gd name="T86" fmla="*/ 121 w 169"/>
                  <a:gd name="T87" fmla="*/ 128 h 658"/>
                  <a:gd name="T88" fmla="*/ 99 w 169"/>
                  <a:gd name="T89" fmla="*/ 89 h 658"/>
                  <a:gd name="T90" fmla="*/ 72 w 169"/>
                  <a:gd name="T91" fmla="*/ 52 h 658"/>
                  <a:gd name="T92" fmla="*/ 42 w 169"/>
                  <a:gd name="T93" fmla="*/ 19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9" h="658">
                    <a:moveTo>
                      <a:pt x="25" y="4"/>
                    </a:moveTo>
                    <a:lnTo>
                      <a:pt x="23" y="2"/>
                    </a:lnTo>
                    <a:lnTo>
                      <a:pt x="20" y="1"/>
                    </a:lnTo>
                    <a:lnTo>
                      <a:pt x="18" y="0"/>
                    </a:lnTo>
                    <a:lnTo>
                      <a:pt x="14" y="0"/>
                    </a:lnTo>
                    <a:lnTo>
                      <a:pt x="11" y="0"/>
                    </a:lnTo>
                    <a:lnTo>
                      <a:pt x="9" y="1"/>
                    </a:lnTo>
                    <a:lnTo>
                      <a:pt x="7" y="3"/>
                    </a:lnTo>
                    <a:lnTo>
                      <a:pt x="4" y="6"/>
                    </a:lnTo>
                    <a:lnTo>
                      <a:pt x="2" y="8"/>
                    </a:lnTo>
                    <a:lnTo>
                      <a:pt x="1" y="11"/>
                    </a:lnTo>
                    <a:lnTo>
                      <a:pt x="0" y="13"/>
                    </a:lnTo>
                    <a:lnTo>
                      <a:pt x="0" y="17"/>
                    </a:lnTo>
                    <a:lnTo>
                      <a:pt x="1" y="20"/>
                    </a:lnTo>
                    <a:lnTo>
                      <a:pt x="2" y="22"/>
                    </a:lnTo>
                    <a:lnTo>
                      <a:pt x="3" y="24"/>
                    </a:lnTo>
                    <a:lnTo>
                      <a:pt x="5" y="28"/>
                    </a:lnTo>
                    <a:lnTo>
                      <a:pt x="21" y="41"/>
                    </a:lnTo>
                    <a:lnTo>
                      <a:pt x="35" y="57"/>
                    </a:lnTo>
                    <a:lnTo>
                      <a:pt x="49" y="72"/>
                    </a:lnTo>
                    <a:lnTo>
                      <a:pt x="61" y="89"/>
                    </a:lnTo>
                    <a:lnTo>
                      <a:pt x="73" y="106"/>
                    </a:lnTo>
                    <a:lnTo>
                      <a:pt x="84" y="123"/>
                    </a:lnTo>
                    <a:lnTo>
                      <a:pt x="93" y="142"/>
                    </a:lnTo>
                    <a:lnTo>
                      <a:pt x="103" y="161"/>
                    </a:lnTo>
                    <a:lnTo>
                      <a:pt x="111" y="181"/>
                    </a:lnTo>
                    <a:lnTo>
                      <a:pt x="118" y="201"/>
                    </a:lnTo>
                    <a:lnTo>
                      <a:pt x="123" y="221"/>
                    </a:lnTo>
                    <a:lnTo>
                      <a:pt x="129" y="242"/>
                    </a:lnTo>
                    <a:lnTo>
                      <a:pt x="132" y="263"/>
                    </a:lnTo>
                    <a:lnTo>
                      <a:pt x="135" y="286"/>
                    </a:lnTo>
                    <a:lnTo>
                      <a:pt x="137" y="307"/>
                    </a:lnTo>
                    <a:lnTo>
                      <a:pt x="138" y="329"/>
                    </a:lnTo>
                    <a:lnTo>
                      <a:pt x="137" y="351"/>
                    </a:lnTo>
                    <a:lnTo>
                      <a:pt x="135" y="373"/>
                    </a:lnTo>
                    <a:lnTo>
                      <a:pt x="132" y="394"/>
                    </a:lnTo>
                    <a:lnTo>
                      <a:pt x="129" y="416"/>
                    </a:lnTo>
                    <a:lnTo>
                      <a:pt x="123" y="437"/>
                    </a:lnTo>
                    <a:lnTo>
                      <a:pt x="118" y="458"/>
                    </a:lnTo>
                    <a:lnTo>
                      <a:pt x="111" y="478"/>
                    </a:lnTo>
                    <a:lnTo>
                      <a:pt x="103" y="497"/>
                    </a:lnTo>
                    <a:lnTo>
                      <a:pt x="93" y="516"/>
                    </a:lnTo>
                    <a:lnTo>
                      <a:pt x="84" y="534"/>
                    </a:lnTo>
                    <a:lnTo>
                      <a:pt x="73" y="552"/>
                    </a:lnTo>
                    <a:lnTo>
                      <a:pt x="61" y="570"/>
                    </a:lnTo>
                    <a:lnTo>
                      <a:pt x="49" y="586"/>
                    </a:lnTo>
                    <a:lnTo>
                      <a:pt x="35" y="602"/>
                    </a:lnTo>
                    <a:lnTo>
                      <a:pt x="21" y="617"/>
                    </a:lnTo>
                    <a:lnTo>
                      <a:pt x="5" y="631"/>
                    </a:lnTo>
                    <a:lnTo>
                      <a:pt x="3" y="633"/>
                    </a:lnTo>
                    <a:lnTo>
                      <a:pt x="2" y="636"/>
                    </a:lnTo>
                    <a:lnTo>
                      <a:pt x="1" y="639"/>
                    </a:lnTo>
                    <a:lnTo>
                      <a:pt x="0" y="641"/>
                    </a:lnTo>
                    <a:lnTo>
                      <a:pt x="0" y="644"/>
                    </a:lnTo>
                    <a:lnTo>
                      <a:pt x="1" y="648"/>
                    </a:lnTo>
                    <a:lnTo>
                      <a:pt x="2" y="650"/>
                    </a:lnTo>
                    <a:lnTo>
                      <a:pt x="4" y="653"/>
                    </a:lnTo>
                    <a:lnTo>
                      <a:pt x="7" y="656"/>
                    </a:lnTo>
                    <a:lnTo>
                      <a:pt x="9" y="657"/>
                    </a:lnTo>
                    <a:lnTo>
                      <a:pt x="12" y="658"/>
                    </a:lnTo>
                    <a:lnTo>
                      <a:pt x="15" y="658"/>
                    </a:lnTo>
                    <a:lnTo>
                      <a:pt x="21" y="658"/>
                    </a:lnTo>
                    <a:lnTo>
                      <a:pt x="25" y="654"/>
                    </a:lnTo>
                    <a:lnTo>
                      <a:pt x="42" y="639"/>
                    </a:lnTo>
                    <a:lnTo>
                      <a:pt x="58" y="623"/>
                    </a:lnTo>
                    <a:lnTo>
                      <a:pt x="72" y="606"/>
                    </a:lnTo>
                    <a:lnTo>
                      <a:pt x="87" y="588"/>
                    </a:lnTo>
                    <a:lnTo>
                      <a:pt x="99" y="570"/>
                    </a:lnTo>
                    <a:lnTo>
                      <a:pt x="111" y="550"/>
                    </a:lnTo>
                    <a:lnTo>
                      <a:pt x="121" y="530"/>
                    </a:lnTo>
                    <a:lnTo>
                      <a:pt x="131" y="510"/>
                    </a:lnTo>
                    <a:lnTo>
                      <a:pt x="140" y="489"/>
                    </a:lnTo>
                    <a:lnTo>
                      <a:pt x="147" y="467"/>
                    </a:lnTo>
                    <a:lnTo>
                      <a:pt x="153" y="446"/>
                    </a:lnTo>
                    <a:lnTo>
                      <a:pt x="159" y="422"/>
                    </a:lnTo>
                    <a:lnTo>
                      <a:pt x="163" y="400"/>
                    </a:lnTo>
                    <a:lnTo>
                      <a:pt x="165" y="377"/>
                    </a:lnTo>
                    <a:lnTo>
                      <a:pt x="168" y="353"/>
                    </a:lnTo>
                    <a:lnTo>
                      <a:pt x="169" y="329"/>
                    </a:lnTo>
                    <a:lnTo>
                      <a:pt x="168" y="306"/>
                    </a:lnTo>
                    <a:lnTo>
                      <a:pt x="165" y="282"/>
                    </a:lnTo>
                    <a:lnTo>
                      <a:pt x="163" y="259"/>
                    </a:lnTo>
                    <a:lnTo>
                      <a:pt x="159" y="236"/>
                    </a:lnTo>
                    <a:lnTo>
                      <a:pt x="153" y="213"/>
                    </a:lnTo>
                    <a:lnTo>
                      <a:pt x="147" y="191"/>
                    </a:lnTo>
                    <a:lnTo>
                      <a:pt x="140" y="170"/>
                    </a:lnTo>
                    <a:lnTo>
                      <a:pt x="131" y="149"/>
                    </a:lnTo>
                    <a:lnTo>
                      <a:pt x="121" y="128"/>
                    </a:lnTo>
                    <a:lnTo>
                      <a:pt x="111" y="108"/>
                    </a:lnTo>
                    <a:lnTo>
                      <a:pt x="99" y="89"/>
                    </a:lnTo>
                    <a:lnTo>
                      <a:pt x="87" y="70"/>
                    </a:lnTo>
                    <a:lnTo>
                      <a:pt x="72" y="52"/>
                    </a:lnTo>
                    <a:lnTo>
                      <a:pt x="58" y="36"/>
                    </a:lnTo>
                    <a:lnTo>
                      <a:pt x="42" y="19"/>
                    </a:lnTo>
                    <a:lnTo>
                      <a:pt x="25" y="4"/>
                    </a:lnTo>
                    <a:close/>
                  </a:path>
                </a:pathLst>
              </a:custGeom>
              <a:solidFill>
                <a:srgbClr val="1A2F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solidFill>
                  <a:effectLst/>
                  <a:uLnTx/>
                  <a:uFillTx/>
                  <a:cs typeface="+mn-ea"/>
                  <a:sym typeface="+mn-lt"/>
                </a:endParaRPr>
              </a:p>
            </p:txBody>
          </p:sp>
          <p:sp>
            <p:nvSpPr>
              <p:cNvPr id="24" name="Freeform 353">
                <a:extLst>
                  <a:ext uri="{FF2B5EF4-FFF2-40B4-BE49-F238E27FC236}">
                    <a16:creationId xmlns:a16="http://schemas.microsoft.com/office/drawing/2014/main" id="{C8498FA0-5272-94F5-5E41-213614602CF2}"/>
                  </a:ext>
                </a:extLst>
              </p:cNvPr>
              <p:cNvSpPr>
                <a:spLocks/>
              </p:cNvSpPr>
              <p:nvPr/>
            </p:nvSpPr>
            <p:spPr bwMode="auto">
              <a:xfrm>
                <a:off x="7793666" y="3158362"/>
                <a:ext cx="45590" cy="154019"/>
              </a:xfrm>
              <a:custGeom>
                <a:avLst/>
                <a:gdLst>
                  <a:gd name="T0" fmla="*/ 22 w 149"/>
                  <a:gd name="T1" fmla="*/ 1 h 501"/>
                  <a:gd name="T2" fmla="*/ 17 w 149"/>
                  <a:gd name="T3" fmla="*/ 0 h 501"/>
                  <a:gd name="T4" fmla="*/ 11 w 149"/>
                  <a:gd name="T5" fmla="*/ 0 h 501"/>
                  <a:gd name="T6" fmla="*/ 6 w 149"/>
                  <a:gd name="T7" fmla="*/ 3 h 501"/>
                  <a:gd name="T8" fmla="*/ 2 w 149"/>
                  <a:gd name="T9" fmla="*/ 8 h 501"/>
                  <a:gd name="T10" fmla="*/ 0 w 149"/>
                  <a:gd name="T11" fmla="*/ 13 h 501"/>
                  <a:gd name="T12" fmla="*/ 0 w 149"/>
                  <a:gd name="T13" fmla="*/ 19 h 501"/>
                  <a:gd name="T14" fmla="*/ 3 w 149"/>
                  <a:gd name="T15" fmla="*/ 24 h 501"/>
                  <a:gd name="T16" fmla="*/ 18 w 149"/>
                  <a:gd name="T17" fmla="*/ 38 h 501"/>
                  <a:gd name="T18" fmla="*/ 41 w 149"/>
                  <a:gd name="T19" fmla="*/ 61 h 501"/>
                  <a:gd name="T20" fmla="*/ 61 w 149"/>
                  <a:gd name="T21" fmla="*/ 88 h 501"/>
                  <a:gd name="T22" fmla="*/ 79 w 149"/>
                  <a:gd name="T23" fmla="*/ 115 h 501"/>
                  <a:gd name="T24" fmla="*/ 95 w 149"/>
                  <a:gd name="T25" fmla="*/ 144 h 501"/>
                  <a:gd name="T26" fmla="*/ 106 w 149"/>
                  <a:gd name="T27" fmla="*/ 174 h 501"/>
                  <a:gd name="T28" fmla="*/ 113 w 149"/>
                  <a:gd name="T29" fmla="*/ 204 h 501"/>
                  <a:gd name="T30" fmla="*/ 117 w 149"/>
                  <a:gd name="T31" fmla="*/ 235 h 501"/>
                  <a:gd name="T32" fmla="*/ 117 w 149"/>
                  <a:gd name="T33" fmla="*/ 265 h 501"/>
                  <a:gd name="T34" fmla="*/ 113 w 149"/>
                  <a:gd name="T35" fmla="*/ 295 h 501"/>
                  <a:gd name="T36" fmla="*/ 106 w 149"/>
                  <a:gd name="T37" fmla="*/ 325 h 501"/>
                  <a:gd name="T38" fmla="*/ 95 w 149"/>
                  <a:gd name="T39" fmla="*/ 355 h 501"/>
                  <a:gd name="T40" fmla="*/ 79 w 149"/>
                  <a:gd name="T41" fmla="*/ 384 h 501"/>
                  <a:gd name="T42" fmla="*/ 61 w 149"/>
                  <a:gd name="T43" fmla="*/ 412 h 501"/>
                  <a:gd name="T44" fmla="*/ 41 w 149"/>
                  <a:gd name="T45" fmla="*/ 439 h 501"/>
                  <a:gd name="T46" fmla="*/ 18 w 149"/>
                  <a:gd name="T47" fmla="*/ 462 h 501"/>
                  <a:gd name="T48" fmla="*/ 3 w 149"/>
                  <a:gd name="T49" fmla="*/ 475 h 501"/>
                  <a:gd name="T50" fmla="*/ 0 w 149"/>
                  <a:gd name="T51" fmla="*/ 481 h 501"/>
                  <a:gd name="T52" fmla="*/ 0 w 149"/>
                  <a:gd name="T53" fmla="*/ 487 h 501"/>
                  <a:gd name="T54" fmla="*/ 2 w 149"/>
                  <a:gd name="T55" fmla="*/ 492 h 501"/>
                  <a:gd name="T56" fmla="*/ 6 w 149"/>
                  <a:gd name="T57" fmla="*/ 498 h 501"/>
                  <a:gd name="T58" fmla="*/ 12 w 149"/>
                  <a:gd name="T59" fmla="*/ 500 h 501"/>
                  <a:gd name="T60" fmla="*/ 21 w 149"/>
                  <a:gd name="T61" fmla="*/ 500 h 501"/>
                  <a:gd name="T62" fmla="*/ 39 w 149"/>
                  <a:gd name="T63" fmla="*/ 485 h 501"/>
                  <a:gd name="T64" fmla="*/ 65 w 149"/>
                  <a:gd name="T65" fmla="*/ 459 h 501"/>
                  <a:gd name="T66" fmla="*/ 87 w 149"/>
                  <a:gd name="T67" fmla="*/ 430 h 501"/>
                  <a:gd name="T68" fmla="*/ 107 w 149"/>
                  <a:gd name="T69" fmla="*/ 400 h 501"/>
                  <a:gd name="T70" fmla="*/ 122 w 149"/>
                  <a:gd name="T71" fmla="*/ 368 h 501"/>
                  <a:gd name="T72" fmla="*/ 136 w 149"/>
                  <a:gd name="T73" fmla="*/ 334 h 501"/>
                  <a:gd name="T74" fmla="*/ 143 w 149"/>
                  <a:gd name="T75" fmla="*/ 300 h 501"/>
                  <a:gd name="T76" fmla="*/ 148 w 149"/>
                  <a:gd name="T77" fmla="*/ 267 h 501"/>
                  <a:gd name="T78" fmla="*/ 148 w 149"/>
                  <a:gd name="T79" fmla="*/ 233 h 501"/>
                  <a:gd name="T80" fmla="*/ 143 w 149"/>
                  <a:gd name="T81" fmla="*/ 200 h 501"/>
                  <a:gd name="T82" fmla="*/ 136 w 149"/>
                  <a:gd name="T83" fmla="*/ 167 h 501"/>
                  <a:gd name="T84" fmla="*/ 122 w 149"/>
                  <a:gd name="T85" fmla="*/ 133 h 501"/>
                  <a:gd name="T86" fmla="*/ 107 w 149"/>
                  <a:gd name="T87" fmla="*/ 101 h 501"/>
                  <a:gd name="T88" fmla="*/ 87 w 149"/>
                  <a:gd name="T89" fmla="*/ 70 h 501"/>
                  <a:gd name="T90" fmla="*/ 65 w 149"/>
                  <a:gd name="T91" fmla="*/ 41 h 501"/>
                  <a:gd name="T92" fmla="*/ 39 w 149"/>
                  <a:gd name="T93" fmla="*/ 15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9" h="501">
                    <a:moveTo>
                      <a:pt x="26" y="3"/>
                    </a:moveTo>
                    <a:lnTo>
                      <a:pt x="22" y="1"/>
                    </a:lnTo>
                    <a:lnTo>
                      <a:pt x="20" y="0"/>
                    </a:lnTo>
                    <a:lnTo>
                      <a:pt x="17" y="0"/>
                    </a:lnTo>
                    <a:lnTo>
                      <a:pt x="15" y="0"/>
                    </a:lnTo>
                    <a:lnTo>
                      <a:pt x="11" y="0"/>
                    </a:lnTo>
                    <a:lnTo>
                      <a:pt x="8" y="1"/>
                    </a:lnTo>
                    <a:lnTo>
                      <a:pt x="6" y="3"/>
                    </a:lnTo>
                    <a:lnTo>
                      <a:pt x="3" y="5"/>
                    </a:lnTo>
                    <a:lnTo>
                      <a:pt x="2" y="8"/>
                    </a:lnTo>
                    <a:lnTo>
                      <a:pt x="0" y="11"/>
                    </a:lnTo>
                    <a:lnTo>
                      <a:pt x="0" y="13"/>
                    </a:lnTo>
                    <a:lnTo>
                      <a:pt x="0" y="17"/>
                    </a:lnTo>
                    <a:lnTo>
                      <a:pt x="0" y="19"/>
                    </a:lnTo>
                    <a:lnTo>
                      <a:pt x="1" y="22"/>
                    </a:lnTo>
                    <a:lnTo>
                      <a:pt x="3" y="24"/>
                    </a:lnTo>
                    <a:lnTo>
                      <a:pt x="6" y="27"/>
                    </a:lnTo>
                    <a:lnTo>
                      <a:pt x="18" y="38"/>
                    </a:lnTo>
                    <a:lnTo>
                      <a:pt x="30" y="49"/>
                    </a:lnTo>
                    <a:lnTo>
                      <a:pt x="41" y="61"/>
                    </a:lnTo>
                    <a:lnTo>
                      <a:pt x="52" y="74"/>
                    </a:lnTo>
                    <a:lnTo>
                      <a:pt x="61" y="88"/>
                    </a:lnTo>
                    <a:lnTo>
                      <a:pt x="71" y="101"/>
                    </a:lnTo>
                    <a:lnTo>
                      <a:pt x="79" y="115"/>
                    </a:lnTo>
                    <a:lnTo>
                      <a:pt x="87" y="130"/>
                    </a:lnTo>
                    <a:lnTo>
                      <a:pt x="95" y="144"/>
                    </a:lnTo>
                    <a:lnTo>
                      <a:pt x="100" y="160"/>
                    </a:lnTo>
                    <a:lnTo>
                      <a:pt x="106" y="174"/>
                    </a:lnTo>
                    <a:lnTo>
                      <a:pt x="110" y="190"/>
                    </a:lnTo>
                    <a:lnTo>
                      <a:pt x="113" y="204"/>
                    </a:lnTo>
                    <a:lnTo>
                      <a:pt x="116" y="220"/>
                    </a:lnTo>
                    <a:lnTo>
                      <a:pt x="117" y="235"/>
                    </a:lnTo>
                    <a:lnTo>
                      <a:pt x="118" y="250"/>
                    </a:lnTo>
                    <a:lnTo>
                      <a:pt x="117" y="265"/>
                    </a:lnTo>
                    <a:lnTo>
                      <a:pt x="116" y="280"/>
                    </a:lnTo>
                    <a:lnTo>
                      <a:pt x="113" y="295"/>
                    </a:lnTo>
                    <a:lnTo>
                      <a:pt x="110" y="311"/>
                    </a:lnTo>
                    <a:lnTo>
                      <a:pt x="106" y="325"/>
                    </a:lnTo>
                    <a:lnTo>
                      <a:pt x="100" y="341"/>
                    </a:lnTo>
                    <a:lnTo>
                      <a:pt x="95" y="355"/>
                    </a:lnTo>
                    <a:lnTo>
                      <a:pt x="87" y="370"/>
                    </a:lnTo>
                    <a:lnTo>
                      <a:pt x="79" y="384"/>
                    </a:lnTo>
                    <a:lnTo>
                      <a:pt x="71" y="399"/>
                    </a:lnTo>
                    <a:lnTo>
                      <a:pt x="61" y="412"/>
                    </a:lnTo>
                    <a:lnTo>
                      <a:pt x="52" y="425"/>
                    </a:lnTo>
                    <a:lnTo>
                      <a:pt x="41" y="439"/>
                    </a:lnTo>
                    <a:lnTo>
                      <a:pt x="30" y="451"/>
                    </a:lnTo>
                    <a:lnTo>
                      <a:pt x="18" y="462"/>
                    </a:lnTo>
                    <a:lnTo>
                      <a:pt x="6" y="473"/>
                    </a:lnTo>
                    <a:lnTo>
                      <a:pt x="3" y="475"/>
                    </a:lnTo>
                    <a:lnTo>
                      <a:pt x="1" y="478"/>
                    </a:lnTo>
                    <a:lnTo>
                      <a:pt x="0" y="481"/>
                    </a:lnTo>
                    <a:lnTo>
                      <a:pt x="0" y="483"/>
                    </a:lnTo>
                    <a:lnTo>
                      <a:pt x="0" y="487"/>
                    </a:lnTo>
                    <a:lnTo>
                      <a:pt x="0" y="490"/>
                    </a:lnTo>
                    <a:lnTo>
                      <a:pt x="2" y="492"/>
                    </a:lnTo>
                    <a:lnTo>
                      <a:pt x="3" y="495"/>
                    </a:lnTo>
                    <a:lnTo>
                      <a:pt x="6" y="498"/>
                    </a:lnTo>
                    <a:lnTo>
                      <a:pt x="9" y="500"/>
                    </a:lnTo>
                    <a:lnTo>
                      <a:pt x="12" y="500"/>
                    </a:lnTo>
                    <a:lnTo>
                      <a:pt x="16" y="501"/>
                    </a:lnTo>
                    <a:lnTo>
                      <a:pt x="21" y="500"/>
                    </a:lnTo>
                    <a:lnTo>
                      <a:pt x="26" y="498"/>
                    </a:lnTo>
                    <a:lnTo>
                      <a:pt x="39" y="485"/>
                    </a:lnTo>
                    <a:lnTo>
                      <a:pt x="52" y="472"/>
                    </a:lnTo>
                    <a:lnTo>
                      <a:pt x="65" y="459"/>
                    </a:lnTo>
                    <a:lnTo>
                      <a:pt x="77" y="444"/>
                    </a:lnTo>
                    <a:lnTo>
                      <a:pt x="87" y="430"/>
                    </a:lnTo>
                    <a:lnTo>
                      <a:pt x="98" y="415"/>
                    </a:lnTo>
                    <a:lnTo>
                      <a:pt x="107" y="400"/>
                    </a:lnTo>
                    <a:lnTo>
                      <a:pt x="116" y="383"/>
                    </a:lnTo>
                    <a:lnTo>
                      <a:pt x="122" y="368"/>
                    </a:lnTo>
                    <a:lnTo>
                      <a:pt x="129" y="351"/>
                    </a:lnTo>
                    <a:lnTo>
                      <a:pt x="136" y="334"/>
                    </a:lnTo>
                    <a:lnTo>
                      <a:pt x="140" y="318"/>
                    </a:lnTo>
                    <a:lnTo>
                      <a:pt x="143" y="300"/>
                    </a:lnTo>
                    <a:lnTo>
                      <a:pt x="147" y="283"/>
                    </a:lnTo>
                    <a:lnTo>
                      <a:pt x="148" y="267"/>
                    </a:lnTo>
                    <a:lnTo>
                      <a:pt x="149" y="250"/>
                    </a:lnTo>
                    <a:lnTo>
                      <a:pt x="148" y="233"/>
                    </a:lnTo>
                    <a:lnTo>
                      <a:pt x="147" y="217"/>
                    </a:lnTo>
                    <a:lnTo>
                      <a:pt x="143" y="200"/>
                    </a:lnTo>
                    <a:lnTo>
                      <a:pt x="140" y="183"/>
                    </a:lnTo>
                    <a:lnTo>
                      <a:pt x="136" y="167"/>
                    </a:lnTo>
                    <a:lnTo>
                      <a:pt x="129" y="150"/>
                    </a:lnTo>
                    <a:lnTo>
                      <a:pt x="122" y="133"/>
                    </a:lnTo>
                    <a:lnTo>
                      <a:pt x="116" y="117"/>
                    </a:lnTo>
                    <a:lnTo>
                      <a:pt x="107" y="101"/>
                    </a:lnTo>
                    <a:lnTo>
                      <a:pt x="98" y="85"/>
                    </a:lnTo>
                    <a:lnTo>
                      <a:pt x="87" y="70"/>
                    </a:lnTo>
                    <a:lnTo>
                      <a:pt x="77" y="55"/>
                    </a:lnTo>
                    <a:lnTo>
                      <a:pt x="65" y="41"/>
                    </a:lnTo>
                    <a:lnTo>
                      <a:pt x="52" y="28"/>
                    </a:lnTo>
                    <a:lnTo>
                      <a:pt x="39" y="15"/>
                    </a:lnTo>
                    <a:lnTo>
                      <a:pt x="26" y="3"/>
                    </a:lnTo>
                    <a:close/>
                  </a:path>
                </a:pathLst>
              </a:custGeom>
              <a:solidFill>
                <a:srgbClr val="1A2F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cs typeface="+mn-ea"/>
                  <a:sym typeface="+mn-lt"/>
                </a:endParaRPr>
              </a:p>
            </p:txBody>
          </p:sp>
          <p:sp>
            <p:nvSpPr>
              <p:cNvPr id="35" name="Freeform 354">
                <a:extLst>
                  <a:ext uri="{FF2B5EF4-FFF2-40B4-BE49-F238E27FC236}">
                    <a16:creationId xmlns:a16="http://schemas.microsoft.com/office/drawing/2014/main" id="{D0AD0FCB-D4C8-4FEB-4DB5-AD7AC7887C82}"/>
                  </a:ext>
                </a:extLst>
              </p:cNvPr>
              <p:cNvSpPr>
                <a:spLocks/>
              </p:cNvSpPr>
              <p:nvPr/>
            </p:nvSpPr>
            <p:spPr bwMode="auto">
              <a:xfrm>
                <a:off x="7769023" y="3187934"/>
                <a:ext cx="34500" cy="94876"/>
              </a:xfrm>
              <a:custGeom>
                <a:avLst/>
                <a:gdLst>
                  <a:gd name="T0" fmla="*/ 22 w 110"/>
                  <a:gd name="T1" fmla="*/ 1 h 305"/>
                  <a:gd name="T2" fmla="*/ 17 w 110"/>
                  <a:gd name="T3" fmla="*/ 0 h 305"/>
                  <a:gd name="T4" fmla="*/ 11 w 110"/>
                  <a:gd name="T5" fmla="*/ 1 h 305"/>
                  <a:gd name="T6" fmla="*/ 6 w 110"/>
                  <a:gd name="T7" fmla="*/ 3 h 305"/>
                  <a:gd name="T8" fmla="*/ 2 w 110"/>
                  <a:gd name="T9" fmla="*/ 9 h 305"/>
                  <a:gd name="T10" fmla="*/ 0 w 110"/>
                  <a:gd name="T11" fmla="*/ 14 h 305"/>
                  <a:gd name="T12" fmla="*/ 1 w 110"/>
                  <a:gd name="T13" fmla="*/ 21 h 305"/>
                  <a:gd name="T14" fmla="*/ 5 w 110"/>
                  <a:gd name="T15" fmla="*/ 25 h 305"/>
                  <a:gd name="T16" fmla="*/ 19 w 110"/>
                  <a:gd name="T17" fmla="*/ 37 h 305"/>
                  <a:gd name="T18" fmla="*/ 45 w 110"/>
                  <a:gd name="T19" fmla="*/ 62 h 305"/>
                  <a:gd name="T20" fmla="*/ 60 w 110"/>
                  <a:gd name="T21" fmla="*/ 84 h 305"/>
                  <a:gd name="T22" fmla="*/ 69 w 110"/>
                  <a:gd name="T23" fmla="*/ 102 h 305"/>
                  <a:gd name="T24" fmla="*/ 75 w 110"/>
                  <a:gd name="T25" fmla="*/ 121 h 305"/>
                  <a:gd name="T26" fmla="*/ 79 w 110"/>
                  <a:gd name="T27" fmla="*/ 141 h 305"/>
                  <a:gd name="T28" fmla="*/ 79 w 110"/>
                  <a:gd name="T29" fmla="*/ 163 h 305"/>
                  <a:gd name="T30" fmla="*/ 75 w 110"/>
                  <a:gd name="T31" fmla="*/ 184 h 305"/>
                  <a:gd name="T32" fmla="*/ 69 w 110"/>
                  <a:gd name="T33" fmla="*/ 203 h 305"/>
                  <a:gd name="T34" fmla="*/ 60 w 110"/>
                  <a:gd name="T35" fmla="*/ 220 h 305"/>
                  <a:gd name="T36" fmla="*/ 45 w 110"/>
                  <a:gd name="T37" fmla="*/ 243 h 305"/>
                  <a:gd name="T38" fmla="*/ 19 w 110"/>
                  <a:gd name="T39" fmla="*/ 267 h 305"/>
                  <a:gd name="T40" fmla="*/ 5 w 110"/>
                  <a:gd name="T41" fmla="*/ 279 h 305"/>
                  <a:gd name="T42" fmla="*/ 1 w 110"/>
                  <a:gd name="T43" fmla="*/ 284 h 305"/>
                  <a:gd name="T44" fmla="*/ 0 w 110"/>
                  <a:gd name="T45" fmla="*/ 290 h 305"/>
                  <a:gd name="T46" fmla="*/ 2 w 110"/>
                  <a:gd name="T47" fmla="*/ 295 h 305"/>
                  <a:gd name="T48" fmla="*/ 6 w 110"/>
                  <a:gd name="T49" fmla="*/ 301 h 305"/>
                  <a:gd name="T50" fmla="*/ 12 w 110"/>
                  <a:gd name="T51" fmla="*/ 304 h 305"/>
                  <a:gd name="T52" fmla="*/ 21 w 110"/>
                  <a:gd name="T53" fmla="*/ 304 h 305"/>
                  <a:gd name="T54" fmla="*/ 36 w 110"/>
                  <a:gd name="T55" fmla="*/ 294 h 305"/>
                  <a:gd name="T56" fmla="*/ 54 w 110"/>
                  <a:gd name="T57" fmla="*/ 279 h 305"/>
                  <a:gd name="T58" fmla="*/ 69 w 110"/>
                  <a:gd name="T59" fmla="*/ 261 h 305"/>
                  <a:gd name="T60" fmla="*/ 82 w 110"/>
                  <a:gd name="T61" fmla="*/ 243 h 305"/>
                  <a:gd name="T62" fmla="*/ 94 w 110"/>
                  <a:gd name="T63" fmla="*/ 224 h 305"/>
                  <a:gd name="T64" fmla="*/ 101 w 110"/>
                  <a:gd name="T65" fmla="*/ 204 h 305"/>
                  <a:gd name="T66" fmla="*/ 107 w 110"/>
                  <a:gd name="T67" fmla="*/ 184 h 305"/>
                  <a:gd name="T68" fmla="*/ 110 w 110"/>
                  <a:gd name="T69" fmla="*/ 163 h 305"/>
                  <a:gd name="T70" fmla="*/ 110 w 110"/>
                  <a:gd name="T71" fmla="*/ 142 h 305"/>
                  <a:gd name="T72" fmla="*/ 107 w 110"/>
                  <a:gd name="T73" fmla="*/ 121 h 305"/>
                  <a:gd name="T74" fmla="*/ 101 w 110"/>
                  <a:gd name="T75" fmla="*/ 101 h 305"/>
                  <a:gd name="T76" fmla="*/ 94 w 110"/>
                  <a:gd name="T77" fmla="*/ 81 h 305"/>
                  <a:gd name="T78" fmla="*/ 82 w 110"/>
                  <a:gd name="T79" fmla="*/ 62 h 305"/>
                  <a:gd name="T80" fmla="*/ 69 w 110"/>
                  <a:gd name="T81" fmla="*/ 43 h 305"/>
                  <a:gd name="T82" fmla="*/ 54 w 110"/>
                  <a:gd name="T83" fmla="*/ 26 h 305"/>
                  <a:gd name="T84" fmla="*/ 36 w 110"/>
                  <a:gd name="T85" fmla="*/ 1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0" h="305">
                    <a:moveTo>
                      <a:pt x="26" y="2"/>
                    </a:moveTo>
                    <a:lnTo>
                      <a:pt x="22" y="1"/>
                    </a:lnTo>
                    <a:lnTo>
                      <a:pt x="20" y="0"/>
                    </a:lnTo>
                    <a:lnTo>
                      <a:pt x="17" y="0"/>
                    </a:lnTo>
                    <a:lnTo>
                      <a:pt x="14" y="0"/>
                    </a:lnTo>
                    <a:lnTo>
                      <a:pt x="11" y="1"/>
                    </a:lnTo>
                    <a:lnTo>
                      <a:pt x="8" y="2"/>
                    </a:lnTo>
                    <a:lnTo>
                      <a:pt x="6" y="3"/>
                    </a:lnTo>
                    <a:lnTo>
                      <a:pt x="4" y="6"/>
                    </a:lnTo>
                    <a:lnTo>
                      <a:pt x="2" y="9"/>
                    </a:lnTo>
                    <a:lnTo>
                      <a:pt x="1" y="12"/>
                    </a:lnTo>
                    <a:lnTo>
                      <a:pt x="0" y="14"/>
                    </a:lnTo>
                    <a:lnTo>
                      <a:pt x="1" y="17"/>
                    </a:lnTo>
                    <a:lnTo>
                      <a:pt x="1" y="21"/>
                    </a:lnTo>
                    <a:lnTo>
                      <a:pt x="2" y="23"/>
                    </a:lnTo>
                    <a:lnTo>
                      <a:pt x="5" y="25"/>
                    </a:lnTo>
                    <a:lnTo>
                      <a:pt x="7" y="27"/>
                    </a:lnTo>
                    <a:lnTo>
                      <a:pt x="19" y="37"/>
                    </a:lnTo>
                    <a:lnTo>
                      <a:pt x="32" y="49"/>
                    </a:lnTo>
                    <a:lnTo>
                      <a:pt x="45" y="62"/>
                    </a:lnTo>
                    <a:lnTo>
                      <a:pt x="56" y="76"/>
                    </a:lnTo>
                    <a:lnTo>
                      <a:pt x="60" y="84"/>
                    </a:lnTo>
                    <a:lnTo>
                      <a:pt x="65" y="93"/>
                    </a:lnTo>
                    <a:lnTo>
                      <a:pt x="69" y="102"/>
                    </a:lnTo>
                    <a:lnTo>
                      <a:pt x="72" y="111"/>
                    </a:lnTo>
                    <a:lnTo>
                      <a:pt x="75" y="121"/>
                    </a:lnTo>
                    <a:lnTo>
                      <a:pt x="77" y="131"/>
                    </a:lnTo>
                    <a:lnTo>
                      <a:pt x="79" y="141"/>
                    </a:lnTo>
                    <a:lnTo>
                      <a:pt x="79" y="152"/>
                    </a:lnTo>
                    <a:lnTo>
                      <a:pt x="79" y="163"/>
                    </a:lnTo>
                    <a:lnTo>
                      <a:pt x="77" y="174"/>
                    </a:lnTo>
                    <a:lnTo>
                      <a:pt x="75" y="184"/>
                    </a:lnTo>
                    <a:lnTo>
                      <a:pt x="72" y="193"/>
                    </a:lnTo>
                    <a:lnTo>
                      <a:pt x="69" y="203"/>
                    </a:lnTo>
                    <a:lnTo>
                      <a:pt x="65" y="212"/>
                    </a:lnTo>
                    <a:lnTo>
                      <a:pt x="60" y="220"/>
                    </a:lnTo>
                    <a:lnTo>
                      <a:pt x="56" y="227"/>
                    </a:lnTo>
                    <a:lnTo>
                      <a:pt x="45" y="243"/>
                    </a:lnTo>
                    <a:lnTo>
                      <a:pt x="32" y="255"/>
                    </a:lnTo>
                    <a:lnTo>
                      <a:pt x="19" y="267"/>
                    </a:lnTo>
                    <a:lnTo>
                      <a:pt x="7" y="276"/>
                    </a:lnTo>
                    <a:lnTo>
                      <a:pt x="5" y="279"/>
                    </a:lnTo>
                    <a:lnTo>
                      <a:pt x="2" y="281"/>
                    </a:lnTo>
                    <a:lnTo>
                      <a:pt x="1" y="284"/>
                    </a:lnTo>
                    <a:lnTo>
                      <a:pt x="1" y="286"/>
                    </a:lnTo>
                    <a:lnTo>
                      <a:pt x="0" y="290"/>
                    </a:lnTo>
                    <a:lnTo>
                      <a:pt x="1" y="293"/>
                    </a:lnTo>
                    <a:lnTo>
                      <a:pt x="2" y="295"/>
                    </a:lnTo>
                    <a:lnTo>
                      <a:pt x="4" y="299"/>
                    </a:lnTo>
                    <a:lnTo>
                      <a:pt x="6" y="301"/>
                    </a:lnTo>
                    <a:lnTo>
                      <a:pt x="9" y="303"/>
                    </a:lnTo>
                    <a:lnTo>
                      <a:pt x="12" y="304"/>
                    </a:lnTo>
                    <a:lnTo>
                      <a:pt x="16" y="305"/>
                    </a:lnTo>
                    <a:lnTo>
                      <a:pt x="21" y="304"/>
                    </a:lnTo>
                    <a:lnTo>
                      <a:pt x="26" y="302"/>
                    </a:lnTo>
                    <a:lnTo>
                      <a:pt x="36" y="294"/>
                    </a:lnTo>
                    <a:lnTo>
                      <a:pt x="45" y="286"/>
                    </a:lnTo>
                    <a:lnTo>
                      <a:pt x="54" y="279"/>
                    </a:lnTo>
                    <a:lnTo>
                      <a:pt x="61" y="270"/>
                    </a:lnTo>
                    <a:lnTo>
                      <a:pt x="69" y="261"/>
                    </a:lnTo>
                    <a:lnTo>
                      <a:pt x="76" y="252"/>
                    </a:lnTo>
                    <a:lnTo>
                      <a:pt x="82" y="243"/>
                    </a:lnTo>
                    <a:lnTo>
                      <a:pt x="88" y="233"/>
                    </a:lnTo>
                    <a:lnTo>
                      <a:pt x="94" y="224"/>
                    </a:lnTo>
                    <a:lnTo>
                      <a:pt x="98" y="214"/>
                    </a:lnTo>
                    <a:lnTo>
                      <a:pt x="101" y="204"/>
                    </a:lnTo>
                    <a:lnTo>
                      <a:pt x="105" y="194"/>
                    </a:lnTo>
                    <a:lnTo>
                      <a:pt x="107" y="184"/>
                    </a:lnTo>
                    <a:lnTo>
                      <a:pt x="109" y="173"/>
                    </a:lnTo>
                    <a:lnTo>
                      <a:pt x="110" y="163"/>
                    </a:lnTo>
                    <a:lnTo>
                      <a:pt x="110" y="152"/>
                    </a:lnTo>
                    <a:lnTo>
                      <a:pt x="110" y="142"/>
                    </a:lnTo>
                    <a:lnTo>
                      <a:pt x="109" y="131"/>
                    </a:lnTo>
                    <a:lnTo>
                      <a:pt x="107" y="121"/>
                    </a:lnTo>
                    <a:lnTo>
                      <a:pt x="105" y="111"/>
                    </a:lnTo>
                    <a:lnTo>
                      <a:pt x="101" y="101"/>
                    </a:lnTo>
                    <a:lnTo>
                      <a:pt x="98" y="91"/>
                    </a:lnTo>
                    <a:lnTo>
                      <a:pt x="94" y="81"/>
                    </a:lnTo>
                    <a:lnTo>
                      <a:pt x="88" y="71"/>
                    </a:lnTo>
                    <a:lnTo>
                      <a:pt x="82" y="62"/>
                    </a:lnTo>
                    <a:lnTo>
                      <a:pt x="76" y="52"/>
                    </a:lnTo>
                    <a:lnTo>
                      <a:pt x="69" y="43"/>
                    </a:lnTo>
                    <a:lnTo>
                      <a:pt x="61" y="34"/>
                    </a:lnTo>
                    <a:lnTo>
                      <a:pt x="54" y="26"/>
                    </a:lnTo>
                    <a:lnTo>
                      <a:pt x="45" y="17"/>
                    </a:lnTo>
                    <a:lnTo>
                      <a:pt x="36" y="10"/>
                    </a:lnTo>
                    <a:lnTo>
                      <a:pt x="26"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cs typeface="+mn-ea"/>
                  <a:sym typeface="+mn-lt"/>
                </a:endParaRPr>
              </a:p>
            </p:txBody>
          </p:sp>
          <p:sp>
            <p:nvSpPr>
              <p:cNvPr id="36" name="Freeform 355">
                <a:extLst>
                  <a:ext uri="{FF2B5EF4-FFF2-40B4-BE49-F238E27FC236}">
                    <a16:creationId xmlns:a16="http://schemas.microsoft.com/office/drawing/2014/main" id="{786F1468-868B-D6C1-5213-D59DC8AF47CC}"/>
                  </a:ext>
                </a:extLst>
              </p:cNvPr>
              <p:cNvSpPr>
                <a:spLocks noEditPoints="1"/>
              </p:cNvSpPr>
              <p:nvPr/>
            </p:nvSpPr>
            <p:spPr bwMode="auto">
              <a:xfrm>
                <a:off x="7587897" y="3110308"/>
                <a:ext cx="154019" cy="247662"/>
              </a:xfrm>
              <a:custGeom>
                <a:avLst/>
                <a:gdLst>
                  <a:gd name="T0" fmla="*/ 224 w 497"/>
                  <a:gd name="T1" fmla="*/ 531 h 807"/>
                  <a:gd name="T2" fmla="*/ 213 w 497"/>
                  <a:gd name="T3" fmla="*/ 527 h 807"/>
                  <a:gd name="T4" fmla="*/ 67 w 497"/>
                  <a:gd name="T5" fmla="*/ 526 h 807"/>
                  <a:gd name="T6" fmla="*/ 52 w 497"/>
                  <a:gd name="T7" fmla="*/ 519 h 807"/>
                  <a:gd name="T8" fmla="*/ 41 w 497"/>
                  <a:gd name="T9" fmla="*/ 508 h 807"/>
                  <a:gd name="T10" fmla="*/ 34 w 497"/>
                  <a:gd name="T11" fmla="*/ 492 h 807"/>
                  <a:gd name="T12" fmla="*/ 31 w 497"/>
                  <a:gd name="T13" fmla="*/ 356 h 807"/>
                  <a:gd name="T14" fmla="*/ 33 w 497"/>
                  <a:gd name="T15" fmla="*/ 341 h 807"/>
                  <a:gd name="T16" fmla="*/ 37 w 497"/>
                  <a:gd name="T17" fmla="*/ 326 h 807"/>
                  <a:gd name="T18" fmla="*/ 48 w 497"/>
                  <a:gd name="T19" fmla="*/ 314 h 807"/>
                  <a:gd name="T20" fmla="*/ 55 w 497"/>
                  <a:gd name="T21" fmla="*/ 310 h 807"/>
                  <a:gd name="T22" fmla="*/ 65 w 497"/>
                  <a:gd name="T23" fmla="*/ 309 h 807"/>
                  <a:gd name="T24" fmla="*/ 205 w 497"/>
                  <a:gd name="T25" fmla="*/ 309 h 807"/>
                  <a:gd name="T26" fmla="*/ 211 w 497"/>
                  <a:gd name="T27" fmla="*/ 307 h 807"/>
                  <a:gd name="T28" fmla="*/ 466 w 497"/>
                  <a:gd name="T29" fmla="*/ 52 h 807"/>
                  <a:gd name="T30" fmla="*/ 487 w 497"/>
                  <a:gd name="T31" fmla="*/ 0 h 807"/>
                  <a:gd name="T32" fmla="*/ 478 w 497"/>
                  <a:gd name="T33" fmla="*/ 0 h 807"/>
                  <a:gd name="T34" fmla="*/ 471 w 497"/>
                  <a:gd name="T35" fmla="*/ 5 h 807"/>
                  <a:gd name="T36" fmla="*/ 65 w 497"/>
                  <a:gd name="T37" fmla="*/ 278 h 807"/>
                  <a:gd name="T38" fmla="*/ 51 w 497"/>
                  <a:gd name="T39" fmla="*/ 279 h 807"/>
                  <a:gd name="T40" fmla="*/ 38 w 497"/>
                  <a:gd name="T41" fmla="*/ 284 h 807"/>
                  <a:gd name="T42" fmla="*/ 27 w 497"/>
                  <a:gd name="T43" fmla="*/ 290 h 807"/>
                  <a:gd name="T44" fmla="*/ 18 w 497"/>
                  <a:gd name="T45" fmla="*/ 300 h 807"/>
                  <a:gd name="T46" fmla="*/ 11 w 497"/>
                  <a:gd name="T47" fmla="*/ 311 h 807"/>
                  <a:gd name="T48" fmla="*/ 5 w 497"/>
                  <a:gd name="T49" fmla="*/ 325 h 807"/>
                  <a:gd name="T50" fmla="*/ 1 w 497"/>
                  <a:gd name="T51" fmla="*/ 339 h 807"/>
                  <a:gd name="T52" fmla="*/ 0 w 497"/>
                  <a:gd name="T53" fmla="*/ 356 h 807"/>
                  <a:gd name="T54" fmla="*/ 2 w 497"/>
                  <a:gd name="T55" fmla="*/ 491 h 807"/>
                  <a:gd name="T56" fmla="*/ 5 w 497"/>
                  <a:gd name="T57" fmla="*/ 506 h 807"/>
                  <a:gd name="T58" fmla="*/ 11 w 497"/>
                  <a:gd name="T59" fmla="*/ 519 h 807"/>
                  <a:gd name="T60" fmla="*/ 18 w 497"/>
                  <a:gd name="T61" fmla="*/ 530 h 807"/>
                  <a:gd name="T62" fmla="*/ 28 w 497"/>
                  <a:gd name="T63" fmla="*/ 541 h 807"/>
                  <a:gd name="T64" fmla="*/ 41 w 497"/>
                  <a:gd name="T65" fmla="*/ 549 h 807"/>
                  <a:gd name="T66" fmla="*/ 54 w 497"/>
                  <a:gd name="T67" fmla="*/ 555 h 807"/>
                  <a:gd name="T68" fmla="*/ 68 w 497"/>
                  <a:gd name="T69" fmla="*/ 558 h 807"/>
                  <a:gd name="T70" fmla="*/ 207 w 497"/>
                  <a:gd name="T71" fmla="*/ 558 h 807"/>
                  <a:gd name="T72" fmla="*/ 476 w 497"/>
                  <a:gd name="T73" fmla="*/ 806 h 807"/>
                  <a:gd name="T74" fmla="*/ 485 w 497"/>
                  <a:gd name="T75" fmla="*/ 806 h 807"/>
                  <a:gd name="T76" fmla="*/ 492 w 497"/>
                  <a:gd name="T77" fmla="*/ 802 h 807"/>
                  <a:gd name="T78" fmla="*/ 496 w 497"/>
                  <a:gd name="T79" fmla="*/ 796 h 807"/>
                  <a:gd name="T80" fmla="*/ 497 w 497"/>
                  <a:gd name="T81" fmla="*/ 16 h 807"/>
                  <a:gd name="T82" fmla="*/ 495 w 497"/>
                  <a:gd name="T83" fmla="*/ 7 h 807"/>
                  <a:gd name="T84" fmla="*/ 487 w 497"/>
                  <a:gd name="T85" fmla="*/ 0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7" h="807">
                    <a:moveTo>
                      <a:pt x="466" y="756"/>
                    </a:moveTo>
                    <a:lnTo>
                      <a:pt x="224" y="531"/>
                    </a:lnTo>
                    <a:lnTo>
                      <a:pt x="219" y="528"/>
                    </a:lnTo>
                    <a:lnTo>
                      <a:pt x="213" y="527"/>
                    </a:lnTo>
                    <a:lnTo>
                      <a:pt x="76" y="527"/>
                    </a:lnTo>
                    <a:lnTo>
                      <a:pt x="67" y="526"/>
                    </a:lnTo>
                    <a:lnTo>
                      <a:pt x="60" y="524"/>
                    </a:lnTo>
                    <a:lnTo>
                      <a:pt x="52" y="519"/>
                    </a:lnTo>
                    <a:lnTo>
                      <a:pt x="45" y="514"/>
                    </a:lnTo>
                    <a:lnTo>
                      <a:pt x="41" y="508"/>
                    </a:lnTo>
                    <a:lnTo>
                      <a:pt x="36" y="500"/>
                    </a:lnTo>
                    <a:lnTo>
                      <a:pt x="34" y="492"/>
                    </a:lnTo>
                    <a:lnTo>
                      <a:pt x="33" y="484"/>
                    </a:lnTo>
                    <a:lnTo>
                      <a:pt x="31" y="356"/>
                    </a:lnTo>
                    <a:lnTo>
                      <a:pt x="32" y="349"/>
                    </a:lnTo>
                    <a:lnTo>
                      <a:pt x="33" y="341"/>
                    </a:lnTo>
                    <a:lnTo>
                      <a:pt x="34" y="334"/>
                    </a:lnTo>
                    <a:lnTo>
                      <a:pt x="37" y="326"/>
                    </a:lnTo>
                    <a:lnTo>
                      <a:pt x="42" y="319"/>
                    </a:lnTo>
                    <a:lnTo>
                      <a:pt x="48" y="314"/>
                    </a:lnTo>
                    <a:lnTo>
                      <a:pt x="52" y="312"/>
                    </a:lnTo>
                    <a:lnTo>
                      <a:pt x="55" y="310"/>
                    </a:lnTo>
                    <a:lnTo>
                      <a:pt x="60" y="309"/>
                    </a:lnTo>
                    <a:lnTo>
                      <a:pt x="65" y="309"/>
                    </a:lnTo>
                    <a:lnTo>
                      <a:pt x="202" y="309"/>
                    </a:lnTo>
                    <a:lnTo>
                      <a:pt x="205" y="309"/>
                    </a:lnTo>
                    <a:lnTo>
                      <a:pt x="207" y="308"/>
                    </a:lnTo>
                    <a:lnTo>
                      <a:pt x="211" y="307"/>
                    </a:lnTo>
                    <a:lnTo>
                      <a:pt x="213" y="305"/>
                    </a:lnTo>
                    <a:lnTo>
                      <a:pt x="466" y="52"/>
                    </a:lnTo>
                    <a:lnTo>
                      <a:pt x="466" y="756"/>
                    </a:lnTo>
                    <a:close/>
                    <a:moveTo>
                      <a:pt x="487" y="0"/>
                    </a:moveTo>
                    <a:lnTo>
                      <a:pt x="483" y="0"/>
                    </a:lnTo>
                    <a:lnTo>
                      <a:pt x="478" y="0"/>
                    </a:lnTo>
                    <a:lnTo>
                      <a:pt x="474" y="1"/>
                    </a:lnTo>
                    <a:lnTo>
                      <a:pt x="471" y="5"/>
                    </a:lnTo>
                    <a:lnTo>
                      <a:pt x="195" y="278"/>
                    </a:lnTo>
                    <a:lnTo>
                      <a:pt x="65" y="278"/>
                    </a:lnTo>
                    <a:lnTo>
                      <a:pt x="57" y="278"/>
                    </a:lnTo>
                    <a:lnTo>
                      <a:pt x="51" y="279"/>
                    </a:lnTo>
                    <a:lnTo>
                      <a:pt x="44" y="281"/>
                    </a:lnTo>
                    <a:lnTo>
                      <a:pt x="38" y="284"/>
                    </a:lnTo>
                    <a:lnTo>
                      <a:pt x="33" y="287"/>
                    </a:lnTo>
                    <a:lnTo>
                      <a:pt x="27" y="290"/>
                    </a:lnTo>
                    <a:lnTo>
                      <a:pt x="23" y="295"/>
                    </a:lnTo>
                    <a:lnTo>
                      <a:pt x="18" y="300"/>
                    </a:lnTo>
                    <a:lnTo>
                      <a:pt x="14" y="305"/>
                    </a:lnTo>
                    <a:lnTo>
                      <a:pt x="11" y="311"/>
                    </a:lnTo>
                    <a:lnTo>
                      <a:pt x="7" y="318"/>
                    </a:lnTo>
                    <a:lnTo>
                      <a:pt x="5" y="325"/>
                    </a:lnTo>
                    <a:lnTo>
                      <a:pt x="3" y="331"/>
                    </a:lnTo>
                    <a:lnTo>
                      <a:pt x="1" y="339"/>
                    </a:lnTo>
                    <a:lnTo>
                      <a:pt x="0" y="348"/>
                    </a:lnTo>
                    <a:lnTo>
                      <a:pt x="0" y="356"/>
                    </a:lnTo>
                    <a:lnTo>
                      <a:pt x="2" y="484"/>
                    </a:lnTo>
                    <a:lnTo>
                      <a:pt x="2" y="491"/>
                    </a:lnTo>
                    <a:lnTo>
                      <a:pt x="3" y="498"/>
                    </a:lnTo>
                    <a:lnTo>
                      <a:pt x="5" y="506"/>
                    </a:lnTo>
                    <a:lnTo>
                      <a:pt x="7" y="512"/>
                    </a:lnTo>
                    <a:lnTo>
                      <a:pt x="11" y="519"/>
                    </a:lnTo>
                    <a:lnTo>
                      <a:pt x="14" y="525"/>
                    </a:lnTo>
                    <a:lnTo>
                      <a:pt x="18" y="530"/>
                    </a:lnTo>
                    <a:lnTo>
                      <a:pt x="24" y="536"/>
                    </a:lnTo>
                    <a:lnTo>
                      <a:pt x="28" y="541"/>
                    </a:lnTo>
                    <a:lnTo>
                      <a:pt x="35" y="545"/>
                    </a:lnTo>
                    <a:lnTo>
                      <a:pt x="41" y="549"/>
                    </a:lnTo>
                    <a:lnTo>
                      <a:pt x="47" y="552"/>
                    </a:lnTo>
                    <a:lnTo>
                      <a:pt x="54" y="555"/>
                    </a:lnTo>
                    <a:lnTo>
                      <a:pt x="61" y="556"/>
                    </a:lnTo>
                    <a:lnTo>
                      <a:pt x="68" y="558"/>
                    </a:lnTo>
                    <a:lnTo>
                      <a:pt x="76" y="558"/>
                    </a:lnTo>
                    <a:lnTo>
                      <a:pt x="207" y="558"/>
                    </a:lnTo>
                    <a:lnTo>
                      <a:pt x="471" y="802"/>
                    </a:lnTo>
                    <a:lnTo>
                      <a:pt x="476" y="806"/>
                    </a:lnTo>
                    <a:lnTo>
                      <a:pt x="482" y="807"/>
                    </a:lnTo>
                    <a:lnTo>
                      <a:pt x="485" y="806"/>
                    </a:lnTo>
                    <a:lnTo>
                      <a:pt x="487" y="805"/>
                    </a:lnTo>
                    <a:lnTo>
                      <a:pt x="492" y="802"/>
                    </a:lnTo>
                    <a:lnTo>
                      <a:pt x="495" y="799"/>
                    </a:lnTo>
                    <a:lnTo>
                      <a:pt x="496" y="796"/>
                    </a:lnTo>
                    <a:lnTo>
                      <a:pt x="497" y="791"/>
                    </a:lnTo>
                    <a:lnTo>
                      <a:pt x="497" y="16"/>
                    </a:lnTo>
                    <a:lnTo>
                      <a:pt x="496" y="10"/>
                    </a:lnTo>
                    <a:lnTo>
                      <a:pt x="495" y="7"/>
                    </a:lnTo>
                    <a:lnTo>
                      <a:pt x="492" y="4"/>
                    </a:lnTo>
                    <a:lnTo>
                      <a:pt x="487" y="0"/>
                    </a:lnTo>
                    <a:close/>
                  </a:path>
                </a:pathLst>
              </a:custGeom>
              <a:solidFill>
                <a:srgbClr val="1A2F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cs typeface="+mn-ea"/>
                  <a:sym typeface="+mn-lt"/>
                </a:endParaRPr>
              </a:p>
            </p:txBody>
          </p:sp>
        </p:grpSp>
      </p:grpSp>
      <p:grpSp>
        <p:nvGrpSpPr>
          <p:cNvPr id="2" name="组合 1">
            <a:extLst>
              <a:ext uri="{FF2B5EF4-FFF2-40B4-BE49-F238E27FC236}">
                <a16:creationId xmlns:a16="http://schemas.microsoft.com/office/drawing/2014/main" id="{D0F061BB-C1AF-14E6-739C-4090F1B1D494}"/>
              </a:ext>
            </a:extLst>
          </p:cNvPr>
          <p:cNvGrpSpPr/>
          <p:nvPr/>
        </p:nvGrpSpPr>
        <p:grpSpPr>
          <a:xfrm>
            <a:off x="288925" y="299720"/>
            <a:ext cx="1247140" cy="390525"/>
            <a:chOff x="455" y="472"/>
            <a:chExt cx="1964" cy="615"/>
          </a:xfrm>
        </p:grpSpPr>
        <p:grpSp>
          <p:nvGrpSpPr>
            <p:cNvPr id="4" name="组合 3">
              <a:extLst>
                <a:ext uri="{FF2B5EF4-FFF2-40B4-BE49-F238E27FC236}">
                  <a16:creationId xmlns:a16="http://schemas.microsoft.com/office/drawing/2014/main" id="{80D2B137-4605-55B1-4E5F-C3C0BB8FD697}"/>
                </a:ext>
              </a:extLst>
            </p:cNvPr>
            <p:cNvGrpSpPr/>
            <p:nvPr/>
          </p:nvGrpSpPr>
          <p:grpSpPr>
            <a:xfrm>
              <a:off x="455" y="472"/>
              <a:ext cx="808" cy="607"/>
              <a:chOff x="579" y="476"/>
              <a:chExt cx="994" cy="746"/>
            </a:xfrm>
          </p:grpSpPr>
          <p:sp>
            <p:nvSpPr>
              <p:cNvPr id="9" name="Freeform 5">
                <a:extLst>
                  <a:ext uri="{FF2B5EF4-FFF2-40B4-BE49-F238E27FC236}">
                    <a16:creationId xmlns:a16="http://schemas.microsoft.com/office/drawing/2014/main" id="{A9B15A19-3B87-A2DC-61F5-E11BCBC91733}"/>
                  </a:ext>
                </a:extLst>
              </p:cNvPr>
              <p:cNvSpPr/>
              <p:nvPr/>
            </p:nvSpPr>
            <p:spPr bwMode="auto">
              <a:xfrm rot="5400000">
                <a:off x="902" y="560"/>
                <a:ext cx="694" cy="5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25400">
                <a:solidFill>
                  <a:schemeClr val="accent1">
                    <a:lumMod val="60000"/>
                    <a:lumOff val="40000"/>
                  </a:schemeClr>
                </a:solidFill>
              </a:ln>
              <a:effectLst/>
              <a:extLst>
                <a:ext uri="{909E8E84-426E-40DD-AFC4-6F175D3DCCD1}">
                  <a14:hiddenFill xmlns:a14="http://schemas.microsoft.com/office/drawing/2010/main">
                    <a:gradFill>
                      <a:gsLst>
                        <a:gs pos="0">
                          <a:srgbClr val="A3E2FA"/>
                        </a:gs>
                        <a:gs pos="100000">
                          <a:srgbClr val="0466C1"/>
                        </a:gs>
                      </a:gsLst>
                      <a:lin scaled="1"/>
                    </a:gradFill>
                  </a14:hiddenFill>
                </a:ext>
              </a:extLst>
            </p:spPr>
            <p:txBody>
              <a:bodyPr vert="horz" wrap="square" lIns="68562" tIns="34281" rIns="68562" bIns="34281" numCol="1" anchor="t" anchorCtr="0" compatLnSpc="1"/>
              <a:lstStyle/>
              <a:p>
                <a:endParaRPr lang="zh-CN" altLang="en-US" sz="1200" b="1" dirty="0">
                  <a:cs typeface="+mn-ea"/>
                  <a:sym typeface="+mn-lt"/>
                </a:endParaRPr>
              </a:p>
            </p:txBody>
          </p:sp>
          <p:sp>
            <p:nvSpPr>
              <p:cNvPr id="14" name="Freeform 5">
                <a:extLst>
                  <a:ext uri="{FF2B5EF4-FFF2-40B4-BE49-F238E27FC236}">
                    <a16:creationId xmlns:a16="http://schemas.microsoft.com/office/drawing/2014/main" id="{4DA3EFBE-4596-7016-2FC9-960E8D5EC441}"/>
                  </a:ext>
                </a:extLst>
              </p:cNvPr>
              <p:cNvSpPr/>
              <p:nvPr/>
            </p:nvSpPr>
            <p:spPr bwMode="auto">
              <a:xfrm rot="5400000">
                <a:off x="514" y="549"/>
                <a:ext cx="733" cy="60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83A4D4"/>
                  </a:gs>
                  <a:gs pos="99000">
                    <a:srgbClr val="B2F4FC"/>
                  </a:gs>
                </a:gsLst>
                <a:lin scaled="1"/>
              </a:gradFill>
              <a:ln w="25400">
                <a:noFill/>
              </a:ln>
              <a:effectLst/>
            </p:spPr>
            <p:txBody>
              <a:bodyPr vert="horz" wrap="square" lIns="68562" tIns="34281" rIns="68562" bIns="34281" numCol="1" anchor="t" anchorCtr="0" compatLnSpc="1"/>
              <a:lstStyle/>
              <a:p>
                <a:endParaRPr lang="zh-CN" altLang="en-US" sz="1200" b="1" dirty="0">
                  <a:cs typeface="+mn-ea"/>
                  <a:sym typeface="+mn-lt"/>
                </a:endParaRPr>
              </a:p>
            </p:txBody>
          </p:sp>
          <p:sp>
            <p:nvSpPr>
              <p:cNvPr id="15" name="Freeform 5">
                <a:extLst>
                  <a:ext uri="{FF2B5EF4-FFF2-40B4-BE49-F238E27FC236}">
                    <a16:creationId xmlns:a16="http://schemas.microsoft.com/office/drawing/2014/main" id="{D6313F8D-14BF-335D-FD49-62E266CC6D44}"/>
                  </a:ext>
                </a:extLst>
              </p:cNvPr>
              <p:cNvSpPr/>
              <p:nvPr/>
            </p:nvSpPr>
            <p:spPr bwMode="auto">
              <a:xfrm rot="5400000">
                <a:off x="893" y="542"/>
                <a:ext cx="747" cy="61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25400">
                <a:solidFill>
                  <a:schemeClr val="bg1"/>
                </a:solidFill>
              </a:ln>
              <a:effectLst/>
              <a:extLst>
                <a:ext uri="{909E8E84-426E-40DD-AFC4-6F175D3DCCD1}">
                  <a14:hiddenFill xmlns:a14="http://schemas.microsoft.com/office/drawing/2010/main">
                    <a:gradFill>
                      <a:gsLst>
                        <a:gs pos="0">
                          <a:srgbClr val="A3E2FA"/>
                        </a:gs>
                        <a:gs pos="100000">
                          <a:srgbClr val="0466C1"/>
                        </a:gs>
                      </a:gsLst>
                      <a:lin scaled="1"/>
                    </a:gradFill>
                  </a14:hiddenFill>
                </a:ext>
              </a:extLst>
            </p:spPr>
            <p:txBody>
              <a:bodyPr vert="horz" wrap="square" lIns="68562" tIns="34281" rIns="68562" bIns="34281" numCol="1" anchor="t" anchorCtr="0" compatLnSpc="1"/>
              <a:lstStyle/>
              <a:p>
                <a:endParaRPr lang="zh-CN" altLang="en-US" sz="1200" b="1" dirty="0">
                  <a:cs typeface="+mn-ea"/>
                  <a:sym typeface="+mn-lt"/>
                </a:endParaRPr>
              </a:p>
            </p:txBody>
          </p:sp>
        </p:grpSp>
        <p:sp>
          <p:nvSpPr>
            <p:cNvPr id="7" name="文本框 6">
              <a:extLst>
                <a:ext uri="{FF2B5EF4-FFF2-40B4-BE49-F238E27FC236}">
                  <a16:creationId xmlns:a16="http://schemas.microsoft.com/office/drawing/2014/main" id="{F5BAC4F0-A9E6-4322-2BB6-16ABA460366C}"/>
                </a:ext>
              </a:extLst>
            </p:cNvPr>
            <p:cNvSpPr txBox="1"/>
            <p:nvPr/>
          </p:nvSpPr>
          <p:spPr>
            <a:xfrm>
              <a:off x="1273" y="505"/>
              <a:ext cx="1146" cy="582"/>
            </a:xfrm>
            <a:prstGeom prst="rect">
              <a:avLst/>
            </a:prstGeom>
            <a:noFill/>
          </p:spPr>
          <p:txBody>
            <a:bodyPr wrap="none" rtlCol="0" anchor="t">
              <a:spAutoFit/>
            </a:bodyPr>
            <a:lstStyle/>
            <a:p>
              <a:r>
                <a:rPr lang="en-US" altLang="zh-CN" dirty="0">
                  <a:solidFill>
                    <a:srgbClr val="1A2F64"/>
                  </a:solidFill>
                  <a:cs typeface="+mn-ea"/>
                  <a:sym typeface="+mn-lt"/>
                </a:rPr>
                <a:t>LOGO</a:t>
              </a:r>
            </a:p>
          </p:txBody>
        </p:sp>
      </p:grpSp>
      <p:sp>
        <p:nvSpPr>
          <p:cNvPr id="16" name="矩形 15">
            <a:extLst>
              <a:ext uri="{FF2B5EF4-FFF2-40B4-BE49-F238E27FC236}">
                <a16:creationId xmlns:a16="http://schemas.microsoft.com/office/drawing/2014/main" id="{4D3D5716-3007-0450-FB67-57BB469B245B}"/>
              </a:ext>
            </a:extLst>
          </p:cNvPr>
          <p:cNvSpPr/>
          <p:nvPr/>
        </p:nvSpPr>
        <p:spPr>
          <a:xfrm>
            <a:off x="1751390" y="3652106"/>
            <a:ext cx="4956042" cy="338554"/>
          </a:xfrm>
          <a:prstGeom prst="rect">
            <a:avLst/>
          </a:prstGeom>
        </p:spPr>
        <p:txBody>
          <a:bodyPr wrap="square">
            <a:spAutoFit/>
          </a:bodyPr>
          <a:lstStyle/>
          <a:p>
            <a:pPr algn="ctr"/>
            <a:r>
              <a:rPr lang="en-US" altLang="zh-CN" sz="1600" dirty="0">
                <a:solidFill>
                  <a:schemeClr val="bg1">
                    <a:lumMod val="50000"/>
                  </a:schemeClr>
                </a:solidFill>
                <a:cs typeface="+mn-ea"/>
                <a:sym typeface="+mn-lt"/>
              </a:rPr>
              <a:t>Click here to add content, content to match the title. </a:t>
            </a:r>
            <a:endParaRPr lang="zh-CN" altLang="en-US" sz="1600" dirty="0">
              <a:solidFill>
                <a:schemeClr val="bg1">
                  <a:lumMod val="50000"/>
                </a:schemeClr>
              </a:solidFill>
              <a:cs typeface="+mn-ea"/>
              <a:sym typeface="+mn-lt"/>
            </a:endParaRPr>
          </a:p>
        </p:txBody>
      </p:sp>
    </p:spTree>
    <p:extLst>
      <p:ext uri="{BB962C8B-B14F-4D97-AF65-F5344CB8AC3E}">
        <p14:creationId xmlns:p14="http://schemas.microsoft.com/office/powerpoint/2010/main" val="19766352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xmlns:a16="http://schemas.microsoft.com/office/drawing/2014/main" xmlns:a14="http://schemas.microsoft.com/office/drawing/2010/main" xmlns:p14="http://schemas.microsoft.com/office/powerpoint/2010/main">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500"/>
                                </p:stCondLst>
                                <p:childTnLst>
                                  <p:par>
                                    <p:cTn id="9" presetID="2" presetClass="entr" presetSubtype="1" fill="hold" grpId="0" nodeType="afterEffect" p14:presetBounceEnd="62000">
                                      <p:stCondLst>
                                        <p:cond delay="0"/>
                                      </p:stCondLst>
                                      <p:iterate type="lt">
                                        <p:tmPct val="5000"/>
                                      </p:iterate>
                                      <p:childTnLst>
                                        <p:set>
                                          <p:cBhvr>
                                            <p:cTn id="10" dur="1" fill="hold">
                                              <p:stCondLst>
                                                <p:cond delay="0"/>
                                              </p:stCondLst>
                                            </p:cTn>
                                            <p:tgtEl>
                                              <p:spTgt spid="6"/>
                                            </p:tgtEl>
                                            <p:attrNameLst>
                                              <p:attrName>style.visibility</p:attrName>
                                            </p:attrNameLst>
                                          </p:cBhvr>
                                          <p:to>
                                            <p:strVal val="visible"/>
                                          </p:to>
                                        </p:set>
                                        <p:anim calcmode="lin" valueType="num" p14:bounceEnd="62000">
                                          <p:cBhvr additive="base">
                                            <p:cTn id="11" dur="1500" fill="hold"/>
                                            <p:tgtEl>
                                              <p:spTgt spid="6"/>
                                            </p:tgtEl>
                                            <p:attrNameLst>
                                              <p:attrName>ppt_x</p:attrName>
                                            </p:attrNameLst>
                                          </p:cBhvr>
                                          <p:tavLst>
                                            <p:tav tm="0">
                                              <p:val>
                                                <p:strVal val="#ppt_x"/>
                                              </p:val>
                                            </p:tav>
                                            <p:tav tm="100000">
                                              <p:val>
                                                <p:strVal val="#ppt_x"/>
                                              </p:val>
                                            </p:tav>
                                          </p:tavLst>
                                        </p:anim>
                                        <p:anim calcmode="lin" valueType="num" p14:bounceEnd="62000">
                                          <p:cBhvr additive="base">
                                            <p:cTn id="12" dur="1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2075"/>
                                </p:stCondLst>
                                <p:childTnLst>
                                  <p:par>
                                    <p:cTn id="14" presetID="2" presetClass="entr" presetSubtype="4" fill="hold" grpId="0" nodeType="after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par>
                                    <p:cTn id="18" presetID="26" presetClass="emph" presetSubtype="0" fill="hold" grpId="1" nodeType="withEffect">
                                      <p:stCondLst>
                                        <p:cond delay="500"/>
                                      </p:stCondLst>
                                      <p:iterate type="lt">
                                        <p:tmPct val="10000"/>
                                      </p:iterate>
                                      <p:childTnLst>
                                        <p:animEffect transition="out" filter="fade">
                                          <p:cBhvr>
                                            <p:cTn id="19" dur="500" tmFilter="0, 0; .2, .5; .8, .5; 1, 0"/>
                                            <p:tgtEl>
                                              <p:spTgt spid="3"/>
                                            </p:tgtEl>
                                          </p:cBhvr>
                                        </p:animEffect>
                                        <p:animScale>
                                          <p:cBhvr>
                                            <p:cTn id="20" dur="250" autoRev="1" fill="hold"/>
                                            <p:tgtEl>
                                              <p:spTgt spid="3"/>
                                            </p:tgtEl>
                                          </p:cBhvr>
                                          <p:by x="105000" y="105000"/>
                                        </p:animScale>
                                      </p:childTnLst>
                                    </p:cTn>
                                  </p:par>
                                  <p:par>
                                    <p:cTn id="21" presetID="2" presetClass="entr" presetSubtype="4" decel="100000" fill="hold" nodeType="withEffect">
                                      <p:stCondLst>
                                        <p:cond delay="100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1500" fill="hold"/>
                                            <p:tgtEl>
                                              <p:spTgt spid="19"/>
                                            </p:tgtEl>
                                            <p:attrNameLst>
                                              <p:attrName>ppt_x</p:attrName>
                                            </p:attrNameLst>
                                          </p:cBhvr>
                                          <p:tavLst>
                                            <p:tav tm="0">
                                              <p:val>
                                                <p:strVal val="#ppt_x"/>
                                              </p:val>
                                            </p:tav>
                                            <p:tav tm="100000">
                                              <p:val>
                                                <p:strVal val="#ppt_x"/>
                                              </p:val>
                                            </p:tav>
                                          </p:tavLst>
                                        </p:anim>
                                        <p:anim calcmode="lin" valueType="num">
                                          <p:cBhvr additive="base">
                                            <p:cTn id="24" dur="1500" fill="hold"/>
                                            <p:tgtEl>
                                              <p:spTgt spid="19"/>
                                            </p:tgtEl>
                                            <p:attrNameLst>
                                              <p:attrName>ppt_y</p:attrName>
                                            </p:attrNameLst>
                                          </p:cBhvr>
                                          <p:tavLst>
                                            <p:tav tm="0">
                                              <p:val>
                                                <p:strVal val="1+#ppt_h/2"/>
                                              </p:val>
                                            </p:tav>
                                            <p:tav tm="100000">
                                              <p:val>
                                                <p:strVal val="#ppt_y"/>
                                              </p:val>
                                            </p:tav>
                                          </p:tavLst>
                                        </p:anim>
                                      </p:childTnLst>
                                    </p:cTn>
                                  </p:par>
                                </p:childTnLst>
                              </p:cTn>
                            </p:par>
                            <p:par>
                              <p:cTn id="25" fill="hold">
                                <p:stCondLst>
                                  <p:cond delay="4575"/>
                                </p:stCondLst>
                                <p:childTnLst>
                                  <p:par>
                                    <p:cTn id="26" presetID="16" presetClass="entr" presetSubtype="21"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childTnLst>
                              </p:cTn>
                            </p:par>
                            <p:par>
                              <p:cTn id="29" fill="hold">
                                <p:stCondLst>
                                  <p:cond delay="5075"/>
                                </p:stCondLst>
                                <p:childTnLst>
                                  <p:par>
                                    <p:cTn id="30" presetID="14" presetClass="entr" presetSubtype="1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randombar(horizontal)">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6" grpId="0"/>
          <p:bldP spid="1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500"/>
                                </p:stCondLst>
                                <p:childTnLst>
                                  <p:par>
                                    <p:cTn id="9" presetID="2" presetClass="entr" presetSubtype="1" fill="hold" grpId="0" nodeType="afterEffect">
                                      <p:stCondLst>
                                        <p:cond delay="0"/>
                                      </p:stCondLst>
                                      <p:iterate type="lt">
                                        <p:tmPct val="5000"/>
                                      </p:iterate>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500" fill="hold"/>
                                            <p:tgtEl>
                                              <p:spTgt spid="6"/>
                                            </p:tgtEl>
                                            <p:attrNameLst>
                                              <p:attrName>ppt_x</p:attrName>
                                            </p:attrNameLst>
                                          </p:cBhvr>
                                          <p:tavLst>
                                            <p:tav tm="0">
                                              <p:val>
                                                <p:strVal val="#ppt_x"/>
                                              </p:val>
                                            </p:tav>
                                            <p:tav tm="100000">
                                              <p:val>
                                                <p:strVal val="#ppt_x"/>
                                              </p:val>
                                            </p:tav>
                                          </p:tavLst>
                                        </p:anim>
                                        <p:anim calcmode="lin" valueType="num">
                                          <p:cBhvr additive="base">
                                            <p:cTn id="12" dur="1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2075"/>
                                </p:stCondLst>
                                <p:childTnLst>
                                  <p:par>
                                    <p:cTn id="14" presetID="2" presetClass="entr" presetSubtype="4" fill="hold" grpId="0" nodeType="after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par>
                                    <p:cTn id="18" presetID="26" presetClass="emph" presetSubtype="0" fill="hold" grpId="1" nodeType="withEffect">
                                      <p:stCondLst>
                                        <p:cond delay="500"/>
                                      </p:stCondLst>
                                      <p:iterate type="lt">
                                        <p:tmPct val="10000"/>
                                      </p:iterate>
                                      <p:childTnLst>
                                        <p:animEffect transition="out" filter="fade">
                                          <p:cBhvr>
                                            <p:cTn id="19" dur="500" tmFilter="0, 0; .2, .5; .8, .5; 1, 0"/>
                                            <p:tgtEl>
                                              <p:spTgt spid="3"/>
                                            </p:tgtEl>
                                          </p:cBhvr>
                                        </p:animEffect>
                                        <p:animScale>
                                          <p:cBhvr>
                                            <p:cTn id="20" dur="250" autoRev="1" fill="hold"/>
                                            <p:tgtEl>
                                              <p:spTgt spid="3"/>
                                            </p:tgtEl>
                                          </p:cBhvr>
                                          <p:by x="105000" y="105000"/>
                                        </p:animScale>
                                      </p:childTnLst>
                                    </p:cTn>
                                  </p:par>
                                  <p:par>
                                    <p:cTn id="21" presetID="2" presetClass="entr" presetSubtype="4" decel="100000" fill="hold" nodeType="withEffect">
                                      <p:stCondLst>
                                        <p:cond delay="100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1500" fill="hold"/>
                                            <p:tgtEl>
                                              <p:spTgt spid="19"/>
                                            </p:tgtEl>
                                            <p:attrNameLst>
                                              <p:attrName>ppt_x</p:attrName>
                                            </p:attrNameLst>
                                          </p:cBhvr>
                                          <p:tavLst>
                                            <p:tav tm="0">
                                              <p:val>
                                                <p:strVal val="#ppt_x"/>
                                              </p:val>
                                            </p:tav>
                                            <p:tav tm="100000">
                                              <p:val>
                                                <p:strVal val="#ppt_x"/>
                                              </p:val>
                                            </p:tav>
                                          </p:tavLst>
                                        </p:anim>
                                        <p:anim calcmode="lin" valueType="num">
                                          <p:cBhvr additive="base">
                                            <p:cTn id="24" dur="1500" fill="hold"/>
                                            <p:tgtEl>
                                              <p:spTgt spid="19"/>
                                            </p:tgtEl>
                                            <p:attrNameLst>
                                              <p:attrName>ppt_y</p:attrName>
                                            </p:attrNameLst>
                                          </p:cBhvr>
                                          <p:tavLst>
                                            <p:tav tm="0">
                                              <p:val>
                                                <p:strVal val="1+#ppt_h/2"/>
                                              </p:val>
                                            </p:tav>
                                            <p:tav tm="100000">
                                              <p:val>
                                                <p:strVal val="#ppt_y"/>
                                              </p:val>
                                            </p:tav>
                                          </p:tavLst>
                                        </p:anim>
                                      </p:childTnLst>
                                    </p:cTn>
                                  </p:par>
                                </p:childTnLst>
                              </p:cTn>
                            </p:par>
                            <p:par>
                              <p:cTn id="25" fill="hold">
                                <p:stCondLst>
                                  <p:cond delay="4575"/>
                                </p:stCondLst>
                                <p:childTnLst>
                                  <p:par>
                                    <p:cTn id="26" presetID="16" presetClass="entr" presetSubtype="21"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childTnLst>
                              </p:cTn>
                            </p:par>
                            <p:par>
                              <p:cTn id="29" fill="hold">
                                <p:stCondLst>
                                  <p:cond delay="5075"/>
                                </p:stCondLst>
                                <p:childTnLst>
                                  <p:par>
                                    <p:cTn id="30" presetID="14" presetClass="entr" presetSubtype="1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randombar(horizontal)">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6" grpId="0"/>
          <p:bldP spid="16"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a:extLst>
              <a:ext uri="{FF2B5EF4-FFF2-40B4-BE49-F238E27FC236}">
                <a16:creationId xmlns:a16="http://schemas.microsoft.com/office/drawing/2014/main" id="{26A001BB-E299-792B-6258-3910B4F0C33F}"/>
              </a:ext>
            </a:extLst>
          </p:cNvPr>
          <p:cNvGrpSpPr/>
          <p:nvPr/>
        </p:nvGrpSpPr>
        <p:grpSpPr>
          <a:xfrm>
            <a:off x="236697" y="246311"/>
            <a:ext cx="2811303" cy="711634"/>
            <a:chOff x="8652327" y="4110737"/>
            <a:chExt cx="2438152" cy="617177"/>
          </a:xfrm>
        </p:grpSpPr>
        <p:sp>
          <p:nvSpPr>
            <p:cNvPr id="15" name="Rectangle 13">
              <a:extLst>
                <a:ext uri="{FF2B5EF4-FFF2-40B4-BE49-F238E27FC236}">
                  <a16:creationId xmlns:a16="http://schemas.microsoft.com/office/drawing/2014/main" id="{EFDA2B77-E5C2-4417-080D-30D0CB28D863}"/>
                </a:ext>
              </a:extLst>
            </p:cNvPr>
            <p:cNvSpPr/>
            <p:nvPr/>
          </p:nvSpPr>
          <p:spPr>
            <a:xfrm>
              <a:off x="9124950" y="4250747"/>
              <a:ext cx="1965529" cy="320310"/>
            </a:xfrm>
            <a:prstGeom prst="rect">
              <a:avLst/>
            </a:prstGeom>
            <a:solidFill>
              <a:srgbClr val="1A2F64"/>
            </a:solidFill>
          </p:spPr>
          <p:txBody>
            <a:bodyPr wrap="square">
              <a:spAutoFit/>
            </a:bodyPr>
            <a:lstStyle/>
            <a:p>
              <a:pPr marL="0" marR="0" lvl="0" indent="0" defTabSz="914354" eaLnBrk="1" fontAlgn="auto" latinLnBrk="0" hangingPunct="1">
                <a:lnSpc>
                  <a:spcPct val="100000"/>
                </a:lnSpc>
                <a:spcBef>
                  <a:spcPts val="600"/>
                </a:spcBef>
                <a:spcAft>
                  <a:spcPts val="0"/>
                </a:spcAft>
                <a:buClr>
                  <a:srgbClr val="E24848"/>
                </a:buClr>
                <a:buSzTx/>
                <a:buFontTx/>
                <a:buNone/>
                <a:tabLst/>
                <a:defRPr/>
              </a:pPr>
              <a:r>
                <a:rPr kumimoji="0" lang="en-US" altLang="zh-CN" b="0" i="0" u="none" strike="noStrike" kern="0" cap="none" spc="0" normalizeH="0" baseline="0" noProof="1">
                  <a:ln>
                    <a:noFill/>
                  </a:ln>
                  <a:solidFill>
                    <a:prstClr val="white"/>
                  </a:solidFill>
                  <a:effectLst/>
                  <a:uLnTx/>
                  <a:uFillTx/>
                  <a:cs typeface="+mn-ea"/>
                  <a:sym typeface="+mn-lt"/>
                </a:rPr>
                <a:t>Add title text</a:t>
              </a:r>
              <a:endParaRPr kumimoji="0" lang="zh-CN" altLang="en-US" b="0" i="0" u="none" strike="noStrike" kern="0" cap="none" spc="0" normalizeH="0" baseline="0" noProof="1">
                <a:ln>
                  <a:noFill/>
                </a:ln>
                <a:solidFill>
                  <a:prstClr val="white"/>
                </a:solidFill>
                <a:effectLst/>
                <a:uLnTx/>
                <a:uFillTx/>
                <a:cs typeface="+mn-ea"/>
                <a:sym typeface="+mn-lt"/>
              </a:endParaRPr>
            </a:p>
          </p:txBody>
        </p:sp>
        <p:cxnSp>
          <p:nvCxnSpPr>
            <p:cNvPr id="16" name="Straight Connector 35">
              <a:extLst>
                <a:ext uri="{FF2B5EF4-FFF2-40B4-BE49-F238E27FC236}">
                  <a16:creationId xmlns:a16="http://schemas.microsoft.com/office/drawing/2014/main" id="{DFC00CD1-BBFD-5526-517E-7BD0F8A86093}"/>
                </a:ext>
              </a:extLst>
            </p:cNvPr>
            <p:cNvCxnSpPr>
              <a:cxnSpLocks/>
            </p:cNvCxnSpPr>
            <p:nvPr/>
          </p:nvCxnSpPr>
          <p:spPr>
            <a:xfrm>
              <a:off x="9125126" y="4110737"/>
              <a:ext cx="0" cy="617177"/>
            </a:xfrm>
            <a:prstGeom prst="line">
              <a:avLst/>
            </a:prstGeom>
            <a:noFill/>
            <a:ln w="6350" cap="flat" cmpd="sng" algn="ctr">
              <a:solidFill>
                <a:srgbClr val="1A2F64"/>
              </a:solidFill>
              <a:prstDash val="solid"/>
              <a:miter lim="800000"/>
            </a:ln>
            <a:effectLst/>
          </p:spPr>
        </p:cxnSp>
        <p:grpSp>
          <p:nvGrpSpPr>
            <p:cNvPr id="17" name="Group 45">
              <a:extLst>
                <a:ext uri="{FF2B5EF4-FFF2-40B4-BE49-F238E27FC236}">
                  <a16:creationId xmlns:a16="http://schemas.microsoft.com/office/drawing/2014/main" id="{34F2C583-0052-5F29-937C-D538BEAC0E28}"/>
                </a:ext>
              </a:extLst>
            </p:cNvPr>
            <p:cNvGrpSpPr/>
            <p:nvPr/>
          </p:nvGrpSpPr>
          <p:grpSpPr>
            <a:xfrm>
              <a:off x="8652327" y="4272458"/>
              <a:ext cx="385349" cy="332427"/>
              <a:chOff x="7587897" y="3110308"/>
              <a:chExt cx="287090" cy="247662"/>
            </a:xfrm>
            <a:solidFill>
              <a:sysClr val="windowText" lastClr="000000">
                <a:lumMod val="65000"/>
                <a:lumOff val="35000"/>
              </a:sysClr>
            </a:solidFill>
          </p:grpSpPr>
          <p:sp>
            <p:nvSpPr>
              <p:cNvPr id="18" name="Freeform 352">
                <a:extLst>
                  <a:ext uri="{FF2B5EF4-FFF2-40B4-BE49-F238E27FC236}">
                    <a16:creationId xmlns:a16="http://schemas.microsoft.com/office/drawing/2014/main" id="{C54BDE43-1856-64F3-6CC1-8AAB607E5A46}"/>
                  </a:ext>
                </a:extLst>
              </p:cNvPr>
              <p:cNvSpPr>
                <a:spLocks/>
              </p:cNvSpPr>
              <p:nvPr/>
            </p:nvSpPr>
            <p:spPr bwMode="auto">
              <a:xfrm>
                <a:off x="7823237" y="3133719"/>
                <a:ext cx="51750" cy="202073"/>
              </a:xfrm>
              <a:custGeom>
                <a:avLst/>
                <a:gdLst>
                  <a:gd name="T0" fmla="*/ 23 w 169"/>
                  <a:gd name="T1" fmla="*/ 2 h 658"/>
                  <a:gd name="T2" fmla="*/ 18 w 169"/>
                  <a:gd name="T3" fmla="*/ 0 h 658"/>
                  <a:gd name="T4" fmla="*/ 11 w 169"/>
                  <a:gd name="T5" fmla="*/ 0 h 658"/>
                  <a:gd name="T6" fmla="*/ 7 w 169"/>
                  <a:gd name="T7" fmla="*/ 3 h 658"/>
                  <a:gd name="T8" fmla="*/ 2 w 169"/>
                  <a:gd name="T9" fmla="*/ 8 h 658"/>
                  <a:gd name="T10" fmla="*/ 0 w 169"/>
                  <a:gd name="T11" fmla="*/ 13 h 658"/>
                  <a:gd name="T12" fmla="*/ 1 w 169"/>
                  <a:gd name="T13" fmla="*/ 20 h 658"/>
                  <a:gd name="T14" fmla="*/ 3 w 169"/>
                  <a:gd name="T15" fmla="*/ 24 h 658"/>
                  <a:gd name="T16" fmla="*/ 21 w 169"/>
                  <a:gd name="T17" fmla="*/ 41 h 658"/>
                  <a:gd name="T18" fmla="*/ 49 w 169"/>
                  <a:gd name="T19" fmla="*/ 72 h 658"/>
                  <a:gd name="T20" fmla="*/ 73 w 169"/>
                  <a:gd name="T21" fmla="*/ 106 h 658"/>
                  <a:gd name="T22" fmla="*/ 93 w 169"/>
                  <a:gd name="T23" fmla="*/ 142 h 658"/>
                  <a:gd name="T24" fmla="*/ 111 w 169"/>
                  <a:gd name="T25" fmla="*/ 181 h 658"/>
                  <a:gd name="T26" fmla="*/ 123 w 169"/>
                  <a:gd name="T27" fmla="*/ 221 h 658"/>
                  <a:gd name="T28" fmla="*/ 132 w 169"/>
                  <a:gd name="T29" fmla="*/ 263 h 658"/>
                  <a:gd name="T30" fmla="*/ 137 w 169"/>
                  <a:gd name="T31" fmla="*/ 307 h 658"/>
                  <a:gd name="T32" fmla="*/ 137 w 169"/>
                  <a:gd name="T33" fmla="*/ 351 h 658"/>
                  <a:gd name="T34" fmla="*/ 132 w 169"/>
                  <a:gd name="T35" fmla="*/ 394 h 658"/>
                  <a:gd name="T36" fmla="*/ 123 w 169"/>
                  <a:gd name="T37" fmla="*/ 437 h 658"/>
                  <a:gd name="T38" fmla="*/ 111 w 169"/>
                  <a:gd name="T39" fmla="*/ 478 h 658"/>
                  <a:gd name="T40" fmla="*/ 93 w 169"/>
                  <a:gd name="T41" fmla="*/ 516 h 658"/>
                  <a:gd name="T42" fmla="*/ 73 w 169"/>
                  <a:gd name="T43" fmla="*/ 552 h 658"/>
                  <a:gd name="T44" fmla="*/ 49 w 169"/>
                  <a:gd name="T45" fmla="*/ 586 h 658"/>
                  <a:gd name="T46" fmla="*/ 21 w 169"/>
                  <a:gd name="T47" fmla="*/ 617 h 658"/>
                  <a:gd name="T48" fmla="*/ 3 w 169"/>
                  <a:gd name="T49" fmla="*/ 633 h 658"/>
                  <a:gd name="T50" fmla="*/ 1 w 169"/>
                  <a:gd name="T51" fmla="*/ 639 h 658"/>
                  <a:gd name="T52" fmla="*/ 0 w 169"/>
                  <a:gd name="T53" fmla="*/ 644 h 658"/>
                  <a:gd name="T54" fmla="*/ 2 w 169"/>
                  <a:gd name="T55" fmla="*/ 650 h 658"/>
                  <a:gd name="T56" fmla="*/ 7 w 169"/>
                  <a:gd name="T57" fmla="*/ 656 h 658"/>
                  <a:gd name="T58" fmla="*/ 12 w 169"/>
                  <a:gd name="T59" fmla="*/ 658 h 658"/>
                  <a:gd name="T60" fmla="*/ 21 w 169"/>
                  <a:gd name="T61" fmla="*/ 658 h 658"/>
                  <a:gd name="T62" fmla="*/ 42 w 169"/>
                  <a:gd name="T63" fmla="*/ 639 h 658"/>
                  <a:gd name="T64" fmla="*/ 72 w 169"/>
                  <a:gd name="T65" fmla="*/ 606 h 658"/>
                  <a:gd name="T66" fmla="*/ 99 w 169"/>
                  <a:gd name="T67" fmla="*/ 570 h 658"/>
                  <a:gd name="T68" fmla="*/ 121 w 169"/>
                  <a:gd name="T69" fmla="*/ 530 h 658"/>
                  <a:gd name="T70" fmla="*/ 140 w 169"/>
                  <a:gd name="T71" fmla="*/ 489 h 658"/>
                  <a:gd name="T72" fmla="*/ 153 w 169"/>
                  <a:gd name="T73" fmla="*/ 446 h 658"/>
                  <a:gd name="T74" fmla="*/ 163 w 169"/>
                  <a:gd name="T75" fmla="*/ 400 h 658"/>
                  <a:gd name="T76" fmla="*/ 168 w 169"/>
                  <a:gd name="T77" fmla="*/ 353 h 658"/>
                  <a:gd name="T78" fmla="*/ 168 w 169"/>
                  <a:gd name="T79" fmla="*/ 306 h 658"/>
                  <a:gd name="T80" fmla="*/ 163 w 169"/>
                  <a:gd name="T81" fmla="*/ 259 h 658"/>
                  <a:gd name="T82" fmla="*/ 153 w 169"/>
                  <a:gd name="T83" fmla="*/ 213 h 658"/>
                  <a:gd name="T84" fmla="*/ 140 w 169"/>
                  <a:gd name="T85" fmla="*/ 170 h 658"/>
                  <a:gd name="T86" fmla="*/ 121 w 169"/>
                  <a:gd name="T87" fmla="*/ 128 h 658"/>
                  <a:gd name="T88" fmla="*/ 99 w 169"/>
                  <a:gd name="T89" fmla="*/ 89 h 658"/>
                  <a:gd name="T90" fmla="*/ 72 w 169"/>
                  <a:gd name="T91" fmla="*/ 52 h 658"/>
                  <a:gd name="T92" fmla="*/ 42 w 169"/>
                  <a:gd name="T93" fmla="*/ 19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9" h="658">
                    <a:moveTo>
                      <a:pt x="25" y="4"/>
                    </a:moveTo>
                    <a:lnTo>
                      <a:pt x="23" y="2"/>
                    </a:lnTo>
                    <a:lnTo>
                      <a:pt x="20" y="1"/>
                    </a:lnTo>
                    <a:lnTo>
                      <a:pt x="18" y="0"/>
                    </a:lnTo>
                    <a:lnTo>
                      <a:pt x="14" y="0"/>
                    </a:lnTo>
                    <a:lnTo>
                      <a:pt x="11" y="0"/>
                    </a:lnTo>
                    <a:lnTo>
                      <a:pt x="9" y="1"/>
                    </a:lnTo>
                    <a:lnTo>
                      <a:pt x="7" y="3"/>
                    </a:lnTo>
                    <a:lnTo>
                      <a:pt x="4" y="6"/>
                    </a:lnTo>
                    <a:lnTo>
                      <a:pt x="2" y="8"/>
                    </a:lnTo>
                    <a:lnTo>
                      <a:pt x="1" y="11"/>
                    </a:lnTo>
                    <a:lnTo>
                      <a:pt x="0" y="13"/>
                    </a:lnTo>
                    <a:lnTo>
                      <a:pt x="0" y="17"/>
                    </a:lnTo>
                    <a:lnTo>
                      <a:pt x="1" y="20"/>
                    </a:lnTo>
                    <a:lnTo>
                      <a:pt x="2" y="22"/>
                    </a:lnTo>
                    <a:lnTo>
                      <a:pt x="3" y="24"/>
                    </a:lnTo>
                    <a:lnTo>
                      <a:pt x="5" y="28"/>
                    </a:lnTo>
                    <a:lnTo>
                      <a:pt x="21" y="41"/>
                    </a:lnTo>
                    <a:lnTo>
                      <a:pt x="35" y="57"/>
                    </a:lnTo>
                    <a:lnTo>
                      <a:pt x="49" y="72"/>
                    </a:lnTo>
                    <a:lnTo>
                      <a:pt x="61" y="89"/>
                    </a:lnTo>
                    <a:lnTo>
                      <a:pt x="73" y="106"/>
                    </a:lnTo>
                    <a:lnTo>
                      <a:pt x="84" y="123"/>
                    </a:lnTo>
                    <a:lnTo>
                      <a:pt x="93" y="142"/>
                    </a:lnTo>
                    <a:lnTo>
                      <a:pt x="103" y="161"/>
                    </a:lnTo>
                    <a:lnTo>
                      <a:pt x="111" y="181"/>
                    </a:lnTo>
                    <a:lnTo>
                      <a:pt x="118" y="201"/>
                    </a:lnTo>
                    <a:lnTo>
                      <a:pt x="123" y="221"/>
                    </a:lnTo>
                    <a:lnTo>
                      <a:pt x="129" y="242"/>
                    </a:lnTo>
                    <a:lnTo>
                      <a:pt x="132" y="263"/>
                    </a:lnTo>
                    <a:lnTo>
                      <a:pt x="135" y="286"/>
                    </a:lnTo>
                    <a:lnTo>
                      <a:pt x="137" y="307"/>
                    </a:lnTo>
                    <a:lnTo>
                      <a:pt x="138" y="329"/>
                    </a:lnTo>
                    <a:lnTo>
                      <a:pt x="137" y="351"/>
                    </a:lnTo>
                    <a:lnTo>
                      <a:pt x="135" y="373"/>
                    </a:lnTo>
                    <a:lnTo>
                      <a:pt x="132" y="394"/>
                    </a:lnTo>
                    <a:lnTo>
                      <a:pt x="129" y="416"/>
                    </a:lnTo>
                    <a:lnTo>
                      <a:pt x="123" y="437"/>
                    </a:lnTo>
                    <a:lnTo>
                      <a:pt x="118" y="458"/>
                    </a:lnTo>
                    <a:lnTo>
                      <a:pt x="111" y="478"/>
                    </a:lnTo>
                    <a:lnTo>
                      <a:pt x="103" y="497"/>
                    </a:lnTo>
                    <a:lnTo>
                      <a:pt x="93" y="516"/>
                    </a:lnTo>
                    <a:lnTo>
                      <a:pt x="84" y="534"/>
                    </a:lnTo>
                    <a:lnTo>
                      <a:pt x="73" y="552"/>
                    </a:lnTo>
                    <a:lnTo>
                      <a:pt x="61" y="570"/>
                    </a:lnTo>
                    <a:lnTo>
                      <a:pt x="49" y="586"/>
                    </a:lnTo>
                    <a:lnTo>
                      <a:pt x="35" y="602"/>
                    </a:lnTo>
                    <a:lnTo>
                      <a:pt x="21" y="617"/>
                    </a:lnTo>
                    <a:lnTo>
                      <a:pt x="5" y="631"/>
                    </a:lnTo>
                    <a:lnTo>
                      <a:pt x="3" y="633"/>
                    </a:lnTo>
                    <a:lnTo>
                      <a:pt x="2" y="636"/>
                    </a:lnTo>
                    <a:lnTo>
                      <a:pt x="1" y="639"/>
                    </a:lnTo>
                    <a:lnTo>
                      <a:pt x="0" y="641"/>
                    </a:lnTo>
                    <a:lnTo>
                      <a:pt x="0" y="644"/>
                    </a:lnTo>
                    <a:lnTo>
                      <a:pt x="1" y="648"/>
                    </a:lnTo>
                    <a:lnTo>
                      <a:pt x="2" y="650"/>
                    </a:lnTo>
                    <a:lnTo>
                      <a:pt x="4" y="653"/>
                    </a:lnTo>
                    <a:lnTo>
                      <a:pt x="7" y="656"/>
                    </a:lnTo>
                    <a:lnTo>
                      <a:pt x="9" y="657"/>
                    </a:lnTo>
                    <a:lnTo>
                      <a:pt x="12" y="658"/>
                    </a:lnTo>
                    <a:lnTo>
                      <a:pt x="15" y="658"/>
                    </a:lnTo>
                    <a:lnTo>
                      <a:pt x="21" y="658"/>
                    </a:lnTo>
                    <a:lnTo>
                      <a:pt x="25" y="654"/>
                    </a:lnTo>
                    <a:lnTo>
                      <a:pt x="42" y="639"/>
                    </a:lnTo>
                    <a:lnTo>
                      <a:pt x="58" y="623"/>
                    </a:lnTo>
                    <a:lnTo>
                      <a:pt x="72" y="606"/>
                    </a:lnTo>
                    <a:lnTo>
                      <a:pt x="87" y="588"/>
                    </a:lnTo>
                    <a:lnTo>
                      <a:pt x="99" y="570"/>
                    </a:lnTo>
                    <a:lnTo>
                      <a:pt x="111" y="550"/>
                    </a:lnTo>
                    <a:lnTo>
                      <a:pt x="121" y="530"/>
                    </a:lnTo>
                    <a:lnTo>
                      <a:pt x="131" y="510"/>
                    </a:lnTo>
                    <a:lnTo>
                      <a:pt x="140" y="489"/>
                    </a:lnTo>
                    <a:lnTo>
                      <a:pt x="147" y="467"/>
                    </a:lnTo>
                    <a:lnTo>
                      <a:pt x="153" y="446"/>
                    </a:lnTo>
                    <a:lnTo>
                      <a:pt x="159" y="422"/>
                    </a:lnTo>
                    <a:lnTo>
                      <a:pt x="163" y="400"/>
                    </a:lnTo>
                    <a:lnTo>
                      <a:pt x="165" y="377"/>
                    </a:lnTo>
                    <a:lnTo>
                      <a:pt x="168" y="353"/>
                    </a:lnTo>
                    <a:lnTo>
                      <a:pt x="169" y="329"/>
                    </a:lnTo>
                    <a:lnTo>
                      <a:pt x="168" y="306"/>
                    </a:lnTo>
                    <a:lnTo>
                      <a:pt x="165" y="282"/>
                    </a:lnTo>
                    <a:lnTo>
                      <a:pt x="163" y="259"/>
                    </a:lnTo>
                    <a:lnTo>
                      <a:pt x="159" y="236"/>
                    </a:lnTo>
                    <a:lnTo>
                      <a:pt x="153" y="213"/>
                    </a:lnTo>
                    <a:lnTo>
                      <a:pt x="147" y="191"/>
                    </a:lnTo>
                    <a:lnTo>
                      <a:pt x="140" y="170"/>
                    </a:lnTo>
                    <a:lnTo>
                      <a:pt x="131" y="149"/>
                    </a:lnTo>
                    <a:lnTo>
                      <a:pt x="121" y="128"/>
                    </a:lnTo>
                    <a:lnTo>
                      <a:pt x="111" y="108"/>
                    </a:lnTo>
                    <a:lnTo>
                      <a:pt x="99" y="89"/>
                    </a:lnTo>
                    <a:lnTo>
                      <a:pt x="87" y="70"/>
                    </a:lnTo>
                    <a:lnTo>
                      <a:pt x="72" y="52"/>
                    </a:lnTo>
                    <a:lnTo>
                      <a:pt x="58" y="36"/>
                    </a:lnTo>
                    <a:lnTo>
                      <a:pt x="42" y="19"/>
                    </a:lnTo>
                    <a:lnTo>
                      <a:pt x="25" y="4"/>
                    </a:lnTo>
                    <a:close/>
                  </a:path>
                </a:pathLst>
              </a:custGeom>
              <a:solidFill>
                <a:srgbClr val="1A2F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black"/>
                  </a:solidFill>
                  <a:effectLst/>
                  <a:uLnTx/>
                  <a:uFillTx/>
                  <a:cs typeface="+mn-ea"/>
                  <a:sym typeface="+mn-lt"/>
                </a:endParaRPr>
              </a:p>
            </p:txBody>
          </p:sp>
          <p:sp>
            <p:nvSpPr>
              <p:cNvPr id="19" name="Freeform 353">
                <a:extLst>
                  <a:ext uri="{FF2B5EF4-FFF2-40B4-BE49-F238E27FC236}">
                    <a16:creationId xmlns:a16="http://schemas.microsoft.com/office/drawing/2014/main" id="{A2196027-C1AC-CC78-75FC-DFEE973ED896}"/>
                  </a:ext>
                </a:extLst>
              </p:cNvPr>
              <p:cNvSpPr>
                <a:spLocks/>
              </p:cNvSpPr>
              <p:nvPr/>
            </p:nvSpPr>
            <p:spPr bwMode="auto">
              <a:xfrm>
                <a:off x="7793666" y="3158362"/>
                <a:ext cx="45590" cy="154019"/>
              </a:xfrm>
              <a:custGeom>
                <a:avLst/>
                <a:gdLst>
                  <a:gd name="T0" fmla="*/ 22 w 149"/>
                  <a:gd name="T1" fmla="*/ 1 h 501"/>
                  <a:gd name="T2" fmla="*/ 17 w 149"/>
                  <a:gd name="T3" fmla="*/ 0 h 501"/>
                  <a:gd name="T4" fmla="*/ 11 w 149"/>
                  <a:gd name="T5" fmla="*/ 0 h 501"/>
                  <a:gd name="T6" fmla="*/ 6 w 149"/>
                  <a:gd name="T7" fmla="*/ 3 h 501"/>
                  <a:gd name="T8" fmla="*/ 2 w 149"/>
                  <a:gd name="T9" fmla="*/ 8 h 501"/>
                  <a:gd name="T10" fmla="*/ 0 w 149"/>
                  <a:gd name="T11" fmla="*/ 13 h 501"/>
                  <a:gd name="T12" fmla="*/ 0 w 149"/>
                  <a:gd name="T13" fmla="*/ 19 h 501"/>
                  <a:gd name="T14" fmla="*/ 3 w 149"/>
                  <a:gd name="T15" fmla="*/ 24 h 501"/>
                  <a:gd name="T16" fmla="*/ 18 w 149"/>
                  <a:gd name="T17" fmla="*/ 38 h 501"/>
                  <a:gd name="T18" fmla="*/ 41 w 149"/>
                  <a:gd name="T19" fmla="*/ 61 h 501"/>
                  <a:gd name="T20" fmla="*/ 61 w 149"/>
                  <a:gd name="T21" fmla="*/ 88 h 501"/>
                  <a:gd name="T22" fmla="*/ 79 w 149"/>
                  <a:gd name="T23" fmla="*/ 115 h 501"/>
                  <a:gd name="T24" fmla="*/ 95 w 149"/>
                  <a:gd name="T25" fmla="*/ 144 h 501"/>
                  <a:gd name="T26" fmla="*/ 106 w 149"/>
                  <a:gd name="T27" fmla="*/ 174 h 501"/>
                  <a:gd name="T28" fmla="*/ 113 w 149"/>
                  <a:gd name="T29" fmla="*/ 204 h 501"/>
                  <a:gd name="T30" fmla="*/ 117 w 149"/>
                  <a:gd name="T31" fmla="*/ 235 h 501"/>
                  <a:gd name="T32" fmla="*/ 117 w 149"/>
                  <a:gd name="T33" fmla="*/ 265 h 501"/>
                  <a:gd name="T34" fmla="*/ 113 w 149"/>
                  <a:gd name="T35" fmla="*/ 295 h 501"/>
                  <a:gd name="T36" fmla="*/ 106 w 149"/>
                  <a:gd name="T37" fmla="*/ 325 h 501"/>
                  <a:gd name="T38" fmla="*/ 95 w 149"/>
                  <a:gd name="T39" fmla="*/ 355 h 501"/>
                  <a:gd name="T40" fmla="*/ 79 w 149"/>
                  <a:gd name="T41" fmla="*/ 384 h 501"/>
                  <a:gd name="T42" fmla="*/ 61 w 149"/>
                  <a:gd name="T43" fmla="*/ 412 h 501"/>
                  <a:gd name="T44" fmla="*/ 41 w 149"/>
                  <a:gd name="T45" fmla="*/ 439 h 501"/>
                  <a:gd name="T46" fmla="*/ 18 w 149"/>
                  <a:gd name="T47" fmla="*/ 462 h 501"/>
                  <a:gd name="T48" fmla="*/ 3 w 149"/>
                  <a:gd name="T49" fmla="*/ 475 h 501"/>
                  <a:gd name="T50" fmla="*/ 0 w 149"/>
                  <a:gd name="T51" fmla="*/ 481 h 501"/>
                  <a:gd name="T52" fmla="*/ 0 w 149"/>
                  <a:gd name="T53" fmla="*/ 487 h 501"/>
                  <a:gd name="T54" fmla="*/ 2 w 149"/>
                  <a:gd name="T55" fmla="*/ 492 h 501"/>
                  <a:gd name="T56" fmla="*/ 6 w 149"/>
                  <a:gd name="T57" fmla="*/ 498 h 501"/>
                  <a:gd name="T58" fmla="*/ 12 w 149"/>
                  <a:gd name="T59" fmla="*/ 500 h 501"/>
                  <a:gd name="T60" fmla="*/ 21 w 149"/>
                  <a:gd name="T61" fmla="*/ 500 h 501"/>
                  <a:gd name="T62" fmla="*/ 39 w 149"/>
                  <a:gd name="T63" fmla="*/ 485 h 501"/>
                  <a:gd name="T64" fmla="*/ 65 w 149"/>
                  <a:gd name="T65" fmla="*/ 459 h 501"/>
                  <a:gd name="T66" fmla="*/ 87 w 149"/>
                  <a:gd name="T67" fmla="*/ 430 h 501"/>
                  <a:gd name="T68" fmla="*/ 107 w 149"/>
                  <a:gd name="T69" fmla="*/ 400 h 501"/>
                  <a:gd name="T70" fmla="*/ 122 w 149"/>
                  <a:gd name="T71" fmla="*/ 368 h 501"/>
                  <a:gd name="T72" fmla="*/ 136 w 149"/>
                  <a:gd name="T73" fmla="*/ 334 h 501"/>
                  <a:gd name="T74" fmla="*/ 143 w 149"/>
                  <a:gd name="T75" fmla="*/ 300 h 501"/>
                  <a:gd name="T76" fmla="*/ 148 w 149"/>
                  <a:gd name="T77" fmla="*/ 267 h 501"/>
                  <a:gd name="T78" fmla="*/ 148 w 149"/>
                  <a:gd name="T79" fmla="*/ 233 h 501"/>
                  <a:gd name="T80" fmla="*/ 143 w 149"/>
                  <a:gd name="T81" fmla="*/ 200 h 501"/>
                  <a:gd name="T82" fmla="*/ 136 w 149"/>
                  <a:gd name="T83" fmla="*/ 167 h 501"/>
                  <a:gd name="T84" fmla="*/ 122 w 149"/>
                  <a:gd name="T85" fmla="*/ 133 h 501"/>
                  <a:gd name="T86" fmla="*/ 107 w 149"/>
                  <a:gd name="T87" fmla="*/ 101 h 501"/>
                  <a:gd name="T88" fmla="*/ 87 w 149"/>
                  <a:gd name="T89" fmla="*/ 70 h 501"/>
                  <a:gd name="T90" fmla="*/ 65 w 149"/>
                  <a:gd name="T91" fmla="*/ 41 h 501"/>
                  <a:gd name="T92" fmla="*/ 39 w 149"/>
                  <a:gd name="T93" fmla="*/ 15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9" h="501">
                    <a:moveTo>
                      <a:pt x="26" y="3"/>
                    </a:moveTo>
                    <a:lnTo>
                      <a:pt x="22" y="1"/>
                    </a:lnTo>
                    <a:lnTo>
                      <a:pt x="20" y="0"/>
                    </a:lnTo>
                    <a:lnTo>
                      <a:pt x="17" y="0"/>
                    </a:lnTo>
                    <a:lnTo>
                      <a:pt x="15" y="0"/>
                    </a:lnTo>
                    <a:lnTo>
                      <a:pt x="11" y="0"/>
                    </a:lnTo>
                    <a:lnTo>
                      <a:pt x="8" y="1"/>
                    </a:lnTo>
                    <a:lnTo>
                      <a:pt x="6" y="3"/>
                    </a:lnTo>
                    <a:lnTo>
                      <a:pt x="3" y="5"/>
                    </a:lnTo>
                    <a:lnTo>
                      <a:pt x="2" y="8"/>
                    </a:lnTo>
                    <a:lnTo>
                      <a:pt x="0" y="11"/>
                    </a:lnTo>
                    <a:lnTo>
                      <a:pt x="0" y="13"/>
                    </a:lnTo>
                    <a:lnTo>
                      <a:pt x="0" y="17"/>
                    </a:lnTo>
                    <a:lnTo>
                      <a:pt x="0" y="19"/>
                    </a:lnTo>
                    <a:lnTo>
                      <a:pt x="1" y="22"/>
                    </a:lnTo>
                    <a:lnTo>
                      <a:pt x="3" y="24"/>
                    </a:lnTo>
                    <a:lnTo>
                      <a:pt x="6" y="27"/>
                    </a:lnTo>
                    <a:lnTo>
                      <a:pt x="18" y="38"/>
                    </a:lnTo>
                    <a:lnTo>
                      <a:pt x="30" y="49"/>
                    </a:lnTo>
                    <a:lnTo>
                      <a:pt x="41" y="61"/>
                    </a:lnTo>
                    <a:lnTo>
                      <a:pt x="52" y="74"/>
                    </a:lnTo>
                    <a:lnTo>
                      <a:pt x="61" y="88"/>
                    </a:lnTo>
                    <a:lnTo>
                      <a:pt x="71" y="101"/>
                    </a:lnTo>
                    <a:lnTo>
                      <a:pt x="79" y="115"/>
                    </a:lnTo>
                    <a:lnTo>
                      <a:pt x="87" y="130"/>
                    </a:lnTo>
                    <a:lnTo>
                      <a:pt x="95" y="144"/>
                    </a:lnTo>
                    <a:lnTo>
                      <a:pt x="100" y="160"/>
                    </a:lnTo>
                    <a:lnTo>
                      <a:pt x="106" y="174"/>
                    </a:lnTo>
                    <a:lnTo>
                      <a:pt x="110" y="190"/>
                    </a:lnTo>
                    <a:lnTo>
                      <a:pt x="113" y="204"/>
                    </a:lnTo>
                    <a:lnTo>
                      <a:pt x="116" y="220"/>
                    </a:lnTo>
                    <a:lnTo>
                      <a:pt x="117" y="235"/>
                    </a:lnTo>
                    <a:lnTo>
                      <a:pt x="118" y="250"/>
                    </a:lnTo>
                    <a:lnTo>
                      <a:pt x="117" y="265"/>
                    </a:lnTo>
                    <a:lnTo>
                      <a:pt x="116" y="280"/>
                    </a:lnTo>
                    <a:lnTo>
                      <a:pt x="113" y="295"/>
                    </a:lnTo>
                    <a:lnTo>
                      <a:pt x="110" y="311"/>
                    </a:lnTo>
                    <a:lnTo>
                      <a:pt x="106" y="325"/>
                    </a:lnTo>
                    <a:lnTo>
                      <a:pt x="100" y="341"/>
                    </a:lnTo>
                    <a:lnTo>
                      <a:pt x="95" y="355"/>
                    </a:lnTo>
                    <a:lnTo>
                      <a:pt x="87" y="370"/>
                    </a:lnTo>
                    <a:lnTo>
                      <a:pt x="79" y="384"/>
                    </a:lnTo>
                    <a:lnTo>
                      <a:pt x="71" y="399"/>
                    </a:lnTo>
                    <a:lnTo>
                      <a:pt x="61" y="412"/>
                    </a:lnTo>
                    <a:lnTo>
                      <a:pt x="52" y="425"/>
                    </a:lnTo>
                    <a:lnTo>
                      <a:pt x="41" y="439"/>
                    </a:lnTo>
                    <a:lnTo>
                      <a:pt x="30" y="451"/>
                    </a:lnTo>
                    <a:lnTo>
                      <a:pt x="18" y="462"/>
                    </a:lnTo>
                    <a:lnTo>
                      <a:pt x="6" y="473"/>
                    </a:lnTo>
                    <a:lnTo>
                      <a:pt x="3" y="475"/>
                    </a:lnTo>
                    <a:lnTo>
                      <a:pt x="1" y="478"/>
                    </a:lnTo>
                    <a:lnTo>
                      <a:pt x="0" y="481"/>
                    </a:lnTo>
                    <a:lnTo>
                      <a:pt x="0" y="483"/>
                    </a:lnTo>
                    <a:lnTo>
                      <a:pt x="0" y="487"/>
                    </a:lnTo>
                    <a:lnTo>
                      <a:pt x="0" y="490"/>
                    </a:lnTo>
                    <a:lnTo>
                      <a:pt x="2" y="492"/>
                    </a:lnTo>
                    <a:lnTo>
                      <a:pt x="3" y="495"/>
                    </a:lnTo>
                    <a:lnTo>
                      <a:pt x="6" y="498"/>
                    </a:lnTo>
                    <a:lnTo>
                      <a:pt x="9" y="500"/>
                    </a:lnTo>
                    <a:lnTo>
                      <a:pt x="12" y="500"/>
                    </a:lnTo>
                    <a:lnTo>
                      <a:pt x="16" y="501"/>
                    </a:lnTo>
                    <a:lnTo>
                      <a:pt x="21" y="500"/>
                    </a:lnTo>
                    <a:lnTo>
                      <a:pt x="26" y="498"/>
                    </a:lnTo>
                    <a:lnTo>
                      <a:pt x="39" y="485"/>
                    </a:lnTo>
                    <a:lnTo>
                      <a:pt x="52" y="472"/>
                    </a:lnTo>
                    <a:lnTo>
                      <a:pt x="65" y="459"/>
                    </a:lnTo>
                    <a:lnTo>
                      <a:pt x="77" y="444"/>
                    </a:lnTo>
                    <a:lnTo>
                      <a:pt x="87" y="430"/>
                    </a:lnTo>
                    <a:lnTo>
                      <a:pt x="98" y="415"/>
                    </a:lnTo>
                    <a:lnTo>
                      <a:pt x="107" y="400"/>
                    </a:lnTo>
                    <a:lnTo>
                      <a:pt x="116" y="383"/>
                    </a:lnTo>
                    <a:lnTo>
                      <a:pt x="122" y="368"/>
                    </a:lnTo>
                    <a:lnTo>
                      <a:pt x="129" y="351"/>
                    </a:lnTo>
                    <a:lnTo>
                      <a:pt x="136" y="334"/>
                    </a:lnTo>
                    <a:lnTo>
                      <a:pt x="140" y="318"/>
                    </a:lnTo>
                    <a:lnTo>
                      <a:pt x="143" y="300"/>
                    </a:lnTo>
                    <a:lnTo>
                      <a:pt x="147" y="283"/>
                    </a:lnTo>
                    <a:lnTo>
                      <a:pt x="148" y="267"/>
                    </a:lnTo>
                    <a:lnTo>
                      <a:pt x="149" y="250"/>
                    </a:lnTo>
                    <a:lnTo>
                      <a:pt x="148" y="233"/>
                    </a:lnTo>
                    <a:lnTo>
                      <a:pt x="147" y="217"/>
                    </a:lnTo>
                    <a:lnTo>
                      <a:pt x="143" y="200"/>
                    </a:lnTo>
                    <a:lnTo>
                      <a:pt x="140" y="183"/>
                    </a:lnTo>
                    <a:lnTo>
                      <a:pt x="136" y="167"/>
                    </a:lnTo>
                    <a:lnTo>
                      <a:pt x="129" y="150"/>
                    </a:lnTo>
                    <a:lnTo>
                      <a:pt x="122" y="133"/>
                    </a:lnTo>
                    <a:lnTo>
                      <a:pt x="116" y="117"/>
                    </a:lnTo>
                    <a:lnTo>
                      <a:pt x="107" y="101"/>
                    </a:lnTo>
                    <a:lnTo>
                      <a:pt x="98" y="85"/>
                    </a:lnTo>
                    <a:lnTo>
                      <a:pt x="87" y="70"/>
                    </a:lnTo>
                    <a:lnTo>
                      <a:pt x="77" y="55"/>
                    </a:lnTo>
                    <a:lnTo>
                      <a:pt x="65" y="41"/>
                    </a:lnTo>
                    <a:lnTo>
                      <a:pt x="52" y="28"/>
                    </a:lnTo>
                    <a:lnTo>
                      <a:pt x="39" y="15"/>
                    </a:lnTo>
                    <a:lnTo>
                      <a:pt x="26" y="3"/>
                    </a:lnTo>
                    <a:close/>
                  </a:path>
                </a:pathLst>
              </a:custGeom>
              <a:solidFill>
                <a:srgbClr val="1A2F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cs typeface="+mn-ea"/>
                  <a:sym typeface="+mn-lt"/>
                </a:endParaRPr>
              </a:p>
            </p:txBody>
          </p:sp>
          <p:sp>
            <p:nvSpPr>
              <p:cNvPr id="20" name="Freeform 354">
                <a:extLst>
                  <a:ext uri="{FF2B5EF4-FFF2-40B4-BE49-F238E27FC236}">
                    <a16:creationId xmlns:a16="http://schemas.microsoft.com/office/drawing/2014/main" id="{8ADDBEFE-910F-B81F-A310-7016AD548A1A}"/>
                  </a:ext>
                </a:extLst>
              </p:cNvPr>
              <p:cNvSpPr>
                <a:spLocks/>
              </p:cNvSpPr>
              <p:nvPr/>
            </p:nvSpPr>
            <p:spPr bwMode="auto">
              <a:xfrm>
                <a:off x="7769023" y="3187934"/>
                <a:ext cx="34500" cy="94876"/>
              </a:xfrm>
              <a:custGeom>
                <a:avLst/>
                <a:gdLst>
                  <a:gd name="T0" fmla="*/ 22 w 110"/>
                  <a:gd name="T1" fmla="*/ 1 h 305"/>
                  <a:gd name="T2" fmla="*/ 17 w 110"/>
                  <a:gd name="T3" fmla="*/ 0 h 305"/>
                  <a:gd name="T4" fmla="*/ 11 w 110"/>
                  <a:gd name="T5" fmla="*/ 1 h 305"/>
                  <a:gd name="T6" fmla="*/ 6 w 110"/>
                  <a:gd name="T7" fmla="*/ 3 h 305"/>
                  <a:gd name="T8" fmla="*/ 2 w 110"/>
                  <a:gd name="T9" fmla="*/ 9 h 305"/>
                  <a:gd name="T10" fmla="*/ 0 w 110"/>
                  <a:gd name="T11" fmla="*/ 14 h 305"/>
                  <a:gd name="T12" fmla="*/ 1 w 110"/>
                  <a:gd name="T13" fmla="*/ 21 h 305"/>
                  <a:gd name="T14" fmla="*/ 5 w 110"/>
                  <a:gd name="T15" fmla="*/ 25 h 305"/>
                  <a:gd name="T16" fmla="*/ 19 w 110"/>
                  <a:gd name="T17" fmla="*/ 37 h 305"/>
                  <a:gd name="T18" fmla="*/ 45 w 110"/>
                  <a:gd name="T19" fmla="*/ 62 h 305"/>
                  <a:gd name="T20" fmla="*/ 60 w 110"/>
                  <a:gd name="T21" fmla="*/ 84 h 305"/>
                  <a:gd name="T22" fmla="*/ 69 w 110"/>
                  <a:gd name="T23" fmla="*/ 102 h 305"/>
                  <a:gd name="T24" fmla="*/ 75 w 110"/>
                  <a:gd name="T25" fmla="*/ 121 h 305"/>
                  <a:gd name="T26" fmla="*/ 79 w 110"/>
                  <a:gd name="T27" fmla="*/ 141 h 305"/>
                  <a:gd name="T28" fmla="*/ 79 w 110"/>
                  <a:gd name="T29" fmla="*/ 163 h 305"/>
                  <a:gd name="T30" fmla="*/ 75 w 110"/>
                  <a:gd name="T31" fmla="*/ 184 h 305"/>
                  <a:gd name="T32" fmla="*/ 69 w 110"/>
                  <a:gd name="T33" fmla="*/ 203 h 305"/>
                  <a:gd name="T34" fmla="*/ 60 w 110"/>
                  <a:gd name="T35" fmla="*/ 220 h 305"/>
                  <a:gd name="T36" fmla="*/ 45 w 110"/>
                  <a:gd name="T37" fmla="*/ 243 h 305"/>
                  <a:gd name="T38" fmla="*/ 19 w 110"/>
                  <a:gd name="T39" fmla="*/ 267 h 305"/>
                  <a:gd name="T40" fmla="*/ 5 w 110"/>
                  <a:gd name="T41" fmla="*/ 279 h 305"/>
                  <a:gd name="T42" fmla="*/ 1 w 110"/>
                  <a:gd name="T43" fmla="*/ 284 h 305"/>
                  <a:gd name="T44" fmla="*/ 0 w 110"/>
                  <a:gd name="T45" fmla="*/ 290 h 305"/>
                  <a:gd name="T46" fmla="*/ 2 w 110"/>
                  <a:gd name="T47" fmla="*/ 295 h 305"/>
                  <a:gd name="T48" fmla="*/ 6 w 110"/>
                  <a:gd name="T49" fmla="*/ 301 h 305"/>
                  <a:gd name="T50" fmla="*/ 12 w 110"/>
                  <a:gd name="T51" fmla="*/ 304 h 305"/>
                  <a:gd name="T52" fmla="*/ 21 w 110"/>
                  <a:gd name="T53" fmla="*/ 304 h 305"/>
                  <a:gd name="T54" fmla="*/ 36 w 110"/>
                  <a:gd name="T55" fmla="*/ 294 h 305"/>
                  <a:gd name="T56" fmla="*/ 54 w 110"/>
                  <a:gd name="T57" fmla="*/ 279 h 305"/>
                  <a:gd name="T58" fmla="*/ 69 w 110"/>
                  <a:gd name="T59" fmla="*/ 261 h 305"/>
                  <a:gd name="T60" fmla="*/ 82 w 110"/>
                  <a:gd name="T61" fmla="*/ 243 h 305"/>
                  <a:gd name="T62" fmla="*/ 94 w 110"/>
                  <a:gd name="T63" fmla="*/ 224 h 305"/>
                  <a:gd name="T64" fmla="*/ 101 w 110"/>
                  <a:gd name="T65" fmla="*/ 204 h 305"/>
                  <a:gd name="T66" fmla="*/ 107 w 110"/>
                  <a:gd name="T67" fmla="*/ 184 h 305"/>
                  <a:gd name="T68" fmla="*/ 110 w 110"/>
                  <a:gd name="T69" fmla="*/ 163 h 305"/>
                  <a:gd name="T70" fmla="*/ 110 w 110"/>
                  <a:gd name="T71" fmla="*/ 142 h 305"/>
                  <a:gd name="T72" fmla="*/ 107 w 110"/>
                  <a:gd name="T73" fmla="*/ 121 h 305"/>
                  <a:gd name="T74" fmla="*/ 101 w 110"/>
                  <a:gd name="T75" fmla="*/ 101 h 305"/>
                  <a:gd name="T76" fmla="*/ 94 w 110"/>
                  <a:gd name="T77" fmla="*/ 81 h 305"/>
                  <a:gd name="T78" fmla="*/ 82 w 110"/>
                  <a:gd name="T79" fmla="*/ 62 h 305"/>
                  <a:gd name="T80" fmla="*/ 69 w 110"/>
                  <a:gd name="T81" fmla="*/ 43 h 305"/>
                  <a:gd name="T82" fmla="*/ 54 w 110"/>
                  <a:gd name="T83" fmla="*/ 26 h 305"/>
                  <a:gd name="T84" fmla="*/ 36 w 110"/>
                  <a:gd name="T85" fmla="*/ 1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0" h="305">
                    <a:moveTo>
                      <a:pt x="26" y="2"/>
                    </a:moveTo>
                    <a:lnTo>
                      <a:pt x="22" y="1"/>
                    </a:lnTo>
                    <a:lnTo>
                      <a:pt x="20" y="0"/>
                    </a:lnTo>
                    <a:lnTo>
                      <a:pt x="17" y="0"/>
                    </a:lnTo>
                    <a:lnTo>
                      <a:pt x="14" y="0"/>
                    </a:lnTo>
                    <a:lnTo>
                      <a:pt x="11" y="1"/>
                    </a:lnTo>
                    <a:lnTo>
                      <a:pt x="8" y="2"/>
                    </a:lnTo>
                    <a:lnTo>
                      <a:pt x="6" y="3"/>
                    </a:lnTo>
                    <a:lnTo>
                      <a:pt x="4" y="6"/>
                    </a:lnTo>
                    <a:lnTo>
                      <a:pt x="2" y="9"/>
                    </a:lnTo>
                    <a:lnTo>
                      <a:pt x="1" y="12"/>
                    </a:lnTo>
                    <a:lnTo>
                      <a:pt x="0" y="14"/>
                    </a:lnTo>
                    <a:lnTo>
                      <a:pt x="1" y="17"/>
                    </a:lnTo>
                    <a:lnTo>
                      <a:pt x="1" y="21"/>
                    </a:lnTo>
                    <a:lnTo>
                      <a:pt x="2" y="23"/>
                    </a:lnTo>
                    <a:lnTo>
                      <a:pt x="5" y="25"/>
                    </a:lnTo>
                    <a:lnTo>
                      <a:pt x="7" y="27"/>
                    </a:lnTo>
                    <a:lnTo>
                      <a:pt x="19" y="37"/>
                    </a:lnTo>
                    <a:lnTo>
                      <a:pt x="32" y="49"/>
                    </a:lnTo>
                    <a:lnTo>
                      <a:pt x="45" y="62"/>
                    </a:lnTo>
                    <a:lnTo>
                      <a:pt x="56" y="76"/>
                    </a:lnTo>
                    <a:lnTo>
                      <a:pt x="60" y="84"/>
                    </a:lnTo>
                    <a:lnTo>
                      <a:pt x="65" y="93"/>
                    </a:lnTo>
                    <a:lnTo>
                      <a:pt x="69" y="102"/>
                    </a:lnTo>
                    <a:lnTo>
                      <a:pt x="72" y="111"/>
                    </a:lnTo>
                    <a:lnTo>
                      <a:pt x="75" y="121"/>
                    </a:lnTo>
                    <a:lnTo>
                      <a:pt x="77" y="131"/>
                    </a:lnTo>
                    <a:lnTo>
                      <a:pt x="79" y="141"/>
                    </a:lnTo>
                    <a:lnTo>
                      <a:pt x="79" y="152"/>
                    </a:lnTo>
                    <a:lnTo>
                      <a:pt x="79" y="163"/>
                    </a:lnTo>
                    <a:lnTo>
                      <a:pt x="77" y="174"/>
                    </a:lnTo>
                    <a:lnTo>
                      <a:pt x="75" y="184"/>
                    </a:lnTo>
                    <a:lnTo>
                      <a:pt x="72" y="193"/>
                    </a:lnTo>
                    <a:lnTo>
                      <a:pt x="69" y="203"/>
                    </a:lnTo>
                    <a:lnTo>
                      <a:pt x="65" y="212"/>
                    </a:lnTo>
                    <a:lnTo>
                      <a:pt x="60" y="220"/>
                    </a:lnTo>
                    <a:lnTo>
                      <a:pt x="56" y="227"/>
                    </a:lnTo>
                    <a:lnTo>
                      <a:pt x="45" y="243"/>
                    </a:lnTo>
                    <a:lnTo>
                      <a:pt x="32" y="255"/>
                    </a:lnTo>
                    <a:lnTo>
                      <a:pt x="19" y="267"/>
                    </a:lnTo>
                    <a:lnTo>
                      <a:pt x="7" y="276"/>
                    </a:lnTo>
                    <a:lnTo>
                      <a:pt x="5" y="279"/>
                    </a:lnTo>
                    <a:lnTo>
                      <a:pt x="2" y="281"/>
                    </a:lnTo>
                    <a:lnTo>
                      <a:pt x="1" y="284"/>
                    </a:lnTo>
                    <a:lnTo>
                      <a:pt x="1" y="286"/>
                    </a:lnTo>
                    <a:lnTo>
                      <a:pt x="0" y="290"/>
                    </a:lnTo>
                    <a:lnTo>
                      <a:pt x="1" y="293"/>
                    </a:lnTo>
                    <a:lnTo>
                      <a:pt x="2" y="295"/>
                    </a:lnTo>
                    <a:lnTo>
                      <a:pt x="4" y="299"/>
                    </a:lnTo>
                    <a:lnTo>
                      <a:pt x="6" y="301"/>
                    </a:lnTo>
                    <a:lnTo>
                      <a:pt x="9" y="303"/>
                    </a:lnTo>
                    <a:lnTo>
                      <a:pt x="12" y="304"/>
                    </a:lnTo>
                    <a:lnTo>
                      <a:pt x="16" y="305"/>
                    </a:lnTo>
                    <a:lnTo>
                      <a:pt x="21" y="304"/>
                    </a:lnTo>
                    <a:lnTo>
                      <a:pt x="26" y="302"/>
                    </a:lnTo>
                    <a:lnTo>
                      <a:pt x="36" y="294"/>
                    </a:lnTo>
                    <a:lnTo>
                      <a:pt x="45" y="286"/>
                    </a:lnTo>
                    <a:lnTo>
                      <a:pt x="54" y="279"/>
                    </a:lnTo>
                    <a:lnTo>
                      <a:pt x="61" y="270"/>
                    </a:lnTo>
                    <a:lnTo>
                      <a:pt x="69" y="261"/>
                    </a:lnTo>
                    <a:lnTo>
                      <a:pt x="76" y="252"/>
                    </a:lnTo>
                    <a:lnTo>
                      <a:pt x="82" y="243"/>
                    </a:lnTo>
                    <a:lnTo>
                      <a:pt x="88" y="233"/>
                    </a:lnTo>
                    <a:lnTo>
                      <a:pt x="94" y="224"/>
                    </a:lnTo>
                    <a:lnTo>
                      <a:pt x="98" y="214"/>
                    </a:lnTo>
                    <a:lnTo>
                      <a:pt x="101" y="204"/>
                    </a:lnTo>
                    <a:lnTo>
                      <a:pt x="105" y="194"/>
                    </a:lnTo>
                    <a:lnTo>
                      <a:pt x="107" y="184"/>
                    </a:lnTo>
                    <a:lnTo>
                      <a:pt x="109" y="173"/>
                    </a:lnTo>
                    <a:lnTo>
                      <a:pt x="110" y="163"/>
                    </a:lnTo>
                    <a:lnTo>
                      <a:pt x="110" y="152"/>
                    </a:lnTo>
                    <a:lnTo>
                      <a:pt x="110" y="142"/>
                    </a:lnTo>
                    <a:lnTo>
                      <a:pt x="109" y="131"/>
                    </a:lnTo>
                    <a:lnTo>
                      <a:pt x="107" y="121"/>
                    </a:lnTo>
                    <a:lnTo>
                      <a:pt x="105" y="111"/>
                    </a:lnTo>
                    <a:lnTo>
                      <a:pt x="101" y="101"/>
                    </a:lnTo>
                    <a:lnTo>
                      <a:pt x="98" y="91"/>
                    </a:lnTo>
                    <a:lnTo>
                      <a:pt x="94" y="81"/>
                    </a:lnTo>
                    <a:lnTo>
                      <a:pt x="88" y="71"/>
                    </a:lnTo>
                    <a:lnTo>
                      <a:pt x="82" y="62"/>
                    </a:lnTo>
                    <a:lnTo>
                      <a:pt x="76" y="52"/>
                    </a:lnTo>
                    <a:lnTo>
                      <a:pt x="69" y="43"/>
                    </a:lnTo>
                    <a:lnTo>
                      <a:pt x="61" y="34"/>
                    </a:lnTo>
                    <a:lnTo>
                      <a:pt x="54" y="26"/>
                    </a:lnTo>
                    <a:lnTo>
                      <a:pt x="45" y="17"/>
                    </a:lnTo>
                    <a:lnTo>
                      <a:pt x="36" y="10"/>
                    </a:lnTo>
                    <a:lnTo>
                      <a:pt x="26"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cs typeface="+mn-ea"/>
                  <a:sym typeface="+mn-lt"/>
                </a:endParaRPr>
              </a:p>
            </p:txBody>
          </p:sp>
          <p:sp>
            <p:nvSpPr>
              <p:cNvPr id="21" name="Freeform 355">
                <a:extLst>
                  <a:ext uri="{FF2B5EF4-FFF2-40B4-BE49-F238E27FC236}">
                    <a16:creationId xmlns:a16="http://schemas.microsoft.com/office/drawing/2014/main" id="{39BCF7A8-6285-1A37-A6E3-1457761DFE11}"/>
                  </a:ext>
                </a:extLst>
              </p:cNvPr>
              <p:cNvSpPr>
                <a:spLocks noEditPoints="1"/>
              </p:cNvSpPr>
              <p:nvPr/>
            </p:nvSpPr>
            <p:spPr bwMode="auto">
              <a:xfrm>
                <a:off x="7587897" y="3110308"/>
                <a:ext cx="154019" cy="247662"/>
              </a:xfrm>
              <a:custGeom>
                <a:avLst/>
                <a:gdLst>
                  <a:gd name="T0" fmla="*/ 224 w 497"/>
                  <a:gd name="T1" fmla="*/ 531 h 807"/>
                  <a:gd name="T2" fmla="*/ 213 w 497"/>
                  <a:gd name="T3" fmla="*/ 527 h 807"/>
                  <a:gd name="T4" fmla="*/ 67 w 497"/>
                  <a:gd name="T5" fmla="*/ 526 h 807"/>
                  <a:gd name="T6" fmla="*/ 52 w 497"/>
                  <a:gd name="T7" fmla="*/ 519 h 807"/>
                  <a:gd name="T8" fmla="*/ 41 w 497"/>
                  <a:gd name="T9" fmla="*/ 508 h 807"/>
                  <a:gd name="T10" fmla="*/ 34 w 497"/>
                  <a:gd name="T11" fmla="*/ 492 h 807"/>
                  <a:gd name="T12" fmla="*/ 31 w 497"/>
                  <a:gd name="T13" fmla="*/ 356 h 807"/>
                  <a:gd name="T14" fmla="*/ 33 w 497"/>
                  <a:gd name="T15" fmla="*/ 341 h 807"/>
                  <a:gd name="T16" fmla="*/ 37 w 497"/>
                  <a:gd name="T17" fmla="*/ 326 h 807"/>
                  <a:gd name="T18" fmla="*/ 48 w 497"/>
                  <a:gd name="T19" fmla="*/ 314 h 807"/>
                  <a:gd name="T20" fmla="*/ 55 w 497"/>
                  <a:gd name="T21" fmla="*/ 310 h 807"/>
                  <a:gd name="T22" fmla="*/ 65 w 497"/>
                  <a:gd name="T23" fmla="*/ 309 h 807"/>
                  <a:gd name="T24" fmla="*/ 205 w 497"/>
                  <a:gd name="T25" fmla="*/ 309 h 807"/>
                  <a:gd name="T26" fmla="*/ 211 w 497"/>
                  <a:gd name="T27" fmla="*/ 307 h 807"/>
                  <a:gd name="T28" fmla="*/ 466 w 497"/>
                  <a:gd name="T29" fmla="*/ 52 h 807"/>
                  <a:gd name="T30" fmla="*/ 487 w 497"/>
                  <a:gd name="T31" fmla="*/ 0 h 807"/>
                  <a:gd name="T32" fmla="*/ 478 w 497"/>
                  <a:gd name="T33" fmla="*/ 0 h 807"/>
                  <a:gd name="T34" fmla="*/ 471 w 497"/>
                  <a:gd name="T35" fmla="*/ 5 h 807"/>
                  <a:gd name="T36" fmla="*/ 65 w 497"/>
                  <a:gd name="T37" fmla="*/ 278 h 807"/>
                  <a:gd name="T38" fmla="*/ 51 w 497"/>
                  <a:gd name="T39" fmla="*/ 279 h 807"/>
                  <a:gd name="T40" fmla="*/ 38 w 497"/>
                  <a:gd name="T41" fmla="*/ 284 h 807"/>
                  <a:gd name="T42" fmla="*/ 27 w 497"/>
                  <a:gd name="T43" fmla="*/ 290 h 807"/>
                  <a:gd name="T44" fmla="*/ 18 w 497"/>
                  <a:gd name="T45" fmla="*/ 300 h 807"/>
                  <a:gd name="T46" fmla="*/ 11 w 497"/>
                  <a:gd name="T47" fmla="*/ 311 h 807"/>
                  <a:gd name="T48" fmla="*/ 5 w 497"/>
                  <a:gd name="T49" fmla="*/ 325 h 807"/>
                  <a:gd name="T50" fmla="*/ 1 w 497"/>
                  <a:gd name="T51" fmla="*/ 339 h 807"/>
                  <a:gd name="T52" fmla="*/ 0 w 497"/>
                  <a:gd name="T53" fmla="*/ 356 h 807"/>
                  <a:gd name="T54" fmla="*/ 2 w 497"/>
                  <a:gd name="T55" fmla="*/ 491 h 807"/>
                  <a:gd name="T56" fmla="*/ 5 w 497"/>
                  <a:gd name="T57" fmla="*/ 506 h 807"/>
                  <a:gd name="T58" fmla="*/ 11 w 497"/>
                  <a:gd name="T59" fmla="*/ 519 h 807"/>
                  <a:gd name="T60" fmla="*/ 18 w 497"/>
                  <a:gd name="T61" fmla="*/ 530 h 807"/>
                  <a:gd name="T62" fmla="*/ 28 w 497"/>
                  <a:gd name="T63" fmla="*/ 541 h 807"/>
                  <a:gd name="T64" fmla="*/ 41 w 497"/>
                  <a:gd name="T65" fmla="*/ 549 h 807"/>
                  <a:gd name="T66" fmla="*/ 54 w 497"/>
                  <a:gd name="T67" fmla="*/ 555 h 807"/>
                  <a:gd name="T68" fmla="*/ 68 w 497"/>
                  <a:gd name="T69" fmla="*/ 558 h 807"/>
                  <a:gd name="T70" fmla="*/ 207 w 497"/>
                  <a:gd name="T71" fmla="*/ 558 h 807"/>
                  <a:gd name="T72" fmla="*/ 476 w 497"/>
                  <a:gd name="T73" fmla="*/ 806 h 807"/>
                  <a:gd name="T74" fmla="*/ 485 w 497"/>
                  <a:gd name="T75" fmla="*/ 806 h 807"/>
                  <a:gd name="T76" fmla="*/ 492 w 497"/>
                  <a:gd name="T77" fmla="*/ 802 h 807"/>
                  <a:gd name="T78" fmla="*/ 496 w 497"/>
                  <a:gd name="T79" fmla="*/ 796 h 807"/>
                  <a:gd name="T80" fmla="*/ 497 w 497"/>
                  <a:gd name="T81" fmla="*/ 16 h 807"/>
                  <a:gd name="T82" fmla="*/ 495 w 497"/>
                  <a:gd name="T83" fmla="*/ 7 h 807"/>
                  <a:gd name="T84" fmla="*/ 487 w 497"/>
                  <a:gd name="T85" fmla="*/ 0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7" h="807">
                    <a:moveTo>
                      <a:pt x="466" y="756"/>
                    </a:moveTo>
                    <a:lnTo>
                      <a:pt x="224" y="531"/>
                    </a:lnTo>
                    <a:lnTo>
                      <a:pt x="219" y="528"/>
                    </a:lnTo>
                    <a:lnTo>
                      <a:pt x="213" y="527"/>
                    </a:lnTo>
                    <a:lnTo>
                      <a:pt x="76" y="527"/>
                    </a:lnTo>
                    <a:lnTo>
                      <a:pt x="67" y="526"/>
                    </a:lnTo>
                    <a:lnTo>
                      <a:pt x="60" y="524"/>
                    </a:lnTo>
                    <a:lnTo>
                      <a:pt x="52" y="519"/>
                    </a:lnTo>
                    <a:lnTo>
                      <a:pt x="45" y="514"/>
                    </a:lnTo>
                    <a:lnTo>
                      <a:pt x="41" y="508"/>
                    </a:lnTo>
                    <a:lnTo>
                      <a:pt x="36" y="500"/>
                    </a:lnTo>
                    <a:lnTo>
                      <a:pt x="34" y="492"/>
                    </a:lnTo>
                    <a:lnTo>
                      <a:pt x="33" y="484"/>
                    </a:lnTo>
                    <a:lnTo>
                      <a:pt x="31" y="356"/>
                    </a:lnTo>
                    <a:lnTo>
                      <a:pt x="32" y="349"/>
                    </a:lnTo>
                    <a:lnTo>
                      <a:pt x="33" y="341"/>
                    </a:lnTo>
                    <a:lnTo>
                      <a:pt x="34" y="334"/>
                    </a:lnTo>
                    <a:lnTo>
                      <a:pt x="37" y="326"/>
                    </a:lnTo>
                    <a:lnTo>
                      <a:pt x="42" y="319"/>
                    </a:lnTo>
                    <a:lnTo>
                      <a:pt x="48" y="314"/>
                    </a:lnTo>
                    <a:lnTo>
                      <a:pt x="52" y="312"/>
                    </a:lnTo>
                    <a:lnTo>
                      <a:pt x="55" y="310"/>
                    </a:lnTo>
                    <a:lnTo>
                      <a:pt x="60" y="309"/>
                    </a:lnTo>
                    <a:lnTo>
                      <a:pt x="65" y="309"/>
                    </a:lnTo>
                    <a:lnTo>
                      <a:pt x="202" y="309"/>
                    </a:lnTo>
                    <a:lnTo>
                      <a:pt x="205" y="309"/>
                    </a:lnTo>
                    <a:lnTo>
                      <a:pt x="207" y="308"/>
                    </a:lnTo>
                    <a:lnTo>
                      <a:pt x="211" y="307"/>
                    </a:lnTo>
                    <a:lnTo>
                      <a:pt x="213" y="305"/>
                    </a:lnTo>
                    <a:lnTo>
                      <a:pt x="466" y="52"/>
                    </a:lnTo>
                    <a:lnTo>
                      <a:pt x="466" y="756"/>
                    </a:lnTo>
                    <a:close/>
                    <a:moveTo>
                      <a:pt x="487" y="0"/>
                    </a:moveTo>
                    <a:lnTo>
                      <a:pt x="483" y="0"/>
                    </a:lnTo>
                    <a:lnTo>
                      <a:pt x="478" y="0"/>
                    </a:lnTo>
                    <a:lnTo>
                      <a:pt x="474" y="1"/>
                    </a:lnTo>
                    <a:lnTo>
                      <a:pt x="471" y="5"/>
                    </a:lnTo>
                    <a:lnTo>
                      <a:pt x="195" y="278"/>
                    </a:lnTo>
                    <a:lnTo>
                      <a:pt x="65" y="278"/>
                    </a:lnTo>
                    <a:lnTo>
                      <a:pt x="57" y="278"/>
                    </a:lnTo>
                    <a:lnTo>
                      <a:pt x="51" y="279"/>
                    </a:lnTo>
                    <a:lnTo>
                      <a:pt x="44" y="281"/>
                    </a:lnTo>
                    <a:lnTo>
                      <a:pt x="38" y="284"/>
                    </a:lnTo>
                    <a:lnTo>
                      <a:pt x="33" y="287"/>
                    </a:lnTo>
                    <a:lnTo>
                      <a:pt x="27" y="290"/>
                    </a:lnTo>
                    <a:lnTo>
                      <a:pt x="23" y="295"/>
                    </a:lnTo>
                    <a:lnTo>
                      <a:pt x="18" y="300"/>
                    </a:lnTo>
                    <a:lnTo>
                      <a:pt x="14" y="305"/>
                    </a:lnTo>
                    <a:lnTo>
                      <a:pt x="11" y="311"/>
                    </a:lnTo>
                    <a:lnTo>
                      <a:pt x="7" y="318"/>
                    </a:lnTo>
                    <a:lnTo>
                      <a:pt x="5" y="325"/>
                    </a:lnTo>
                    <a:lnTo>
                      <a:pt x="3" y="331"/>
                    </a:lnTo>
                    <a:lnTo>
                      <a:pt x="1" y="339"/>
                    </a:lnTo>
                    <a:lnTo>
                      <a:pt x="0" y="348"/>
                    </a:lnTo>
                    <a:lnTo>
                      <a:pt x="0" y="356"/>
                    </a:lnTo>
                    <a:lnTo>
                      <a:pt x="2" y="484"/>
                    </a:lnTo>
                    <a:lnTo>
                      <a:pt x="2" y="491"/>
                    </a:lnTo>
                    <a:lnTo>
                      <a:pt x="3" y="498"/>
                    </a:lnTo>
                    <a:lnTo>
                      <a:pt x="5" y="506"/>
                    </a:lnTo>
                    <a:lnTo>
                      <a:pt x="7" y="512"/>
                    </a:lnTo>
                    <a:lnTo>
                      <a:pt x="11" y="519"/>
                    </a:lnTo>
                    <a:lnTo>
                      <a:pt x="14" y="525"/>
                    </a:lnTo>
                    <a:lnTo>
                      <a:pt x="18" y="530"/>
                    </a:lnTo>
                    <a:lnTo>
                      <a:pt x="24" y="536"/>
                    </a:lnTo>
                    <a:lnTo>
                      <a:pt x="28" y="541"/>
                    </a:lnTo>
                    <a:lnTo>
                      <a:pt x="35" y="545"/>
                    </a:lnTo>
                    <a:lnTo>
                      <a:pt x="41" y="549"/>
                    </a:lnTo>
                    <a:lnTo>
                      <a:pt x="47" y="552"/>
                    </a:lnTo>
                    <a:lnTo>
                      <a:pt x="54" y="555"/>
                    </a:lnTo>
                    <a:lnTo>
                      <a:pt x="61" y="556"/>
                    </a:lnTo>
                    <a:lnTo>
                      <a:pt x="68" y="558"/>
                    </a:lnTo>
                    <a:lnTo>
                      <a:pt x="76" y="558"/>
                    </a:lnTo>
                    <a:lnTo>
                      <a:pt x="207" y="558"/>
                    </a:lnTo>
                    <a:lnTo>
                      <a:pt x="471" y="802"/>
                    </a:lnTo>
                    <a:lnTo>
                      <a:pt x="476" y="806"/>
                    </a:lnTo>
                    <a:lnTo>
                      <a:pt x="482" y="807"/>
                    </a:lnTo>
                    <a:lnTo>
                      <a:pt x="485" y="806"/>
                    </a:lnTo>
                    <a:lnTo>
                      <a:pt x="487" y="805"/>
                    </a:lnTo>
                    <a:lnTo>
                      <a:pt x="492" y="802"/>
                    </a:lnTo>
                    <a:lnTo>
                      <a:pt x="495" y="799"/>
                    </a:lnTo>
                    <a:lnTo>
                      <a:pt x="496" y="796"/>
                    </a:lnTo>
                    <a:lnTo>
                      <a:pt x="497" y="791"/>
                    </a:lnTo>
                    <a:lnTo>
                      <a:pt x="497" y="16"/>
                    </a:lnTo>
                    <a:lnTo>
                      <a:pt x="496" y="10"/>
                    </a:lnTo>
                    <a:lnTo>
                      <a:pt x="495" y="7"/>
                    </a:lnTo>
                    <a:lnTo>
                      <a:pt x="492" y="4"/>
                    </a:lnTo>
                    <a:lnTo>
                      <a:pt x="487" y="0"/>
                    </a:lnTo>
                    <a:close/>
                  </a:path>
                </a:pathLst>
              </a:custGeom>
              <a:solidFill>
                <a:srgbClr val="1A2F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cs typeface="+mn-ea"/>
                  <a:sym typeface="+mn-lt"/>
                </a:endParaRPr>
              </a:p>
            </p:txBody>
          </p:sp>
        </p:grpSp>
      </p:grpSp>
      <p:sp>
        <p:nvSpPr>
          <p:cNvPr id="2" name="Freeform: Shape 5" descr="e7d195523061f1c0d318120d6aeaf1b6ccceb6ba3da59c0775C5DE19DDDEBC09ED96DBD9900D9848D623ECAD1D4904B78047D0015C22C8BE97228BE8B5BFF08FE7A3AE04126DA07312A96C0F69F9BAB75EA584F49C7DC7EF007612D5BA2101DE20B851D74192FC698F33C78C5359C10F3DCCA76D05D1E37CCAFBF2CDFFA7006AADF130EA7F6511EC">
            <a:extLst>
              <a:ext uri="{FF2B5EF4-FFF2-40B4-BE49-F238E27FC236}">
                <a16:creationId xmlns:a16="http://schemas.microsoft.com/office/drawing/2014/main" id="{DA4F2CC9-3321-FE15-652A-74BC7A0511B8}"/>
              </a:ext>
            </a:extLst>
          </p:cNvPr>
          <p:cNvSpPr/>
          <p:nvPr/>
        </p:nvSpPr>
        <p:spPr>
          <a:xfrm rot="10800000" flipV="1">
            <a:off x="7779469" y="3534032"/>
            <a:ext cx="4456352" cy="3323966"/>
          </a:xfrm>
          <a:custGeom>
            <a:avLst/>
            <a:gdLst>
              <a:gd name="connsiteX0" fmla="*/ 961614 w 1257365"/>
              <a:gd name="connsiteY0" fmla="*/ 937861 h 937861"/>
              <a:gd name="connsiteX1" fmla="*/ 1257365 w 1257365"/>
              <a:gd name="connsiteY1" fmla="*/ 937861 h 937861"/>
              <a:gd name="connsiteX2" fmla="*/ 1253598 w 1257365"/>
              <a:gd name="connsiteY2" fmla="*/ 844301 h 937861"/>
              <a:gd name="connsiteX3" fmla="*/ 776892 w 1257365"/>
              <a:gd name="connsiteY3" fmla="*/ 130067 h 937861"/>
              <a:gd name="connsiteX4" fmla="*/ 2030 w 1257365"/>
              <a:gd name="connsiteY4" fmla="*/ 44556 h 937861"/>
              <a:gd name="connsiteX5" fmla="*/ 0 w 1257365"/>
              <a:gd name="connsiteY5" fmla="*/ 45293 h 937861"/>
              <a:gd name="connsiteX6" fmla="*/ 0 w 1257365"/>
              <a:gd name="connsiteY6" fmla="*/ 367323 h 937861"/>
              <a:gd name="connsiteX7" fmla="*/ 72091 w 1257365"/>
              <a:gd name="connsiteY7" fmla="*/ 335372 h 937861"/>
              <a:gd name="connsiteX8" fmla="*/ 627812 w 1257365"/>
              <a:gd name="connsiteY8" fmla="*/ 388281 h 937861"/>
              <a:gd name="connsiteX9" fmla="*/ 951492 w 1257365"/>
              <a:gd name="connsiteY9" fmla="*/ 843095 h 937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65" h="937861">
                <a:moveTo>
                  <a:pt x="961614" y="937861"/>
                </a:moveTo>
                <a:lnTo>
                  <a:pt x="1257365" y="937861"/>
                </a:lnTo>
                <a:lnTo>
                  <a:pt x="1253598" y="844301"/>
                </a:lnTo>
                <a:cubicBezTo>
                  <a:pt x="1215696" y="555509"/>
                  <a:pt x="1048627" y="286954"/>
                  <a:pt x="776892" y="130067"/>
                </a:cubicBezTo>
                <a:cubicBezTo>
                  <a:pt x="532330" y="-11131"/>
                  <a:pt x="251824" y="-33681"/>
                  <a:pt x="2030" y="44556"/>
                </a:cubicBezTo>
                <a:lnTo>
                  <a:pt x="0" y="45293"/>
                </a:lnTo>
                <a:lnTo>
                  <a:pt x="0" y="367323"/>
                </a:lnTo>
                <a:lnTo>
                  <a:pt x="72091" y="335372"/>
                </a:lnTo>
                <a:cubicBezTo>
                  <a:pt x="249781" y="273842"/>
                  <a:pt x="452181" y="286881"/>
                  <a:pt x="627812" y="388281"/>
                </a:cubicBezTo>
                <a:cubicBezTo>
                  <a:pt x="803443" y="489682"/>
                  <a:pt x="915934" y="658446"/>
                  <a:pt x="951492" y="843095"/>
                </a:cubicBezTo>
                <a:close/>
              </a:path>
            </a:pathLst>
          </a:custGeom>
          <a:solidFill>
            <a:schemeClr val="bg1"/>
          </a:solidFill>
          <a:ln w="12700" cap="flat">
            <a:noFill/>
            <a:prstDash val="solid"/>
            <a:miter/>
          </a:ln>
          <a:effectLst>
            <a:outerShdw blurRad="508000" dist="254000" dir="2700000" algn="tl" rotWithShape="0">
              <a:schemeClr val="bg1">
                <a:lumMod val="50000"/>
                <a:alpha val="40000"/>
              </a:schemeClr>
            </a:outerShdw>
          </a:effectLst>
        </p:spPr>
        <p:txBody>
          <a:bodyPr wrap="squar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3" name="Oval 13" descr="e7d195523061f1c0d318120d6aeaf1b6ccceb6ba3da59c0775C5DE19DDDEBC09ED96DBD9900D9848D623ECAD1D4904B78047D0015C22C8BE97228BE8B5BFF08FE7A3AE04126DA07312A96C0F69F9BAB75EA584F49C7DC7EF007612D5BA2101DE20B851D74192FC698F33C78C5359C10F3DCCA76D05D1E37CCAFBF2CDFFA7006AADF130EA7F6511EC">
            <a:extLst>
              <a:ext uri="{FF2B5EF4-FFF2-40B4-BE49-F238E27FC236}">
                <a16:creationId xmlns:a16="http://schemas.microsoft.com/office/drawing/2014/main" id="{BB38CDEE-D7A8-9E3B-B873-4B8E85F68211}"/>
              </a:ext>
            </a:extLst>
          </p:cNvPr>
          <p:cNvSpPr/>
          <p:nvPr/>
        </p:nvSpPr>
        <p:spPr>
          <a:xfrm rot="2700000">
            <a:off x="5938619" y="777647"/>
            <a:ext cx="4996897" cy="4996897"/>
          </a:xfrm>
          <a:prstGeom prst="ellipse">
            <a:avLst/>
          </a:prstGeom>
          <a:blipFill dpi="0" rotWithShape="1">
            <a:blip r:embed="rId2"/>
            <a:srcRect/>
            <a:stretch>
              <a:fillRect/>
            </a:stretch>
          </a:blipFill>
          <a:ln w="76200" cap="flat" cmpd="sng" algn="ctr">
            <a:solidFill>
              <a:srgbClr val="1A2F6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srgbClr val="FFFFFF"/>
              </a:solidFill>
              <a:effectLst/>
              <a:uLnTx/>
              <a:uFillTx/>
              <a:cs typeface="+mn-ea"/>
              <a:sym typeface="+mn-lt"/>
            </a:endParaRPr>
          </a:p>
        </p:txBody>
      </p:sp>
      <p:grpSp>
        <p:nvGrpSpPr>
          <p:cNvPr id="4" name="Group 2" descr="e7d195523061f1c0d318120d6aeaf1b6ccceb6ba3da59c0775C5DE19DDDEBC09ED96DBD9900D9848D623ECAD1D4904B78047D0015C22C8BE97228BE8B5BFF08FE7A3AE04126DA07312A96C0F69F9BAB75EA584F49C7DC7EF007612D5BA2101DE20B851D74192FC698F33C78C5359C10F3DCCA76D05D1E37CCAFBF2CDFFA7006AADF130EA7F6511EC">
            <a:extLst>
              <a:ext uri="{FF2B5EF4-FFF2-40B4-BE49-F238E27FC236}">
                <a16:creationId xmlns:a16="http://schemas.microsoft.com/office/drawing/2014/main" id="{B72DDA45-868A-AC83-A80F-A8523C615FC4}"/>
              </a:ext>
            </a:extLst>
          </p:cNvPr>
          <p:cNvGrpSpPr/>
          <p:nvPr/>
        </p:nvGrpSpPr>
        <p:grpSpPr>
          <a:xfrm>
            <a:off x="3648699" y="2288652"/>
            <a:ext cx="2719714" cy="1843836"/>
            <a:chOff x="1312647" y="1804743"/>
            <a:chExt cx="2719714" cy="1843836"/>
          </a:xfrm>
        </p:grpSpPr>
        <p:sp>
          <p:nvSpPr>
            <p:cNvPr id="5" name="Rounded Rectangle 19">
              <a:extLst>
                <a:ext uri="{FF2B5EF4-FFF2-40B4-BE49-F238E27FC236}">
                  <a16:creationId xmlns:a16="http://schemas.microsoft.com/office/drawing/2014/main" id="{E3408AE9-E40A-CC57-4F79-88B56B4CDC7D}"/>
                </a:ext>
              </a:extLst>
            </p:cNvPr>
            <p:cNvSpPr/>
            <p:nvPr/>
          </p:nvSpPr>
          <p:spPr>
            <a:xfrm>
              <a:off x="1337583" y="1804743"/>
              <a:ext cx="2694778" cy="1843836"/>
            </a:xfrm>
            <a:prstGeom prst="roundRect">
              <a:avLst>
                <a:gd name="adj" fmla="val 6119"/>
              </a:avLst>
            </a:prstGeom>
            <a:solidFill>
              <a:srgbClr val="1A2F64"/>
            </a:solidFill>
            <a:ln w="12700" cap="flat" cmpd="sng" algn="ctr">
              <a:noFill/>
              <a:prstDash val="solid"/>
              <a:miter lim="800000"/>
            </a:ln>
            <a:effectLst>
              <a:outerShdw blurRad="495300" dist="165100" dir="2700000" algn="tl" rotWithShape="0">
                <a:prstClr val="black">
                  <a:alpha val="1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cs typeface="+mn-ea"/>
                <a:sym typeface="+mn-lt"/>
              </a:endParaRPr>
            </a:p>
          </p:txBody>
        </p:sp>
        <p:sp>
          <p:nvSpPr>
            <p:cNvPr id="6" name="Rectangle 4">
              <a:extLst>
                <a:ext uri="{FF2B5EF4-FFF2-40B4-BE49-F238E27FC236}">
                  <a16:creationId xmlns:a16="http://schemas.microsoft.com/office/drawing/2014/main" id="{47DFD712-0D3D-3F06-C174-257C922D1109}"/>
                </a:ext>
              </a:extLst>
            </p:cNvPr>
            <p:cNvSpPr/>
            <p:nvPr/>
          </p:nvSpPr>
          <p:spPr>
            <a:xfrm>
              <a:off x="1312647" y="2229936"/>
              <a:ext cx="2655215" cy="617733"/>
            </a:xfrm>
            <a:prstGeom prst="rect">
              <a:avLst/>
            </a:prstGeom>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srgbClr val="FFFFFF">
                      <a:lumMod val="95000"/>
                    </a:srgbClr>
                  </a:solidFill>
                  <a:effectLst/>
                  <a:uLnTx/>
                  <a:uFillTx/>
                  <a:cs typeface="+mn-ea"/>
                  <a:sym typeface="+mn-lt"/>
                </a:rPr>
                <a:t>Click here to add content, content to match the title. </a:t>
              </a:r>
              <a:endParaRPr kumimoji="0" lang="zh-CN" altLang="en-US" sz="1200" b="0" i="0" u="none" strike="noStrike" kern="0" cap="none" spc="0" normalizeH="0" baseline="0" noProof="0" dirty="0">
                <a:ln>
                  <a:noFill/>
                </a:ln>
                <a:solidFill>
                  <a:srgbClr val="FFFFFF">
                    <a:lumMod val="95000"/>
                  </a:srgbClr>
                </a:solidFill>
                <a:effectLst/>
                <a:uLnTx/>
                <a:uFillTx/>
                <a:cs typeface="+mn-ea"/>
                <a:sym typeface="+mn-lt"/>
              </a:endParaRPr>
            </a:p>
          </p:txBody>
        </p:sp>
        <p:sp>
          <p:nvSpPr>
            <p:cNvPr id="7" name="TextBox 5">
              <a:extLst>
                <a:ext uri="{FF2B5EF4-FFF2-40B4-BE49-F238E27FC236}">
                  <a16:creationId xmlns:a16="http://schemas.microsoft.com/office/drawing/2014/main" id="{61A1268B-35DD-5C58-E42B-50E89940CA59}"/>
                </a:ext>
              </a:extLst>
            </p:cNvPr>
            <p:cNvSpPr txBox="1"/>
            <p:nvPr/>
          </p:nvSpPr>
          <p:spPr>
            <a:xfrm>
              <a:off x="1398566" y="1918076"/>
              <a:ext cx="2483375"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b="0" i="0" u="none" strike="noStrike" kern="0" cap="none" spc="0" normalizeH="0" baseline="0" noProof="0" dirty="0">
                  <a:ln>
                    <a:noFill/>
                  </a:ln>
                  <a:solidFill>
                    <a:srgbClr val="FFFFFF"/>
                  </a:solidFill>
                  <a:effectLst/>
                  <a:uLnTx/>
                  <a:uFillTx/>
                  <a:cs typeface="+mn-ea"/>
                  <a:sym typeface="+mn-lt"/>
                </a:rPr>
                <a:t>Add title text</a:t>
              </a:r>
              <a:endParaRPr kumimoji="0" lang="zh-CN" altLang="en-US" b="0" i="0" u="none" strike="noStrike" kern="0" cap="none" spc="0" normalizeH="0" baseline="0" noProof="0" dirty="0">
                <a:ln>
                  <a:noFill/>
                </a:ln>
                <a:solidFill>
                  <a:srgbClr val="FFFFFF"/>
                </a:solidFill>
                <a:effectLst/>
                <a:uLnTx/>
                <a:uFillTx/>
                <a:cs typeface="+mn-ea"/>
                <a:sym typeface="+mn-lt"/>
              </a:endParaRPr>
            </a:p>
          </p:txBody>
        </p:sp>
        <p:sp>
          <p:nvSpPr>
            <p:cNvPr id="8" name="TextBox 6">
              <a:extLst>
                <a:ext uri="{FF2B5EF4-FFF2-40B4-BE49-F238E27FC236}">
                  <a16:creationId xmlns:a16="http://schemas.microsoft.com/office/drawing/2014/main" id="{19E557FE-F06A-3968-E4C0-89D3CC6BB59D}"/>
                </a:ext>
              </a:extLst>
            </p:cNvPr>
            <p:cNvSpPr txBox="1"/>
            <p:nvPr/>
          </p:nvSpPr>
          <p:spPr>
            <a:xfrm>
              <a:off x="1656939" y="3002034"/>
              <a:ext cx="2103009" cy="519351"/>
            </a:xfrm>
            <a:prstGeom prst="roundRect">
              <a:avLst>
                <a:gd name="adj" fmla="val 50000"/>
              </a:avLst>
            </a:prstGeom>
            <a:gradFill>
              <a:gsLst>
                <a:gs pos="24000">
                  <a:srgbClr val="BF9645"/>
                </a:gs>
                <a:gs pos="87000">
                  <a:srgbClr val="E5BA7C"/>
                </a:gs>
              </a:gsLst>
              <a:lin ang="13500000" scaled="1"/>
            </a:gradFill>
            <a:effectLst>
              <a:outerShdw blurRad="292100" dist="101600" dir="2700000" algn="ctr" rotWithShape="0">
                <a:srgbClr val="000000">
                  <a:alpha val="20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b="0" i="0" u="none" strike="noStrike" kern="0" cap="none" spc="0" normalizeH="0" baseline="0" noProof="0" dirty="0">
                  <a:ln>
                    <a:noFill/>
                  </a:ln>
                  <a:solidFill>
                    <a:schemeClr val="bg1"/>
                  </a:solidFill>
                  <a:effectLst/>
                  <a:uLnTx/>
                  <a:uFillTx/>
                  <a:cs typeface="+mn-ea"/>
                  <a:sym typeface="+mn-lt"/>
                </a:rPr>
                <a:t>Add title text</a:t>
              </a:r>
              <a:endParaRPr kumimoji="0" lang="zh-CN" altLang="en-US" b="0" i="0" u="none" strike="noStrike" kern="0" cap="none" spc="0" normalizeH="0" baseline="0" noProof="0" dirty="0">
                <a:ln>
                  <a:noFill/>
                </a:ln>
                <a:solidFill>
                  <a:schemeClr val="bg1"/>
                </a:solidFill>
                <a:effectLst/>
                <a:uLnTx/>
                <a:uFillTx/>
                <a:cs typeface="+mn-ea"/>
                <a:sym typeface="+mn-lt"/>
              </a:endParaRPr>
            </a:p>
          </p:txBody>
        </p:sp>
      </p:grpSp>
      <p:grpSp>
        <p:nvGrpSpPr>
          <p:cNvPr id="9" name="Group 6" descr="e7d195523061f1c0d318120d6aeaf1b6ccceb6ba3da59c0775C5DE19DDDEBC09ED96DBD9900D9848D623ECAD1D4904B78047D0015C22C8BE97228BE8B5BFF08FE7A3AE04126DA07312A96C0F69F9BAB75EA584F49C7DC7EF007612D5BA2101DE20B851D74192FC698F33C78C5359C10F3DCCA76D05D1E37CCAFBF2CDFFA7006AADF130EA7F6511EC">
            <a:extLst>
              <a:ext uri="{FF2B5EF4-FFF2-40B4-BE49-F238E27FC236}">
                <a16:creationId xmlns:a16="http://schemas.microsoft.com/office/drawing/2014/main" id="{1FC50886-B1CD-6565-369C-74BD8EFF0263}"/>
              </a:ext>
            </a:extLst>
          </p:cNvPr>
          <p:cNvGrpSpPr/>
          <p:nvPr/>
        </p:nvGrpSpPr>
        <p:grpSpPr>
          <a:xfrm>
            <a:off x="643553" y="2288652"/>
            <a:ext cx="2807914" cy="3542179"/>
            <a:chOff x="2423226" y="1608498"/>
            <a:chExt cx="2807914" cy="3542179"/>
          </a:xfrm>
        </p:grpSpPr>
        <p:sp>
          <p:nvSpPr>
            <p:cNvPr id="10" name="Oval 12">
              <a:extLst>
                <a:ext uri="{FF2B5EF4-FFF2-40B4-BE49-F238E27FC236}">
                  <a16:creationId xmlns:a16="http://schemas.microsoft.com/office/drawing/2014/main" id="{9C2DCD61-8001-3B81-9EE0-C8BCDE587B54}"/>
                </a:ext>
              </a:extLst>
            </p:cNvPr>
            <p:cNvSpPr/>
            <p:nvPr/>
          </p:nvSpPr>
          <p:spPr>
            <a:xfrm>
              <a:off x="2424759" y="1610030"/>
              <a:ext cx="1913232" cy="1913232"/>
            </a:xfrm>
            <a:prstGeom prst="ellipse">
              <a:avLst/>
            </a:prstGeom>
            <a:noFill/>
            <a:ln w="127000" cap="flat" cmpd="sng" algn="ctr">
              <a:solidFill>
                <a:srgbClr val="FFFFFF">
                  <a:lumMod val="8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cs typeface="+mn-ea"/>
                <a:sym typeface="+mn-lt"/>
              </a:endParaRPr>
            </a:p>
          </p:txBody>
        </p:sp>
        <p:sp>
          <p:nvSpPr>
            <p:cNvPr id="11" name="Arc 13">
              <a:extLst>
                <a:ext uri="{FF2B5EF4-FFF2-40B4-BE49-F238E27FC236}">
                  <a16:creationId xmlns:a16="http://schemas.microsoft.com/office/drawing/2014/main" id="{FC638A7E-A53D-F8CA-7455-165F0DE5A82A}"/>
                </a:ext>
              </a:extLst>
            </p:cNvPr>
            <p:cNvSpPr/>
            <p:nvPr/>
          </p:nvSpPr>
          <p:spPr>
            <a:xfrm>
              <a:off x="2423226" y="1608498"/>
              <a:ext cx="1916300" cy="1916298"/>
            </a:xfrm>
            <a:prstGeom prst="arc">
              <a:avLst>
                <a:gd name="adj1" fmla="val 16200000"/>
                <a:gd name="adj2" fmla="val 8256939"/>
              </a:avLst>
            </a:prstGeom>
            <a:noFill/>
            <a:ln w="127000" cap="flat" cmpd="sng" algn="ctr">
              <a:solidFill>
                <a:srgbClr val="1A2F6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12" name="TextBox 14">
              <a:extLst>
                <a:ext uri="{FF2B5EF4-FFF2-40B4-BE49-F238E27FC236}">
                  <a16:creationId xmlns:a16="http://schemas.microsoft.com/office/drawing/2014/main" id="{E118FDBB-A14A-2AA5-D239-D58A34E5744B}"/>
                </a:ext>
              </a:extLst>
            </p:cNvPr>
            <p:cNvSpPr txBox="1"/>
            <p:nvPr/>
          </p:nvSpPr>
          <p:spPr>
            <a:xfrm>
              <a:off x="2797721" y="2135759"/>
              <a:ext cx="1167307" cy="92333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srgbClr val="1A2F64"/>
                  </a:solidFill>
                  <a:effectLst/>
                  <a:uLnTx/>
                  <a:uFillTx/>
                  <a:cs typeface="+mn-ea"/>
                  <a:sym typeface="+mn-lt"/>
                </a:rPr>
                <a:t>65%</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a:ln>
                    <a:noFill/>
                  </a:ln>
                  <a:solidFill>
                    <a:srgbClr val="1A2F64"/>
                  </a:solidFill>
                  <a:effectLst/>
                  <a:uLnTx/>
                  <a:uFillTx/>
                  <a:cs typeface="+mn-ea"/>
                  <a:sym typeface="+mn-lt"/>
                </a:rPr>
                <a:t>Add title text</a:t>
              </a:r>
              <a:endParaRPr kumimoji="0" lang="zh-CN" altLang="en-US" sz="1400" b="1" i="0" u="none" strike="noStrike" kern="0" cap="none" spc="0" normalizeH="0" baseline="0" noProof="0" dirty="0">
                <a:ln>
                  <a:noFill/>
                </a:ln>
                <a:solidFill>
                  <a:srgbClr val="1A2F64"/>
                </a:solidFill>
                <a:effectLst/>
                <a:uLnTx/>
                <a:uFillTx/>
                <a:cs typeface="+mn-ea"/>
                <a:sym typeface="+mn-lt"/>
              </a:endParaRPr>
            </a:p>
          </p:txBody>
        </p:sp>
        <p:sp>
          <p:nvSpPr>
            <p:cNvPr id="13" name="TextBox 17">
              <a:extLst>
                <a:ext uri="{FF2B5EF4-FFF2-40B4-BE49-F238E27FC236}">
                  <a16:creationId xmlns:a16="http://schemas.microsoft.com/office/drawing/2014/main" id="{1EB4C788-8E2E-E5A6-3CA6-B46945C9333A}"/>
                </a:ext>
              </a:extLst>
            </p:cNvPr>
            <p:cNvSpPr txBox="1"/>
            <p:nvPr/>
          </p:nvSpPr>
          <p:spPr>
            <a:xfrm>
              <a:off x="2681217" y="4040501"/>
              <a:ext cx="2549923" cy="111017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1" i="0" u="none" strike="noStrike" kern="0" cap="none" spc="0" normalizeH="0" baseline="0" noProof="0" dirty="0">
                  <a:ln>
                    <a:noFill/>
                  </a:ln>
                  <a:solidFill>
                    <a:srgbClr val="1A2F64"/>
                  </a:solidFill>
                  <a:effectLst/>
                  <a:uLnTx/>
                  <a:uFillTx/>
                  <a:cs typeface="+mn-ea"/>
                  <a:sym typeface="+mn-lt"/>
                </a:rPr>
                <a:t>Add title text</a:t>
              </a:r>
              <a:endParaRPr kumimoji="0" lang="zh-CN" altLang="en-US" sz="2000" b="1" i="0" u="none" strike="noStrike" kern="0" cap="none" spc="0" normalizeH="0" baseline="0" noProof="0" dirty="0">
                <a:ln>
                  <a:noFill/>
                </a:ln>
                <a:solidFill>
                  <a:srgbClr val="1A2F64"/>
                </a:solidFill>
                <a:effectLst/>
                <a:uLnTx/>
                <a:uFillTx/>
                <a:cs typeface="+mn-ea"/>
                <a:sym typeface="+mn-lt"/>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0000">
                    <a:lumMod val="75000"/>
                    <a:lumOff val="25000"/>
                  </a:srgbClr>
                </a:solidFill>
                <a:effectLst/>
                <a:uLnTx/>
                <a:uFillTx/>
                <a:cs typeface="+mn-ea"/>
                <a:sym typeface="+mn-lt"/>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schemeClr val="bg1">
                      <a:lumMod val="50000"/>
                    </a:schemeClr>
                  </a:solidFill>
                  <a:effectLst/>
                  <a:uLnTx/>
                  <a:uFillTx/>
                  <a:cs typeface="+mn-ea"/>
                  <a:sym typeface="+mn-lt"/>
                </a:rPr>
                <a:t>Click here to add content, content to match the title. </a:t>
              </a:r>
              <a:endParaRPr kumimoji="0" lang="zh-CN" altLang="en-US" sz="1200" b="0" i="0" u="none" strike="noStrike" kern="0" cap="none" spc="0" normalizeH="0" baseline="0" noProof="0" dirty="0">
                <a:ln>
                  <a:noFill/>
                </a:ln>
                <a:solidFill>
                  <a:schemeClr val="bg1">
                    <a:lumMod val="50000"/>
                  </a:schemeClr>
                </a:solidFill>
                <a:effectLst/>
                <a:uLnTx/>
                <a:uFillTx/>
                <a:cs typeface="+mn-ea"/>
                <a:sym typeface="+mn-lt"/>
              </a:endParaRPr>
            </a:p>
          </p:txBody>
        </p:sp>
      </p:grpSp>
      <p:sp>
        <p:nvSpPr>
          <p:cNvPr id="22" name="TextBox 17">
            <a:extLst>
              <a:ext uri="{FF2B5EF4-FFF2-40B4-BE49-F238E27FC236}">
                <a16:creationId xmlns:a16="http://schemas.microsoft.com/office/drawing/2014/main" id="{15B688BE-4AE7-3AB6-28D3-EBC2A9D0A444}"/>
              </a:ext>
            </a:extLst>
          </p:cNvPr>
          <p:cNvSpPr txBox="1"/>
          <p:nvPr/>
        </p:nvSpPr>
        <p:spPr>
          <a:xfrm>
            <a:off x="3890450" y="4667782"/>
            <a:ext cx="2549923" cy="111017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1" i="0" u="none" strike="noStrike" kern="0" cap="none" spc="0" normalizeH="0" baseline="0" noProof="0" dirty="0">
                <a:ln>
                  <a:noFill/>
                </a:ln>
                <a:solidFill>
                  <a:srgbClr val="1A2F64"/>
                </a:solidFill>
                <a:effectLst/>
                <a:uLnTx/>
                <a:uFillTx/>
                <a:cs typeface="+mn-ea"/>
                <a:sym typeface="+mn-lt"/>
              </a:rPr>
              <a:t>Add title text</a:t>
            </a:r>
            <a:endParaRPr kumimoji="0" lang="zh-CN" altLang="en-US" sz="2000" b="1" i="0" u="none" strike="noStrike" kern="0" cap="none" spc="0" normalizeH="0" baseline="0" noProof="0" dirty="0">
              <a:ln>
                <a:noFill/>
              </a:ln>
              <a:solidFill>
                <a:srgbClr val="1A2F64"/>
              </a:solidFill>
              <a:effectLst/>
              <a:uLnTx/>
              <a:uFillTx/>
              <a:cs typeface="+mn-ea"/>
              <a:sym typeface="+mn-lt"/>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0000">
                  <a:lumMod val="75000"/>
                  <a:lumOff val="25000"/>
                </a:srgbClr>
              </a:solidFill>
              <a:effectLst/>
              <a:uLnTx/>
              <a:uFillTx/>
              <a:cs typeface="+mn-ea"/>
              <a:sym typeface="+mn-lt"/>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schemeClr val="bg1">
                    <a:lumMod val="50000"/>
                  </a:schemeClr>
                </a:solidFill>
                <a:effectLst/>
                <a:uLnTx/>
                <a:uFillTx/>
                <a:cs typeface="+mn-ea"/>
                <a:sym typeface="+mn-lt"/>
              </a:rPr>
              <a:t>Click here to add content, content to match the title. </a:t>
            </a:r>
            <a:endParaRPr kumimoji="0" lang="zh-CN" altLang="en-US" sz="1200" b="0" i="0" u="none" strike="noStrike" kern="0" cap="none" spc="0" normalizeH="0" baseline="0" noProof="0" dirty="0">
              <a:ln>
                <a:noFill/>
              </a:ln>
              <a:solidFill>
                <a:schemeClr val="bg1">
                  <a:lumMod val="50000"/>
                </a:schemeClr>
              </a:solidFill>
              <a:effectLst/>
              <a:uLnTx/>
              <a:uFillTx/>
              <a:cs typeface="+mn-ea"/>
              <a:sym typeface="+mn-lt"/>
            </a:endParaRPr>
          </a:p>
        </p:txBody>
      </p:sp>
    </p:spTree>
    <p:extLst>
      <p:ext uri="{BB962C8B-B14F-4D97-AF65-F5344CB8AC3E}">
        <p14:creationId xmlns:p14="http://schemas.microsoft.com/office/powerpoint/2010/main" val="26865584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xmlns:a16="http://schemas.microsoft.com/office/drawing/2014/main" xmlns:a14="http://schemas.microsoft.com/office/drawing/2010/main" xmlns:p14="http://schemas.microsoft.com/office/powerpoint/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 presetClass="entr" presetSubtype="4" accel="19000" decel="81000" fill="hold" grpId="0" nodeType="withEffect">
                                  <p:stCondLst>
                                    <p:cond delay="25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1000" fill="hold"/>
                                        <p:tgtEl>
                                          <p:spTgt spid="2"/>
                                        </p:tgtEl>
                                        <p:attrNameLst>
                                          <p:attrName>ppt_x</p:attrName>
                                        </p:attrNameLst>
                                      </p:cBhvr>
                                      <p:tavLst>
                                        <p:tav tm="0">
                                          <p:val>
                                            <p:strVal val="#ppt_x"/>
                                          </p:val>
                                        </p:tav>
                                        <p:tav tm="100000">
                                          <p:val>
                                            <p:strVal val="#ppt_x"/>
                                          </p:val>
                                        </p:tav>
                                      </p:tavLst>
                                    </p:anim>
                                    <p:anim calcmode="lin" valueType="num">
                                      <p:cBhvr additive="base">
                                        <p:cTn id="11" dur="1000" fill="hold"/>
                                        <p:tgtEl>
                                          <p:spTgt spid="2"/>
                                        </p:tgtEl>
                                        <p:attrNameLst>
                                          <p:attrName>ppt_y</p:attrName>
                                        </p:attrNameLst>
                                      </p:cBhvr>
                                      <p:tavLst>
                                        <p:tav tm="0">
                                          <p:val>
                                            <p:strVal val="1+#ppt_h/2"/>
                                          </p:val>
                                        </p:tav>
                                        <p:tav tm="100000">
                                          <p:val>
                                            <p:strVal val="#ppt_y"/>
                                          </p:val>
                                        </p:tav>
                                      </p:tavLst>
                                    </p:anim>
                                  </p:childTnLst>
                                </p:cTn>
                              </p:par>
                              <p:par>
                                <p:cTn id="12" presetID="10" presetClass="entr" presetSubtype="0" fill="hold" grpId="0" nodeType="withEffect">
                                  <p:stCondLst>
                                    <p:cond delay="50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300"/>
                                        <p:tgtEl>
                                          <p:spTgt spid="3"/>
                                        </p:tgtEl>
                                      </p:cBhvr>
                                    </p:animEffect>
                                  </p:childTnLst>
                                </p:cTn>
                              </p:par>
                              <p:par>
                                <p:cTn id="15" presetID="2" presetClass="entr" presetSubtype="2" decel="100000" fill="hold" nodeType="withEffect">
                                  <p:stCondLst>
                                    <p:cond delay="100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1000" fill="hold"/>
                                        <p:tgtEl>
                                          <p:spTgt spid="4"/>
                                        </p:tgtEl>
                                        <p:attrNameLst>
                                          <p:attrName>ppt_x</p:attrName>
                                        </p:attrNameLst>
                                      </p:cBhvr>
                                      <p:tavLst>
                                        <p:tav tm="0">
                                          <p:val>
                                            <p:strVal val="1+#ppt_w/2"/>
                                          </p:val>
                                        </p:tav>
                                        <p:tav tm="100000">
                                          <p:val>
                                            <p:strVal val="#ppt_x"/>
                                          </p:val>
                                        </p:tav>
                                      </p:tavLst>
                                    </p:anim>
                                    <p:anim calcmode="lin" valueType="num">
                                      <p:cBhvr additive="base">
                                        <p:cTn id="18" dur="1000" fill="hold"/>
                                        <p:tgtEl>
                                          <p:spTgt spid="4"/>
                                        </p:tgtEl>
                                        <p:attrNameLst>
                                          <p:attrName>ppt_y</p:attrName>
                                        </p:attrNameLst>
                                      </p:cBhvr>
                                      <p:tavLst>
                                        <p:tav tm="0">
                                          <p:val>
                                            <p:strVal val="#ppt_y"/>
                                          </p:val>
                                        </p:tav>
                                        <p:tav tm="100000">
                                          <p:val>
                                            <p:strVal val="#ppt_y"/>
                                          </p:val>
                                        </p:tav>
                                      </p:tavLst>
                                    </p:anim>
                                  </p:childTnLst>
                                </p:cTn>
                              </p:par>
                              <p:par>
                                <p:cTn id="19" presetID="22" presetClass="entr" presetSubtype="8" fill="hold" nodeType="withEffect">
                                  <p:stCondLst>
                                    <p:cond delay="125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par>
                                <p:cTn id="22" presetID="2" presetClass="entr" presetSubtype="2" decel="100000" fill="hold" grpId="0" nodeType="withEffect">
                                  <p:stCondLst>
                                    <p:cond delay="125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1000" fill="hold"/>
                                        <p:tgtEl>
                                          <p:spTgt spid="22"/>
                                        </p:tgtEl>
                                        <p:attrNameLst>
                                          <p:attrName>ppt_x</p:attrName>
                                        </p:attrNameLst>
                                      </p:cBhvr>
                                      <p:tavLst>
                                        <p:tav tm="0">
                                          <p:val>
                                            <p:strVal val="1+#ppt_w/2"/>
                                          </p:val>
                                        </p:tav>
                                        <p:tav tm="100000">
                                          <p:val>
                                            <p:strVal val="#ppt_x"/>
                                          </p:val>
                                        </p:tav>
                                      </p:tavLst>
                                    </p:anim>
                                    <p:anim calcmode="lin" valueType="num">
                                      <p:cBhvr additive="base">
                                        <p:cTn id="25" dur="10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a:extLst>
              <a:ext uri="{FF2B5EF4-FFF2-40B4-BE49-F238E27FC236}">
                <a16:creationId xmlns:a16="http://schemas.microsoft.com/office/drawing/2014/main" id="{26A001BB-E299-792B-6258-3910B4F0C33F}"/>
              </a:ext>
            </a:extLst>
          </p:cNvPr>
          <p:cNvGrpSpPr/>
          <p:nvPr/>
        </p:nvGrpSpPr>
        <p:grpSpPr>
          <a:xfrm>
            <a:off x="236697" y="246311"/>
            <a:ext cx="2811303" cy="711634"/>
            <a:chOff x="8652327" y="4110737"/>
            <a:chExt cx="2438152" cy="617177"/>
          </a:xfrm>
        </p:grpSpPr>
        <p:sp>
          <p:nvSpPr>
            <p:cNvPr id="15" name="Rectangle 13">
              <a:extLst>
                <a:ext uri="{FF2B5EF4-FFF2-40B4-BE49-F238E27FC236}">
                  <a16:creationId xmlns:a16="http://schemas.microsoft.com/office/drawing/2014/main" id="{EFDA2B77-E5C2-4417-080D-30D0CB28D863}"/>
                </a:ext>
              </a:extLst>
            </p:cNvPr>
            <p:cNvSpPr/>
            <p:nvPr/>
          </p:nvSpPr>
          <p:spPr>
            <a:xfrm>
              <a:off x="9124950" y="4250747"/>
              <a:ext cx="1965529" cy="320310"/>
            </a:xfrm>
            <a:prstGeom prst="rect">
              <a:avLst/>
            </a:prstGeom>
            <a:solidFill>
              <a:srgbClr val="1A2F64"/>
            </a:solidFill>
          </p:spPr>
          <p:txBody>
            <a:bodyPr wrap="square">
              <a:spAutoFit/>
            </a:bodyPr>
            <a:lstStyle/>
            <a:p>
              <a:pPr marL="0" marR="0" lvl="0" indent="0" defTabSz="914354" eaLnBrk="1" fontAlgn="auto" latinLnBrk="0" hangingPunct="1">
                <a:lnSpc>
                  <a:spcPct val="100000"/>
                </a:lnSpc>
                <a:spcBef>
                  <a:spcPts val="600"/>
                </a:spcBef>
                <a:spcAft>
                  <a:spcPts val="0"/>
                </a:spcAft>
                <a:buClr>
                  <a:srgbClr val="E24848"/>
                </a:buClr>
                <a:buSzTx/>
                <a:buFontTx/>
                <a:buNone/>
                <a:tabLst/>
                <a:defRPr/>
              </a:pPr>
              <a:r>
                <a:rPr kumimoji="0" lang="en-US" altLang="zh-CN" b="0" i="0" u="none" strike="noStrike" kern="0" cap="none" spc="0" normalizeH="0" baseline="0" noProof="1">
                  <a:ln>
                    <a:noFill/>
                  </a:ln>
                  <a:solidFill>
                    <a:prstClr val="white"/>
                  </a:solidFill>
                  <a:effectLst/>
                  <a:uLnTx/>
                  <a:uFillTx/>
                  <a:cs typeface="+mn-ea"/>
                  <a:sym typeface="+mn-lt"/>
                </a:rPr>
                <a:t>Add title text</a:t>
              </a:r>
              <a:endParaRPr kumimoji="0" lang="zh-CN" altLang="en-US" b="0" i="0" u="none" strike="noStrike" kern="0" cap="none" spc="0" normalizeH="0" baseline="0" noProof="1">
                <a:ln>
                  <a:noFill/>
                </a:ln>
                <a:solidFill>
                  <a:prstClr val="white"/>
                </a:solidFill>
                <a:effectLst/>
                <a:uLnTx/>
                <a:uFillTx/>
                <a:cs typeface="+mn-ea"/>
                <a:sym typeface="+mn-lt"/>
              </a:endParaRPr>
            </a:p>
          </p:txBody>
        </p:sp>
        <p:cxnSp>
          <p:nvCxnSpPr>
            <p:cNvPr id="16" name="Straight Connector 35">
              <a:extLst>
                <a:ext uri="{FF2B5EF4-FFF2-40B4-BE49-F238E27FC236}">
                  <a16:creationId xmlns:a16="http://schemas.microsoft.com/office/drawing/2014/main" id="{DFC00CD1-BBFD-5526-517E-7BD0F8A86093}"/>
                </a:ext>
              </a:extLst>
            </p:cNvPr>
            <p:cNvCxnSpPr>
              <a:cxnSpLocks/>
            </p:cNvCxnSpPr>
            <p:nvPr/>
          </p:nvCxnSpPr>
          <p:spPr>
            <a:xfrm>
              <a:off x="9125126" y="4110737"/>
              <a:ext cx="0" cy="617177"/>
            </a:xfrm>
            <a:prstGeom prst="line">
              <a:avLst/>
            </a:prstGeom>
            <a:noFill/>
            <a:ln w="6350" cap="flat" cmpd="sng" algn="ctr">
              <a:solidFill>
                <a:srgbClr val="1A2F64"/>
              </a:solidFill>
              <a:prstDash val="solid"/>
              <a:miter lim="800000"/>
            </a:ln>
            <a:effectLst/>
          </p:spPr>
        </p:cxnSp>
        <p:grpSp>
          <p:nvGrpSpPr>
            <p:cNvPr id="17" name="Group 45">
              <a:extLst>
                <a:ext uri="{FF2B5EF4-FFF2-40B4-BE49-F238E27FC236}">
                  <a16:creationId xmlns:a16="http://schemas.microsoft.com/office/drawing/2014/main" id="{34F2C583-0052-5F29-937C-D538BEAC0E28}"/>
                </a:ext>
              </a:extLst>
            </p:cNvPr>
            <p:cNvGrpSpPr/>
            <p:nvPr/>
          </p:nvGrpSpPr>
          <p:grpSpPr>
            <a:xfrm>
              <a:off x="8652327" y="4272458"/>
              <a:ext cx="385349" cy="332427"/>
              <a:chOff x="7587897" y="3110308"/>
              <a:chExt cx="287090" cy="247662"/>
            </a:xfrm>
            <a:solidFill>
              <a:sysClr val="windowText" lastClr="000000">
                <a:lumMod val="65000"/>
                <a:lumOff val="35000"/>
              </a:sysClr>
            </a:solidFill>
          </p:grpSpPr>
          <p:sp>
            <p:nvSpPr>
              <p:cNvPr id="18" name="Freeform 352">
                <a:extLst>
                  <a:ext uri="{FF2B5EF4-FFF2-40B4-BE49-F238E27FC236}">
                    <a16:creationId xmlns:a16="http://schemas.microsoft.com/office/drawing/2014/main" id="{C54BDE43-1856-64F3-6CC1-8AAB607E5A46}"/>
                  </a:ext>
                </a:extLst>
              </p:cNvPr>
              <p:cNvSpPr>
                <a:spLocks/>
              </p:cNvSpPr>
              <p:nvPr/>
            </p:nvSpPr>
            <p:spPr bwMode="auto">
              <a:xfrm>
                <a:off x="7823237" y="3133719"/>
                <a:ext cx="51750" cy="202073"/>
              </a:xfrm>
              <a:custGeom>
                <a:avLst/>
                <a:gdLst>
                  <a:gd name="T0" fmla="*/ 23 w 169"/>
                  <a:gd name="T1" fmla="*/ 2 h 658"/>
                  <a:gd name="T2" fmla="*/ 18 w 169"/>
                  <a:gd name="T3" fmla="*/ 0 h 658"/>
                  <a:gd name="T4" fmla="*/ 11 w 169"/>
                  <a:gd name="T5" fmla="*/ 0 h 658"/>
                  <a:gd name="T6" fmla="*/ 7 w 169"/>
                  <a:gd name="T7" fmla="*/ 3 h 658"/>
                  <a:gd name="T8" fmla="*/ 2 w 169"/>
                  <a:gd name="T9" fmla="*/ 8 h 658"/>
                  <a:gd name="T10" fmla="*/ 0 w 169"/>
                  <a:gd name="T11" fmla="*/ 13 h 658"/>
                  <a:gd name="T12" fmla="*/ 1 w 169"/>
                  <a:gd name="T13" fmla="*/ 20 h 658"/>
                  <a:gd name="T14" fmla="*/ 3 w 169"/>
                  <a:gd name="T15" fmla="*/ 24 h 658"/>
                  <a:gd name="T16" fmla="*/ 21 w 169"/>
                  <a:gd name="T17" fmla="*/ 41 h 658"/>
                  <a:gd name="T18" fmla="*/ 49 w 169"/>
                  <a:gd name="T19" fmla="*/ 72 h 658"/>
                  <a:gd name="T20" fmla="*/ 73 w 169"/>
                  <a:gd name="T21" fmla="*/ 106 h 658"/>
                  <a:gd name="T22" fmla="*/ 93 w 169"/>
                  <a:gd name="T23" fmla="*/ 142 h 658"/>
                  <a:gd name="T24" fmla="*/ 111 w 169"/>
                  <a:gd name="T25" fmla="*/ 181 h 658"/>
                  <a:gd name="T26" fmla="*/ 123 w 169"/>
                  <a:gd name="T27" fmla="*/ 221 h 658"/>
                  <a:gd name="T28" fmla="*/ 132 w 169"/>
                  <a:gd name="T29" fmla="*/ 263 h 658"/>
                  <a:gd name="T30" fmla="*/ 137 w 169"/>
                  <a:gd name="T31" fmla="*/ 307 h 658"/>
                  <a:gd name="T32" fmla="*/ 137 w 169"/>
                  <a:gd name="T33" fmla="*/ 351 h 658"/>
                  <a:gd name="T34" fmla="*/ 132 w 169"/>
                  <a:gd name="T35" fmla="*/ 394 h 658"/>
                  <a:gd name="T36" fmla="*/ 123 w 169"/>
                  <a:gd name="T37" fmla="*/ 437 h 658"/>
                  <a:gd name="T38" fmla="*/ 111 w 169"/>
                  <a:gd name="T39" fmla="*/ 478 h 658"/>
                  <a:gd name="T40" fmla="*/ 93 w 169"/>
                  <a:gd name="T41" fmla="*/ 516 h 658"/>
                  <a:gd name="T42" fmla="*/ 73 w 169"/>
                  <a:gd name="T43" fmla="*/ 552 h 658"/>
                  <a:gd name="T44" fmla="*/ 49 w 169"/>
                  <a:gd name="T45" fmla="*/ 586 h 658"/>
                  <a:gd name="T46" fmla="*/ 21 w 169"/>
                  <a:gd name="T47" fmla="*/ 617 h 658"/>
                  <a:gd name="T48" fmla="*/ 3 w 169"/>
                  <a:gd name="T49" fmla="*/ 633 h 658"/>
                  <a:gd name="T50" fmla="*/ 1 w 169"/>
                  <a:gd name="T51" fmla="*/ 639 h 658"/>
                  <a:gd name="T52" fmla="*/ 0 w 169"/>
                  <a:gd name="T53" fmla="*/ 644 h 658"/>
                  <a:gd name="T54" fmla="*/ 2 w 169"/>
                  <a:gd name="T55" fmla="*/ 650 h 658"/>
                  <a:gd name="T56" fmla="*/ 7 w 169"/>
                  <a:gd name="T57" fmla="*/ 656 h 658"/>
                  <a:gd name="T58" fmla="*/ 12 w 169"/>
                  <a:gd name="T59" fmla="*/ 658 h 658"/>
                  <a:gd name="T60" fmla="*/ 21 w 169"/>
                  <a:gd name="T61" fmla="*/ 658 h 658"/>
                  <a:gd name="T62" fmla="*/ 42 w 169"/>
                  <a:gd name="T63" fmla="*/ 639 h 658"/>
                  <a:gd name="T64" fmla="*/ 72 w 169"/>
                  <a:gd name="T65" fmla="*/ 606 h 658"/>
                  <a:gd name="T66" fmla="*/ 99 w 169"/>
                  <a:gd name="T67" fmla="*/ 570 h 658"/>
                  <a:gd name="T68" fmla="*/ 121 w 169"/>
                  <a:gd name="T69" fmla="*/ 530 h 658"/>
                  <a:gd name="T70" fmla="*/ 140 w 169"/>
                  <a:gd name="T71" fmla="*/ 489 h 658"/>
                  <a:gd name="T72" fmla="*/ 153 w 169"/>
                  <a:gd name="T73" fmla="*/ 446 h 658"/>
                  <a:gd name="T74" fmla="*/ 163 w 169"/>
                  <a:gd name="T75" fmla="*/ 400 h 658"/>
                  <a:gd name="T76" fmla="*/ 168 w 169"/>
                  <a:gd name="T77" fmla="*/ 353 h 658"/>
                  <a:gd name="T78" fmla="*/ 168 w 169"/>
                  <a:gd name="T79" fmla="*/ 306 h 658"/>
                  <a:gd name="T80" fmla="*/ 163 w 169"/>
                  <a:gd name="T81" fmla="*/ 259 h 658"/>
                  <a:gd name="T82" fmla="*/ 153 w 169"/>
                  <a:gd name="T83" fmla="*/ 213 h 658"/>
                  <a:gd name="T84" fmla="*/ 140 w 169"/>
                  <a:gd name="T85" fmla="*/ 170 h 658"/>
                  <a:gd name="T86" fmla="*/ 121 w 169"/>
                  <a:gd name="T87" fmla="*/ 128 h 658"/>
                  <a:gd name="T88" fmla="*/ 99 w 169"/>
                  <a:gd name="T89" fmla="*/ 89 h 658"/>
                  <a:gd name="T90" fmla="*/ 72 w 169"/>
                  <a:gd name="T91" fmla="*/ 52 h 658"/>
                  <a:gd name="T92" fmla="*/ 42 w 169"/>
                  <a:gd name="T93" fmla="*/ 19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9" h="658">
                    <a:moveTo>
                      <a:pt x="25" y="4"/>
                    </a:moveTo>
                    <a:lnTo>
                      <a:pt x="23" y="2"/>
                    </a:lnTo>
                    <a:lnTo>
                      <a:pt x="20" y="1"/>
                    </a:lnTo>
                    <a:lnTo>
                      <a:pt x="18" y="0"/>
                    </a:lnTo>
                    <a:lnTo>
                      <a:pt x="14" y="0"/>
                    </a:lnTo>
                    <a:lnTo>
                      <a:pt x="11" y="0"/>
                    </a:lnTo>
                    <a:lnTo>
                      <a:pt x="9" y="1"/>
                    </a:lnTo>
                    <a:lnTo>
                      <a:pt x="7" y="3"/>
                    </a:lnTo>
                    <a:lnTo>
                      <a:pt x="4" y="6"/>
                    </a:lnTo>
                    <a:lnTo>
                      <a:pt x="2" y="8"/>
                    </a:lnTo>
                    <a:lnTo>
                      <a:pt x="1" y="11"/>
                    </a:lnTo>
                    <a:lnTo>
                      <a:pt x="0" y="13"/>
                    </a:lnTo>
                    <a:lnTo>
                      <a:pt x="0" y="17"/>
                    </a:lnTo>
                    <a:lnTo>
                      <a:pt x="1" y="20"/>
                    </a:lnTo>
                    <a:lnTo>
                      <a:pt x="2" y="22"/>
                    </a:lnTo>
                    <a:lnTo>
                      <a:pt x="3" y="24"/>
                    </a:lnTo>
                    <a:lnTo>
                      <a:pt x="5" y="28"/>
                    </a:lnTo>
                    <a:lnTo>
                      <a:pt x="21" y="41"/>
                    </a:lnTo>
                    <a:lnTo>
                      <a:pt x="35" y="57"/>
                    </a:lnTo>
                    <a:lnTo>
                      <a:pt x="49" y="72"/>
                    </a:lnTo>
                    <a:lnTo>
                      <a:pt x="61" y="89"/>
                    </a:lnTo>
                    <a:lnTo>
                      <a:pt x="73" y="106"/>
                    </a:lnTo>
                    <a:lnTo>
                      <a:pt x="84" y="123"/>
                    </a:lnTo>
                    <a:lnTo>
                      <a:pt x="93" y="142"/>
                    </a:lnTo>
                    <a:lnTo>
                      <a:pt x="103" y="161"/>
                    </a:lnTo>
                    <a:lnTo>
                      <a:pt x="111" y="181"/>
                    </a:lnTo>
                    <a:lnTo>
                      <a:pt x="118" y="201"/>
                    </a:lnTo>
                    <a:lnTo>
                      <a:pt x="123" y="221"/>
                    </a:lnTo>
                    <a:lnTo>
                      <a:pt x="129" y="242"/>
                    </a:lnTo>
                    <a:lnTo>
                      <a:pt x="132" y="263"/>
                    </a:lnTo>
                    <a:lnTo>
                      <a:pt x="135" y="286"/>
                    </a:lnTo>
                    <a:lnTo>
                      <a:pt x="137" y="307"/>
                    </a:lnTo>
                    <a:lnTo>
                      <a:pt x="138" y="329"/>
                    </a:lnTo>
                    <a:lnTo>
                      <a:pt x="137" y="351"/>
                    </a:lnTo>
                    <a:lnTo>
                      <a:pt x="135" y="373"/>
                    </a:lnTo>
                    <a:lnTo>
                      <a:pt x="132" y="394"/>
                    </a:lnTo>
                    <a:lnTo>
                      <a:pt x="129" y="416"/>
                    </a:lnTo>
                    <a:lnTo>
                      <a:pt x="123" y="437"/>
                    </a:lnTo>
                    <a:lnTo>
                      <a:pt x="118" y="458"/>
                    </a:lnTo>
                    <a:lnTo>
                      <a:pt x="111" y="478"/>
                    </a:lnTo>
                    <a:lnTo>
                      <a:pt x="103" y="497"/>
                    </a:lnTo>
                    <a:lnTo>
                      <a:pt x="93" y="516"/>
                    </a:lnTo>
                    <a:lnTo>
                      <a:pt x="84" y="534"/>
                    </a:lnTo>
                    <a:lnTo>
                      <a:pt x="73" y="552"/>
                    </a:lnTo>
                    <a:lnTo>
                      <a:pt x="61" y="570"/>
                    </a:lnTo>
                    <a:lnTo>
                      <a:pt x="49" y="586"/>
                    </a:lnTo>
                    <a:lnTo>
                      <a:pt x="35" y="602"/>
                    </a:lnTo>
                    <a:lnTo>
                      <a:pt x="21" y="617"/>
                    </a:lnTo>
                    <a:lnTo>
                      <a:pt x="5" y="631"/>
                    </a:lnTo>
                    <a:lnTo>
                      <a:pt x="3" y="633"/>
                    </a:lnTo>
                    <a:lnTo>
                      <a:pt x="2" y="636"/>
                    </a:lnTo>
                    <a:lnTo>
                      <a:pt x="1" y="639"/>
                    </a:lnTo>
                    <a:lnTo>
                      <a:pt x="0" y="641"/>
                    </a:lnTo>
                    <a:lnTo>
                      <a:pt x="0" y="644"/>
                    </a:lnTo>
                    <a:lnTo>
                      <a:pt x="1" y="648"/>
                    </a:lnTo>
                    <a:lnTo>
                      <a:pt x="2" y="650"/>
                    </a:lnTo>
                    <a:lnTo>
                      <a:pt x="4" y="653"/>
                    </a:lnTo>
                    <a:lnTo>
                      <a:pt x="7" y="656"/>
                    </a:lnTo>
                    <a:lnTo>
                      <a:pt x="9" y="657"/>
                    </a:lnTo>
                    <a:lnTo>
                      <a:pt x="12" y="658"/>
                    </a:lnTo>
                    <a:lnTo>
                      <a:pt x="15" y="658"/>
                    </a:lnTo>
                    <a:lnTo>
                      <a:pt x="21" y="658"/>
                    </a:lnTo>
                    <a:lnTo>
                      <a:pt x="25" y="654"/>
                    </a:lnTo>
                    <a:lnTo>
                      <a:pt x="42" y="639"/>
                    </a:lnTo>
                    <a:lnTo>
                      <a:pt x="58" y="623"/>
                    </a:lnTo>
                    <a:lnTo>
                      <a:pt x="72" y="606"/>
                    </a:lnTo>
                    <a:lnTo>
                      <a:pt x="87" y="588"/>
                    </a:lnTo>
                    <a:lnTo>
                      <a:pt x="99" y="570"/>
                    </a:lnTo>
                    <a:lnTo>
                      <a:pt x="111" y="550"/>
                    </a:lnTo>
                    <a:lnTo>
                      <a:pt x="121" y="530"/>
                    </a:lnTo>
                    <a:lnTo>
                      <a:pt x="131" y="510"/>
                    </a:lnTo>
                    <a:lnTo>
                      <a:pt x="140" y="489"/>
                    </a:lnTo>
                    <a:lnTo>
                      <a:pt x="147" y="467"/>
                    </a:lnTo>
                    <a:lnTo>
                      <a:pt x="153" y="446"/>
                    </a:lnTo>
                    <a:lnTo>
                      <a:pt x="159" y="422"/>
                    </a:lnTo>
                    <a:lnTo>
                      <a:pt x="163" y="400"/>
                    </a:lnTo>
                    <a:lnTo>
                      <a:pt x="165" y="377"/>
                    </a:lnTo>
                    <a:lnTo>
                      <a:pt x="168" y="353"/>
                    </a:lnTo>
                    <a:lnTo>
                      <a:pt x="169" y="329"/>
                    </a:lnTo>
                    <a:lnTo>
                      <a:pt x="168" y="306"/>
                    </a:lnTo>
                    <a:lnTo>
                      <a:pt x="165" y="282"/>
                    </a:lnTo>
                    <a:lnTo>
                      <a:pt x="163" y="259"/>
                    </a:lnTo>
                    <a:lnTo>
                      <a:pt x="159" y="236"/>
                    </a:lnTo>
                    <a:lnTo>
                      <a:pt x="153" y="213"/>
                    </a:lnTo>
                    <a:lnTo>
                      <a:pt x="147" y="191"/>
                    </a:lnTo>
                    <a:lnTo>
                      <a:pt x="140" y="170"/>
                    </a:lnTo>
                    <a:lnTo>
                      <a:pt x="131" y="149"/>
                    </a:lnTo>
                    <a:lnTo>
                      <a:pt x="121" y="128"/>
                    </a:lnTo>
                    <a:lnTo>
                      <a:pt x="111" y="108"/>
                    </a:lnTo>
                    <a:lnTo>
                      <a:pt x="99" y="89"/>
                    </a:lnTo>
                    <a:lnTo>
                      <a:pt x="87" y="70"/>
                    </a:lnTo>
                    <a:lnTo>
                      <a:pt x="72" y="52"/>
                    </a:lnTo>
                    <a:lnTo>
                      <a:pt x="58" y="36"/>
                    </a:lnTo>
                    <a:lnTo>
                      <a:pt x="42" y="19"/>
                    </a:lnTo>
                    <a:lnTo>
                      <a:pt x="25" y="4"/>
                    </a:lnTo>
                    <a:close/>
                  </a:path>
                </a:pathLst>
              </a:custGeom>
              <a:solidFill>
                <a:srgbClr val="1A2F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black"/>
                  </a:solidFill>
                  <a:effectLst/>
                  <a:uLnTx/>
                  <a:uFillTx/>
                  <a:cs typeface="+mn-ea"/>
                  <a:sym typeface="+mn-lt"/>
                </a:endParaRPr>
              </a:p>
            </p:txBody>
          </p:sp>
          <p:sp>
            <p:nvSpPr>
              <p:cNvPr id="19" name="Freeform 353">
                <a:extLst>
                  <a:ext uri="{FF2B5EF4-FFF2-40B4-BE49-F238E27FC236}">
                    <a16:creationId xmlns:a16="http://schemas.microsoft.com/office/drawing/2014/main" id="{A2196027-C1AC-CC78-75FC-DFEE973ED896}"/>
                  </a:ext>
                </a:extLst>
              </p:cNvPr>
              <p:cNvSpPr>
                <a:spLocks/>
              </p:cNvSpPr>
              <p:nvPr/>
            </p:nvSpPr>
            <p:spPr bwMode="auto">
              <a:xfrm>
                <a:off x="7793666" y="3158362"/>
                <a:ext cx="45590" cy="154019"/>
              </a:xfrm>
              <a:custGeom>
                <a:avLst/>
                <a:gdLst>
                  <a:gd name="T0" fmla="*/ 22 w 149"/>
                  <a:gd name="T1" fmla="*/ 1 h 501"/>
                  <a:gd name="T2" fmla="*/ 17 w 149"/>
                  <a:gd name="T3" fmla="*/ 0 h 501"/>
                  <a:gd name="T4" fmla="*/ 11 w 149"/>
                  <a:gd name="T5" fmla="*/ 0 h 501"/>
                  <a:gd name="T6" fmla="*/ 6 w 149"/>
                  <a:gd name="T7" fmla="*/ 3 h 501"/>
                  <a:gd name="T8" fmla="*/ 2 w 149"/>
                  <a:gd name="T9" fmla="*/ 8 h 501"/>
                  <a:gd name="T10" fmla="*/ 0 w 149"/>
                  <a:gd name="T11" fmla="*/ 13 h 501"/>
                  <a:gd name="T12" fmla="*/ 0 w 149"/>
                  <a:gd name="T13" fmla="*/ 19 h 501"/>
                  <a:gd name="T14" fmla="*/ 3 w 149"/>
                  <a:gd name="T15" fmla="*/ 24 h 501"/>
                  <a:gd name="T16" fmla="*/ 18 w 149"/>
                  <a:gd name="T17" fmla="*/ 38 h 501"/>
                  <a:gd name="T18" fmla="*/ 41 w 149"/>
                  <a:gd name="T19" fmla="*/ 61 h 501"/>
                  <a:gd name="T20" fmla="*/ 61 w 149"/>
                  <a:gd name="T21" fmla="*/ 88 h 501"/>
                  <a:gd name="T22" fmla="*/ 79 w 149"/>
                  <a:gd name="T23" fmla="*/ 115 h 501"/>
                  <a:gd name="T24" fmla="*/ 95 w 149"/>
                  <a:gd name="T25" fmla="*/ 144 h 501"/>
                  <a:gd name="T26" fmla="*/ 106 w 149"/>
                  <a:gd name="T27" fmla="*/ 174 h 501"/>
                  <a:gd name="T28" fmla="*/ 113 w 149"/>
                  <a:gd name="T29" fmla="*/ 204 h 501"/>
                  <a:gd name="T30" fmla="*/ 117 w 149"/>
                  <a:gd name="T31" fmla="*/ 235 h 501"/>
                  <a:gd name="T32" fmla="*/ 117 w 149"/>
                  <a:gd name="T33" fmla="*/ 265 h 501"/>
                  <a:gd name="T34" fmla="*/ 113 w 149"/>
                  <a:gd name="T35" fmla="*/ 295 h 501"/>
                  <a:gd name="T36" fmla="*/ 106 w 149"/>
                  <a:gd name="T37" fmla="*/ 325 h 501"/>
                  <a:gd name="T38" fmla="*/ 95 w 149"/>
                  <a:gd name="T39" fmla="*/ 355 h 501"/>
                  <a:gd name="T40" fmla="*/ 79 w 149"/>
                  <a:gd name="T41" fmla="*/ 384 h 501"/>
                  <a:gd name="T42" fmla="*/ 61 w 149"/>
                  <a:gd name="T43" fmla="*/ 412 h 501"/>
                  <a:gd name="T44" fmla="*/ 41 w 149"/>
                  <a:gd name="T45" fmla="*/ 439 h 501"/>
                  <a:gd name="T46" fmla="*/ 18 w 149"/>
                  <a:gd name="T47" fmla="*/ 462 h 501"/>
                  <a:gd name="T48" fmla="*/ 3 w 149"/>
                  <a:gd name="T49" fmla="*/ 475 h 501"/>
                  <a:gd name="T50" fmla="*/ 0 w 149"/>
                  <a:gd name="T51" fmla="*/ 481 h 501"/>
                  <a:gd name="T52" fmla="*/ 0 w 149"/>
                  <a:gd name="T53" fmla="*/ 487 h 501"/>
                  <a:gd name="T54" fmla="*/ 2 w 149"/>
                  <a:gd name="T55" fmla="*/ 492 h 501"/>
                  <a:gd name="T56" fmla="*/ 6 w 149"/>
                  <a:gd name="T57" fmla="*/ 498 h 501"/>
                  <a:gd name="T58" fmla="*/ 12 w 149"/>
                  <a:gd name="T59" fmla="*/ 500 h 501"/>
                  <a:gd name="T60" fmla="*/ 21 w 149"/>
                  <a:gd name="T61" fmla="*/ 500 h 501"/>
                  <a:gd name="T62" fmla="*/ 39 w 149"/>
                  <a:gd name="T63" fmla="*/ 485 h 501"/>
                  <a:gd name="T64" fmla="*/ 65 w 149"/>
                  <a:gd name="T65" fmla="*/ 459 h 501"/>
                  <a:gd name="T66" fmla="*/ 87 w 149"/>
                  <a:gd name="T67" fmla="*/ 430 h 501"/>
                  <a:gd name="T68" fmla="*/ 107 w 149"/>
                  <a:gd name="T69" fmla="*/ 400 h 501"/>
                  <a:gd name="T70" fmla="*/ 122 w 149"/>
                  <a:gd name="T71" fmla="*/ 368 h 501"/>
                  <a:gd name="T72" fmla="*/ 136 w 149"/>
                  <a:gd name="T73" fmla="*/ 334 h 501"/>
                  <a:gd name="T74" fmla="*/ 143 w 149"/>
                  <a:gd name="T75" fmla="*/ 300 h 501"/>
                  <a:gd name="T76" fmla="*/ 148 w 149"/>
                  <a:gd name="T77" fmla="*/ 267 h 501"/>
                  <a:gd name="T78" fmla="*/ 148 w 149"/>
                  <a:gd name="T79" fmla="*/ 233 h 501"/>
                  <a:gd name="T80" fmla="*/ 143 w 149"/>
                  <a:gd name="T81" fmla="*/ 200 h 501"/>
                  <a:gd name="T82" fmla="*/ 136 w 149"/>
                  <a:gd name="T83" fmla="*/ 167 h 501"/>
                  <a:gd name="T84" fmla="*/ 122 w 149"/>
                  <a:gd name="T85" fmla="*/ 133 h 501"/>
                  <a:gd name="T86" fmla="*/ 107 w 149"/>
                  <a:gd name="T87" fmla="*/ 101 h 501"/>
                  <a:gd name="T88" fmla="*/ 87 w 149"/>
                  <a:gd name="T89" fmla="*/ 70 h 501"/>
                  <a:gd name="T90" fmla="*/ 65 w 149"/>
                  <a:gd name="T91" fmla="*/ 41 h 501"/>
                  <a:gd name="T92" fmla="*/ 39 w 149"/>
                  <a:gd name="T93" fmla="*/ 15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9" h="501">
                    <a:moveTo>
                      <a:pt x="26" y="3"/>
                    </a:moveTo>
                    <a:lnTo>
                      <a:pt x="22" y="1"/>
                    </a:lnTo>
                    <a:lnTo>
                      <a:pt x="20" y="0"/>
                    </a:lnTo>
                    <a:lnTo>
                      <a:pt x="17" y="0"/>
                    </a:lnTo>
                    <a:lnTo>
                      <a:pt x="15" y="0"/>
                    </a:lnTo>
                    <a:lnTo>
                      <a:pt x="11" y="0"/>
                    </a:lnTo>
                    <a:lnTo>
                      <a:pt x="8" y="1"/>
                    </a:lnTo>
                    <a:lnTo>
                      <a:pt x="6" y="3"/>
                    </a:lnTo>
                    <a:lnTo>
                      <a:pt x="3" y="5"/>
                    </a:lnTo>
                    <a:lnTo>
                      <a:pt x="2" y="8"/>
                    </a:lnTo>
                    <a:lnTo>
                      <a:pt x="0" y="11"/>
                    </a:lnTo>
                    <a:lnTo>
                      <a:pt x="0" y="13"/>
                    </a:lnTo>
                    <a:lnTo>
                      <a:pt x="0" y="17"/>
                    </a:lnTo>
                    <a:lnTo>
                      <a:pt x="0" y="19"/>
                    </a:lnTo>
                    <a:lnTo>
                      <a:pt x="1" y="22"/>
                    </a:lnTo>
                    <a:lnTo>
                      <a:pt x="3" y="24"/>
                    </a:lnTo>
                    <a:lnTo>
                      <a:pt x="6" y="27"/>
                    </a:lnTo>
                    <a:lnTo>
                      <a:pt x="18" y="38"/>
                    </a:lnTo>
                    <a:lnTo>
                      <a:pt x="30" y="49"/>
                    </a:lnTo>
                    <a:lnTo>
                      <a:pt x="41" y="61"/>
                    </a:lnTo>
                    <a:lnTo>
                      <a:pt x="52" y="74"/>
                    </a:lnTo>
                    <a:lnTo>
                      <a:pt x="61" y="88"/>
                    </a:lnTo>
                    <a:lnTo>
                      <a:pt x="71" y="101"/>
                    </a:lnTo>
                    <a:lnTo>
                      <a:pt x="79" y="115"/>
                    </a:lnTo>
                    <a:lnTo>
                      <a:pt x="87" y="130"/>
                    </a:lnTo>
                    <a:lnTo>
                      <a:pt x="95" y="144"/>
                    </a:lnTo>
                    <a:lnTo>
                      <a:pt x="100" y="160"/>
                    </a:lnTo>
                    <a:lnTo>
                      <a:pt x="106" y="174"/>
                    </a:lnTo>
                    <a:lnTo>
                      <a:pt x="110" y="190"/>
                    </a:lnTo>
                    <a:lnTo>
                      <a:pt x="113" y="204"/>
                    </a:lnTo>
                    <a:lnTo>
                      <a:pt x="116" y="220"/>
                    </a:lnTo>
                    <a:lnTo>
                      <a:pt x="117" y="235"/>
                    </a:lnTo>
                    <a:lnTo>
                      <a:pt x="118" y="250"/>
                    </a:lnTo>
                    <a:lnTo>
                      <a:pt x="117" y="265"/>
                    </a:lnTo>
                    <a:lnTo>
                      <a:pt x="116" y="280"/>
                    </a:lnTo>
                    <a:lnTo>
                      <a:pt x="113" y="295"/>
                    </a:lnTo>
                    <a:lnTo>
                      <a:pt x="110" y="311"/>
                    </a:lnTo>
                    <a:lnTo>
                      <a:pt x="106" y="325"/>
                    </a:lnTo>
                    <a:lnTo>
                      <a:pt x="100" y="341"/>
                    </a:lnTo>
                    <a:lnTo>
                      <a:pt x="95" y="355"/>
                    </a:lnTo>
                    <a:lnTo>
                      <a:pt x="87" y="370"/>
                    </a:lnTo>
                    <a:lnTo>
                      <a:pt x="79" y="384"/>
                    </a:lnTo>
                    <a:lnTo>
                      <a:pt x="71" y="399"/>
                    </a:lnTo>
                    <a:lnTo>
                      <a:pt x="61" y="412"/>
                    </a:lnTo>
                    <a:lnTo>
                      <a:pt x="52" y="425"/>
                    </a:lnTo>
                    <a:lnTo>
                      <a:pt x="41" y="439"/>
                    </a:lnTo>
                    <a:lnTo>
                      <a:pt x="30" y="451"/>
                    </a:lnTo>
                    <a:lnTo>
                      <a:pt x="18" y="462"/>
                    </a:lnTo>
                    <a:lnTo>
                      <a:pt x="6" y="473"/>
                    </a:lnTo>
                    <a:lnTo>
                      <a:pt x="3" y="475"/>
                    </a:lnTo>
                    <a:lnTo>
                      <a:pt x="1" y="478"/>
                    </a:lnTo>
                    <a:lnTo>
                      <a:pt x="0" y="481"/>
                    </a:lnTo>
                    <a:lnTo>
                      <a:pt x="0" y="483"/>
                    </a:lnTo>
                    <a:lnTo>
                      <a:pt x="0" y="487"/>
                    </a:lnTo>
                    <a:lnTo>
                      <a:pt x="0" y="490"/>
                    </a:lnTo>
                    <a:lnTo>
                      <a:pt x="2" y="492"/>
                    </a:lnTo>
                    <a:lnTo>
                      <a:pt x="3" y="495"/>
                    </a:lnTo>
                    <a:lnTo>
                      <a:pt x="6" y="498"/>
                    </a:lnTo>
                    <a:lnTo>
                      <a:pt x="9" y="500"/>
                    </a:lnTo>
                    <a:lnTo>
                      <a:pt x="12" y="500"/>
                    </a:lnTo>
                    <a:lnTo>
                      <a:pt x="16" y="501"/>
                    </a:lnTo>
                    <a:lnTo>
                      <a:pt x="21" y="500"/>
                    </a:lnTo>
                    <a:lnTo>
                      <a:pt x="26" y="498"/>
                    </a:lnTo>
                    <a:lnTo>
                      <a:pt x="39" y="485"/>
                    </a:lnTo>
                    <a:lnTo>
                      <a:pt x="52" y="472"/>
                    </a:lnTo>
                    <a:lnTo>
                      <a:pt x="65" y="459"/>
                    </a:lnTo>
                    <a:lnTo>
                      <a:pt x="77" y="444"/>
                    </a:lnTo>
                    <a:lnTo>
                      <a:pt x="87" y="430"/>
                    </a:lnTo>
                    <a:lnTo>
                      <a:pt x="98" y="415"/>
                    </a:lnTo>
                    <a:lnTo>
                      <a:pt x="107" y="400"/>
                    </a:lnTo>
                    <a:lnTo>
                      <a:pt x="116" y="383"/>
                    </a:lnTo>
                    <a:lnTo>
                      <a:pt x="122" y="368"/>
                    </a:lnTo>
                    <a:lnTo>
                      <a:pt x="129" y="351"/>
                    </a:lnTo>
                    <a:lnTo>
                      <a:pt x="136" y="334"/>
                    </a:lnTo>
                    <a:lnTo>
                      <a:pt x="140" y="318"/>
                    </a:lnTo>
                    <a:lnTo>
                      <a:pt x="143" y="300"/>
                    </a:lnTo>
                    <a:lnTo>
                      <a:pt x="147" y="283"/>
                    </a:lnTo>
                    <a:lnTo>
                      <a:pt x="148" y="267"/>
                    </a:lnTo>
                    <a:lnTo>
                      <a:pt x="149" y="250"/>
                    </a:lnTo>
                    <a:lnTo>
                      <a:pt x="148" y="233"/>
                    </a:lnTo>
                    <a:lnTo>
                      <a:pt x="147" y="217"/>
                    </a:lnTo>
                    <a:lnTo>
                      <a:pt x="143" y="200"/>
                    </a:lnTo>
                    <a:lnTo>
                      <a:pt x="140" y="183"/>
                    </a:lnTo>
                    <a:lnTo>
                      <a:pt x="136" y="167"/>
                    </a:lnTo>
                    <a:lnTo>
                      <a:pt x="129" y="150"/>
                    </a:lnTo>
                    <a:lnTo>
                      <a:pt x="122" y="133"/>
                    </a:lnTo>
                    <a:lnTo>
                      <a:pt x="116" y="117"/>
                    </a:lnTo>
                    <a:lnTo>
                      <a:pt x="107" y="101"/>
                    </a:lnTo>
                    <a:lnTo>
                      <a:pt x="98" y="85"/>
                    </a:lnTo>
                    <a:lnTo>
                      <a:pt x="87" y="70"/>
                    </a:lnTo>
                    <a:lnTo>
                      <a:pt x="77" y="55"/>
                    </a:lnTo>
                    <a:lnTo>
                      <a:pt x="65" y="41"/>
                    </a:lnTo>
                    <a:lnTo>
                      <a:pt x="52" y="28"/>
                    </a:lnTo>
                    <a:lnTo>
                      <a:pt x="39" y="15"/>
                    </a:lnTo>
                    <a:lnTo>
                      <a:pt x="26" y="3"/>
                    </a:lnTo>
                    <a:close/>
                  </a:path>
                </a:pathLst>
              </a:custGeom>
              <a:solidFill>
                <a:srgbClr val="1A2F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cs typeface="+mn-ea"/>
                  <a:sym typeface="+mn-lt"/>
                </a:endParaRPr>
              </a:p>
            </p:txBody>
          </p:sp>
          <p:sp>
            <p:nvSpPr>
              <p:cNvPr id="20" name="Freeform 354">
                <a:extLst>
                  <a:ext uri="{FF2B5EF4-FFF2-40B4-BE49-F238E27FC236}">
                    <a16:creationId xmlns:a16="http://schemas.microsoft.com/office/drawing/2014/main" id="{8ADDBEFE-910F-B81F-A310-7016AD548A1A}"/>
                  </a:ext>
                </a:extLst>
              </p:cNvPr>
              <p:cNvSpPr>
                <a:spLocks/>
              </p:cNvSpPr>
              <p:nvPr/>
            </p:nvSpPr>
            <p:spPr bwMode="auto">
              <a:xfrm>
                <a:off x="7769023" y="3187934"/>
                <a:ext cx="34500" cy="94876"/>
              </a:xfrm>
              <a:custGeom>
                <a:avLst/>
                <a:gdLst>
                  <a:gd name="T0" fmla="*/ 22 w 110"/>
                  <a:gd name="T1" fmla="*/ 1 h 305"/>
                  <a:gd name="T2" fmla="*/ 17 w 110"/>
                  <a:gd name="T3" fmla="*/ 0 h 305"/>
                  <a:gd name="T4" fmla="*/ 11 w 110"/>
                  <a:gd name="T5" fmla="*/ 1 h 305"/>
                  <a:gd name="T6" fmla="*/ 6 w 110"/>
                  <a:gd name="T7" fmla="*/ 3 h 305"/>
                  <a:gd name="T8" fmla="*/ 2 w 110"/>
                  <a:gd name="T9" fmla="*/ 9 h 305"/>
                  <a:gd name="T10" fmla="*/ 0 w 110"/>
                  <a:gd name="T11" fmla="*/ 14 h 305"/>
                  <a:gd name="T12" fmla="*/ 1 w 110"/>
                  <a:gd name="T13" fmla="*/ 21 h 305"/>
                  <a:gd name="T14" fmla="*/ 5 w 110"/>
                  <a:gd name="T15" fmla="*/ 25 h 305"/>
                  <a:gd name="T16" fmla="*/ 19 w 110"/>
                  <a:gd name="T17" fmla="*/ 37 h 305"/>
                  <a:gd name="T18" fmla="*/ 45 w 110"/>
                  <a:gd name="T19" fmla="*/ 62 h 305"/>
                  <a:gd name="T20" fmla="*/ 60 w 110"/>
                  <a:gd name="T21" fmla="*/ 84 h 305"/>
                  <a:gd name="T22" fmla="*/ 69 w 110"/>
                  <a:gd name="T23" fmla="*/ 102 h 305"/>
                  <a:gd name="T24" fmla="*/ 75 w 110"/>
                  <a:gd name="T25" fmla="*/ 121 h 305"/>
                  <a:gd name="T26" fmla="*/ 79 w 110"/>
                  <a:gd name="T27" fmla="*/ 141 h 305"/>
                  <a:gd name="T28" fmla="*/ 79 w 110"/>
                  <a:gd name="T29" fmla="*/ 163 h 305"/>
                  <a:gd name="T30" fmla="*/ 75 w 110"/>
                  <a:gd name="T31" fmla="*/ 184 h 305"/>
                  <a:gd name="T32" fmla="*/ 69 w 110"/>
                  <a:gd name="T33" fmla="*/ 203 h 305"/>
                  <a:gd name="T34" fmla="*/ 60 w 110"/>
                  <a:gd name="T35" fmla="*/ 220 h 305"/>
                  <a:gd name="T36" fmla="*/ 45 w 110"/>
                  <a:gd name="T37" fmla="*/ 243 h 305"/>
                  <a:gd name="T38" fmla="*/ 19 w 110"/>
                  <a:gd name="T39" fmla="*/ 267 h 305"/>
                  <a:gd name="T40" fmla="*/ 5 w 110"/>
                  <a:gd name="T41" fmla="*/ 279 h 305"/>
                  <a:gd name="T42" fmla="*/ 1 w 110"/>
                  <a:gd name="T43" fmla="*/ 284 h 305"/>
                  <a:gd name="T44" fmla="*/ 0 w 110"/>
                  <a:gd name="T45" fmla="*/ 290 h 305"/>
                  <a:gd name="T46" fmla="*/ 2 w 110"/>
                  <a:gd name="T47" fmla="*/ 295 h 305"/>
                  <a:gd name="T48" fmla="*/ 6 w 110"/>
                  <a:gd name="T49" fmla="*/ 301 h 305"/>
                  <a:gd name="T50" fmla="*/ 12 w 110"/>
                  <a:gd name="T51" fmla="*/ 304 h 305"/>
                  <a:gd name="T52" fmla="*/ 21 w 110"/>
                  <a:gd name="T53" fmla="*/ 304 h 305"/>
                  <a:gd name="T54" fmla="*/ 36 w 110"/>
                  <a:gd name="T55" fmla="*/ 294 h 305"/>
                  <a:gd name="T56" fmla="*/ 54 w 110"/>
                  <a:gd name="T57" fmla="*/ 279 h 305"/>
                  <a:gd name="T58" fmla="*/ 69 w 110"/>
                  <a:gd name="T59" fmla="*/ 261 h 305"/>
                  <a:gd name="T60" fmla="*/ 82 w 110"/>
                  <a:gd name="T61" fmla="*/ 243 h 305"/>
                  <a:gd name="T62" fmla="*/ 94 w 110"/>
                  <a:gd name="T63" fmla="*/ 224 h 305"/>
                  <a:gd name="T64" fmla="*/ 101 w 110"/>
                  <a:gd name="T65" fmla="*/ 204 h 305"/>
                  <a:gd name="T66" fmla="*/ 107 w 110"/>
                  <a:gd name="T67" fmla="*/ 184 h 305"/>
                  <a:gd name="T68" fmla="*/ 110 w 110"/>
                  <a:gd name="T69" fmla="*/ 163 h 305"/>
                  <a:gd name="T70" fmla="*/ 110 w 110"/>
                  <a:gd name="T71" fmla="*/ 142 h 305"/>
                  <a:gd name="T72" fmla="*/ 107 w 110"/>
                  <a:gd name="T73" fmla="*/ 121 h 305"/>
                  <a:gd name="T74" fmla="*/ 101 w 110"/>
                  <a:gd name="T75" fmla="*/ 101 h 305"/>
                  <a:gd name="T76" fmla="*/ 94 w 110"/>
                  <a:gd name="T77" fmla="*/ 81 h 305"/>
                  <a:gd name="T78" fmla="*/ 82 w 110"/>
                  <a:gd name="T79" fmla="*/ 62 h 305"/>
                  <a:gd name="T80" fmla="*/ 69 w 110"/>
                  <a:gd name="T81" fmla="*/ 43 h 305"/>
                  <a:gd name="T82" fmla="*/ 54 w 110"/>
                  <a:gd name="T83" fmla="*/ 26 h 305"/>
                  <a:gd name="T84" fmla="*/ 36 w 110"/>
                  <a:gd name="T85" fmla="*/ 1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0" h="305">
                    <a:moveTo>
                      <a:pt x="26" y="2"/>
                    </a:moveTo>
                    <a:lnTo>
                      <a:pt x="22" y="1"/>
                    </a:lnTo>
                    <a:lnTo>
                      <a:pt x="20" y="0"/>
                    </a:lnTo>
                    <a:lnTo>
                      <a:pt x="17" y="0"/>
                    </a:lnTo>
                    <a:lnTo>
                      <a:pt x="14" y="0"/>
                    </a:lnTo>
                    <a:lnTo>
                      <a:pt x="11" y="1"/>
                    </a:lnTo>
                    <a:lnTo>
                      <a:pt x="8" y="2"/>
                    </a:lnTo>
                    <a:lnTo>
                      <a:pt x="6" y="3"/>
                    </a:lnTo>
                    <a:lnTo>
                      <a:pt x="4" y="6"/>
                    </a:lnTo>
                    <a:lnTo>
                      <a:pt x="2" y="9"/>
                    </a:lnTo>
                    <a:lnTo>
                      <a:pt x="1" y="12"/>
                    </a:lnTo>
                    <a:lnTo>
                      <a:pt x="0" y="14"/>
                    </a:lnTo>
                    <a:lnTo>
                      <a:pt x="1" y="17"/>
                    </a:lnTo>
                    <a:lnTo>
                      <a:pt x="1" y="21"/>
                    </a:lnTo>
                    <a:lnTo>
                      <a:pt x="2" y="23"/>
                    </a:lnTo>
                    <a:lnTo>
                      <a:pt x="5" y="25"/>
                    </a:lnTo>
                    <a:lnTo>
                      <a:pt x="7" y="27"/>
                    </a:lnTo>
                    <a:lnTo>
                      <a:pt x="19" y="37"/>
                    </a:lnTo>
                    <a:lnTo>
                      <a:pt x="32" y="49"/>
                    </a:lnTo>
                    <a:lnTo>
                      <a:pt x="45" y="62"/>
                    </a:lnTo>
                    <a:lnTo>
                      <a:pt x="56" y="76"/>
                    </a:lnTo>
                    <a:lnTo>
                      <a:pt x="60" y="84"/>
                    </a:lnTo>
                    <a:lnTo>
                      <a:pt x="65" y="93"/>
                    </a:lnTo>
                    <a:lnTo>
                      <a:pt x="69" y="102"/>
                    </a:lnTo>
                    <a:lnTo>
                      <a:pt x="72" y="111"/>
                    </a:lnTo>
                    <a:lnTo>
                      <a:pt x="75" y="121"/>
                    </a:lnTo>
                    <a:lnTo>
                      <a:pt x="77" y="131"/>
                    </a:lnTo>
                    <a:lnTo>
                      <a:pt x="79" y="141"/>
                    </a:lnTo>
                    <a:lnTo>
                      <a:pt x="79" y="152"/>
                    </a:lnTo>
                    <a:lnTo>
                      <a:pt x="79" y="163"/>
                    </a:lnTo>
                    <a:lnTo>
                      <a:pt x="77" y="174"/>
                    </a:lnTo>
                    <a:lnTo>
                      <a:pt x="75" y="184"/>
                    </a:lnTo>
                    <a:lnTo>
                      <a:pt x="72" y="193"/>
                    </a:lnTo>
                    <a:lnTo>
                      <a:pt x="69" y="203"/>
                    </a:lnTo>
                    <a:lnTo>
                      <a:pt x="65" y="212"/>
                    </a:lnTo>
                    <a:lnTo>
                      <a:pt x="60" y="220"/>
                    </a:lnTo>
                    <a:lnTo>
                      <a:pt x="56" y="227"/>
                    </a:lnTo>
                    <a:lnTo>
                      <a:pt x="45" y="243"/>
                    </a:lnTo>
                    <a:lnTo>
                      <a:pt x="32" y="255"/>
                    </a:lnTo>
                    <a:lnTo>
                      <a:pt x="19" y="267"/>
                    </a:lnTo>
                    <a:lnTo>
                      <a:pt x="7" y="276"/>
                    </a:lnTo>
                    <a:lnTo>
                      <a:pt x="5" y="279"/>
                    </a:lnTo>
                    <a:lnTo>
                      <a:pt x="2" y="281"/>
                    </a:lnTo>
                    <a:lnTo>
                      <a:pt x="1" y="284"/>
                    </a:lnTo>
                    <a:lnTo>
                      <a:pt x="1" y="286"/>
                    </a:lnTo>
                    <a:lnTo>
                      <a:pt x="0" y="290"/>
                    </a:lnTo>
                    <a:lnTo>
                      <a:pt x="1" y="293"/>
                    </a:lnTo>
                    <a:lnTo>
                      <a:pt x="2" y="295"/>
                    </a:lnTo>
                    <a:lnTo>
                      <a:pt x="4" y="299"/>
                    </a:lnTo>
                    <a:lnTo>
                      <a:pt x="6" y="301"/>
                    </a:lnTo>
                    <a:lnTo>
                      <a:pt x="9" y="303"/>
                    </a:lnTo>
                    <a:lnTo>
                      <a:pt x="12" y="304"/>
                    </a:lnTo>
                    <a:lnTo>
                      <a:pt x="16" y="305"/>
                    </a:lnTo>
                    <a:lnTo>
                      <a:pt x="21" y="304"/>
                    </a:lnTo>
                    <a:lnTo>
                      <a:pt x="26" y="302"/>
                    </a:lnTo>
                    <a:lnTo>
                      <a:pt x="36" y="294"/>
                    </a:lnTo>
                    <a:lnTo>
                      <a:pt x="45" y="286"/>
                    </a:lnTo>
                    <a:lnTo>
                      <a:pt x="54" y="279"/>
                    </a:lnTo>
                    <a:lnTo>
                      <a:pt x="61" y="270"/>
                    </a:lnTo>
                    <a:lnTo>
                      <a:pt x="69" y="261"/>
                    </a:lnTo>
                    <a:lnTo>
                      <a:pt x="76" y="252"/>
                    </a:lnTo>
                    <a:lnTo>
                      <a:pt x="82" y="243"/>
                    </a:lnTo>
                    <a:lnTo>
                      <a:pt x="88" y="233"/>
                    </a:lnTo>
                    <a:lnTo>
                      <a:pt x="94" y="224"/>
                    </a:lnTo>
                    <a:lnTo>
                      <a:pt x="98" y="214"/>
                    </a:lnTo>
                    <a:lnTo>
                      <a:pt x="101" y="204"/>
                    </a:lnTo>
                    <a:lnTo>
                      <a:pt x="105" y="194"/>
                    </a:lnTo>
                    <a:lnTo>
                      <a:pt x="107" y="184"/>
                    </a:lnTo>
                    <a:lnTo>
                      <a:pt x="109" y="173"/>
                    </a:lnTo>
                    <a:lnTo>
                      <a:pt x="110" y="163"/>
                    </a:lnTo>
                    <a:lnTo>
                      <a:pt x="110" y="152"/>
                    </a:lnTo>
                    <a:lnTo>
                      <a:pt x="110" y="142"/>
                    </a:lnTo>
                    <a:lnTo>
                      <a:pt x="109" y="131"/>
                    </a:lnTo>
                    <a:lnTo>
                      <a:pt x="107" y="121"/>
                    </a:lnTo>
                    <a:lnTo>
                      <a:pt x="105" y="111"/>
                    </a:lnTo>
                    <a:lnTo>
                      <a:pt x="101" y="101"/>
                    </a:lnTo>
                    <a:lnTo>
                      <a:pt x="98" y="91"/>
                    </a:lnTo>
                    <a:lnTo>
                      <a:pt x="94" y="81"/>
                    </a:lnTo>
                    <a:lnTo>
                      <a:pt x="88" y="71"/>
                    </a:lnTo>
                    <a:lnTo>
                      <a:pt x="82" y="62"/>
                    </a:lnTo>
                    <a:lnTo>
                      <a:pt x="76" y="52"/>
                    </a:lnTo>
                    <a:lnTo>
                      <a:pt x="69" y="43"/>
                    </a:lnTo>
                    <a:lnTo>
                      <a:pt x="61" y="34"/>
                    </a:lnTo>
                    <a:lnTo>
                      <a:pt x="54" y="26"/>
                    </a:lnTo>
                    <a:lnTo>
                      <a:pt x="45" y="17"/>
                    </a:lnTo>
                    <a:lnTo>
                      <a:pt x="36" y="10"/>
                    </a:lnTo>
                    <a:lnTo>
                      <a:pt x="26"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cs typeface="+mn-ea"/>
                  <a:sym typeface="+mn-lt"/>
                </a:endParaRPr>
              </a:p>
            </p:txBody>
          </p:sp>
          <p:sp>
            <p:nvSpPr>
              <p:cNvPr id="21" name="Freeform 355">
                <a:extLst>
                  <a:ext uri="{FF2B5EF4-FFF2-40B4-BE49-F238E27FC236}">
                    <a16:creationId xmlns:a16="http://schemas.microsoft.com/office/drawing/2014/main" id="{39BCF7A8-6285-1A37-A6E3-1457761DFE11}"/>
                  </a:ext>
                </a:extLst>
              </p:cNvPr>
              <p:cNvSpPr>
                <a:spLocks noEditPoints="1"/>
              </p:cNvSpPr>
              <p:nvPr/>
            </p:nvSpPr>
            <p:spPr bwMode="auto">
              <a:xfrm>
                <a:off x="7587897" y="3110308"/>
                <a:ext cx="154019" cy="247662"/>
              </a:xfrm>
              <a:custGeom>
                <a:avLst/>
                <a:gdLst>
                  <a:gd name="T0" fmla="*/ 224 w 497"/>
                  <a:gd name="T1" fmla="*/ 531 h 807"/>
                  <a:gd name="T2" fmla="*/ 213 w 497"/>
                  <a:gd name="T3" fmla="*/ 527 h 807"/>
                  <a:gd name="T4" fmla="*/ 67 w 497"/>
                  <a:gd name="T5" fmla="*/ 526 h 807"/>
                  <a:gd name="T6" fmla="*/ 52 w 497"/>
                  <a:gd name="T7" fmla="*/ 519 h 807"/>
                  <a:gd name="T8" fmla="*/ 41 w 497"/>
                  <a:gd name="T9" fmla="*/ 508 h 807"/>
                  <a:gd name="T10" fmla="*/ 34 w 497"/>
                  <a:gd name="T11" fmla="*/ 492 h 807"/>
                  <a:gd name="T12" fmla="*/ 31 w 497"/>
                  <a:gd name="T13" fmla="*/ 356 h 807"/>
                  <a:gd name="T14" fmla="*/ 33 w 497"/>
                  <a:gd name="T15" fmla="*/ 341 h 807"/>
                  <a:gd name="T16" fmla="*/ 37 w 497"/>
                  <a:gd name="T17" fmla="*/ 326 h 807"/>
                  <a:gd name="T18" fmla="*/ 48 w 497"/>
                  <a:gd name="T19" fmla="*/ 314 h 807"/>
                  <a:gd name="T20" fmla="*/ 55 w 497"/>
                  <a:gd name="T21" fmla="*/ 310 h 807"/>
                  <a:gd name="T22" fmla="*/ 65 w 497"/>
                  <a:gd name="T23" fmla="*/ 309 h 807"/>
                  <a:gd name="T24" fmla="*/ 205 w 497"/>
                  <a:gd name="T25" fmla="*/ 309 h 807"/>
                  <a:gd name="T26" fmla="*/ 211 w 497"/>
                  <a:gd name="T27" fmla="*/ 307 h 807"/>
                  <a:gd name="T28" fmla="*/ 466 w 497"/>
                  <a:gd name="T29" fmla="*/ 52 h 807"/>
                  <a:gd name="T30" fmla="*/ 487 w 497"/>
                  <a:gd name="T31" fmla="*/ 0 h 807"/>
                  <a:gd name="T32" fmla="*/ 478 w 497"/>
                  <a:gd name="T33" fmla="*/ 0 h 807"/>
                  <a:gd name="T34" fmla="*/ 471 w 497"/>
                  <a:gd name="T35" fmla="*/ 5 h 807"/>
                  <a:gd name="T36" fmla="*/ 65 w 497"/>
                  <a:gd name="T37" fmla="*/ 278 h 807"/>
                  <a:gd name="T38" fmla="*/ 51 w 497"/>
                  <a:gd name="T39" fmla="*/ 279 h 807"/>
                  <a:gd name="T40" fmla="*/ 38 w 497"/>
                  <a:gd name="T41" fmla="*/ 284 h 807"/>
                  <a:gd name="T42" fmla="*/ 27 w 497"/>
                  <a:gd name="T43" fmla="*/ 290 h 807"/>
                  <a:gd name="T44" fmla="*/ 18 w 497"/>
                  <a:gd name="T45" fmla="*/ 300 h 807"/>
                  <a:gd name="T46" fmla="*/ 11 w 497"/>
                  <a:gd name="T47" fmla="*/ 311 h 807"/>
                  <a:gd name="T48" fmla="*/ 5 w 497"/>
                  <a:gd name="T49" fmla="*/ 325 h 807"/>
                  <a:gd name="T50" fmla="*/ 1 w 497"/>
                  <a:gd name="T51" fmla="*/ 339 h 807"/>
                  <a:gd name="T52" fmla="*/ 0 w 497"/>
                  <a:gd name="T53" fmla="*/ 356 h 807"/>
                  <a:gd name="T54" fmla="*/ 2 w 497"/>
                  <a:gd name="T55" fmla="*/ 491 h 807"/>
                  <a:gd name="T56" fmla="*/ 5 w 497"/>
                  <a:gd name="T57" fmla="*/ 506 h 807"/>
                  <a:gd name="T58" fmla="*/ 11 w 497"/>
                  <a:gd name="T59" fmla="*/ 519 h 807"/>
                  <a:gd name="T60" fmla="*/ 18 w 497"/>
                  <a:gd name="T61" fmla="*/ 530 h 807"/>
                  <a:gd name="T62" fmla="*/ 28 w 497"/>
                  <a:gd name="T63" fmla="*/ 541 h 807"/>
                  <a:gd name="T64" fmla="*/ 41 w 497"/>
                  <a:gd name="T65" fmla="*/ 549 h 807"/>
                  <a:gd name="T66" fmla="*/ 54 w 497"/>
                  <a:gd name="T67" fmla="*/ 555 h 807"/>
                  <a:gd name="T68" fmla="*/ 68 w 497"/>
                  <a:gd name="T69" fmla="*/ 558 h 807"/>
                  <a:gd name="T70" fmla="*/ 207 w 497"/>
                  <a:gd name="T71" fmla="*/ 558 h 807"/>
                  <a:gd name="T72" fmla="*/ 476 w 497"/>
                  <a:gd name="T73" fmla="*/ 806 h 807"/>
                  <a:gd name="T74" fmla="*/ 485 w 497"/>
                  <a:gd name="T75" fmla="*/ 806 h 807"/>
                  <a:gd name="T76" fmla="*/ 492 w 497"/>
                  <a:gd name="T77" fmla="*/ 802 h 807"/>
                  <a:gd name="T78" fmla="*/ 496 w 497"/>
                  <a:gd name="T79" fmla="*/ 796 h 807"/>
                  <a:gd name="T80" fmla="*/ 497 w 497"/>
                  <a:gd name="T81" fmla="*/ 16 h 807"/>
                  <a:gd name="T82" fmla="*/ 495 w 497"/>
                  <a:gd name="T83" fmla="*/ 7 h 807"/>
                  <a:gd name="T84" fmla="*/ 487 w 497"/>
                  <a:gd name="T85" fmla="*/ 0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7" h="807">
                    <a:moveTo>
                      <a:pt x="466" y="756"/>
                    </a:moveTo>
                    <a:lnTo>
                      <a:pt x="224" y="531"/>
                    </a:lnTo>
                    <a:lnTo>
                      <a:pt x="219" y="528"/>
                    </a:lnTo>
                    <a:lnTo>
                      <a:pt x="213" y="527"/>
                    </a:lnTo>
                    <a:lnTo>
                      <a:pt x="76" y="527"/>
                    </a:lnTo>
                    <a:lnTo>
                      <a:pt x="67" y="526"/>
                    </a:lnTo>
                    <a:lnTo>
                      <a:pt x="60" y="524"/>
                    </a:lnTo>
                    <a:lnTo>
                      <a:pt x="52" y="519"/>
                    </a:lnTo>
                    <a:lnTo>
                      <a:pt x="45" y="514"/>
                    </a:lnTo>
                    <a:lnTo>
                      <a:pt x="41" y="508"/>
                    </a:lnTo>
                    <a:lnTo>
                      <a:pt x="36" y="500"/>
                    </a:lnTo>
                    <a:lnTo>
                      <a:pt x="34" y="492"/>
                    </a:lnTo>
                    <a:lnTo>
                      <a:pt x="33" y="484"/>
                    </a:lnTo>
                    <a:lnTo>
                      <a:pt x="31" y="356"/>
                    </a:lnTo>
                    <a:lnTo>
                      <a:pt x="32" y="349"/>
                    </a:lnTo>
                    <a:lnTo>
                      <a:pt x="33" y="341"/>
                    </a:lnTo>
                    <a:lnTo>
                      <a:pt x="34" y="334"/>
                    </a:lnTo>
                    <a:lnTo>
                      <a:pt x="37" y="326"/>
                    </a:lnTo>
                    <a:lnTo>
                      <a:pt x="42" y="319"/>
                    </a:lnTo>
                    <a:lnTo>
                      <a:pt x="48" y="314"/>
                    </a:lnTo>
                    <a:lnTo>
                      <a:pt x="52" y="312"/>
                    </a:lnTo>
                    <a:lnTo>
                      <a:pt x="55" y="310"/>
                    </a:lnTo>
                    <a:lnTo>
                      <a:pt x="60" y="309"/>
                    </a:lnTo>
                    <a:lnTo>
                      <a:pt x="65" y="309"/>
                    </a:lnTo>
                    <a:lnTo>
                      <a:pt x="202" y="309"/>
                    </a:lnTo>
                    <a:lnTo>
                      <a:pt x="205" y="309"/>
                    </a:lnTo>
                    <a:lnTo>
                      <a:pt x="207" y="308"/>
                    </a:lnTo>
                    <a:lnTo>
                      <a:pt x="211" y="307"/>
                    </a:lnTo>
                    <a:lnTo>
                      <a:pt x="213" y="305"/>
                    </a:lnTo>
                    <a:lnTo>
                      <a:pt x="466" y="52"/>
                    </a:lnTo>
                    <a:lnTo>
                      <a:pt x="466" y="756"/>
                    </a:lnTo>
                    <a:close/>
                    <a:moveTo>
                      <a:pt x="487" y="0"/>
                    </a:moveTo>
                    <a:lnTo>
                      <a:pt x="483" y="0"/>
                    </a:lnTo>
                    <a:lnTo>
                      <a:pt x="478" y="0"/>
                    </a:lnTo>
                    <a:lnTo>
                      <a:pt x="474" y="1"/>
                    </a:lnTo>
                    <a:lnTo>
                      <a:pt x="471" y="5"/>
                    </a:lnTo>
                    <a:lnTo>
                      <a:pt x="195" y="278"/>
                    </a:lnTo>
                    <a:lnTo>
                      <a:pt x="65" y="278"/>
                    </a:lnTo>
                    <a:lnTo>
                      <a:pt x="57" y="278"/>
                    </a:lnTo>
                    <a:lnTo>
                      <a:pt x="51" y="279"/>
                    </a:lnTo>
                    <a:lnTo>
                      <a:pt x="44" y="281"/>
                    </a:lnTo>
                    <a:lnTo>
                      <a:pt x="38" y="284"/>
                    </a:lnTo>
                    <a:lnTo>
                      <a:pt x="33" y="287"/>
                    </a:lnTo>
                    <a:lnTo>
                      <a:pt x="27" y="290"/>
                    </a:lnTo>
                    <a:lnTo>
                      <a:pt x="23" y="295"/>
                    </a:lnTo>
                    <a:lnTo>
                      <a:pt x="18" y="300"/>
                    </a:lnTo>
                    <a:lnTo>
                      <a:pt x="14" y="305"/>
                    </a:lnTo>
                    <a:lnTo>
                      <a:pt x="11" y="311"/>
                    </a:lnTo>
                    <a:lnTo>
                      <a:pt x="7" y="318"/>
                    </a:lnTo>
                    <a:lnTo>
                      <a:pt x="5" y="325"/>
                    </a:lnTo>
                    <a:lnTo>
                      <a:pt x="3" y="331"/>
                    </a:lnTo>
                    <a:lnTo>
                      <a:pt x="1" y="339"/>
                    </a:lnTo>
                    <a:lnTo>
                      <a:pt x="0" y="348"/>
                    </a:lnTo>
                    <a:lnTo>
                      <a:pt x="0" y="356"/>
                    </a:lnTo>
                    <a:lnTo>
                      <a:pt x="2" y="484"/>
                    </a:lnTo>
                    <a:lnTo>
                      <a:pt x="2" y="491"/>
                    </a:lnTo>
                    <a:lnTo>
                      <a:pt x="3" y="498"/>
                    </a:lnTo>
                    <a:lnTo>
                      <a:pt x="5" y="506"/>
                    </a:lnTo>
                    <a:lnTo>
                      <a:pt x="7" y="512"/>
                    </a:lnTo>
                    <a:lnTo>
                      <a:pt x="11" y="519"/>
                    </a:lnTo>
                    <a:lnTo>
                      <a:pt x="14" y="525"/>
                    </a:lnTo>
                    <a:lnTo>
                      <a:pt x="18" y="530"/>
                    </a:lnTo>
                    <a:lnTo>
                      <a:pt x="24" y="536"/>
                    </a:lnTo>
                    <a:lnTo>
                      <a:pt x="28" y="541"/>
                    </a:lnTo>
                    <a:lnTo>
                      <a:pt x="35" y="545"/>
                    </a:lnTo>
                    <a:lnTo>
                      <a:pt x="41" y="549"/>
                    </a:lnTo>
                    <a:lnTo>
                      <a:pt x="47" y="552"/>
                    </a:lnTo>
                    <a:lnTo>
                      <a:pt x="54" y="555"/>
                    </a:lnTo>
                    <a:lnTo>
                      <a:pt x="61" y="556"/>
                    </a:lnTo>
                    <a:lnTo>
                      <a:pt x="68" y="558"/>
                    </a:lnTo>
                    <a:lnTo>
                      <a:pt x="76" y="558"/>
                    </a:lnTo>
                    <a:lnTo>
                      <a:pt x="207" y="558"/>
                    </a:lnTo>
                    <a:lnTo>
                      <a:pt x="471" y="802"/>
                    </a:lnTo>
                    <a:lnTo>
                      <a:pt x="476" y="806"/>
                    </a:lnTo>
                    <a:lnTo>
                      <a:pt x="482" y="807"/>
                    </a:lnTo>
                    <a:lnTo>
                      <a:pt x="485" y="806"/>
                    </a:lnTo>
                    <a:lnTo>
                      <a:pt x="487" y="805"/>
                    </a:lnTo>
                    <a:lnTo>
                      <a:pt x="492" y="802"/>
                    </a:lnTo>
                    <a:lnTo>
                      <a:pt x="495" y="799"/>
                    </a:lnTo>
                    <a:lnTo>
                      <a:pt x="496" y="796"/>
                    </a:lnTo>
                    <a:lnTo>
                      <a:pt x="497" y="791"/>
                    </a:lnTo>
                    <a:lnTo>
                      <a:pt x="497" y="16"/>
                    </a:lnTo>
                    <a:lnTo>
                      <a:pt x="496" y="10"/>
                    </a:lnTo>
                    <a:lnTo>
                      <a:pt x="495" y="7"/>
                    </a:lnTo>
                    <a:lnTo>
                      <a:pt x="492" y="4"/>
                    </a:lnTo>
                    <a:lnTo>
                      <a:pt x="487" y="0"/>
                    </a:lnTo>
                    <a:close/>
                  </a:path>
                </a:pathLst>
              </a:custGeom>
              <a:solidFill>
                <a:srgbClr val="1A2F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cs typeface="+mn-ea"/>
                  <a:sym typeface="+mn-lt"/>
                </a:endParaRPr>
              </a:p>
            </p:txBody>
          </p:sp>
        </p:grpSp>
      </p:grpSp>
      <p:sp>
        <p:nvSpPr>
          <p:cNvPr id="2" name="Oval 9">
            <a:extLst>
              <a:ext uri="{FF2B5EF4-FFF2-40B4-BE49-F238E27FC236}">
                <a16:creationId xmlns:a16="http://schemas.microsoft.com/office/drawing/2014/main" id="{B0A8AE87-7532-F527-1126-65CE9A1ABC01}"/>
              </a:ext>
            </a:extLst>
          </p:cNvPr>
          <p:cNvSpPr>
            <a:spLocks noChangeArrowheads="1"/>
          </p:cNvSpPr>
          <p:nvPr/>
        </p:nvSpPr>
        <p:spPr bwMode="auto">
          <a:xfrm>
            <a:off x="1457771" y="2683927"/>
            <a:ext cx="1209387" cy="1209388"/>
          </a:xfrm>
          <a:prstGeom prst="ellipse">
            <a:avLst/>
          </a:prstGeom>
          <a:solidFill>
            <a:srgbClr val="1A2F64"/>
          </a:solidFill>
          <a:ln>
            <a:noFill/>
          </a:ln>
          <a:effectLst>
            <a:outerShdw blurRad="508000" dist="381000" dir="2700000" algn="tl" rotWithShape="0">
              <a:schemeClr val="bg1">
                <a:lumMod val="50000"/>
                <a:alpha val="20000"/>
              </a:schemeClr>
            </a:outerShdw>
          </a:effectLst>
        </p:spPr>
        <p:txBody>
          <a:bodyPr vert="horz" wrap="square" lIns="91440" tIns="45720" rIns="91440" bIns="45720" numCol="1" anchor="t" anchorCtr="0" compatLnSpc="1">
            <a:prstTxWarp prst="textNoShape">
              <a:avLst/>
            </a:prstTxWarp>
            <a:noAutofit/>
          </a:bodyPr>
          <a:lstStyle/>
          <a:p>
            <a:pPr>
              <a:defRPr/>
            </a:pPr>
            <a:endParaRPr lang="ru-RU" kern="0">
              <a:solidFill>
                <a:srgbClr val="999999"/>
              </a:solidFill>
              <a:cs typeface="+mn-ea"/>
              <a:sym typeface="+mn-lt"/>
            </a:endParaRPr>
          </a:p>
        </p:txBody>
      </p:sp>
      <p:sp>
        <p:nvSpPr>
          <p:cNvPr id="3" name="Oval 8">
            <a:extLst>
              <a:ext uri="{FF2B5EF4-FFF2-40B4-BE49-F238E27FC236}">
                <a16:creationId xmlns:a16="http://schemas.microsoft.com/office/drawing/2014/main" id="{2ED3FBF4-A85B-95B9-C20D-AB64FEEC108A}"/>
              </a:ext>
            </a:extLst>
          </p:cNvPr>
          <p:cNvSpPr>
            <a:spLocks noChangeArrowheads="1"/>
          </p:cNvSpPr>
          <p:nvPr/>
        </p:nvSpPr>
        <p:spPr bwMode="auto">
          <a:xfrm>
            <a:off x="2800881" y="4028507"/>
            <a:ext cx="1207918" cy="1209388"/>
          </a:xfrm>
          <a:prstGeom prst="ellipse">
            <a:avLst/>
          </a:prstGeom>
          <a:gradFill>
            <a:gsLst>
              <a:gs pos="24000">
                <a:srgbClr val="BF9645"/>
              </a:gs>
              <a:gs pos="87000">
                <a:srgbClr val="E5BA7C"/>
              </a:gs>
            </a:gsLst>
            <a:lin ang="13500000" scaled="1"/>
          </a:gradFill>
          <a:ln>
            <a:noFill/>
          </a:ln>
          <a:effectLst>
            <a:outerShdw blurRad="508000" dist="381000" dir="2700000" algn="tl" rotWithShape="0">
              <a:schemeClr val="bg1">
                <a:lumMod val="50000"/>
                <a:alpha val="20000"/>
              </a:schemeClr>
            </a:outerShdw>
          </a:effectLst>
        </p:spPr>
        <p:txBody>
          <a:bodyPr vert="horz" wrap="square" lIns="91440" tIns="45720" rIns="91440" bIns="45720" numCol="1" anchor="t" anchorCtr="0" compatLnSpc="1">
            <a:prstTxWarp prst="textNoShape">
              <a:avLst/>
            </a:prstTxWarp>
            <a:noAutofit/>
          </a:bodyPr>
          <a:lstStyle/>
          <a:p>
            <a:pPr>
              <a:defRPr/>
            </a:pPr>
            <a:endParaRPr lang="ru-RU" kern="0">
              <a:solidFill>
                <a:srgbClr val="999999"/>
              </a:solidFill>
              <a:cs typeface="+mn-ea"/>
              <a:sym typeface="+mn-lt"/>
            </a:endParaRPr>
          </a:p>
        </p:txBody>
      </p:sp>
      <p:sp>
        <p:nvSpPr>
          <p:cNvPr id="4" name="Oval 7">
            <a:extLst>
              <a:ext uri="{FF2B5EF4-FFF2-40B4-BE49-F238E27FC236}">
                <a16:creationId xmlns:a16="http://schemas.microsoft.com/office/drawing/2014/main" id="{A459732E-C792-C065-7B35-DA2C4D21A4A0}"/>
              </a:ext>
            </a:extLst>
          </p:cNvPr>
          <p:cNvSpPr>
            <a:spLocks noChangeArrowheads="1"/>
          </p:cNvSpPr>
          <p:nvPr/>
        </p:nvSpPr>
        <p:spPr bwMode="auto">
          <a:xfrm>
            <a:off x="4143991" y="2683927"/>
            <a:ext cx="1207918" cy="1209388"/>
          </a:xfrm>
          <a:prstGeom prst="ellipse">
            <a:avLst/>
          </a:prstGeom>
          <a:solidFill>
            <a:srgbClr val="1A2F64"/>
          </a:solidFill>
          <a:ln>
            <a:noFill/>
          </a:ln>
          <a:effectLst>
            <a:outerShdw blurRad="508000" dist="381000" dir="2700000" algn="tl" rotWithShape="0">
              <a:schemeClr val="bg1">
                <a:lumMod val="50000"/>
                <a:alpha val="20000"/>
              </a:schemeClr>
            </a:outerShdw>
          </a:effectLst>
        </p:spPr>
        <p:txBody>
          <a:bodyPr vert="horz" wrap="square" lIns="91440" tIns="45720" rIns="91440" bIns="45720" numCol="1" anchor="t" anchorCtr="0" compatLnSpc="1">
            <a:prstTxWarp prst="textNoShape">
              <a:avLst/>
            </a:prstTxWarp>
            <a:noAutofit/>
          </a:bodyPr>
          <a:lstStyle/>
          <a:p>
            <a:pPr>
              <a:defRPr/>
            </a:pPr>
            <a:endParaRPr lang="ru-RU" kern="0">
              <a:solidFill>
                <a:srgbClr val="999999"/>
              </a:solidFill>
              <a:cs typeface="+mn-ea"/>
              <a:sym typeface="+mn-lt"/>
            </a:endParaRPr>
          </a:p>
        </p:txBody>
      </p:sp>
      <p:sp>
        <p:nvSpPr>
          <p:cNvPr id="5" name="Oval 6">
            <a:extLst>
              <a:ext uri="{FF2B5EF4-FFF2-40B4-BE49-F238E27FC236}">
                <a16:creationId xmlns:a16="http://schemas.microsoft.com/office/drawing/2014/main" id="{260F5833-C43A-3A14-1C4E-63C582AE259C}"/>
              </a:ext>
            </a:extLst>
          </p:cNvPr>
          <p:cNvSpPr>
            <a:spLocks noChangeArrowheads="1"/>
          </p:cNvSpPr>
          <p:nvPr/>
        </p:nvSpPr>
        <p:spPr bwMode="auto">
          <a:xfrm>
            <a:off x="5485633" y="4028507"/>
            <a:ext cx="1206448" cy="1209388"/>
          </a:xfrm>
          <a:prstGeom prst="ellipse">
            <a:avLst/>
          </a:prstGeom>
          <a:gradFill>
            <a:gsLst>
              <a:gs pos="24000">
                <a:srgbClr val="BF9645"/>
              </a:gs>
              <a:gs pos="87000">
                <a:srgbClr val="E5BA7C"/>
              </a:gs>
            </a:gsLst>
            <a:lin ang="13500000" scaled="1"/>
          </a:gradFill>
          <a:ln>
            <a:noFill/>
          </a:ln>
          <a:effectLst>
            <a:outerShdw blurRad="508000" dist="381000" dir="2700000" algn="tl" rotWithShape="0">
              <a:schemeClr val="bg1">
                <a:lumMod val="50000"/>
                <a:alpha val="20000"/>
              </a:schemeClr>
            </a:outerShdw>
          </a:effectLst>
        </p:spPr>
        <p:txBody>
          <a:bodyPr vert="horz" wrap="square" lIns="91440" tIns="45720" rIns="91440" bIns="45720" numCol="1" anchor="t" anchorCtr="0" compatLnSpc="1">
            <a:prstTxWarp prst="textNoShape">
              <a:avLst/>
            </a:prstTxWarp>
            <a:noAutofit/>
          </a:bodyPr>
          <a:lstStyle/>
          <a:p>
            <a:pPr>
              <a:defRPr/>
            </a:pPr>
            <a:endParaRPr lang="ru-RU" kern="0" dirty="0">
              <a:solidFill>
                <a:srgbClr val="999999"/>
              </a:solidFill>
              <a:cs typeface="+mn-ea"/>
              <a:sym typeface="+mn-lt"/>
            </a:endParaRPr>
          </a:p>
        </p:txBody>
      </p:sp>
      <p:sp>
        <p:nvSpPr>
          <p:cNvPr id="6" name="Oval 10">
            <a:extLst>
              <a:ext uri="{FF2B5EF4-FFF2-40B4-BE49-F238E27FC236}">
                <a16:creationId xmlns:a16="http://schemas.microsoft.com/office/drawing/2014/main" id="{1F6A9B7E-8A52-6193-5F34-2184DD9643ED}"/>
              </a:ext>
            </a:extLst>
          </p:cNvPr>
          <p:cNvSpPr>
            <a:spLocks noChangeArrowheads="1"/>
          </p:cNvSpPr>
          <p:nvPr/>
        </p:nvSpPr>
        <p:spPr bwMode="auto">
          <a:xfrm>
            <a:off x="6828743" y="2683927"/>
            <a:ext cx="1204979" cy="1209388"/>
          </a:xfrm>
          <a:prstGeom prst="ellipse">
            <a:avLst/>
          </a:prstGeom>
          <a:solidFill>
            <a:srgbClr val="1A2F64"/>
          </a:solidFill>
          <a:ln>
            <a:noFill/>
          </a:ln>
          <a:effectLst>
            <a:outerShdw blurRad="508000" dist="381000" dir="2700000" algn="tl" rotWithShape="0">
              <a:schemeClr val="bg1">
                <a:lumMod val="50000"/>
                <a:alpha val="20000"/>
              </a:schemeClr>
            </a:outerShdw>
          </a:effectLst>
        </p:spPr>
        <p:txBody>
          <a:bodyPr vert="horz" wrap="square" lIns="91440" tIns="45720" rIns="91440" bIns="45720" numCol="1" anchor="t" anchorCtr="0" compatLnSpc="1">
            <a:prstTxWarp prst="textNoShape">
              <a:avLst/>
            </a:prstTxWarp>
            <a:noAutofit/>
          </a:bodyPr>
          <a:lstStyle/>
          <a:p>
            <a:pPr>
              <a:defRPr/>
            </a:pPr>
            <a:endParaRPr lang="ru-RU" kern="0">
              <a:solidFill>
                <a:srgbClr val="999999"/>
              </a:solidFill>
              <a:cs typeface="+mn-ea"/>
              <a:sym typeface="+mn-lt"/>
            </a:endParaRPr>
          </a:p>
        </p:txBody>
      </p:sp>
      <p:sp>
        <p:nvSpPr>
          <p:cNvPr id="7" name="Oval 12">
            <a:extLst>
              <a:ext uri="{FF2B5EF4-FFF2-40B4-BE49-F238E27FC236}">
                <a16:creationId xmlns:a16="http://schemas.microsoft.com/office/drawing/2014/main" id="{AEFF9027-1622-D2C5-76CB-84537898AD72}"/>
              </a:ext>
            </a:extLst>
          </p:cNvPr>
          <p:cNvSpPr>
            <a:spLocks noChangeArrowheads="1"/>
          </p:cNvSpPr>
          <p:nvPr/>
        </p:nvSpPr>
        <p:spPr bwMode="auto">
          <a:xfrm>
            <a:off x="8167444" y="4028507"/>
            <a:ext cx="1209387" cy="1209388"/>
          </a:xfrm>
          <a:prstGeom prst="ellipse">
            <a:avLst/>
          </a:prstGeom>
          <a:gradFill>
            <a:gsLst>
              <a:gs pos="24000">
                <a:srgbClr val="BF9645"/>
              </a:gs>
              <a:gs pos="87000">
                <a:srgbClr val="E5BA7C"/>
              </a:gs>
            </a:gsLst>
            <a:lin ang="13500000" scaled="1"/>
          </a:gradFill>
          <a:ln>
            <a:noFill/>
          </a:ln>
          <a:effectLst>
            <a:outerShdw blurRad="508000" dist="381000" dir="2700000" algn="tl" rotWithShape="0">
              <a:schemeClr val="bg1">
                <a:lumMod val="50000"/>
                <a:alpha val="20000"/>
              </a:schemeClr>
            </a:outerShdw>
          </a:effectLst>
        </p:spPr>
        <p:txBody>
          <a:bodyPr vert="horz" wrap="square" lIns="91440" tIns="45720" rIns="91440" bIns="45720" numCol="1" anchor="t" anchorCtr="0" compatLnSpc="1">
            <a:prstTxWarp prst="textNoShape">
              <a:avLst/>
            </a:prstTxWarp>
            <a:noAutofit/>
          </a:bodyPr>
          <a:lstStyle/>
          <a:p>
            <a:pPr>
              <a:defRPr/>
            </a:pPr>
            <a:endParaRPr lang="ru-RU" kern="0">
              <a:solidFill>
                <a:srgbClr val="999999"/>
              </a:solidFill>
              <a:cs typeface="+mn-ea"/>
              <a:sym typeface="+mn-lt"/>
            </a:endParaRPr>
          </a:p>
        </p:txBody>
      </p:sp>
      <p:sp>
        <p:nvSpPr>
          <p:cNvPr id="8" name="Oval 11">
            <a:extLst>
              <a:ext uri="{FF2B5EF4-FFF2-40B4-BE49-F238E27FC236}">
                <a16:creationId xmlns:a16="http://schemas.microsoft.com/office/drawing/2014/main" id="{01BCB0A9-77EF-8656-E478-FC85A263C9F4}"/>
              </a:ext>
            </a:extLst>
          </p:cNvPr>
          <p:cNvSpPr>
            <a:spLocks noChangeArrowheads="1"/>
          </p:cNvSpPr>
          <p:nvPr/>
        </p:nvSpPr>
        <p:spPr bwMode="auto">
          <a:xfrm>
            <a:off x="9510554" y="2683927"/>
            <a:ext cx="1209387" cy="1209388"/>
          </a:xfrm>
          <a:prstGeom prst="ellipse">
            <a:avLst/>
          </a:prstGeom>
          <a:solidFill>
            <a:srgbClr val="1A2F64"/>
          </a:solidFill>
          <a:ln>
            <a:noFill/>
          </a:ln>
          <a:effectLst>
            <a:outerShdw blurRad="508000" dist="381000" dir="2700000" algn="tl" rotWithShape="0">
              <a:schemeClr val="bg1">
                <a:lumMod val="50000"/>
                <a:alpha val="20000"/>
              </a:schemeClr>
            </a:outerShdw>
          </a:effectLst>
        </p:spPr>
        <p:txBody>
          <a:bodyPr vert="horz" wrap="square" lIns="91440" tIns="45720" rIns="91440" bIns="45720" numCol="1" anchor="t" anchorCtr="0" compatLnSpc="1">
            <a:prstTxWarp prst="textNoShape">
              <a:avLst/>
            </a:prstTxWarp>
            <a:noAutofit/>
          </a:bodyPr>
          <a:lstStyle/>
          <a:p>
            <a:pPr>
              <a:defRPr/>
            </a:pPr>
            <a:endParaRPr lang="ru-RU" kern="0">
              <a:solidFill>
                <a:srgbClr val="999999"/>
              </a:solidFill>
              <a:cs typeface="+mn-ea"/>
              <a:sym typeface="+mn-lt"/>
            </a:endParaRPr>
          </a:p>
        </p:txBody>
      </p:sp>
      <p:grpSp>
        <p:nvGrpSpPr>
          <p:cNvPr id="9" name="Group 48">
            <a:extLst>
              <a:ext uri="{FF2B5EF4-FFF2-40B4-BE49-F238E27FC236}">
                <a16:creationId xmlns:a16="http://schemas.microsoft.com/office/drawing/2014/main" id="{8ACFE70B-8818-C258-205A-9EA39527351F}"/>
              </a:ext>
            </a:extLst>
          </p:cNvPr>
          <p:cNvGrpSpPr/>
          <p:nvPr/>
        </p:nvGrpSpPr>
        <p:grpSpPr>
          <a:xfrm>
            <a:off x="6088122" y="3248210"/>
            <a:ext cx="564283" cy="606898"/>
            <a:chOff x="6088063" y="2662238"/>
            <a:chExt cx="609600" cy="655637"/>
          </a:xfrm>
        </p:grpSpPr>
        <p:sp>
          <p:nvSpPr>
            <p:cNvPr id="10" name="Freeform 27">
              <a:extLst>
                <a:ext uri="{FF2B5EF4-FFF2-40B4-BE49-F238E27FC236}">
                  <a16:creationId xmlns:a16="http://schemas.microsoft.com/office/drawing/2014/main" id="{511CB57B-7E8B-154B-B3B3-5B42210703B9}"/>
                </a:ext>
              </a:extLst>
            </p:cNvPr>
            <p:cNvSpPr>
              <a:spLocks/>
            </p:cNvSpPr>
            <p:nvPr/>
          </p:nvSpPr>
          <p:spPr bwMode="auto">
            <a:xfrm>
              <a:off x="6088063" y="2708275"/>
              <a:ext cx="609600" cy="609600"/>
            </a:xfrm>
            <a:custGeom>
              <a:avLst/>
              <a:gdLst>
                <a:gd name="T0" fmla="*/ 0 w 160"/>
                <a:gd name="T1" fmla="*/ 160 h 160"/>
                <a:gd name="T2" fmla="*/ 0 w 160"/>
                <a:gd name="T3" fmla="*/ 115 h 160"/>
                <a:gd name="T4" fmla="*/ 115 w 160"/>
                <a:gd name="T5" fmla="*/ 0 h 160"/>
                <a:gd name="T6" fmla="*/ 160 w 160"/>
                <a:gd name="T7" fmla="*/ 0 h 160"/>
              </a:gdLst>
              <a:ahLst/>
              <a:cxnLst>
                <a:cxn ang="0">
                  <a:pos x="T0" y="T1"/>
                </a:cxn>
                <a:cxn ang="0">
                  <a:pos x="T2" y="T3"/>
                </a:cxn>
                <a:cxn ang="0">
                  <a:pos x="T4" y="T5"/>
                </a:cxn>
                <a:cxn ang="0">
                  <a:pos x="T6" y="T7"/>
                </a:cxn>
              </a:cxnLst>
              <a:rect l="0" t="0" r="r" b="b"/>
              <a:pathLst>
                <a:path w="160" h="160">
                  <a:moveTo>
                    <a:pt x="0" y="160"/>
                  </a:moveTo>
                  <a:cubicBezTo>
                    <a:pt x="0" y="115"/>
                    <a:pt x="0" y="115"/>
                    <a:pt x="0" y="115"/>
                  </a:cubicBezTo>
                  <a:cubicBezTo>
                    <a:pt x="0" y="51"/>
                    <a:pt x="52" y="0"/>
                    <a:pt x="115" y="0"/>
                  </a:cubicBezTo>
                  <a:cubicBezTo>
                    <a:pt x="160" y="0"/>
                    <a:pt x="160" y="0"/>
                    <a:pt x="160" y="0"/>
                  </a:cubicBezTo>
                </a:path>
              </a:pathLst>
            </a:custGeom>
            <a:noFill/>
            <a:ln w="12700" cap="rnd">
              <a:solidFill>
                <a:srgbClr val="999999">
                  <a:lumMod val="75000"/>
                </a:srgb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ru-RU" kern="0">
                <a:solidFill>
                  <a:srgbClr val="999999"/>
                </a:solidFill>
                <a:cs typeface="+mn-ea"/>
                <a:sym typeface="+mn-lt"/>
              </a:endParaRPr>
            </a:p>
          </p:txBody>
        </p:sp>
        <p:sp>
          <p:nvSpPr>
            <p:cNvPr id="11" name="Freeform 28">
              <a:extLst>
                <a:ext uri="{FF2B5EF4-FFF2-40B4-BE49-F238E27FC236}">
                  <a16:creationId xmlns:a16="http://schemas.microsoft.com/office/drawing/2014/main" id="{50D2380B-BBCF-11C4-37B7-9EF32E4282EB}"/>
                </a:ext>
              </a:extLst>
            </p:cNvPr>
            <p:cNvSpPr>
              <a:spLocks/>
            </p:cNvSpPr>
            <p:nvPr/>
          </p:nvSpPr>
          <p:spPr bwMode="auto">
            <a:xfrm>
              <a:off x="6607175" y="2662238"/>
              <a:ext cx="90487" cy="87313"/>
            </a:xfrm>
            <a:custGeom>
              <a:avLst/>
              <a:gdLst>
                <a:gd name="T0" fmla="*/ 0 w 57"/>
                <a:gd name="T1" fmla="*/ 55 h 55"/>
                <a:gd name="T2" fmla="*/ 57 w 57"/>
                <a:gd name="T3" fmla="*/ 29 h 55"/>
                <a:gd name="T4" fmla="*/ 0 w 57"/>
                <a:gd name="T5" fmla="*/ 0 h 55"/>
              </a:gdLst>
              <a:ahLst/>
              <a:cxnLst>
                <a:cxn ang="0">
                  <a:pos x="T0" y="T1"/>
                </a:cxn>
                <a:cxn ang="0">
                  <a:pos x="T2" y="T3"/>
                </a:cxn>
                <a:cxn ang="0">
                  <a:pos x="T4" y="T5"/>
                </a:cxn>
              </a:cxnLst>
              <a:rect l="0" t="0" r="r" b="b"/>
              <a:pathLst>
                <a:path w="57" h="55">
                  <a:moveTo>
                    <a:pt x="0" y="55"/>
                  </a:moveTo>
                  <a:lnTo>
                    <a:pt x="57" y="29"/>
                  </a:lnTo>
                  <a:lnTo>
                    <a:pt x="0" y="0"/>
                  </a:lnTo>
                </a:path>
              </a:pathLst>
            </a:custGeom>
            <a:noFill/>
            <a:ln w="12700" cap="rnd">
              <a:solidFill>
                <a:srgbClr val="999999">
                  <a:lumMod val="75000"/>
                </a:srgb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ru-RU" kern="0">
                <a:solidFill>
                  <a:srgbClr val="999999"/>
                </a:solidFill>
                <a:cs typeface="+mn-ea"/>
                <a:sym typeface="+mn-lt"/>
              </a:endParaRPr>
            </a:p>
          </p:txBody>
        </p:sp>
      </p:grpSp>
      <p:grpSp>
        <p:nvGrpSpPr>
          <p:cNvPr id="12" name="Group 47">
            <a:extLst>
              <a:ext uri="{FF2B5EF4-FFF2-40B4-BE49-F238E27FC236}">
                <a16:creationId xmlns:a16="http://schemas.microsoft.com/office/drawing/2014/main" id="{DECEF353-84CB-F83A-52B7-78466EA3EAB8}"/>
              </a:ext>
            </a:extLst>
          </p:cNvPr>
          <p:cNvGrpSpPr/>
          <p:nvPr/>
        </p:nvGrpSpPr>
        <p:grpSpPr>
          <a:xfrm>
            <a:off x="4746481" y="4066714"/>
            <a:ext cx="562813" cy="606898"/>
            <a:chOff x="4638675" y="3546475"/>
            <a:chExt cx="608012" cy="655638"/>
          </a:xfrm>
        </p:grpSpPr>
        <p:sp>
          <p:nvSpPr>
            <p:cNvPr id="13" name="Freeform 29">
              <a:extLst>
                <a:ext uri="{FF2B5EF4-FFF2-40B4-BE49-F238E27FC236}">
                  <a16:creationId xmlns:a16="http://schemas.microsoft.com/office/drawing/2014/main" id="{416EE3F2-A4F9-C9C2-626A-089D234AA92E}"/>
                </a:ext>
              </a:extLst>
            </p:cNvPr>
            <p:cNvSpPr>
              <a:spLocks/>
            </p:cNvSpPr>
            <p:nvPr/>
          </p:nvSpPr>
          <p:spPr bwMode="auto">
            <a:xfrm>
              <a:off x="4638675" y="3546475"/>
              <a:ext cx="608012" cy="609600"/>
            </a:xfrm>
            <a:custGeom>
              <a:avLst/>
              <a:gdLst>
                <a:gd name="T0" fmla="*/ 0 w 160"/>
                <a:gd name="T1" fmla="*/ 0 h 160"/>
                <a:gd name="T2" fmla="*/ 0 w 160"/>
                <a:gd name="T3" fmla="*/ 45 h 160"/>
                <a:gd name="T4" fmla="*/ 115 w 160"/>
                <a:gd name="T5" fmla="*/ 160 h 160"/>
                <a:gd name="T6" fmla="*/ 160 w 160"/>
                <a:gd name="T7" fmla="*/ 160 h 160"/>
              </a:gdLst>
              <a:ahLst/>
              <a:cxnLst>
                <a:cxn ang="0">
                  <a:pos x="T0" y="T1"/>
                </a:cxn>
                <a:cxn ang="0">
                  <a:pos x="T2" y="T3"/>
                </a:cxn>
                <a:cxn ang="0">
                  <a:pos x="T4" y="T5"/>
                </a:cxn>
                <a:cxn ang="0">
                  <a:pos x="T6" y="T7"/>
                </a:cxn>
              </a:cxnLst>
              <a:rect l="0" t="0" r="r" b="b"/>
              <a:pathLst>
                <a:path w="160" h="160">
                  <a:moveTo>
                    <a:pt x="0" y="0"/>
                  </a:moveTo>
                  <a:cubicBezTo>
                    <a:pt x="0" y="45"/>
                    <a:pt x="0" y="45"/>
                    <a:pt x="0" y="45"/>
                  </a:cubicBezTo>
                  <a:cubicBezTo>
                    <a:pt x="0" y="109"/>
                    <a:pt x="52" y="160"/>
                    <a:pt x="115" y="160"/>
                  </a:cubicBezTo>
                  <a:cubicBezTo>
                    <a:pt x="160" y="160"/>
                    <a:pt x="160" y="160"/>
                    <a:pt x="160" y="160"/>
                  </a:cubicBezTo>
                </a:path>
              </a:pathLst>
            </a:custGeom>
            <a:noFill/>
            <a:ln w="12700" cap="rnd">
              <a:solidFill>
                <a:srgbClr val="999999">
                  <a:lumMod val="75000"/>
                </a:srgb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ru-RU" kern="0">
                <a:solidFill>
                  <a:srgbClr val="999999"/>
                </a:solidFill>
                <a:cs typeface="+mn-ea"/>
                <a:sym typeface="+mn-lt"/>
              </a:endParaRPr>
            </a:p>
          </p:txBody>
        </p:sp>
        <p:sp>
          <p:nvSpPr>
            <p:cNvPr id="22" name="Freeform 30">
              <a:extLst>
                <a:ext uri="{FF2B5EF4-FFF2-40B4-BE49-F238E27FC236}">
                  <a16:creationId xmlns:a16="http://schemas.microsoft.com/office/drawing/2014/main" id="{2DE0D802-B61E-8F54-2285-7500C2D2CD16}"/>
                </a:ext>
              </a:extLst>
            </p:cNvPr>
            <p:cNvSpPr>
              <a:spLocks/>
            </p:cNvSpPr>
            <p:nvPr/>
          </p:nvSpPr>
          <p:spPr bwMode="auto">
            <a:xfrm>
              <a:off x="5159375" y="4114800"/>
              <a:ext cx="87312" cy="87313"/>
            </a:xfrm>
            <a:custGeom>
              <a:avLst/>
              <a:gdLst>
                <a:gd name="T0" fmla="*/ 0 w 55"/>
                <a:gd name="T1" fmla="*/ 0 h 55"/>
                <a:gd name="T2" fmla="*/ 55 w 55"/>
                <a:gd name="T3" fmla="*/ 26 h 55"/>
                <a:gd name="T4" fmla="*/ 0 w 55"/>
                <a:gd name="T5" fmla="*/ 55 h 55"/>
              </a:gdLst>
              <a:ahLst/>
              <a:cxnLst>
                <a:cxn ang="0">
                  <a:pos x="T0" y="T1"/>
                </a:cxn>
                <a:cxn ang="0">
                  <a:pos x="T2" y="T3"/>
                </a:cxn>
                <a:cxn ang="0">
                  <a:pos x="T4" y="T5"/>
                </a:cxn>
              </a:cxnLst>
              <a:rect l="0" t="0" r="r" b="b"/>
              <a:pathLst>
                <a:path w="55" h="55">
                  <a:moveTo>
                    <a:pt x="0" y="0"/>
                  </a:moveTo>
                  <a:lnTo>
                    <a:pt x="55" y="26"/>
                  </a:lnTo>
                  <a:lnTo>
                    <a:pt x="0" y="55"/>
                  </a:lnTo>
                </a:path>
              </a:pathLst>
            </a:custGeom>
            <a:noFill/>
            <a:ln w="12700" cap="rnd">
              <a:solidFill>
                <a:srgbClr val="999999">
                  <a:lumMod val="75000"/>
                </a:srgb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ru-RU" kern="0">
                <a:solidFill>
                  <a:srgbClr val="999999"/>
                </a:solidFill>
                <a:cs typeface="+mn-ea"/>
                <a:sym typeface="+mn-lt"/>
              </a:endParaRPr>
            </a:p>
          </p:txBody>
        </p:sp>
      </p:grpSp>
      <p:grpSp>
        <p:nvGrpSpPr>
          <p:cNvPr id="23" name="Group 46">
            <a:extLst>
              <a:ext uri="{FF2B5EF4-FFF2-40B4-BE49-F238E27FC236}">
                <a16:creationId xmlns:a16="http://schemas.microsoft.com/office/drawing/2014/main" id="{B8433F01-D444-421B-FB62-1EF51F06332E}"/>
              </a:ext>
            </a:extLst>
          </p:cNvPr>
          <p:cNvGrpSpPr/>
          <p:nvPr/>
        </p:nvGrpSpPr>
        <p:grpSpPr>
          <a:xfrm>
            <a:off x="3403371" y="3248210"/>
            <a:ext cx="567222" cy="606898"/>
            <a:chOff x="3187700" y="2662238"/>
            <a:chExt cx="612775" cy="655637"/>
          </a:xfrm>
        </p:grpSpPr>
        <p:sp>
          <p:nvSpPr>
            <p:cNvPr id="24" name="Freeform 31">
              <a:extLst>
                <a:ext uri="{FF2B5EF4-FFF2-40B4-BE49-F238E27FC236}">
                  <a16:creationId xmlns:a16="http://schemas.microsoft.com/office/drawing/2014/main" id="{7CADEEBD-76A8-C9C9-85EB-987209098C4D}"/>
                </a:ext>
              </a:extLst>
            </p:cNvPr>
            <p:cNvSpPr>
              <a:spLocks/>
            </p:cNvSpPr>
            <p:nvPr/>
          </p:nvSpPr>
          <p:spPr bwMode="auto">
            <a:xfrm>
              <a:off x="3187700" y="2708275"/>
              <a:ext cx="612775" cy="609600"/>
            </a:xfrm>
            <a:custGeom>
              <a:avLst/>
              <a:gdLst>
                <a:gd name="T0" fmla="*/ 0 w 161"/>
                <a:gd name="T1" fmla="*/ 160 h 160"/>
                <a:gd name="T2" fmla="*/ 0 w 161"/>
                <a:gd name="T3" fmla="*/ 115 h 160"/>
                <a:gd name="T4" fmla="*/ 116 w 161"/>
                <a:gd name="T5" fmla="*/ 0 h 160"/>
                <a:gd name="T6" fmla="*/ 161 w 161"/>
                <a:gd name="T7" fmla="*/ 0 h 160"/>
              </a:gdLst>
              <a:ahLst/>
              <a:cxnLst>
                <a:cxn ang="0">
                  <a:pos x="T0" y="T1"/>
                </a:cxn>
                <a:cxn ang="0">
                  <a:pos x="T2" y="T3"/>
                </a:cxn>
                <a:cxn ang="0">
                  <a:pos x="T4" y="T5"/>
                </a:cxn>
                <a:cxn ang="0">
                  <a:pos x="T6" y="T7"/>
                </a:cxn>
              </a:cxnLst>
              <a:rect l="0" t="0" r="r" b="b"/>
              <a:pathLst>
                <a:path w="161" h="160">
                  <a:moveTo>
                    <a:pt x="0" y="160"/>
                  </a:moveTo>
                  <a:cubicBezTo>
                    <a:pt x="0" y="115"/>
                    <a:pt x="0" y="115"/>
                    <a:pt x="0" y="115"/>
                  </a:cubicBezTo>
                  <a:cubicBezTo>
                    <a:pt x="0" y="51"/>
                    <a:pt x="52" y="0"/>
                    <a:pt x="116" y="0"/>
                  </a:cubicBezTo>
                  <a:cubicBezTo>
                    <a:pt x="161" y="0"/>
                    <a:pt x="161" y="0"/>
                    <a:pt x="161" y="0"/>
                  </a:cubicBezTo>
                </a:path>
              </a:pathLst>
            </a:custGeom>
            <a:noFill/>
            <a:ln w="12700" cap="rnd">
              <a:solidFill>
                <a:srgbClr val="999999">
                  <a:lumMod val="75000"/>
                </a:srgb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ru-RU" kern="0">
                <a:solidFill>
                  <a:srgbClr val="999999"/>
                </a:solidFill>
                <a:cs typeface="+mn-ea"/>
                <a:sym typeface="+mn-lt"/>
              </a:endParaRPr>
            </a:p>
          </p:txBody>
        </p:sp>
        <p:sp>
          <p:nvSpPr>
            <p:cNvPr id="25" name="Freeform 32">
              <a:extLst>
                <a:ext uri="{FF2B5EF4-FFF2-40B4-BE49-F238E27FC236}">
                  <a16:creationId xmlns:a16="http://schemas.microsoft.com/office/drawing/2014/main" id="{FC58D650-B1DA-EE01-D994-AFFD17A32E91}"/>
                </a:ext>
              </a:extLst>
            </p:cNvPr>
            <p:cNvSpPr>
              <a:spLocks/>
            </p:cNvSpPr>
            <p:nvPr/>
          </p:nvSpPr>
          <p:spPr bwMode="auto">
            <a:xfrm>
              <a:off x="3709988" y="2662238"/>
              <a:ext cx="90487" cy="87313"/>
            </a:xfrm>
            <a:custGeom>
              <a:avLst/>
              <a:gdLst>
                <a:gd name="T0" fmla="*/ 0 w 57"/>
                <a:gd name="T1" fmla="*/ 55 h 55"/>
                <a:gd name="T2" fmla="*/ 57 w 57"/>
                <a:gd name="T3" fmla="*/ 29 h 55"/>
                <a:gd name="T4" fmla="*/ 0 w 57"/>
                <a:gd name="T5" fmla="*/ 0 h 55"/>
              </a:gdLst>
              <a:ahLst/>
              <a:cxnLst>
                <a:cxn ang="0">
                  <a:pos x="T0" y="T1"/>
                </a:cxn>
                <a:cxn ang="0">
                  <a:pos x="T2" y="T3"/>
                </a:cxn>
                <a:cxn ang="0">
                  <a:pos x="T4" y="T5"/>
                </a:cxn>
              </a:cxnLst>
              <a:rect l="0" t="0" r="r" b="b"/>
              <a:pathLst>
                <a:path w="57" h="55">
                  <a:moveTo>
                    <a:pt x="0" y="55"/>
                  </a:moveTo>
                  <a:lnTo>
                    <a:pt x="57" y="29"/>
                  </a:lnTo>
                  <a:lnTo>
                    <a:pt x="0" y="0"/>
                  </a:lnTo>
                </a:path>
              </a:pathLst>
            </a:custGeom>
            <a:noFill/>
            <a:ln w="12700" cap="rnd">
              <a:solidFill>
                <a:srgbClr val="999999">
                  <a:lumMod val="75000"/>
                </a:srgb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ru-RU" kern="0">
                <a:solidFill>
                  <a:srgbClr val="999999"/>
                </a:solidFill>
                <a:cs typeface="+mn-ea"/>
                <a:sym typeface="+mn-lt"/>
              </a:endParaRPr>
            </a:p>
          </p:txBody>
        </p:sp>
      </p:grpSp>
      <p:grpSp>
        <p:nvGrpSpPr>
          <p:cNvPr id="26" name="Group 45">
            <a:extLst>
              <a:ext uri="{FF2B5EF4-FFF2-40B4-BE49-F238E27FC236}">
                <a16:creationId xmlns:a16="http://schemas.microsoft.com/office/drawing/2014/main" id="{253E13D5-9BE7-7B68-8B3E-E1192CFD4F4C}"/>
              </a:ext>
            </a:extLst>
          </p:cNvPr>
          <p:cNvGrpSpPr/>
          <p:nvPr/>
        </p:nvGrpSpPr>
        <p:grpSpPr>
          <a:xfrm>
            <a:off x="2064669" y="4066714"/>
            <a:ext cx="562813" cy="606898"/>
            <a:chOff x="1741488" y="3546475"/>
            <a:chExt cx="608012" cy="655638"/>
          </a:xfrm>
        </p:grpSpPr>
        <p:sp>
          <p:nvSpPr>
            <p:cNvPr id="27" name="Freeform 33">
              <a:extLst>
                <a:ext uri="{FF2B5EF4-FFF2-40B4-BE49-F238E27FC236}">
                  <a16:creationId xmlns:a16="http://schemas.microsoft.com/office/drawing/2014/main" id="{9CEA40BE-526F-6AA6-FDBD-A61E63D91612}"/>
                </a:ext>
              </a:extLst>
            </p:cNvPr>
            <p:cNvSpPr>
              <a:spLocks/>
            </p:cNvSpPr>
            <p:nvPr/>
          </p:nvSpPr>
          <p:spPr bwMode="auto">
            <a:xfrm>
              <a:off x="1741488" y="3546475"/>
              <a:ext cx="608012" cy="609600"/>
            </a:xfrm>
            <a:custGeom>
              <a:avLst/>
              <a:gdLst>
                <a:gd name="T0" fmla="*/ 0 w 160"/>
                <a:gd name="T1" fmla="*/ 0 h 160"/>
                <a:gd name="T2" fmla="*/ 0 w 160"/>
                <a:gd name="T3" fmla="*/ 45 h 160"/>
                <a:gd name="T4" fmla="*/ 115 w 160"/>
                <a:gd name="T5" fmla="*/ 160 h 160"/>
                <a:gd name="T6" fmla="*/ 160 w 160"/>
                <a:gd name="T7" fmla="*/ 160 h 160"/>
              </a:gdLst>
              <a:ahLst/>
              <a:cxnLst>
                <a:cxn ang="0">
                  <a:pos x="T0" y="T1"/>
                </a:cxn>
                <a:cxn ang="0">
                  <a:pos x="T2" y="T3"/>
                </a:cxn>
                <a:cxn ang="0">
                  <a:pos x="T4" y="T5"/>
                </a:cxn>
                <a:cxn ang="0">
                  <a:pos x="T6" y="T7"/>
                </a:cxn>
              </a:cxnLst>
              <a:rect l="0" t="0" r="r" b="b"/>
              <a:pathLst>
                <a:path w="160" h="160">
                  <a:moveTo>
                    <a:pt x="0" y="0"/>
                  </a:moveTo>
                  <a:cubicBezTo>
                    <a:pt x="0" y="45"/>
                    <a:pt x="0" y="45"/>
                    <a:pt x="0" y="45"/>
                  </a:cubicBezTo>
                  <a:cubicBezTo>
                    <a:pt x="0" y="109"/>
                    <a:pt x="51" y="160"/>
                    <a:pt x="115" y="160"/>
                  </a:cubicBezTo>
                  <a:cubicBezTo>
                    <a:pt x="160" y="160"/>
                    <a:pt x="160" y="160"/>
                    <a:pt x="160" y="160"/>
                  </a:cubicBezTo>
                </a:path>
              </a:pathLst>
            </a:custGeom>
            <a:noFill/>
            <a:ln w="12700" cap="rnd">
              <a:solidFill>
                <a:srgbClr val="999999">
                  <a:lumMod val="75000"/>
                </a:srgb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ru-RU" kern="0">
                <a:solidFill>
                  <a:srgbClr val="999999"/>
                </a:solidFill>
                <a:cs typeface="+mn-ea"/>
                <a:sym typeface="+mn-lt"/>
              </a:endParaRPr>
            </a:p>
          </p:txBody>
        </p:sp>
        <p:sp>
          <p:nvSpPr>
            <p:cNvPr id="28" name="Freeform 34">
              <a:extLst>
                <a:ext uri="{FF2B5EF4-FFF2-40B4-BE49-F238E27FC236}">
                  <a16:creationId xmlns:a16="http://schemas.microsoft.com/office/drawing/2014/main" id="{384B6364-B4AD-AFDF-478E-116CDE611E89}"/>
                </a:ext>
              </a:extLst>
            </p:cNvPr>
            <p:cNvSpPr>
              <a:spLocks/>
            </p:cNvSpPr>
            <p:nvPr/>
          </p:nvSpPr>
          <p:spPr bwMode="auto">
            <a:xfrm>
              <a:off x="2259013" y="4114800"/>
              <a:ext cx="90487" cy="87313"/>
            </a:xfrm>
            <a:custGeom>
              <a:avLst/>
              <a:gdLst>
                <a:gd name="T0" fmla="*/ 0 w 57"/>
                <a:gd name="T1" fmla="*/ 0 h 55"/>
                <a:gd name="T2" fmla="*/ 57 w 57"/>
                <a:gd name="T3" fmla="*/ 26 h 55"/>
                <a:gd name="T4" fmla="*/ 0 w 57"/>
                <a:gd name="T5" fmla="*/ 55 h 55"/>
              </a:gdLst>
              <a:ahLst/>
              <a:cxnLst>
                <a:cxn ang="0">
                  <a:pos x="T0" y="T1"/>
                </a:cxn>
                <a:cxn ang="0">
                  <a:pos x="T2" y="T3"/>
                </a:cxn>
                <a:cxn ang="0">
                  <a:pos x="T4" y="T5"/>
                </a:cxn>
              </a:cxnLst>
              <a:rect l="0" t="0" r="r" b="b"/>
              <a:pathLst>
                <a:path w="57" h="55">
                  <a:moveTo>
                    <a:pt x="0" y="0"/>
                  </a:moveTo>
                  <a:lnTo>
                    <a:pt x="57" y="26"/>
                  </a:lnTo>
                  <a:lnTo>
                    <a:pt x="0" y="55"/>
                  </a:lnTo>
                </a:path>
              </a:pathLst>
            </a:custGeom>
            <a:noFill/>
            <a:ln w="12700" cap="rnd">
              <a:solidFill>
                <a:srgbClr val="999999">
                  <a:lumMod val="75000"/>
                </a:srgb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ru-RU" kern="0">
                <a:solidFill>
                  <a:srgbClr val="999999"/>
                </a:solidFill>
                <a:cs typeface="+mn-ea"/>
                <a:sym typeface="+mn-lt"/>
              </a:endParaRPr>
            </a:p>
          </p:txBody>
        </p:sp>
      </p:grpSp>
      <p:grpSp>
        <p:nvGrpSpPr>
          <p:cNvPr id="29" name="Group 50">
            <a:extLst>
              <a:ext uri="{FF2B5EF4-FFF2-40B4-BE49-F238E27FC236}">
                <a16:creationId xmlns:a16="http://schemas.microsoft.com/office/drawing/2014/main" id="{5F10C37F-F18A-E536-CFAA-51468A1D603A}"/>
              </a:ext>
            </a:extLst>
          </p:cNvPr>
          <p:cNvGrpSpPr/>
          <p:nvPr/>
        </p:nvGrpSpPr>
        <p:grpSpPr>
          <a:xfrm>
            <a:off x="8774342" y="3248210"/>
            <a:ext cx="564283" cy="606898"/>
            <a:chOff x="8990013" y="2662238"/>
            <a:chExt cx="609600" cy="655637"/>
          </a:xfrm>
        </p:grpSpPr>
        <p:sp>
          <p:nvSpPr>
            <p:cNvPr id="30" name="Freeform 35">
              <a:extLst>
                <a:ext uri="{FF2B5EF4-FFF2-40B4-BE49-F238E27FC236}">
                  <a16:creationId xmlns:a16="http://schemas.microsoft.com/office/drawing/2014/main" id="{DA642969-C866-56B1-CD56-18050CB4F73B}"/>
                </a:ext>
              </a:extLst>
            </p:cNvPr>
            <p:cNvSpPr>
              <a:spLocks/>
            </p:cNvSpPr>
            <p:nvPr/>
          </p:nvSpPr>
          <p:spPr bwMode="auto">
            <a:xfrm>
              <a:off x="8990013" y="2708275"/>
              <a:ext cx="609600" cy="609600"/>
            </a:xfrm>
            <a:custGeom>
              <a:avLst/>
              <a:gdLst>
                <a:gd name="T0" fmla="*/ 0 w 160"/>
                <a:gd name="T1" fmla="*/ 160 h 160"/>
                <a:gd name="T2" fmla="*/ 0 w 160"/>
                <a:gd name="T3" fmla="*/ 115 h 160"/>
                <a:gd name="T4" fmla="*/ 115 w 160"/>
                <a:gd name="T5" fmla="*/ 0 h 160"/>
                <a:gd name="T6" fmla="*/ 160 w 160"/>
                <a:gd name="T7" fmla="*/ 0 h 160"/>
              </a:gdLst>
              <a:ahLst/>
              <a:cxnLst>
                <a:cxn ang="0">
                  <a:pos x="T0" y="T1"/>
                </a:cxn>
                <a:cxn ang="0">
                  <a:pos x="T2" y="T3"/>
                </a:cxn>
                <a:cxn ang="0">
                  <a:pos x="T4" y="T5"/>
                </a:cxn>
                <a:cxn ang="0">
                  <a:pos x="T6" y="T7"/>
                </a:cxn>
              </a:cxnLst>
              <a:rect l="0" t="0" r="r" b="b"/>
              <a:pathLst>
                <a:path w="160" h="160">
                  <a:moveTo>
                    <a:pt x="0" y="160"/>
                  </a:moveTo>
                  <a:cubicBezTo>
                    <a:pt x="0" y="115"/>
                    <a:pt x="0" y="115"/>
                    <a:pt x="0" y="115"/>
                  </a:cubicBezTo>
                  <a:cubicBezTo>
                    <a:pt x="0" y="51"/>
                    <a:pt x="51" y="0"/>
                    <a:pt x="115" y="0"/>
                  </a:cubicBezTo>
                  <a:cubicBezTo>
                    <a:pt x="160" y="0"/>
                    <a:pt x="160" y="0"/>
                    <a:pt x="160" y="0"/>
                  </a:cubicBezTo>
                </a:path>
              </a:pathLst>
            </a:custGeom>
            <a:noFill/>
            <a:ln w="12700" cap="rnd">
              <a:solidFill>
                <a:srgbClr val="999999">
                  <a:lumMod val="75000"/>
                </a:srgb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ru-RU" kern="0">
                <a:solidFill>
                  <a:srgbClr val="999999"/>
                </a:solidFill>
                <a:cs typeface="+mn-ea"/>
                <a:sym typeface="+mn-lt"/>
              </a:endParaRPr>
            </a:p>
          </p:txBody>
        </p:sp>
        <p:sp>
          <p:nvSpPr>
            <p:cNvPr id="31" name="Freeform 36">
              <a:extLst>
                <a:ext uri="{FF2B5EF4-FFF2-40B4-BE49-F238E27FC236}">
                  <a16:creationId xmlns:a16="http://schemas.microsoft.com/office/drawing/2014/main" id="{49A305A0-644C-C86A-8EE5-6A0636F9C255}"/>
                </a:ext>
              </a:extLst>
            </p:cNvPr>
            <p:cNvSpPr>
              <a:spLocks/>
            </p:cNvSpPr>
            <p:nvPr/>
          </p:nvSpPr>
          <p:spPr bwMode="auto">
            <a:xfrm>
              <a:off x="9507538" y="2662238"/>
              <a:ext cx="92075" cy="87313"/>
            </a:xfrm>
            <a:custGeom>
              <a:avLst/>
              <a:gdLst>
                <a:gd name="T0" fmla="*/ 0 w 58"/>
                <a:gd name="T1" fmla="*/ 55 h 55"/>
                <a:gd name="T2" fmla="*/ 58 w 58"/>
                <a:gd name="T3" fmla="*/ 29 h 55"/>
                <a:gd name="T4" fmla="*/ 0 w 58"/>
                <a:gd name="T5" fmla="*/ 0 h 55"/>
              </a:gdLst>
              <a:ahLst/>
              <a:cxnLst>
                <a:cxn ang="0">
                  <a:pos x="T0" y="T1"/>
                </a:cxn>
                <a:cxn ang="0">
                  <a:pos x="T2" y="T3"/>
                </a:cxn>
                <a:cxn ang="0">
                  <a:pos x="T4" y="T5"/>
                </a:cxn>
              </a:cxnLst>
              <a:rect l="0" t="0" r="r" b="b"/>
              <a:pathLst>
                <a:path w="58" h="55">
                  <a:moveTo>
                    <a:pt x="0" y="55"/>
                  </a:moveTo>
                  <a:lnTo>
                    <a:pt x="58" y="29"/>
                  </a:lnTo>
                  <a:lnTo>
                    <a:pt x="0" y="0"/>
                  </a:lnTo>
                </a:path>
              </a:pathLst>
            </a:custGeom>
            <a:noFill/>
            <a:ln w="12700" cap="rnd">
              <a:solidFill>
                <a:srgbClr val="999999">
                  <a:lumMod val="75000"/>
                </a:srgb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ru-RU" kern="0">
                <a:solidFill>
                  <a:srgbClr val="999999"/>
                </a:solidFill>
                <a:cs typeface="+mn-ea"/>
                <a:sym typeface="+mn-lt"/>
              </a:endParaRPr>
            </a:p>
          </p:txBody>
        </p:sp>
      </p:grpSp>
      <p:grpSp>
        <p:nvGrpSpPr>
          <p:cNvPr id="32" name="Group 49">
            <a:extLst>
              <a:ext uri="{FF2B5EF4-FFF2-40B4-BE49-F238E27FC236}">
                <a16:creationId xmlns:a16="http://schemas.microsoft.com/office/drawing/2014/main" id="{DFCB0666-09D8-0679-894D-BDE8909C7F8C}"/>
              </a:ext>
            </a:extLst>
          </p:cNvPr>
          <p:cNvGrpSpPr/>
          <p:nvPr/>
        </p:nvGrpSpPr>
        <p:grpSpPr>
          <a:xfrm>
            <a:off x="7431232" y="4066714"/>
            <a:ext cx="564283" cy="606898"/>
            <a:chOff x="7539038" y="3546475"/>
            <a:chExt cx="609600" cy="655638"/>
          </a:xfrm>
        </p:grpSpPr>
        <p:sp>
          <p:nvSpPr>
            <p:cNvPr id="33" name="Freeform 37">
              <a:extLst>
                <a:ext uri="{FF2B5EF4-FFF2-40B4-BE49-F238E27FC236}">
                  <a16:creationId xmlns:a16="http://schemas.microsoft.com/office/drawing/2014/main" id="{DFBCAD18-1996-A1BA-3F0D-32EACD6A177C}"/>
                </a:ext>
              </a:extLst>
            </p:cNvPr>
            <p:cNvSpPr>
              <a:spLocks/>
            </p:cNvSpPr>
            <p:nvPr/>
          </p:nvSpPr>
          <p:spPr bwMode="auto">
            <a:xfrm>
              <a:off x="7539038" y="3546475"/>
              <a:ext cx="609600" cy="609600"/>
            </a:xfrm>
            <a:custGeom>
              <a:avLst/>
              <a:gdLst>
                <a:gd name="T0" fmla="*/ 0 w 160"/>
                <a:gd name="T1" fmla="*/ 0 h 160"/>
                <a:gd name="T2" fmla="*/ 0 w 160"/>
                <a:gd name="T3" fmla="*/ 45 h 160"/>
                <a:gd name="T4" fmla="*/ 115 w 160"/>
                <a:gd name="T5" fmla="*/ 160 h 160"/>
                <a:gd name="T6" fmla="*/ 160 w 160"/>
                <a:gd name="T7" fmla="*/ 160 h 160"/>
              </a:gdLst>
              <a:ahLst/>
              <a:cxnLst>
                <a:cxn ang="0">
                  <a:pos x="T0" y="T1"/>
                </a:cxn>
                <a:cxn ang="0">
                  <a:pos x="T2" y="T3"/>
                </a:cxn>
                <a:cxn ang="0">
                  <a:pos x="T4" y="T5"/>
                </a:cxn>
                <a:cxn ang="0">
                  <a:pos x="T6" y="T7"/>
                </a:cxn>
              </a:cxnLst>
              <a:rect l="0" t="0" r="r" b="b"/>
              <a:pathLst>
                <a:path w="160" h="160">
                  <a:moveTo>
                    <a:pt x="0" y="0"/>
                  </a:moveTo>
                  <a:cubicBezTo>
                    <a:pt x="0" y="45"/>
                    <a:pt x="0" y="45"/>
                    <a:pt x="0" y="45"/>
                  </a:cubicBezTo>
                  <a:cubicBezTo>
                    <a:pt x="0" y="109"/>
                    <a:pt x="52" y="160"/>
                    <a:pt x="115" y="160"/>
                  </a:cubicBezTo>
                  <a:cubicBezTo>
                    <a:pt x="160" y="160"/>
                    <a:pt x="160" y="160"/>
                    <a:pt x="160" y="160"/>
                  </a:cubicBezTo>
                </a:path>
              </a:pathLst>
            </a:custGeom>
            <a:noFill/>
            <a:ln w="12700" cap="rnd">
              <a:solidFill>
                <a:srgbClr val="999999">
                  <a:lumMod val="75000"/>
                </a:srgb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ru-RU" kern="0">
                <a:solidFill>
                  <a:srgbClr val="999999"/>
                </a:solidFill>
                <a:cs typeface="+mn-ea"/>
                <a:sym typeface="+mn-lt"/>
              </a:endParaRPr>
            </a:p>
          </p:txBody>
        </p:sp>
        <p:sp>
          <p:nvSpPr>
            <p:cNvPr id="34" name="Freeform 38">
              <a:extLst>
                <a:ext uri="{FF2B5EF4-FFF2-40B4-BE49-F238E27FC236}">
                  <a16:creationId xmlns:a16="http://schemas.microsoft.com/office/drawing/2014/main" id="{3EF1D261-285A-0D6F-542A-B55A0AC7C78D}"/>
                </a:ext>
              </a:extLst>
            </p:cNvPr>
            <p:cNvSpPr>
              <a:spLocks/>
            </p:cNvSpPr>
            <p:nvPr/>
          </p:nvSpPr>
          <p:spPr bwMode="auto">
            <a:xfrm>
              <a:off x="8056563" y="4114800"/>
              <a:ext cx="92075" cy="87313"/>
            </a:xfrm>
            <a:custGeom>
              <a:avLst/>
              <a:gdLst>
                <a:gd name="T0" fmla="*/ 0 w 58"/>
                <a:gd name="T1" fmla="*/ 0 h 55"/>
                <a:gd name="T2" fmla="*/ 58 w 58"/>
                <a:gd name="T3" fmla="*/ 26 h 55"/>
                <a:gd name="T4" fmla="*/ 0 w 58"/>
                <a:gd name="T5" fmla="*/ 55 h 55"/>
              </a:gdLst>
              <a:ahLst/>
              <a:cxnLst>
                <a:cxn ang="0">
                  <a:pos x="T0" y="T1"/>
                </a:cxn>
                <a:cxn ang="0">
                  <a:pos x="T2" y="T3"/>
                </a:cxn>
                <a:cxn ang="0">
                  <a:pos x="T4" y="T5"/>
                </a:cxn>
              </a:cxnLst>
              <a:rect l="0" t="0" r="r" b="b"/>
              <a:pathLst>
                <a:path w="58" h="55">
                  <a:moveTo>
                    <a:pt x="0" y="0"/>
                  </a:moveTo>
                  <a:lnTo>
                    <a:pt x="58" y="26"/>
                  </a:lnTo>
                  <a:lnTo>
                    <a:pt x="0" y="55"/>
                  </a:lnTo>
                </a:path>
              </a:pathLst>
            </a:custGeom>
            <a:noFill/>
            <a:ln w="12700" cap="rnd">
              <a:solidFill>
                <a:srgbClr val="999999">
                  <a:lumMod val="75000"/>
                </a:srgb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ru-RU" kern="0">
                <a:solidFill>
                  <a:srgbClr val="999999"/>
                </a:solidFill>
                <a:cs typeface="+mn-ea"/>
                <a:sym typeface="+mn-lt"/>
              </a:endParaRPr>
            </a:p>
          </p:txBody>
        </p:sp>
      </p:grpSp>
      <p:sp>
        <p:nvSpPr>
          <p:cNvPr id="35" name="Freeform 17">
            <a:extLst>
              <a:ext uri="{FF2B5EF4-FFF2-40B4-BE49-F238E27FC236}">
                <a16:creationId xmlns:a16="http://schemas.microsoft.com/office/drawing/2014/main" id="{5BE76DE0-4EFA-E4C2-D176-00E3F3A1224C}"/>
              </a:ext>
            </a:extLst>
          </p:cNvPr>
          <p:cNvSpPr>
            <a:spLocks noEditPoints="1"/>
          </p:cNvSpPr>
          <p:nvPr/>
        </p:nvSpPr>
        <p:spPr bwMode="auto">
          <a:xfrm>
            <a:off x="1936615" y="3100744"/>
            <a:ext cx="254670" cy="371857"/>
          </a:xfrm>
          <a:custGeom>
            <a:avLst/>
            <a:gdLst>
              <a:gd name="T0" fmla="*/ 53 w 115"/>
              <a:gd name="T1" fmla="*/ 83 h 168"/>
              <a:gd name="T2" fmla="*/ 63 w 115"/>
              <a:gd name="T3" fmla="*/ 83 h 168"/>
              <a:gd name="T4" fmla="*/ 63 w 115"/>
              <a:gd name="T5" fmla="*/ 133 h 168"/>
              <a:gd name="T6" fmla="*/ 53 w 115"/>
              <a:gd name="T7" fmla="*/ 133 h 168"/>
              <a:gd name="T8" fmla="*/ 53 w 115"/>
              <a:gd name="T9" fmla="*/ 83 h 168"/>
              <a:gd name="T10" fmla="*/ 58 w 115"/>
              <a:gd name="T11" fmla="*/ 0 h 168"/>
              <a:gd name="T12" fmla="*/ 0 w 115"/>
              <a:gd name="T13" fmla="*/ 59 h 168"/>
              <a:gd name="T14" fmla="*/ 12 w 115"/>
              <a:gd name="T15" fmla="*/ 94 h 168"/>
              <a:gd name="T16" fmla="*/ 25 w 115"/>
              <a:gd name="T17" fmla="*/ 121 h 168"/>
              <a:gd name="T18" fmla="*/ 37 w 115"/>
              <a:gd name="T19" fmla="*/ 133 h 168"/>
              <a:gd name="T20" fmla="*/ 44 w 115"/>
              <a:gd name="T21" fmla="*/ 133 h 168"/>
              <a:gd name="T22" fmla="*/ 44 w 115"/>
              <a:gd name="T23" fmla="*/ 83 h 168"/>
              <a:gd name="T24" fmla="*/ 35 w 115"/>
              <a:gd name="T25" fmla="*/ 83 h 168"/>
              <a:gd name="T26" fmla="*/ 18 w 115"/>
              <a:gd name="T27" fmla="*/ 66 h 168"/>
              <a:gd name="T28" fmla="*/ 35 w 115"/>
              <a:gd name="T29" fmla="*/ 49 h 168"/>
              <a:gd name="T30" fmla="*/ 52 w 115"/>
              <a:gd name="T31" fmla="*/ 66 h 168"/>
              <a:gd name="T32" fmla="*/ 50 w 115"/>
              <a:gd name="T33" fmla="*/ 74 h 168"/>
              <a:gd name="T34" fmla="*/ 65 w 115"/>
              <a:gd name="T35" fmla="*/ 74 h 168"/>
              <a:gd name="T36" fmla="*/ 63 w 115"/>
              <a:gd name="T37" fmla="*/ 66 h 168"/>
              <a:gd name="T38" fmla="*/ 80 w 115"/>
              <a:gd name="T39" fmla="*/ 49 h 168"/>
              <a:gd name="T40" fmla="*/ 97 w 115"/>
              <a:gd name="T41" fmla="*/ 66 h 168"/>
              <a:gd name="T42" fmla="*/ 80 w 115"/>
              <a:gd name="T43" fmla="*/ 83 h 168"/>
              <a:gd name="T44" fmla="*/ 72 w 115"/>
              <a:gd name="T45" fmla="*/ 83 h 168"/>
              <a:gd name="T46" fmla="*/ 72 w 115"/>
              <a:gd name="T47" fmla="*/ 133 h 168"/>
              <a:gd name="T48" fmla="*/ 79 w 115"/>
              <a:gd name="T49" fmla="*/ 133 h 168"/>
              <a:gd name="T50" fmla="*/ 90 w 115"/>
              <a:gd name="T51" fmla="*/ 121 h 168"/>
              <a:gd name="T52" fmla="*/ 104 w 115"/>
              <a:gd name="T53" fmla="*/ 94 h 168"/>
              <a:gd name="T54" fmla="*/ 115 w 115"/>
              <a:gd name="T55" fmla="*/ 59 h 168"/>
              <a:gd name="T56" fmla="*/ 58 w 115"/>
              <a:gd name="T57" fmla="*/ 0 h 168"/>
              <a:gd name="T58" fmla="*/ 27 w 115"/>
              <a:gd name="T59" fmla="*/ 66 h 168"/>
              <a:gd name="T60" fmla="*/ 35 w 115"/>
              <a:gd name="T61" fmla="*/ 74 h 168"/>
              <a:gd name="T62" fmla="*/ 43 w 115"/>
              <a:gd name="T63" fmla="*/ 66 h 168"/>
              <a:gd name="T64" fmla="*/ 35 w 115"/>
              <a:gd name="T65" fmla="*/ 58 h 168"/>
              <a:gd name="T66" fmla="*/ 27 w 115"/>
              <a:gd name="T67" fmla="*/ 66 h 168"/>
              <a:gd name="T68" fmla="*/ 88 w 115"/>
              <a:gd name="T69" fmla="*/ 66 h 168"/>
              <a:gd name="T70" fmla="*/ 80 w 115"/>
              <a:gd name="T71" fmla="*/ 58 h 168"/>
              <a:gd name="T72" fmla="*/ 72 w 115"/>
              <a:gd name="T73" fmla="*/ 66 h 168"/>
              <a:gd name="T74" fmla="*/ 80 w 115"/>
              <a:gd name="T75" fmla="*/ 74 h 168"/>
              <a:gd name="T76" fmla="*/ 88 w 115"/>
              <a:gd name="T77" fmla="*/ 66 h 168"/>
              <a:gd name="T78" fmla="*/ 85 w 115"/>
              <a:gd name="T79" fmla="*/ 147 h 168"/>
              <a:gd name="T80" fmla="*/ 80 w 115"/>
              <a:gd name="T81" fmla="*/ 142 h 168"/>
              <a:gd name="T82" fmla="*/ 35 w 115"/>
              <a:gd name="T83" fmla="*/ 142 h 168"/>
              <a:gd name="T84" fmla="*/ 31 w 115"/>
              <a:gd name="T85" fmla="*/ 147 h 168"/>
              <a:gd name="T86" fmla="*/ 35 w 115"/>
              <a:gd name="T87" fmla="*/ 151 h 168"/>
              <a:gd name="T88" fmla="*/ 80 w 115"/>
              <a:gd name="T89" fmla="*/ 151 h 168"/>
              <a:gd name="T90" fmla="*/ 85 w 115"/>
              <a:gd name="T91" fmla="*/ 147 h 168"/>
              <a:gd name="T92" fmla="*/ 79 w 115"/>
              <a:gd name="T93" fmla="*/ 163 h 168"/>
              <a:gd name="T94" fmla="*/ 75 w 115"/>
              <a:gd name="T95" fmla="*/ 159 h 168"/>
              <a:gd name="T96" fmla="*/ 41 w 115"/>
              <a:gd name="T97" fmla="*/ 159 h 168"/>
              <a:gd name="T98" fmla="*/ 36 w 115"/>
              <a:gd name="T99" fmla="*/ 163 h 168"/>
              <a:gd name="T100" fmla="*/ 41 w 115"/>
              <a:gd name="T101" fmla="*/ 168 h 168"/>
              <a:gd name="T102" fmla="*/ 75 w 115"/>
              <a:gd name="T103" fmla="*/ 168 h 168"/>
              <a:gd name="T104" fmla="*/ 79 w 115"/>
              <a:gd name="T105" fmla="*/ 16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5" h="168">
                <a:moveTo>
                  <a:pt x="53" y="83"/>
                </a:moveTo>
                <a:cubicBezTo>
                  <a:pt x="63" y="83"/>
                  <a:pt x="63" y="83"/>
                  <a:pt x="63" y="83"/>
                </a:cubicBezTo>
                <a:cubicBezTo>
                  <a:pt x="63" y="133"/>
                  <a:pt x="63" y="133"/>
                  <a:pt x="63" y="133"/>
                </a:cubicBezTo>
                <a:cubicBezTo>
                  <a:pt x="53" y="133"/>
                  <a:pt x="53" y="133"/>
                  <a:pt x="53" y="133"/>
                </a:cubicBezTo>
                <a:lnTo>
                  <a:pt x="53" y="83"/>
                </a:lnTo>
                <a:close/>
                <a:moveTo>
                  <a:pt x="58" y="0"/>
                </a:moveTo>
                <a:cubicBezTo>
                  <a:pt x="26" y="1"/>
                  <a:pt x="0" y="27"/>
                  <a:pt x="0" y="59"/>
                </a:cubicBezTo>
                <a:cubicBezTo>
                  <a:pt x="0" y="72"/>
                  <a:pt x="4" y="84"/>
                  <a:pt x="12" y="94"/>
                </a:cubicBezTo>
                <a:cubicBezTo>
                  <a:pt x="22" y="108"/>
                  <a:pt x="25" y="114"/>
                  <a:pt x="25" y="121"/>
                </a:cubicBezTo>
                <a:cubicBezTo>
                  <a:pt x="25" y="127"/>
                  <a:pt x="30" y="133"/>
                  <a:pt x="37" y="133"/>
                </a:cubicBezTo>
                <a:cubicBezTo>
                  <a:pt x="44" y="133"/>
                  <a:pt x="44" y="133"/>
                  <a:pt x="44" y="133"/>
                </a:cubicBezTo>
                <a:cubicBezTo>
                  <a:pt x="44" y="83"/>
                  <a:pt x="44" y="83"/>
                  <a:pt x="44" y="83"/>
                </a:cubicBezTo>
                <a:cubicBezTo>
                  <a:pt x="35" y="83"/>
                  <a:pt x="35" y="83"/>
                  <a:pt x="35" y="83"/>
                </a:cubicBezTo>
                <a:cubicBezTo>
                  <a:pt x="26" y="83"/>
                  <a:pt x="18" y="75"/>
                  <a:pt x="18" y="66"/>
                </a:cubicBezTo>
                <a:cubicBezTo>
                  <a:pt x="18" y="56"/>
                  <a:pt x="26" y="49"/>
                  <a:pt x="35" y="49"/>
                </a:cubicBezTo>
                <a:cubicBezTo>
                  <a:pt x="44" y="49"/>
                  <a:pt x="52" y="56"/>
                  <a:pt x="52" y="66"/>
                </a:cubicBezTo>
                <a:cubicBezTo>
                  <a:pt x="52" y="69"/>
                  <a:pt x="51" y="71"/>
                  <a:pt x="50" y="74"/>
                </a:cubicBezTo>
                <a:cubicBezTo>
                  <a:pt x="65" y="74"/>
                  <a:pt x="65" y="74"/>
                  <a:pt x="65" y="74"/>
                </a:cubicBezTo>
                <a:cubicBezTo>
                  <a:pt x="64" y="71"/>
                  <a:pt x="63" y="69"/>
                  <a:pt x="63" y="66"/>
                </a:cubicBezTo>
                <a:cubicBezTo>
                  <a:pt x="63" y="56"/>
                  <a:pt x="71" y="49"/>
                  <a:pt x="80" y="49"/>
                </a:cubicBezTo>
                <a:cubicBezTo>
                  <a:pt x="90" y="49"/>
                  <a:pt x="97" y="56"/>
                  <a:pt x="97" y="66"/>
                </a:cubicBezTo>
                <a:cubicBezTo>
                  <a:pt x="97" y="75"/>
                  <a:pt x="90" y="83"/>
                  <a:pt x="80" y="83"/>
                </a:cubicBezTo>
                <a:cubicBezTo>
                  <a:pt x="72" y="83"/>
                  <a:pt x="72" y="83"/>
                  <a:pt x="72" y="83"/>
                </a:cubicBezTo>
                <a:cubicBezTo>
                  <a:pt x="72" y="133"/>
                  <a:pt x="72" y="133"/>
                  <a:pt x="72" y="133"/>
                </a:cubicBezTo>
                <a:cubicBezTo>
                  <a:pt x="79" y="133"/>
                  <a:pt x="79" y="133"/>
                  <a:pt x="79" y="133"/>
                </a:cubicBezTo>
                <a:cubicBezTo>
                  <a:pt x="85" y="133"/>
                  <a:pt x="90" y="127"/>
                  <a:pt x="90" y="121"/>
                </a:cubicBezTo>
                <a:cubicBezTo>
                  <a:pt x="90" y="114"/>
                  <a:pt x="93" y="108"/>
                  <a:pt x="104" y="94"/>
                </a:cubicBezTo>
                <a:cubicBezTo>
                  <a:pt x="111" y="84"/>
                  <a:pt x="115" y="72"/>
                  <a:pt x="115" y="59"/>
                </a:cubicBezTo>
                <a:cubicBezTo>
                  <a:pt x="115" y="27"/>
                  <a:pt x="90" y="1"/>
                  <a:pt x="58" y="0"/>
                </a:cubicBezTo>
                <a:close/>
                <a:moveTo>
                  <a:pt x="27" y="66"/>
                </a:moveTo>
                <a:cubicBezTo>
                  <a:pt x="27" y="70"/>
                  <a:pt x="31" y="74"/>
                  <a:pt x="35" y="74"/>
                </a:cubicBezTo>
                <a:cubicBezTo>
                  <a:pt x="39" y="74"/>
                  <a:pt x="43" y="70"/>
                  <a:pt x="43" y="66"/>
                </a:cubicBezTo>
                <a:cubicBezTo>
                  <a:pt x="43" y="61"/>
                  <a:pt x="39" y="58"/>
                  <a:pt x="35" y="58"/>
                </a:cubicBezTo>
                <a:cubicBezTo>
                  <a:pt x="31" y="58"/>
                  <a:pt x="27" y="61"/>
                  <a:pt x="27" y="66"/>
                </a:cubicBezTo>
                <a:close/>
                <a:moveTo>
                  <a:pt x="88" y="66"/>
                </a:moveTo>
                <a:cubicBezTo>
                  <a:pt x="88" y="61"/>
                  <a:pt x="85" y="58"/>
                  <a:pt x="80" y="58"/>
                </a:cubicBezTo>
                <a:cubicBezTo>
                  <a:pt x="76" y="58"/>
                  <a:pt x="72" y="61"/>
                  <a:pt x="72" y="66"/>
                </a:cubicBezTo>
                <a:cubicBezTo>
                  <a:pt x="72" y="70"/>
                  <a:pt x="76" y="74"/>
                  <a:pt x="80" y="74"/>
                </a:cubicBezTo>
                <a:cubicBezTo>
                  <a:pt x="85" y="74"/>
                  <a:pt x="88" y="70"/>
                  <a:pt x="88" y="66"/>
                </a:cubicBezTo>
                <a:close/>
                <a:moveTo>
                  <a:pt x="85" y="147"/>
                </a:moveTo>
                <a:cubicBezTo>
                  <a:pt x="85" y="144"/>
                  <a:pt x="83" y="142"/>
                  <a:pt x="80" y="142"/>
                </a:cubicBezTo>
                <a:cubicBezTo>
                  <a:pt x="35" y="142"/>
                  <a:pt x="35" y="142"/>
                  <a:pt x="35" y="142"/>
                </a:cubicBezTo>
                <a:cubicBezTo>
                  <a:pt x="33" y="142"/>
                  <a:pt x="31" y="144"/>
                  <a:pt x="31" y="147"/>
                </a:cubicBezTo>
                <a:cubicBezTo>
                  <a:pt x="31" y="149"/>
                  <a:pt x="33" y="151"/>
                  <a:pt x="35" y="151"/>
                </a:cubicBezTo>
                <a:cubicBezTo>
                  <a:pt x="80" y="151"/>
                  <a:pt x="80" y="151"/>
                  <a:pt x="80" y="151"/>
                </a:cubicBezTo>
                <a:cubicBezTo>
                  <a:pt x="83" y="151"/>
                  <a:pt x="85" y="149"/>
                  <a:pt x="85" y="147"/>
                </a:cubicBezTo>
                <a:close/>
                <a:moveTo>
                  <a:pt x="79" y="163"/>
                </a:moveTo>
                <a:cubicBezTo>
                  <a:pt x="79" y="161"/>
                  <a:pt x="77" y="159"/>
                  <a:pt x="75" y="159"/>
                </a:cubicBezTo>
                <a:cubicBezTo>
                  <a:pt x="41" y="159"/>
                  <a:pt x="41" y="159"/>
                  <a:pt x="41" y="159"/>
                </a:cubicBezTo>
                <a:cubicBezTo>
                  <a:pt x="38" y="159"/>
                  <a:pt x="36" y="161"/>
                  <a:pt x="36" y="163"/>
                </a:cubicBezTo>
                <a:cubicBezTo>
                  <a:pt x="36" y="166"/>
                  <a:pt x="38" y="168"/>
                  <a:pt x="41" y="168"/>
                </a:cubicBezTo>
                <a:cubicBezTo>
                  <a:pt x="75" y="168"/>
                  <a:pt x="75" y="168"/>
                  <a:pt x="75" y="168"/>
                </a:cubicBezTo>
                <a:cubicBezTo>
                  <a:pt x="77" y="168"/>
                  <a:pt x="79" y="166"/>
                  <a:pt x="79" y="163"/>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a:defRPr/>
            </a:pPr>
            <a:endParaRPr lang="ru-RU" kern="0">
              <a:solidFill>
                <a:srgbClr val="999999">
                  <a:lumMod val="50000"/>
                </a:srgbClr>
              </a:solidFill>
              <a:cs typeface="+mn-ea"/>
              <a:sym typeface="+mn-lt"/>
            </a:endParaRPr>
          </a:p>
        </p:txBody>
      </p:sp>
      <p:sp>
        <p:nvSpPr>
          <p:cNvPr id="36" name="Freeform 18">
            <a:extLst>
              <a:ext uri="{FF2B5EF4-FFF2-40B4-BE49-F238E27FC236}">
                <a16:creationId xmlns:a16="http://schemas.microsoft.com/office/drawing/2014/main" id="{25E36244-AAF9-BEFB-4A84-F35AAF206004}"/>
              </a:ext>
            </a:extLst>
          </p:cNvPr>
          <p:cNvSpPr>
            <a:spLocks noEditPoints="1"/>
          </p:cNvSpPr>
          <p:nvPr/>
        </p:nvSpPr>
        <p:spPr bwMode="auto">
          <a:xfrm>
            <a:off x="5929965" y="4509330"/>
            <a:ext cx="357787" cy="276474"/>
          </a:xfrm>
          <a:custGeom>
            <a:avLst/>
            <a:gdLst>
              <a:gd name="T0" fmla="*/ 151 w 211"/>
              <a:gd name="T1" fmla="*/ 75 h 163"/>
              <a:gd name="T2" fmla="*/ 186 w 211"/>
              <a:gd name="T3" fmla="*/ 44 h 163"/>
              <a:gd name="T4" fmla="*/ 186 w 211"/>
              <a:gd name="T5" fmla="*/ 163 h 163"/>
              <a:gd name="T6" fmla="*/ 151 w 211"/>
              <a:gd name="T7" fmla="*/ 163 h 163"/>
              <a:gd name="T8" fmla="*/ 151 w 211"/>
              <a:gd name="T9" fmla="*/ 75 h 163"/>
              <a:gd name="T10" fmla="*/ 106 w 211"/>
              <a:gd name="T11" fmla="*/ 163 h 163"/>
              <a:gd name="T12" fmla="*/ 141 w 211"/>
              <a:gd name="T13" fmla="*/ 163 h 163"/>
              <a:gd name="T14" fmla="*/ 141 w 211"/>
              <a:gd name="T15" fmla="*/ 83 h 163"/>
              <a:gd name="T16" fmla="*/ 106 w 211"/>
              <a:gd name="T17" fmla="*/ 114 h 163"/>
              <a:gd name="T18" fmla="*/ 106 w 211"/>
              <a:gd name="T19" fmla="*/ 163 h 163"/>
              <a:gd name="T20" fmla="*/ 61 w 211"/>
              <a:gd name="T21" fmla="*/ 163 h 163"/>
              <a:gd name="T22" fmla="*/ 96 w 211"/>
              <a:gd name="T23" fmla="*/ 163 h 163"/>
              <a:gd name="T24" fmla="*/ 96 w 211"/>
              <a:gd name="T25" fmla="*/ 115 h 163"/>
              <a:gd name="T26" fmla="*/ 61 w 211"/>
              <a:gd name="T27" fmla="*/ 77 h 163"/>
              <a:gd name="T28" fmla="*/ 61 w 211"/>
              <a:gd name="T29" fmla="*/ 163 h 163"/>
              <a:gd name="T30" fmla="*/ 15 w 211"/>
              <a:gd name="T31" fmla="*/ 163 h 163"/>
              <a:gd name="T32" fmla="*/ 51 w 211"/>
              <a:gd name="T33" fmla="*/ 163 h 163"/>
              <a:gd name="T34" fmla="*/ 51 w 211"/>
              <a:gd name="T35" fmla="*/ 72 h 163"/>
              <a:gd name="T36" fmla="*/ 15 w 211"/>
              <a:gd name="T37" fmla="*/ 101 h 163"/>
              <a:gd name="T38" fmla="*/ 15 w 211"/>
              <a:gd name="T39" fmla="*/ 163 h 163"/>
              <a:gd name="T40" fmla="*/ 208 w 211"/>
              <a:gd name="T41" fmla="*/ 0 h 163"/>
              <a:gd name="T42" fmla="*/ 173 w 211"/>
              <a:gd name="T43" fmla="*/ 0 h 163"/>
              <a:gd name="T44" fmla="*/ 171 w 211"/>
              <a:gd name="T45" fmla="*/ 5 h 163"/>
              <a:gd name="T46" fmla="*/ 181 w 211"/>
              <a:gd name="T47" fmla="*/ 17 h 163"/>
              <a:gd name="T48" fmla="*/ 101 w 211"/>
              <a:gd name="T49" fmla="*/ 86 h 163"/>
              <a:gd name="T50" fmla="*/ 59 w 211"/>
              <a:gd name="T51" fmla="*/ 42 h 163"/>
              <a:gd name="T52" fmla="*/ 50 w 211"/>
              <a:gd name="T53" fmla="*/ 41 h 163"/>
              <a:gd name="T54" fmla="*/ 4 w 211"/>
              <a:gd name="T55" fmla="*/ 79 h 163"/>
              <a:gd name="T56" fmla="*/ 3 w 211"/>
              <a:gd name="T57" fmla="*/ 89 h 163"/>
              <a:gd name="T58" fmla="*/ 12 w 211"/>
              <a:gd name="T59" fmla="*/ 90 h 163"/>
              <a:gd name="T60" fmla="*/ 54 w 211"/>
              <a:gd name="T61" fmla="*/ 56 h 163"/>
              <a:gd name="T62" fmla="*/ 96 w 211"/>
              <a:gd name="T63" fmla="*/ 100 h 163"/>
              <a:gd name="T64" fmla="*/ 101 w 211"/>
              <a:gd name="T65" fmla="*/ 102 h 163"/>
              <a:gd name="T66" fmla="*/ 105 w 211"/>
              <a:gd name="T67" fmla="*/ 101 h 163"/>
              <a:gd name="T68" fmla="*/ 190 w 211"/>
              <a:gd name="T69" fmla="*/ 27 h 163"/>
              <a:gd name="T70" fmla="*/ 201 w 211"/>
              <a:gd name="T71" fmla="*/ 40 h 163"/>
              <a:gd name="T72" fmla="*/ 207 w 211"/>
              <a:gd name="T73" fmla="*/ 38 h 163"/>
              <a:gd name="T74" fmla="*/ 211 w 211"/>
              <a:gd name="T75" fmla="*/ 4 h 163"/>
              <a:gd name="T76" fmla="*/ 208 w 211"/>
              <a:gd name="T77"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1" h="163">
                <a:moveTo>
                  <a:pt x="151" y="75"/>
                </a:moveTo>
                <a:cubicBezTo>
                  <a:pt x="186" y="44"/>
                  <a:pt x="186" y="44"/>
                  <a:pt x="186" y="44"/>
                </a:cubicBezTo>
                <a:cubicBezTo>
                  <a:pt x="186" y="163"/>
                  <a:pt x="186" y="163"/>
                  <a:pt x="186" y="163"/>
                </a:cubicBezTo>
                <a:cubicBezTo>
                  <a:pt x="151" y="163"/>
                  <a:pt x="151" y="163"/>
                  <a:pt x="151" y="163"/>
                </a:cubicBezTo>
                <a:lnTo>
                  <a:pt x="151" y="75"/>
                </a:lnTo>
                <a:close/>
                <a:moveTo>
                  <a:pt x="106" y="163"/>
                </a:moveTo>
                <a:cubicBezTo>
                  <a:pt x="141" y="163"/>
                  <a:pt x="141" y="163"/>
                  <a:pt x="141" y="163"/>
                </a:cubicBezTo>
                <a:cubicBezTo>
                  <a:pt x="141" y="83"/>
                  <a:pt x="141" y="83"/>
                  <a:pt x="141" y="83"/>
                </a:cubicBezTo>
                <a:cubicBezTo>
                  <a:pt x="106" y="114"/>
                  <a:pt x="106" y="114"/>
                  <a:pt x="106" y="114"/>
                </a:cubicBezTo>
                <a:lnTo>
                  <a:pt x="106" y="163"/>
                </a:lnTo>
                <a:close/>
                <a:moveTo>
                  <a:pt x="61" y="163"/>
                </a:moveTo>
                <a:cubicBezTo>
                  <a:pt x="96" y="163"/>
                  <a:pt x="96" y="163"/>
                  <a:pt x="96" y="163"/>
                </a:cubicBezTo>
                <a:cubicBezTo>
                  <a:pt x="96" y="115"/>
                  <a:pt x="96" y="115"/>
                  <a:pt x="96" y="115"/>
                </a:cubicBezTo>
                <a:cubicBezTo>
                  <a:pt x="61" y="77"/>
                  <a:pt x="61" y="77"/>
                  <a:pt x="61" y="77"/>
                </a:cubicBezTo>
                <a:lnTo>
                  <a:pt x="61" y="163"/>
                </a:lnTo>
                <a:close/>
                <a:moveTo>
                  <a:pt x="15" y="163"/>
                </a:moveTo>
                <a:cubicBezTo>
                  <a:pt x="51" y="163"/>
                  <a:pt x="51" y="163"/>
                  <a:pt x="51" y="163"/>
                </a:cubicBezTo>
                <a:cubicBezTo>
                  <a:pt x="51" y="72"/>
                  <a:pt x="51" y="72"/>
                  <a:pt x="51" y="72"/>
                </a:cubicBezTo>
                <a:cubicBezTo>
                  <a:pt x="15" y="101"/>
                  <a:pt x="15" y="101"/>
                  <a:pt x="15" y="101"/>
                </a:cubicBezTo>
                <a:lnTo>
                  <a:pt x="15" y="163"/>
                </a:lnTo>
                <a:close/>
                <a:moveTo>
                  <a:pt x="208" y="0"/>
                </a:moveTo>
                <a:cubicBezTo>
                  <a:pt x="173" y="0"/>
                  <a:pt x="173" y="0"/>
                  <a:pt x="173" y="0"/>
                </a:cubicBezTo>
                <a:cubicBezTo>
                  <a:pt x="170" y="0"/>
                  <a:pt x="169" y="3"/>
                  <a:pt x="171" y="5"/>
                </a:cubicBezTo>
                <a:cubicBezTo>
                  <a:pt x="181" y="17"/>
                  <a:pt x="181" y="17"/>
                  <a:pt x="181" y="17"/>
                </a:cubicBezTo>
                <a:cubicBezTo>
                  <a:pt x="101" y="86"/>
                  <a:pt x="101" y="86"/>
                  <a:pt x="101" y="86"/>
                </a:cubicBezTo>
                <a:cubicBezTo>
                  <a:pt x="59" y="42"/>
                  <a:pt x="59" y="42"/>
                  <a:pt x="59" y="42"/>
                </a:cubicBezTo>
                <a:cubicBezTo>
                  <a:pt x="57" y="39"/>
                  <a:pt x="53" y="39"/>
                  <a:pt x="50" y="41"/>
                </a:cubicBezTo>
                <a:cubicBezTo>
                  <a:pt x="4" y="79"/>
                  <a:pt x="4" y="79"/>
                  <a:pt x="4" y="79"/>
                </a:cubicBezTo>
                <a:cubicBezTo>
                  <a:pt x="1" y="81"/>
                  <a:pt x="0" y="86"/>
                  <a:pt x="3" y="89"/>
                </a:cubicBezTo>
                <a:cubicBezTo>
                  <a:pt x="5" y="91"/>
                  <a:pt x="9" y="92"/>
                  <a:pt x="12" y="90"/>
                </a:cubicBezTo>
                <a:cubicBezTo>
                  <a:pt x="54" y="56"/>
                  <a:pt x="54" y="56"/>
                  <a:pt x="54" y="56"/>
                </a:cubicBezTo>
                <a:cubicBezTo>
                  <a:pt x="96" y="100"/>
                  <a:pt x="96" y="100"/>
                  <a:pt x="96" y="100"/>
                </a:cubicBezTo>
                <a:cubicBezTo>
                  <a:pt x="97" y="102"/>
                  <a:pt x="99" y="102"/>
                  <a:pt x="101" y="102"/>
                </a:cubicBezTo>
                <a:cubicBezTo>
                  <a:pt x="102" y="102"/>
                  <a:pt x="104" y="102"/>
                  <a:pt x="105" y="101"/>
                </a:cubicBezTo>
                <a:cubicBezTo>
                  <a:pt x="190" y="27"/>
                  <a:pt x="190" y="27"/>
                  <a:pt x="190" y="27"/>
                </a:cubicBezTo>
                <a:cubicBezTo>
                  <a:pt x="201" y="40"/>
                  <a:pt x="201" y="40"/>
                  <a:pt x="201" y="40"/>
                </a:cubicBezTo>
                <a:cubicBezTo>
                  <a:pt x="203" y="42"/>
                  <a:pt x="206" y="41"/>
                  <a:pt x="207" y="38"/>
                </a:cubicBezTo>
                <a:cubicBezTo>
                  <a:pt x="211" y="4"/>
                  <a:pt x="211" y="4"/>
                  <a:pt x="211" y="4"/>
                </a:cubicBezTo>
                <a:cubicBezTo>
                  <a:pt x="211" y="2"/>
                  <a:pt x="210" y="0"/>
                  <a:pt x="208" y="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a:defRPr/>
            </a:pPr>
            <a:endParaRPr lang="ru-RU" kern="0">
              <a:solidFill>
                <a:srgbClr val="999999">
                  <a:lumMod val="50000"/>
                </a:srgbClr>
              </a:solidFill>
              <a:cs typeface="+mn-ea"/>
              <a:sym typeface="+mn-lt"/>
            </a:endParaRPr>
          </a:p>
        </p:txBody>
      </p:sp>
      <p:sp>
        <p:nvSpPr>
          <p:cNvPr id="37" name="Freeform 20">
            <a:extLst>
              <a:ext uri="{FF2B5EF4-FFF2-40B4-BE49-F238E27FC236}">
                <a16:creationId xmlns:a16="http://schemas.microsoft.com/office/drawing/2014/main" id="{D625EB28-B8A0-F40E-557C-939ED1D89918}"/>
              </a:ext>
            </a:extLst>
          </p:cNvPr>
          <p:cNvSpPr>
            <a:spLocks noEditPoints="1"/>
          </p:cNvSpPr>
          <p:nvPr/>
        </p:nvSpPr>
        <p:spPr bwMode="auto">
          <a:xfrm>
            <a:off x="8635560" y="4497080"/>
            <a:ext cx="307007" cy="305516"/>
          </a:xfrm>
          <a:custGeom>
            <a:avLst/>
            <a:gdLst>
              <a:gd name="T0" fmla="*/ 67 w 172"/>
              <a:gd name="T1" fmla="*/ 36 h 171"/>
              <a:gd name="T2" fmla="*/ 86 w 172"/>
              <a:gd name="T3" fmla="*/ 17 h 171"/>
              <a:gd name="T4" fmla="*/ 105 w 172"/>
              <a:gd name="T5" fmla="*/ 36 h 171"/>
              <a:gd name="T6" fmla="*/ 86 w 172"/>
              <a:gd name="T7" fmla="*/ 55 h 171"/>
              <a:gd name="T8" fmla="*/ 67 w 172"/>
              <a:gd name="T9" fmla="*/ 36 h 171"/>
              <a:gd name="T10" fmla="*/ 111 w 172"/>
              <a:gd name="T11" fmla="*/ 63 h 171"/>
              <a:gd name="T12" fmla="*/ 61 w 172"/>
              <a:gd name="T13" fmla="*/ 63 h 171"/>
              <a:gd name="T14" fmla="*/ 54 w 172"/>
              <a:gd name="T15" fmla="*/ 70 h 171"/>
              <a:gd name="T16" fmla="*/ 54 w 172"/>
              <a:gd name="T17" fmla="*/ 113 h 171"/>
              <a:gd name="T18" fmla="*/ 61 w 172"/>
              <a:gd name="T19" fmla="*/ 119 h 171"/>
              <a:gd name="T20" fmla="*/ 67 w 172"/>
              <a:gd name="T21" fmla="*/ 119 h 171"/>
              <a:gd name="T22" fmla="*/ 67 w 172"/>
              <a:gd name="T23" fmla="*/ 165 h 171"/>
              <a:gd name="T24" fmla="*/ 73 w 172"/>
              <a:gd name="T25" fmla="*/ 171 h 171"/>
              <a:gd name="T26" fmla="*/ 99 w 172"/>
              <a:gd name="T27" fmla="*/ 171 h 171"/>
              <a:gd name="T28" fmla="*/ 105 w 172"/>
              <a:gd name="T29" fmla="*/ 165 h 171"/>
              <a:gd name="T30" fmla="*/ 105 w 172"/>
              <a:gd name="T31" fmla="*/ 119 h 171"/>
              <a:gd name="T32" fmla="*/ 111 w 172"/>
              <a:gd name="T33" fmla="*/ 119 h 171"/>
              <a:gd name="T34" fmla="*/ 118 w 172"/>
              <a:gd name="T35" fmla="*/ 113 h 171"/>
              <a:gd name="T36" fmla="*/ 118 w 172"/>
              <a:gd name="T37" fmla="*/ 70 h 171"/>
              <a:gd name="T38" fmla="*/ 111 w 172"/>
              <a:gd name="T39" fmla="*/ 63 h 171"/>
              <a:gd name="T40" fmla="*/ 142 w 172"/>
              <a:gd name="T41" fmla="*/ 36 h 171"/>
              <a:gd name="T42" fmla="*/ 160 w 172"/>
              <a:gd name="T43" fmla="*/ 18 h 171"/>
              <a:gd name="T44" fmla="*/ 142 w 172"/>
              <a:gd name="T45" fmla="*/ 0 h 171"/>
              <a:gd name="T46" fmla="*/ 124 w 172"/>
              <a:gd name="T47" fmla="*/ 18 h 171"/>
              <a:gd name="T48" fmla="*/ 142 w 172"/>
              <a:gd name="T49" fmla="*/ 36 h 171"/>
              <a:gd name="T50" fmla="*/ 166 w 172"/>
              <a:gd name="T51" fmla="*/ 44 h 171"/>
              <a:gd name="T52" fmla="*/ 119 w 172"/>
              <a:gd name="T53" fmla="*/ 44 h 171"/>
              <a:gd name="T54" fmla="*/ 113 w 172"/>
              <a:gd name="T55" fmla="*/ 50 h 171"/>
              <a:gd name="T56" fmla="*/ 113 w 172"/>
              <a:gd name="T57" fmla="*/ 50 h 171"/>
              <a:gd name="T58" fmla="*/ 131 w 172"/>
              <a:gd name="T59" fmla="*/ 70 h 171"/>
              <a:gd name="T60" fmla="*/ 131 w 172"/>
              <a:gd name="T61" fmla="*/ 113 h 171"/>
              <a:gd name="T62" fmla="*/ 124 w 172"/>
              <a:gd name="T63" fmla="*/ 127 h 171"/>
              <a:gd name="T64" fmla="*/ 124 w 172"/>
              <a:gd name="T65" fmla="*/ 138 h 171"/>
              <a:gd name="T66" fmla="*/ 131 w 172"/>
              <a:gd name="T67" fmla="*/ 144 h 171"/>
              <a:gd name="T68" fmla="*/ 154 w 172"/>
              <a:gd name="T69" fmla="*/ 144 h 171"/>
              <a:gd name="T70" fmla="*/ 160 w 172"/>
              <a:gd name="T71" fmla="*/ 138 h 171"/>
              <a:gd name="T72" fmla="*/ 160 w 172"/>
              <a:gd name="T73" fmla="*/ 96 h 171"/>
              <a:gd name="T74" fmla="*/ 166 w 172"/>
              <a:gd name="T75" fmla="*/ 96 h 171"/>
              <a:gd name="T76" fmla="*/ 172 w 172"/>
              <a:gd name="T77" fmla="*/ 90 h 171"/>
              <a:gd name="T78" fmla="*/ 172 w 172"/>
              <a:gd name="T79" fmla="*/ 50 h 171"/>
              <a:gd name="T80" fmla="*/ 166 w 172"/>
              <a:gd name="T81" fmla="*/ 44 h 171"/>
              <a:gd name="T82" fmla="*/ 47 w 172"/>
              <a:gd name="T83" fmla="*/ 18 h 171"/>
              <a:gd name="T84" fmla="*/ 29 w 172"/>
              <a:gd name="T85" fmla="*/ 0 h 171"/>
              <a:gd name="T86" fmla="*/ 12 w 172"/>
              <a:gd name="T87" fmla="*/ 18 h 171"/>
              <a:gd name="T88" fmla="*/ 29 w 172"/>
              <a:gd name="T89" fmla="*/ 36 h 171"/>
              <a:gd name="T90" fmla="*/ 47 w 172"/>
              <a:gd name="T91" fmla="*/ 18 h 171"/>
              <a:gd name="T92" fmla="*/ 0 w 172"/>
              <a:gd name="T93" fmla="*/ 50 h 171"/>
              <a:gd name="T94" fmla="*/ 0 w 172"/>
              <a:gd name="T95" fmla="*/ 90 h 171"/>
              <a:gd name="T96" fmla="*/ 6 w 172"/>
              <a:gd name="T97" fmla="*/ 96 h 171"/>
              <a:gd name="T98" fmla="*/ 11 w 172"/>
              <a:gd name="T99" fmla="*/ 96 h 171"/>
              <a:gd name="T100" fmla="*/ 11 w 172"/>
              <a:gd name="T101" fmla="*/ 138 h 171"/>
              <a:gd name="T102" fmla="*/ 18 w 172"/>
              <a:gd name="T103" fmla="*/ 144 h 171"/>
              <a:gd name="T104" fmla="*/ 41 w 172"/>
              <a:gd name="T105" fmla="*/ 144 h 171"/>
              <a:gd name="T106" fmla="*/ 47 w 172"/>
              <a:gd name="T107" fmla="*/ 138 h 171"/>
              <a:gd name="T108" fmla="*/ 47 w 172"/>
              <a:gd name="T109" fmla="*/ 127 h 171"/>
              <a:gd name="T110" fmla="*/ 41 w 172"/>
              <a:gd name="T111" fmla="*/ 113 h 171"/>
              <a:gd name="T112" fmla="*/ 41 w 172"/>
              <a:gd name="T113" fmla="*/ 70 h 171"/>
              <a:gd name="T114" fmla="*/ 59 w 172"/>
              <a:gd name="T115" fmla="*/ 50 h 171"/>
              <a:gd name="T116" fmla="*/ 59 w 172"/>
              <a:gd name="T117" fmla="*/ 50 h 171"/>
              <a:gd name="T118" fmla="*/ 53 w 172"/>
              <a:gd name="T119" fmla="*/ 44 h 171"/>
              <a:gd name="T120" fmla="*/ 6 w 172"/>
              <a:gd name="T121" fmla="*/ 44 h 171"/>
              <a:gd name="T122" fmla="*/ 0 w 172"/>
              <a:gd name="T123" fmla="*/ 5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2" h="171">
                <a:moveTo>
                  <a:pt x="67" y="36"/>
                </a:moveTo>
                <a:cubicBezTo>
                  <a:pt x="67" y="25"/>
                  <a:pt x="75" y="17"/>
                  <a:pt x="86" y="17"/>
                </a:cubicBezTo>
                <a:cubicBezTo>
                  <a:pt x="96" y="17"/>
                  <a:pt x="105" y="25"/>
                  <a:pt x="105" y="36"/>
                </a:cubicBezTo>
                <a:cubicBezTo>
                  <a:pt x="105" y="47"/>
                  <a:pt x="96" y="55"/>
                  <a:pt x="86" y="55"/>
                </a:cubicBezTo>
                <a:cubicBezTo>
                  <a:pt x="75" y="55"/>
                  <a:pt x="67" y="47"/>
                  <a:pt x="67" y="36"/>
                </a:cubicBezTo>
                <a:close/>
                <a:moveTo>
                  <a:pt x="111" y="63"/>
                </a:moveTo>
                <a:cubicBezTo>
                  <a:pt x="61" y="63"/>
                  <a:pt x="61" y="63"/>
                  <a:pt x="61" y="63"/>
                </a:cubicBezTo>
                <a:cubicBezTo>
                  <a:pt x="57" y="63"/>
                  <a:pt x="54" y="66"/>
                  <a:pt x="54" y="70"/>
                </a:cubicBezTo>
                <a:cubicBezTo>
                  <a:pt x="54" y="113"/>
                  <a:pt x="54" y="113"/>
                  <a:pt x="54" y="113"/>
                </a:cubicBezTo>
                <a:cubicBezTo>
                  <a:pt x="54" y="116"/>
                  <a:pt x="57" y="119"/>
                  <a:pt x="61" y="119"/>
                </a:cubicBezTo>
                <a:cubicBezTo>
                  <a:pt x="67" y="119"/>
                  <a:pt x="67" y="119"/>
                  <a:pt x="67" y="119"/>
                </a:cubicBezTo>
                <a:cubicBezTo>
                  <a:pt x="67" y="165"/>
                  <a:pt x="67" y="165"/>
                  <a:pt x="67" y="165"/>
                </a:cubicBezTo>
                <a:cubicBezTo>
                  <a:pt x="67" y="168"/>
                  <a:pt x="70" y="171"/>
                  <a:pt x="73" y="171"/>
                </a:cubicBezTo>
                <a:cubicBezTo>
                  <a:pt x="99" y="171"/>
                  <a:pt x="99" y="171"/>
                  <a:pt x="99" y="171"/>
                </a:cubicBezTo>
                <a:cubicBezTo>
                  <a:pt x="102" y="171"/>
                  <a:pt x="105" y="168"/>
                  <a:pt x="105" y="165"/>
                </a:cubicBezTo>
                <a:cubicBezTo>
                  <a:pt x="105" y="119"/>
                  <a:pt x="105" y="119"/>
                  <a:pt x="105" y="119"/>
                </a:cubicBezTo>
                <a:cubicBezTo>
                  <a:pt x="111" y="119"/>
                  <a:pt x="111" y="119"/>
                  <a:pt x="111" y="119"/>
                </a:cubicBezTo>
                <a:cubicBezTo>
                  <a:pt x="115" y="119"/>
                  <a:pt x="118" y="116"/>
                  <a:pt x="118" y="113"/>
                </a:cubicBezTo>
                <a:cubicBezTo>
                  <a:pt x="118" y="70"/>
                  <a:pt x="118" y="70"/>
                  <a:pt x="118" y="70"/>
                </a:cubicBezTo>
                <a:cubicBezTo>
                  <a:pt x="118" y="66"/>
                  <a:pt x="115" y="63"/>
                  <a:pt x="111" y="63"/>
                </a:cubicBezTo>
                <a:close/>
                <a:moveTo>
                  <a:pt x="142" y="36"/>
                </a:moveTo>
                <a:cubicBezTo>
                  <a:pt x="152" y="36"/>
                  <a:pt x="160" y="28"/>
                  <a:pt x="160" y="18"/>
                </a:cubicBezTo>
                <a:cubicBezTo>
                  <a:pt x="160" y="8"/>
                  <a:pt x="152" y="0"/>
                  <a:pt x="142" y="0"/>
                </a:cubicBezTo>
                <a:cubicBezTo>
                  <a:pt x="132" y="0"/>
                  <a:pt x="124" y="8"/>
                  <a:pt x="124" y="18"/>
                </a:cubicBezTo>
                <a:cubicBezTo>
                  <a:pt x="124" y="28"/>
                  <a:pt x="132" y="36"/>
                  <a:pt x="142" y="36"/>
                </a:cubicBezTo>
                <a:close/>
                <a:moveTo>
                  <a:pt x="166" y="44"/>
                </a:moveTo>
                <a:cubicBezTo>
                  <a:pt x="119" y="44"/>
                  <a:pt x="119" y="44"/>
                  <a:pt x="119" y="44"/>
                </a:cubicBezTo>
                <a:cubicBezTo>
                  <a:pt x="116" y="44"/>
                  <a:pt x="113" y="46"/>
                  <a:pt x="113" y="50"/>
                </a:cubicBezTo>
                <a:cubicBezTo>
                  <a:pt x="113" y="50"/>
                  <a:pt x="113" y="50"/>
                  <a:pt x="113" y="50"/>
                </a:cubicBezTo>
                <a:cubicBezTo>
                  <a:pt x="123" y="51"/>
                  <a:pt x="131" y="60"/>
                  <a:pt x="131" y="70"/>
                </a:cubicBezTo>
                <a:cubicBezTo>
                  <a:pt x="131" y="113"/>
                  <a:pt x="131" y="113"/>
                  <a:pt x="131" y="113"/>
                </a:cubicBezTo>
                <a:cubicBezTo>
                  <a:pt x="131" y="118"/>
                  <a:pt x="128" y="123"/>
                  <a:pt x="124" y="127"/>
                </a:cubicBezTo>
                <a:cubicBezTo>
                  <a:pt x="124" y="138"/>
                  <a:pt x="124" y="138"/>
                  <a:pt x="124" y="138"/>
                </a:cubicBezTo>
                <a:cubicBezTo>
                  <a:pt x="124" y="141"/>
                  <a:pt x="127" y="144"/>
                  <a:pt x="131" y="144"/>
                </a:cubicBezTo>
                <a:cubicBezTo>
                  <a:pt x="154" y="144"/>
                  <a:pt x="154" y="144"/>
                  <a:pt x="154" y="144"/>
                </a:cubicBezTo>
                <a:cubicBezTo>
                  <a:pt x="157" y="144"/>
                  <a:pt x="160" y="141"/>
                  <a:pt x="160" y="138"/>
                </a:cubicBezTo>
                <a:cubicBezTo>
                  <a:pt x="160" y="96"/>
                  <a:pt x="160" y="96"/>
                  <a:pt x="160" y="96"/>
                </a:cubicBezTo>
                <a:cubicBezTo>
                  <a:pt x="166" y="96"/>
                  <a:pt x="166" y="96"/>
                  <a:pt x="166" y="96"/>
                </a:cubicBezTo>
                <a:cubicBezTo>
                  <a:pt x="169" y="96"/>
                  <a:pt x="172" y="93"/>
                  <a:pt x="172" y="90"/>
                </a:cubicBezTo>
                <a:cubicBezTo>
                  <a:pt x="172" y="50"/>
                  <a:pt x="172" y="50"/>
                  <a:pt x="172" y="50"/>
                </a:cubicBezTo>
                <a:cubicBezTo>
                  <a:pt x="172" y="46"/>
                  <a:pt x="169" y="44"/>
                  <a:pt x="166" y="44"/>
                </a:cubicBezTo>
                <a:close/>
                <a:moveTo>
                  <a:pt x="47" y="18"/>
                </a:moveTo>
                <a:cubicBezTo>
                  <a:pt x="47" y="8"/>
                  <a:pt x="39" y="0"/>
                  <a:pt x="29" y="0"/>
                </a:cubicBezTo>
                <a:cubicBezTo>
                  <a:pt x="20" y="0"/>
                  <a:pt x="12" y="8"/>
                  <a:pt x="12" y="18"/>
                </a:cubicBezTo>
                <a:cubicBezTo>
                  <a:pt x="12" y="28"/>
                  <a:pt x="20" y="36"/>
                  <a:pt x="29" y="36"/>
                </a:cubicBezTo>
                <a:cubicBezTo>
                  <a:pt x="39" y="36"/>
                  <a:pt x="47" y="28"/>
                  <a:pt x="47" y="18"/>
                </a:cubicBezTo>
                <a:close/>
                <a:moveTo>
                  <a:pt x="0" y="50"/>
                </a:moveTo>
                <a:cubicBezTo>
                  <a:pt x="0" y="90"/>
                  <a:pt x="0" y="90"/>
                  <a:pt x="0" y="90"/>
                </a:cubicBezTo>
                <a:cubicBezTo>
                  <a:pt x="0" y="93"/>
                  <a:pt x="3" y="96"/>
                  <a:pt x="6" y="96"/>
                </a:cubicBezTo>
                <a:cubicBezTo>
                  <a:pt x="11" y="96"/>
                  <a:pt x="11" y="96"/>
                  <a:pt x="11" y="96"/>
                </a:cubicBezTo>
                <a:cubicBezTo>
                  <a:pt x="11" y="138"/>
                  <a:pt x="11" y="138"/>
                  <a:pt x="11" y="138"/>
                </a:cubicBezTo>
                <a:cubicBezTo>
                  <a:pt x="11" y="141"/>
                  <a:pt x="14" y="144"/>
                  <a:pt x="18" y="144"/>
                </a:cubicBezTo>
                <a:cubicBezTo>
                  <a:pt x="41" y="144"/>
                  <a:pt x="41" y="144"/>
                  <a:pt x="41" y="144"/>
                </a:cubicBezTo>
                <a:cubicBezTo>
                  <a:pt x="44" y="144"/>
                  <a:pt x="47" y="141"/>
                  <a:pt x="47" y="138"/>
                </a:cubicBezTo>
                <a:cubicBezTo>
                  <a:pt x="47" y="127"/>
                  <a:pt x="47" y="127"/>
                  <a:pt x="47" y="127"/>
                </a:cubicBezTo>
                <a:cubicBezTo>
                  <a:pt x="43" y="123"/>
                  <a:pt x="41" y="118"/>
                  <a:pt x="41" y="113"/>
                </a:cubicBezTo>
                <a:cubicBezTo>
                  <a:pt x="41" y="70"/>
                  <a:pt x="41" y="70"/>
                  <a:pt x="41" y="70"/>
                </a:cubicBezTo>
                <a:cubicBezTo>
                  <a:pt x="41" y="60"/>
                  <a:pt x="49" y="51"/>
                  <a:pt x="59" y="50"/>
                </a:cubicBezTo>
                <a:cubicBezTo>
                  <a:pt x="59" y="50"/>
                  <a:pt x="59" y="50"/>
                  <a:pt x="59" y="50"/>
                </a:cubicBezTo>
                <a:cubicBezTo>
                  <a:pt x="59" y="46"/>
                  <a:pt x="56" y="44"/>
                  <a:pt x="53" y="44"/>
                </a:cubicBezTo>
                <a:cubicBezTo>
                  <a:pt x="6" y="44"/>
                  <a:pt x="6" y="44"/>
                  <a:pt x="6" y="44"/>
                </a:cubicBezTo>
                <a:cubicBezTo>
                  <a:pt x="3" y="44"/>
                  <a:pt x="0" y="46"/>
                  <a:pt x="0" y="5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defRPr/>
            </a:pPr>
            <a:endParaRPr lang="ru-RU" kern="0">
              <a:solidFill>
                <a:srgbClr val="999999">
                  <a:lumMod val="50000"/>
                </a:srgbClr>
              </a:solidFill>
              <a:cs typeface="+mn-ea"/>
              <a:sym typeface="+mn-lt"/>
            </a:endParaRPr>
          </a:p>
        </p:txBody>
      </p:sp>
      <p:sp>
        <p:nvSpPr>
          <p:cNvPr id="38" name="Freeform 21">
            <a:extLst>
              <a:ext uri="{FF2B5EF4-FFF2-40B4-BE49-F238E27FC236}">
                <a16:creationId xmlns:a16="http://schemas.microsoft.com/office/drawing/2014/main" id="{E9DDBDA7-6189-10C9-3455-C1EB8ACA250D}"/>
              </a:ext>
            </a:extLst>
          </p:cNvPr>
          <p:cNvSpPr>
            <a:spLocks noEditPoints="1"/>
          </p:cNvSpPr>
          <p:nvPr/>
        </p:nvSpPr>
        <p:spPr bwMode="auto">
          <a:xfrm>
            <a:off x="4537647" y="3178394"/>
            <a:ext cx="460384" cy="272004"/>
          </a:xfrm>
          <a:custGeom>
            <a:avLst/>
            <a:gdLst>
              <a:gd name="T0" fmla="*/ 46 w 218"/>
              <a:gd name="T1" fmla="*/ 83 h 129"/>
              <a:gd name="T2" fmla="*/ 47 w 218"/>
              <a:gd name="T3" fmla="*/ 74 h 129"/>
              <a:gd name="T4" fmla="*/ 70 w 218"/>
              <a:gd name="T5" fmla="*/ 57 h 129"/>
              <a:gd name="T6" fmla="*/ 76 w 218"/>
              <a:gd name="T7" fmla="*/ 63 h 129"/>
              <a:gd name="T8" fmla="*/ 54 w 218"/>
              <a:gd name="T9" fmla="*/ 83 h 129"/>
              <a:gd name="T10" fmla="*/ 65 w 218"/>
              <a:gd name="T11" fmla="*/ 100 h 129"/>
              <a:gd name="T12" fmla="*/ 91 w 218"/>
              <a:gd name="T13" fmla="*/ 70 h 129"/>
              <a:gd name="T14" fmla="*/ 83 w 218"/>
              <a:gd name="T15" fmla="*/ 70 h 129"/>
              <a:gd name="T16" fmla="*/ 57 w 218"/>
              <a:gd name="T17" fmla="*/ 99 h 129"/>
              <a:gd name="T18" fmla="*/ 65 w 218"/>
              <a:gd name="T19" fmla="*/ 100 h 129"/>
              <a:gd name="T20" fmla="*/ 98 w 218"/>
              <a:gd name="T21" fmla="*/ 98 h 129"/>
              <a:gd name="T22" fmla="*/ 94 w 218"/>
              <a:gd name="T23" fmla="*/ 88 h 129"/>
              <a:gd name="T24" fmla="*/ 72 w 218"/>
              <a:gd name="T25" fmla="*/ 104 h 129"/>
              <a:gd name="T26" fmla="*/ 76 w 218"/>
              <a:gd name="T27" fmla="*/ 115 h 129"/>
              <a:gd name="T28" fmla="*/ 93 w 218"/>
              <a:gd name="T29" fmla="*/ 128 h 129"/>
              <a:gd name="T30" fmla="*/ 104 w 218"/>
              <a:gd name="T31" fmla="*/ 111 h 129"/>
              <a:gd name="T32" fmla="*/ 96 w 218"/>
              <a:gd name="T33" fmla="*/ 110 h 129"/>
              <a:gd name="T34" fmla="*/ 84 w 218"/>
              <a:gd name="T35" fmla="*/ 127 h 129"/>
              <a:gd name="T36" fmla="*/ 93 w 218"/>
              <a:gd name="T37" fmla="*/ 128 h 129"/>
              <a:gd name="T38" fmla="*/ 218 w 218"/>
              <a:gd name="T39" fmla="*/ 39 h 129"/>
              <a:gd name="T40" fmla="*/ 174 w 218"/>
              <a:gd name="T41" fmla="*/ 19 h 129"/>
              <a:gd name="T42" fmla="*/ 193 w 218"/>
              <a:gd name="T43" fmla="*/ 52 h 129"/>
              <a:gd name="T44" fmla="*/ 175 w 218"/>
              <a:gd name="T45" fmla="*/ 61 h 129"/>
              <a:gd name="T46" fmla="*/ 167 w 218"/>
              <a:gd name="T47" fmla="*/ 21 h 129"/>
              <a:gd name="T48" fmla="*/ 105 w 218"/>
              <a:gd name="T49" fmla="*/ 13 h 129"/>
              <a:gd name="T50" fmla="*/ 102 w 218"/>
              <a:gd name="T51" fmla="*/ 13 h 129"/>
              <a:gd name="T52" fmla="*/ 65 w 218"/>
              <a:gd name="T53" fmla="*/ 34 h 129"/>
              <a:gd name="T54" fmla="*/ 71 w 218"/>
              <a:gd name="T55" fmla="*/ 41 h 129"/>
              <a:gd name="T56" fmla="*/ 108 w 218"/>
              <a:gd name="T57" fmla="*/ 24 h 129"/>
              <a:gd name="T58" fmla="*/ 109 w 218"/>
              <a:gd name="T59" fmla="*/ 24 h 129"/>
              <a:gd name="T60" fmla="*/ 171 w 218"/>
              <a:gd name="T61" fmla="*/ 66 h 129"/>
              <a:gd name="T62" fmla="*/ 117 w 218"/>
              <a:gd name="T63" fmla="*/ 119 h 129"/>
              <a:gd name="T64" fmla="*/ 108 w 218"/>
              <a:gd name="T65" fmla="*/ 124 h 129"/>
              <a:gd name="T66" fmla="*/ 112 w 218"/>
              <a:gd name="T67" fmla="*/ 128 h 129"/>
              <a:gd name="T68" fmla="*/ 133 w 218"/>
              <a:gd name="T69" fmla="*/ 118 h 129"/>
              <a:gd name="T70" fmla="*/ 135 w 218"/>
              <a:gd name="T71" fmla="*/ 110 h 129"/>
              <a:gd name="T72" fmla="*/ 128 w 218"/>
              <a:gd name="T73" fmla="*/ 92 h 129"/>
              <a:gd name="T74" fmla="*/ 144 w 218"/>
              <a:gd name="T75" fmla="*/ 108 h 129"/>
              <a:gd name="T76" fmla="*/ 152 w 218"/>
              <a:gd name="T77" fmla="*/ 110 h 129"/>
              <a:gd name="T78" fmla="*/ 153 w 218"/>
              <a:gd name="T79" fmla="*/ 101 h 129"/>
              <a:gd name="T80" fmla="*/ 145 w 218"/>
              <a:gd name="T81" fmla="*/ 80 h 129"/>
              <a:gd name="T82" fmla="*/ 161 w 218"/>
              <a:gd name="T83" fmla="*/ 96 h 129"/>
              <a:gd name="T84" fmla="*/ 168 w 218"/>
              <a:gd name="T85" fmla="*/ 99 h 129"/>
              <a:gd name="T86" fmla="*/ 157 w 218"/>
              <a:gd name="T87" fmla="*/ 76 h 129"/>
              <a:gd name="T88" fmla="*/ 77 w 218"/>
              <a:gd name="T89" fmla="*/ 47 h 129"/>
              <a:gd name="T90" fmla="*/ 60 w 218"/>
              <a:gd name="T91" fmla="*/ 43 h 129"/>
              <a:gd name="T92" fmla="*/ 65 w 218"/>
              <a:gd name="T93" fmla="*/ 24 h 129"/>
              <a:gd name="T94" fmla="*/ 53 w 218"/>
              <a:gd name="T95" fmla="*/ 23 h 129"/>
              <a:gd name="T96" fmla="*/ 42 w 218"/>
              <a:gd name="T97" fmla="*/ 69 h 129"/>
              <a:gd name="T98" fmla="*/ 70 w 218"/>
              <a:gd name="T99" fmla="*/ 49 h 129"/>
              <a:gd name="T100" fmla="*/ 83 w 218"/>
              <a:gd name="T101" fmla="*/ 61 h 129"/>
              <a:gd name="T102" fmla="*/ 97 w 218"/>
              <a:gd name="T103" fmla="*/ 66 h 129"/>
              <a:gd name="T104" fmla="*/ 104 w 218"/>
              <a:gd name="T105" fmla="*/ 85 h 129"/>
              <a:gd name="T106" fmla="*/ 109 w 218"/>
              <a:gd name="T107" fmla="*/ 106 h 129"/>
              <a:gd name="T108" fmla="*/ 124 w 218"/>
              <a:gd name="T109" fmla="*/ 115 h 129"/>
              <a:gd name="T110" fmla="*/ 130 w 218"/>
              <a:gd name="T111" fmla="*/ 119 h 129"/>
              <a:gd name="T112" fmla="*/ 19 w 218"/>
              <a:gd name="T113" fmla="*/ 47 h 129"/>
              <a:gd name="T114" fmla="*/ 28 w 218"/>
              <a:gd name="T115" fmla="*/ 0 h 129"/>
              <a:gd name="T116" fmla="*/ 19 w 218"/>
              <a:gd name="T117" fmla="*/ 4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8" h="129">
                <a:moveTo>
                  <a:pt x="50" y="85"/>
                </a:moveTo>
                <a:cubicBezTo>
                  <a:pt x="49" y="85"/>
                  <a:pt x="47" y="84"/>
                  <a:pt x="46" y="83"/>
                </a:cubicBezTo>
                <a:cubicBezTo>
                  <a:pt x="45" y="81"/>
                  <a:pt x="44" y="80"/>
                  <a:pt x="44" y="78"/>
                </a:cubicBezTo>
                <a:cubicBezTo>
                  <a:pt x="45" y="77"/>
                  <a:pt x="45" y="75"/>
                  <a:pt x="47" y="74"/>
                </a:cubicBezTo>
                <a:cubicBezTo>
                  <a:pt x="66" y="58"/>
                  <a:pt x="66" y="58"/>
                  <a:pt x="66" y="58"/>
                </a:cubicBezTo>
                <a:cubicBezTo>
                  <a:pt x="67" y="57"/>
                  <a:pt x="69" y="57"/>
                  <a:pt x="70" y="57"/>
                </a:cubicBezTo>
                <a:cubicBezTo>
                  <a:pt x="72" y="57"/>
                  <a:pt x="73" y="58"/>
                  <a:pt x="75" y="59"/>
                </a:cubicBezTo>
                <a:cubicBezTo>
                  <a:pt x="76" y="60"/>
                  <a:pt x="76" y="62"/>
                  <a:pt x="76" y="63"/>
                </a:cubicBezTo>
                <a:cubicBezTo>
                  <a:pt x="76" y="65"/>
                  <a:pt x="75" y="66"/>
                  <a:pt x="74" y="67"/>
                </a:cubicBezTo>
                <a:cubicBezTo>
                  <a:pt x="54" y="83"/>
                  <a:pt x="54" y="83"/>
                  <a:pt x="54" y="83"/>
                </a:cubicBezTo>
                <a:cubicBezTo>
                  <a:pt x="53" y="84"/>
                  <a:pt x="52" y="85"/>
                  <a:pt x="50" y="85"/>
                </a:cubicBezTo>
                <a:close/>
                <a:moveTo>
                  <a:pt x="65" y="100"/>
                </a:moveTo>
                <a:cubicBezTo>
                  <a:pt x="90" y="79"/>
                  <a:pt x="90" y="79"/>
                  <a:pt x="90" y="79"/>
                </a:cubicBezTo>
                <a:cubicBezTo>
                  <a:pt x="93" y="77"/>
                  <a:pt x="93" y="73"/>
                  <a:pt x="91" y="70"/>
                </a:cubicBezTo>
                <a:cubicBezTo>
                  <a:pt x="90" y="69"/>
                  <a:pt x="88" y="68"/>
                  <a:pt x="87" y="68"/>
                </a:cubicBezTo>
                <a:cubicBezTo>
                  <a:pt x="85" y="68"/>
                  <a:pt x="84" y="69"/>
                  <a:pt x="83" y="70"/>
                </a:cubicBezTo>
                <a:cubicBezTo>
                  <a:pt x="58" y="91"/>
                  <a:pt x="58" y="91"/>
                  <a:pt x="58" y="91"/>
                </a:cubicBezTo>
                <a:cubicBezTo>
                  <a:pt x="55" y="93"/>
                  <a:pt x="55" y="96"/>
                  <a:pt x="57" y="99"/>
                </a:cubicBezTo>
                <a:cubicBezTo>
                  <a:pt x="58" y="100"/>
                  <a:pt x="60" y="101"/>
                  <a:pt x="61" y="101"/>
                </a:cubicBezTo>
                <a:cubicBezTo>
                  <a:pt x="63" y="101"/>
                  <a:pt x="64" y="101"/>
                  <a:pt x="65" y="100"/>
                </a:cubicBezTo>
                <a:close/>
                <a:moveTo>
                  <a:pt x="79" y="113"/>
                </a:moveTo>
                <a:cubicBezTo>
                  <a:pt x="98" y="98"/>
                  <a:pt x="98" y="98"/>
                  <a:pt x="98" y="98"/>
                </a:cubicBezTo>
                <a:cubicBezTo>
                  <a:pt x="100" y="96"/>
                  <a:pt x="100" y="92"/>
                  <a:pt x="98" y="90"/>
                </a:cubicBezTo>
                <a:cubicBezTo>
                  <a:pt x="97" y="89"/>
                  <a:pt x="96" y="88"/>
                  <a:pt x="94" y="88"/>
                </a:cubicBezTo>
                <a:cubicBezTo>
                  <a:pt x="92" y="88"/>
                  <a:pt x="91" y="88"/>
                  <a:pt x="90" y="89"/>
                </a:cubicBezTo>
                <a:cubicBezTo>
                  <a:pt x="72" y="104"/>
                  <a:pt x="72" y="104"/>
                  <a:pt x="72" y="104"/>
                </a:cubicBezTo>
                <a:cubicBezTo>
                  <a:pt x="69" y="106"/>
                  <a:pt x="69" y="110"/>
                  <a:pt x="71" y="112"/>
                </a:cubicBezTo>
                <a:cubicBezTo>
                  <a:pt x="72" y="114"/>
                  <a:pt x="74" y="115"/>
                  <a:pt x="76" y="115"/>
                </a:cubicBezTo>
                <a:cubicBezTo>
                  <a:pt x="77" y="115"/>
                  <a:pt x="78" y="114"/>
                  <a:pt x="79" y="113"/>
                </a:cubicBezTo>
                <a:close/>
                <a:moveTo>
                  <a:pt x="93" y="128"/>
                </a:moveTo>
                <a:cubicBezTo>
                  <a:pt x="103" y="119"/>
                  <a:pt x="103" y="119"/>
                  <a:pt x="103" y="119"/>
                </a:cubicBezTo>
                <a:cubicBezTo>
                  <a:pt x="106" y="117"/>
                  <a:pt x="106" y="113"/>
                  <a:pt x="104" y="111"/>
                </a:cubicBezTo>
                <a:cubicBezTo>
                  <a:pt x="103" y="109"/>
                  <a:pt x="101" y="109"/>
                  <a:pt x="99" y="109"/>
                </a:cubicBezTo>
                <a:cubicBezTo>
                  <a:pt x="98" y="109"/>
                  <a:pt x="97" y="109"/>
                  <a:pt x="96" y="110"/>
                </a:cubicBezTo>
                <a:cubicBezTo>
                  <a:pt x="85" y="119"/>
                  <a:pt x="85" y="119"/>
                  <a:pt x="85" y="119"/>
                </a:cubicBezTo>
                <a:cubicBezTo>
                  <a:pt x="83" y="121"/>
                  <a:pt x="82" y="124"/>
                  <a:pt x="84" y="127"/>
                </a:cubicBezTo>
                <a:cubicBezTo>
                  <a:pt x="85" y="128"/>
                  <a:pt x="87" y="129"/>
                  <a:pt x="89" y="129"/>
                </a:cubicBezTo>
                <a:cubicBezTo>
                  <a:pt x="90" y="129"/>
                  <a:pt x="92" y="129"/>
                  <a:pt x="93" y="128"/>
                </a:cubicBezTo>
                <a:close/>
                <a:moveTo>
                  <a:pt x="193" y="52"/>
                </a:moveTo>
                <a:cubicBezTo>
                  <a:pt x="218" y="39"/>
                  <a:pt x="218" y="39"/>
                  <a:pt x="218" y="39"/>
                </a:cubicBezTo>
                <a:cubicBezTo>
                  <a:pt x="200" y="5"/>
                  <a:pt x="200" y="5"/>
                  <a:pt x="200" y="5"/>
                </a:cubicBezTo>
                <a:cubicBezTo>
                  <a:pt x="190" y="10"/>
                  <a:pt x="178" y="16"/>
                  <a:pt x="174" y="19"/>
                </a:cubicBezTo>
                <a:cubicBezTo>
                  <a:pt x="176" y="23"/>
                  <a:pt x="182" y="32"/>
                  <a:pt x="193" y="51"/>
                </a:cubicBezTo>
                <a:lnTo>
                  <a:pt x="193" y="52"/>
                </a:lnTo>
                <a:close/>
                <a:moveTo>
                  <a:pt x="171" y="66"/>
                </a:moveTo>
                <a:cubicBezTo>
                  <a:pt x="173" y="64"/>
                  <a:pt x="174" y="62"/>
                  <a:pt x="175" y="61"/>
                </a:cubicBezTo>
                <a:cubicBezTo>
                  <a:pt x="177" y="60"/>
                  <a:pt x="182" y="56"/>
                  <a:pt x="186" y="54"/>
                </a:cubicBezTo>
                <a:cubicBezTo>
                  <a:pt x="182" y="48"/>
                  <a:pt x="171" y="29"/>
                  <a:pt x="167" y="21"/>
                </a:cubicBezTo>
                <a:cubicBezTo>
                  <a:pt x="147" y="14"/>
                  <a:pt x="128" y="12"/>
                  <a:pt x="117" y="12"/>
                </a:cubicBezTo>
                <a:cubicBezTo>
                  <a:pt x="113" y="12"/>
                  <a:pt x="109" y="12"/>
                  <a:pt x="105" y="13"/>
                </a:cubicBezTo>
                <a:cubicBezTo>
                  <a:pt x="105" y="13"/>
                  <a:pt x="105" y="13"/>
                  <a:pt x="105" y="13"/>
                </a:cubicBezTo>
                <a:cubicBezTo>
                  <a:pt x="104" y="13"/>
                  <a:pt x="103" y="13"/>
                  <a:pt x="102" y="13"/>
                </a:cubicBezTo>
                <a:cubicBezTo>
                  <a:pt x="68" y="30"/>
                  <a:pt x="68" y="30"/>
                  <a:pt x="68" y="30"/>
                </a:cubicBezTo>
                <a:cubicBezTo>
                  <a:pt x="67" y="31"/>
                  <a:pt x="66" y="32"/>
                  <a:pt x="65" y="34"/>
                </a:cubicBezTo>
                <a:cubicBezTo>
                  <a:pt x="65" y="35"/>
                  <a:pt x="65" y="37"/>
                  <a:pt x="66" y="38"/>
                </a:cubicBezTo>
                <a:cubicBezTo>
                  <a:pt x="67" y="40"/>
                  <a:pt x="69" y="41"/>
                  <a:pt x="71" y="41"/>
                </a:cubicBezTo>
                <a:cubicBezTo>
                  <a:pt x="72" y="41"/>
                  <a:pt x="73" y="41"/>
                  <a:pt x="73" y="41"/>
                </a:cubicBezTo>
                <a:cubicBezTo>
                  <a:pt x="108" y="24"/>
                  <a:pt x="108" y="24"/>
                  <a:pt x="108" y="24"/>
                </a:cubicBezTo>
                <a:cubicBezTo>
                  <a:pt x="109" y="23"/>
                  <a:pt x="109" y="23"/>
                  <a:pt x="109" y="23"/>
                </a:cubicBezTo>
                <a:cubicBezTo>
                  <a:pt x="109" y="24"/>
                  <a:pt x="109" y="24"/>
                  <a:pt x="109" y="24"/>
                </a:cubicBezTo>
                <a:cubicBezTo>
                  <a:pt x="131" y="39"/>
                  <a:pt x="159" y="68"/>
                  <a:pt x="166" y="74"/>
                </a:cubicBezTo>
                <a:cubicBezTo>
                  <a:pt x="167" y="72"/>
                  <a:pt x="170" y="69"/>
                  <a:pt x="171" y="66"/>
                </a:cubicBezTo>
                <a:close/>
                <a:moveTo>
                  <a:pt x="114" y="127"/>
                </a:moveTo>
                <a:cubicBezTo>
                  <a:pt x="117" y="126"/>
                  <a:pt x="118" y="122"/>
                  <a:pt x="117" y="119"/>
                </a:cubicBezTo>
                <a:cubicBezTo>
                  <a:pt x="113" y="115"/>
                  <a:pt x="113" y="115"/>
                  <a:pt x="113" y="115"/>
                </a:cubicBezTo>
                <a:cubicBezTo>
                  <a:pt x="112" y="119"/>
                  <a:pt x="111" y="122"/>
                  <a:pt x="108" y="124"/>
                </a:cubicBezTo>
                <a:cubicBezTo>
                  <a:pt x="107" y="124"/>
                  <a:pt x="107" y="124"/>
                  <a:pt x="107" y="124"/>
                </a:cubicBezTo>
                <a:cubicBezTo>
                  <a:pt x="109" y="126"/>
                  <a:pt x="111" y="128"/>
                  <a:pt x="112" y="128"/>
                </a:cubicBezTo>
                <a:cubicBezTo>
                  <a:pt x="113" y="128"/>
                  <a:pt x="114" y="127"/>
                  <a:pt x="114" y="127"/>
                </a:cubicBezTo>
                <a:close/>
                <a:moveTo>
                  <a:pt x="133" y="118"/>
                </a:moveTo>
                <a:cubicBezTo>
                  <a:pt x="135" y="117"/>
                  <a:pt x="137" y="113"/>
                  <a:pt x="136" y="111"/>
                </a:cubicBezTo>
                <a:cubicBezTo>
                  <a:pt x="135" y="110"/>
                  <a:pt x="135" y="110"/>
                  <a:pt x="135" y="110"/>
                </a:cubicBezTo>
                <a:cubicBezTo>
                  <a:pt x="122" y="97"/>
                  <a:pt x="122" y="97"/>
                  <a:pt x="122" y="97"/>
                </a:cubicBezTo>
                <a:cubicBezTo>
                  <a:pt x="128" y="92"/>
                  <a:pt x="128" y="92"/>
                  <a:pt x="128" y="92"/>
                </a:cubicBezTo>
                <a:cubicBezTo>
                  <a:pt x="143" y="106"/>
                  <a:pt x="143" y="106"/>
                  <a:pt x="143" y="106"/>
                </a:cubicBezTo>
                <a:cubicBezTo>
                  <a:pt x="144" y="108"/>
                  <a:pt x="144" y="108"/>
                  <a:pt x="144" y="108"/>
                </a:cubicBezTo>
                <a:cubicBezTo>
                  <a:pt x="147" y="110"/>
                  <a:pt x="147" y="110"/>
                  <a:pt x="149" y="110"/>
                </a:cubicBezTo>
                <a:cubicBezTo>
                  <a:pt x="150" y="110"/>
                  <a:pt x="151" y="110"/>
                  <a:pt x="152" y="110"/>
                </a:cubicBezTo>
                <a:cubicBezTo>
                  <a:pt x="154" y="109"/>
                  <a:pt x="155" y="107"/>
                  <a:pt x="155" y="104"/>
                </a:cubicBezTo>
                <a:cubicBezTo>
                  <a:pt x="155" y="103"/>
                  <a:pt x="154" y="102"/>
                  <a:pt x="153" y="101"/>
                </a:cubicBezTo>
                <a:cubicBezTo>
                  <a:pt x="138" y="85"/>
                  <a:pt x="138" y="85"/>
                  <a:pt x="138" y="85"/>
                </a:cubicBezTo>
                <a:cubicBezTo>
                  <a:pt x="145" y="80"/>
                  <a:pt x="145" y="80"/>
                  <a:pt x="145" y="80"/>
                </a:cubicBezTo>
                <a:cubicBezTo>
                  <a:pt x="160" y="96"/>
                  <a:pt x="160" y="96"/>
                  <a:pt x="160" y="96"/>
                </a:cubicBezTo>
                <a:cubicBezTo>
                  <a:pt x="161" y="96"/>
                  <a:pt x="161" y="96"/>
                  <a:pt x="161" y="96"/>
                </a:cubicBezTo>
                <a:cubicBezTo>
                  <a:pt x="163" y="99"/>
                  <a:pt x="164" y="100"/>
                  <a:pt x="166" y="100"/>
                </a:cubicBezTo>
                <a:cubicBezTo>
                  <a:pt x="167" y="100"/>
                  <a:pt x="168" y="99"/>
                  <a:pt x="168" y="99"/>
                </a:cubicBezTo>
                <a:cubicBezTo>
                  <a:pt x="171" y="97"/>
                  <a:pt x="172" y="94"/>
                  <a:pt x="171" y="91"/>
                </a:cubicBezTo>
                <a:cubicBezTo>
                  <a:pt x="157" y="76"/>
                  <a:pt x="157" y="76"/>
                  <a:pt x="157" y="76"/>
                </a:cubicBezTo>
                <a:cubicBezTo>
                  <a:pt x="148" y="67"/>
                  <a:pt x="126" y="45"/>
                  <a:pt x="108" y="32"/>
                </a:cubicBezTo>
                <a:cubicBezTo>
                  <a:pt x="77" y="47"/>
                  <a:pt x="77" y="47"/>
                  <a:pt x="77" y="47"/>
                </a:cubicBezTo>
                <a:cubicBezTo>
                  <a:pt x="75" y="48"/>
                  <a:pt x="73" y="49"/>
                  <a:pt x="70" y="49"/>
                </a:cubicBezTo>
                <a:cubicBezTo>
                  <a:pt x="66" y="49"/>
                  <a:pt x="62" y="47"/>
                  <a:pt x="60" y="43"/>
                </a:cubicBezTo>
                <a:cubicBezTo>
                  <a:pt x="58" y="40"/>
                  <a:pt x="57" y="36"/>
                  <a:pt x="58" y="32"/>
                </a:cubicBezTo>
                <a:cubicBezTo>
                  <a:pt x="59" y="28"/>
                  <a:pt x="61" y="25"/>
                  <a:pt x="65" y="24"/>
                </a:cubicBezTo>
                <a:cubicBezTo>
                  <a:pt x="68" y="22"/>
                  <a:pt x="68" y="22"/>
                  <a:pt x="68" y="22"/>
                </a:cubicBezTo>
                <a:cubicBezTo>
                  <a:pt x="53" y="23"/>
                  <a:pt x="53" y="23"/>
                  <a:pt x="53" y="23"/>
                </a:cubicBezTo>
                <a:cubicBezTo>
                  <a:pt x="26" y="51"/>
                  <a:pt x="26" y="51"/>
                  <a:pt x="26" y="51"/>
                </a:cubicBezTo>
                <a:cubicBezTo>
                  <a:pt x="42" y="69"/>
                  <a:pt x="42" y="69"/>
                  <a:pt x="42" y="69"/>
                </a:cubicBezTo>
                <a:cubicBezTo>
                  <a:pt x="42" y="69"/>
                  <a:pt x="61" y="52"/>
                  <a:pt x="61" y="52"/>
                </a:cubicBezTo>
                <a:cubicBezTo>
                  <a:pt x="64" y="50"/>
                  <a:pt x="67" y="49"/>
                  <a:pt x="70" y="49"/>
                </a:cubicBezTo>
                <a:cubicBezTo>
                  <a:pt x="74" y="49"/>
                  <a:pt x="78" y="51"/>
                  <a:pt x="80" y="54"/>
                </a:cubicBezTo>
                <a:cubicBezTo>
                  <a:pt x="82" y="56"/>
                  <a:pt x="83" y="59"/>
                  <a:pt x="83" y="61"/>
                </a:cubicBezTo>
                <a:cubicBezTo>
                  <a:pt x="84" y="61"/>
                  <a:pt x="85" y="61"/>
                  <a:pt x="87" y="61"/>
                </a:cubicBezTo>
                <a:cubicBezTo>
                  <a:pt x="91" y="61"/>
                  <a:pt x="94" y="63"/>
                  <a:pt x="97" y="66"/>
                </a:cubicBezTo>
                <a:cubicBezTo>
                  <a:pt x="101" y="70"/>
                  <a:pt x="101" y="76"/>
                  <a:pt x="98" y="81"/>
                </a:cubicBezTo>
                <a:cubicBezTo>
                  <a:pt x="100" y="82"/>
                  <a:pt x="103" y="83"/>
                  <a:pt x="104" y="85"/>
                </a:cubicBezTo>
                <a:cubicBezTo>
                  <a:pt x="108" y="90"/>
                  <a:pt x="108" y="97"/>
                  <a:pt x="104" y="102"/>
                </a:cubicBezTo>
                <a:cubicBezTo>
                  <a:pt x="106" y="103"/>
                  <a:pt x="108" y="104"/>
                  <a:pt x="109" y="106"/>
                </a:cubicBezTo>
                <a:cubicBezTo>
                  <a:pt x="112" y="104"/>
                  <a:pt x="112" y="104"/>
                  <a:pt x="112" y="104"/>
                </a:cubicBezTo>
                <a:cubicBezTo>
                  <a:pt x="124" y="115"/>
                  <a:pt x="124" y="115"/>
                  <a:pt x="124" y="115"/>
                </a:cubicBezTo>
                <a:cubicBezTo>
                  <a:pt x="125" y="115"/>
                  <a:pt x="126" y="116"/>
                  <a:pt x="126" y="117"/>
                </a:cubicBezTo>
                <a:cubicBezTo>
                  <a:pt x="128" y="118"/>
                  <a:pt x="129" y="119"/>
                  <a:pt x="130" y="119"/>
                </a:cubicBezTo>
                <a:cubicBezTo>
                  <a:pt x="131" y="119"/>
                  <a:pt x="132" y="118"/>
                  <a:pt x="133" y="118"/>
                </a:cubicBezTo>
                <a:close/>
                <a:moveTo>
                  <a:pt x="19" y="47"/>
                </a:moveTo>
                <a:cubicBezTo>
                  <a:pt x="46" y="19"/>
                  <a:pt x="46" y="19"/>
                  <a:pt x="46" y="19"/>
                </a:cubicBezTo>
                <a:cubicBezTo>
                  <a:pt x="28" y="0"/>
                  <a:pt x="28" y="0"/>
                  <a:pt x="28" y="0"/>
                </a:cubicBezTo>
                <a:cubicBezTo>
                  <a:pt x="0" y="28"/>
                  <a:pt x="0" y="28"/>
                  <a:pt x="0" y="28"/>
                </a:cubicBezTo>
                <a:lnTo>
                  <a:pt x="19" y="4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defRPr/>
            </a:pPr>
            <a:endParaRPr lang="ru-RU" kern="0">
              <a:solidFill>
                <a:srgbClr val="999999">
                  <a:lumMod val="50000"/>
                </a:srgbClr>
              </a:solidFill>
              <a:cs typeface="+mn-ea"/>
              <a:sym typeface="+mn-lt"/>
            </a:endParaRPr>
          </a:p>
        </p:txBody>
      </p:sp>
      <p:sp>
        <p:nvSpPr>
          <p:cNvPr id="39" name="Freeform 19">
            <a:extLst>
              <a:ext uri="{FF2B5EF4-FFF2-40B4-BE49-F238E27FC236}">
                <a16:creationId xmlns:a16="http://schemas.microsoft.com/office/drawing/2014/main" id="{9E538E40-583B-A230-63EC-DCA4E0E7B2ED}"/>
              </a:ext>
            </a:extLst>
          </p:cNvPr>
          <p:cNvSpPr>
            <a:spLocks noEditPoints="1"/>
          </p:cNvSpPr>
          <p:nvPr/>
        </p:nvSpPr>
        <p:spPr bwMode="auto">
          <a:xfrm>
            <a:off x="3219542" y="4446109"/>
            <a:ext cx="392066" cy="338329"/>
          </a:xfrm>
          <a:custGeom>
            <a:avLst/>
            <a:gdLst>
              <a:gd name="T0" fmla="*/ 151 w 216"/>
              <a:gd name="T1" fmla="*/ 97 h 186"/>
              <a:gd name="T2" fmla="*/ 151 w 216"/>
              <a:gd name="T3" fmla="*/ 105 h 186"/>
              <a:gd name="T4" fmla="*/ 135 w 216"/>
              <a:gd name="T5" fmla="*/ 105 h 186"/>
              <a:gd name="T6" fmla="*/ 135 w 216"/>
              <a:gd name="T7" fmla="*/ 97 h 186"/>
              <a:gd name="T8" fmla="*/ 107 w 216"/>
              <a:gd name="T9" fmla="*/ 77 h 186"/>
              <a:gd name="T10" fmla="*/ 120 w 216"/>
              <a:gd name="T11" fmla="*/ 70 h 186"/>
              <a:gd name="T12" fmla="*/ 144 w 216"/>
              <a:gd name="T13" fmla="*/ 83 h 186"/>
              <a:gd name="T14" fmla="*/ 163 w 216"/>
              <a:gd name="T15" fmla="*/ 71 h 186"/>
              <a:gd name="T16" fmla="*/ 144 w 216"/>
              <a:gd name="T17" fmla="*/ 58 h 186"/>
              <a:gd name="T18" fmla="*/ 111 w 216"/>
              <a:gd name="T19" fmla="*/ 33 h 186"/>
              <a:gd name="T20" fmla="*/ 135 w 216"/>
              <a:gd name="T21" fmla="*/ 9 h 186"/>
              <a:gd name="T22" fmla="*/ 135 w 216"/>
              <a:gd name="T23" fmla="*/ 0 h 186"/>
              <a:gd name="T24" fmla="*/ 151 w 216"/>
              <a:gd name="T25" fmla="*/ 0 h 186"/>
              <a:gd name="T26" fmla="*/ 151 w 216"/>
              <a:gd name="T27" fmla="*/ 8 h 186"/>
              <a:gd name="T28" fmla="*/ 177 w 216"/>
              <a:gd name="T29" fmla="*/ 25 h 186"/>
              <a:gd name="T30" fmla="*/ 164 w 216"/>
              <a:gd name="T31" fmla="*/ 31 h 186"/>
              <a:gd name="T32" fmla="*/ 144 w 216"/>
              <a:gd name="T33" fmla="*/ 22 h 186"/>
              <a:gd name="T34" fmla="*/ 126 w 216"/>
              <a:gd name="T35" fmla="*/ 33 h 186"/>
              <a:gd name="T36" fmla="*/ 145 w 216"/>
              <a:gd name="T37" fmla="*/ 44 h 186"/>
              <a:gd name="T38" fmla="*/ 179 w 216"/>
              <a:gd name="T39" fmla="*/ 71 h 186"/>
              <a:gd name="T40" fmla="*/ 151 w 216"/>
              <a:gd name="T41" fmla="*/ 97 h 186"/>
              <a:gd name="T42" fmla="*/ 207 w 216"/>
              <a:gd name="T43" fmla="*/ 139 h 186"/>
              <a:gd name="T44" fmla="*/ 154 w 216"/>
              <a:gd name="T45" fmla="*/ 155 h 186"/>
              <a:gd name="T46" fmla="*/ 110 w 216"/>
              <a:gd name="T47" fmla="*/ 137 h 186"/>
              <a:gd name="T48" fmla="*/ 156 w 216"/>
              <a:gd name="T49" fmla="*/ 135 h 186"/>
              <a:gd name="T50" fmla="*/ 128 w 216"/>
              <a:gd name="T51" fmla="*/ 118 h 186"/>
              <a:gd name="T52" fmla="*/ 92 w 216"/>
              <a:gd name="T53" fmla="*/ 111 h 186"/>
              <a:gd name="T54" fmla="*/ 44 w 216"/>
              <a:gd name="T55" fmla="*/ 123 h 186"/>
              <a:gd name="T56" fmla="*/ 44 w 216"/>
              <a:gd name="T57" fmla="*/ 173 h 186"/>
              <a:gd name="T58" fmla="*/ 75 w 216"/>
              <a:gd name="T59" fmla="*/ 179 h 186"/>
              <a:gd name="T60" fmla="*/ 159 w 216"/>
              <a:gd name="T61" fmla="*/ 183 h 186"/>
              <a:gd name="T62" fmla="*/ 214 w 216"/>
              <a:gd name="T63" fmla="*/ 146 h 186"/>
              <a:gd name="T64" fmla="*/ 207 w 216"/>
              <a:gd name="T65" fmla="*/ 139 h 186"/>
              <a:gd name="T66" fmla="*/ 0 w 216"/>
              <a:gd name="T67" fmla="*/ 186 h 186"/>
              <a:gd name="T68" fmla="*/ 35 w 216"/>
              <a:gd name="T69" fmla="*/ 186 h 186"/>
              <a:gd name="T70" fmla="*/ 35 w 216"/>
              <a:gd name="T71" fmla="*/ 123 h 186"/>
              <a:gd name="T72" fmla="*/ 0 w 216"/>
              <a:gd name="T73" fmla="*/ 123 h 186"/>
              <a:gd name="T74" fmla="*/ 0 w 216"/>
              <a:gd name="T75"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6" h="186">
                <a:moveTo>
                  <a:pt x="151" y="97"/>
                </a:moveTo>
                <a:cubicBezTo>
                  <a:pt x="151" y="105"/>
                  <a:pt x="151" y="105"/>
                  <a:pt x="151" y="105"/>
                </a:cubicBezTo>
                <a:cubicBezTo>
                  <a:pt x="135" y="105"/>
                  <a:pt x="135" y="105"/>
                  <a:pt x="135" y="105"/>
                </a:cubicBezTo>
                <a:cubicBezTo>
                  <a:pt x="135" y="97"/>
                  <a:pt x="135" y="97"/>
                  <a:pt x="135" y="97"/>
                </a:cubicBezTo>
                <a:cubicBezTo>
                  <a:pt x="122" y="95"/>
                  <a:pt x="112" y="90"/>
                  <a:pt x="107" y="77"/>
                </a:cubicBezTo>
                <a:cubicBezTo>
                  <a:pt x="120" y="70"/>
                  <a:pt x="120" y="70"/>
                  <a:pt x="120" y="70"/>
                </a:cubicBezTo>
                <a:cubicBezTo>
                  <a:pt x="124" y="79"/>
                  <a:pt x="134" y="83"/>
                  <a:pt x="144" y="83"/>
                </a:cubicBezTo>
                <a:cubicBezTo>
                  <a:pt x="154" y="83"/>
                  <a:pt x="163" y="80"/>
                  <a:pt x="163" y="71"/>
                </a:cubicBezTo>
                <a:cubicBezTo>
                  <a:pt x="163" y="63"/>
                  <a:pt x="155" y="59"/>
                  <a:pt x="144" y="58"/>
                </a:cubicBezTo>
                <a:cubicBezTo>
                  <a:pt x="127" y="56"/>
                  <a:pt x="111" y="51"/>
                  <a:pt x="111" y="33"/>
                </a:cubicBezTo>
                <a:cubicBezTo>
                  <a:pt x="111" y="18"/>
                  <a:pt x="123" y="11"/>
                  <a:pt x="135" y="9"/>
                </a:cubicBezTo>
                <a:cubicBezTo>
                  <a:pt x="135" y="0"/>
                  <a:pt x="135" y="0"/>
                  <a:pt x="135" y="0"/>
                </a:cubicBezTo>
                <a:cubicBezTo>
                  <a:pt x="151" y="0"/>
                  <a:pt x="151" y="0"/>
                  <a:pt x="151" y="0"/>
                </a:cubicBezTo>
                <a:cubicBezTo>
                  <a:pt x="151" y="8"/>
                  <a:pt x="151" y="8"/>
                  <a:pt x="151" y="8"/>
                </a:cubicBezTo>
                <a:cubicBezTo>
                  <a:pt x="161" y="10"/>
                  <a:pt x="171" y="14"/>
                  <a:pt x="177" y="25"/>
                </a:cubicBezTo>
                <a:cubicBezTo>
                  <a:pt x="164" y="31"/>
                  <a:pt x="164" y="31"/>
                  <a:pt x="164" y="31"/>
                </a:cubicBezTo>
                <a:cubicBezTo>
                  <a:pt x="161" y="26"/>
                  <a:pt x="153" y="22"/>
                  <a:pt x="144" y="22"/>
                </a:cubicBezTo>
                <a:cubicBezTo>
                  <a:pt x="132" y="22"/>
                  <a:pt x="126" y="27"/>
                  <a:pt x="126" y="33"/>
                </a:cubicBezTo>
                <a:cubicBezTo>
                  <a:pt x="126" y="40"/>
                  <a:pt x="135" y="42"/>
                  <a:pt x="145" y="44"/>
                </a:cubicBezTo>
                <a:cubicBezTo>
                  <a:pt x="163" y="46"/>
                  <a:pt x="179" y="50"/>
                  <a:pt x="179" y="71"/>
                </a:cubicBezTo>
                <a:cubicBezTo>
                  <a:pt x="179" y="87"/>
                  <a:pt x="166" y="95"/>
                  <a:pt x="151" y="97"/>
                </a:cubicBezTo>
                <a:close/>
                <a:moveTo>
                  <a:pt x="207" y="139"/>
                </a:moveTo>
                <a:cubicBezTo>
                  <a:pt x="192" y="134"/>
                  <a:pt x="180" y="145"/>
                  <a:pt x="154" y="155"/>
                </a:cubicBezTo>
                <a:cubicBezTo>
                  <a:pt x="150" y="156"/>
                  <a:pt x="112" y="144"/>
                  <a:pt x="110" y="137"/>
                </a:cubicBezTo>
                <a:cubicBezTo>
                  <a:pt x="109" y="133"/>
                  <a:pt x="148" y="141"/>
                  <a:pt x="156" y="135"/>
                </a:cubicBezTo>
                <a:cubicBezTo>
                  <a:pt x="172" y="123"/>
                  <a:pt x="155" y="119"/>
                  <a:pt x="128" y="118"/>
                </a:cubicBezTo>
                <a:cubicBezTo>
                  <a:pt x="128" y="118"/>
                  <a:pt x="115" y="116"/>
                  <a:pt x="92" y="111"/>
                </a:cubicBezTo>
                <a:cubicBezTo>
                  <a:pt x="79" y="108"/>
                  <a:pt x="44" y="123"/>
                  <a:pt x="44" y="123"/>
                </a:cubicBezTo>
                <a:cubicBezTo>
                  <a:pt x="44" y="173"/>
                  <a:pt x="44" y="173"/>
                  <a:pt x="44" y="173"/>
                </a:cubicBezTo>
                <a:cubicBezTo>
                  <a:pt x="44" y="173"/>
                  <a:pt x="67" y="178"/>
                  <a:pt x="75" y="179"/>
                </a:cubicBezTo>
                <a:cubicBezTo>
                  <a:pt x="88" y="182"/>
                  <a:pt x="151" y="184"/>
                  <a:pt x="159" y="183"/>
                </a:cubicBezTo>
                <a:cubicBezTo>
                  <a:pt x="168" y="182"/>
                  <a:pt x="211" y="148"/>
                  <a:pt x="214" y="146"/>
                </a:cubicBezTo>
                <a:cubicBezTo>
                  <a:pt x="216" y="144"/>
                  <a:pt x="216" y="142"/>
                  <a:pt x="207" y="139"/>
                </a:cubicBezTo>
                <a:close/>
                <a:moveTo>
                  <a:pt x="0" y="186"/>
                </a:moveTo>
                <a:cubicBezTo>
                  <a:pt x="35" y="186"/>
                  <a:pt x="35" y="186"/>
                  <a:pt x="35" y="186"/>
                </a:cubicBezTo>
                <a:cubicBezTo>
                  <a:pt x="35" y="123"/>
                  <a:pt x="35" y="123"/>
                  <a:pt x="35" y="123"/>
                </a:cubicBezTo>
                <a:cubicBezTo>
                  <a:pt x="0" y="123"/>
                  <a:pt x="0" y="123"/>
                  <a:pt x="0" y="123"/>
                </a:cubicBezTo>
                <a:lnTo>
                  <a:pt x="0" y="186"/>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a:defRPr/>
            </a:pPr>
            <a:endParaRPr lang="ru-RU" kern="0">
              <a:solidFill>
                <a:srgbClr val="999999">
                  <a:lumMod val="50000"/>
                </a:srgbClr>
              </a:solidFill>
              <a:cs typeface="+mn-ea"/>
              <a:sym typeface="+mn-lt"/>
            </a:endParaRPr>
          </a:p>
        </p:txBody>
      </p:sp>
      <p:sp>
        <p:nvSpPr>
          <p:cNvPr id="40" name="Freeform 22">
            <a:extLst>
              <a:ext uri="{FF2B5EF4-FFF2-40B4-BE49-F238E27FC236}">
                <a16:creationId xmlns:a16="http://schemas.microsoft.com/office/drawing/2014/main" id="{BF4FC480-9D25-287C-94B9-92BC02486524}"/>
              </a:ext>
            </a:extLst>
          </p:cNvPr>
          <p:cNvSpPr>
            <a:spLocks noEditPoints="1"/>
          </p:cNvSpPr>
          <p:nvPr/>
        </p:nvSpPr>
        <p:spPr bwMode="auto">
          <a:xfrm>
            <a:off x="7274729" y="3102102"/>
            <a:ext cx="307167" cy="341937"/>
          </a:xfrm>
          <a:custGeom>
            <a:avLst/>
            <a:gdLst>
              <a:gd name="T0" fmla="*/ 150 w 155"/>
              <a:gd name="T1" fmla="*/ 43 h 172"/>
              <a:gd name="T2" fmla="*/ 38 w 155"/>
              <a:gd name="T3" fmla="*/ 19 h 172"/>
              <a:gd name="T4" fmla="*/ 16 w 155"/>
              <a:gd name="T5" fmla="*/ 74 h 172"/>
              <a:gd name="T6" fmla="*/ 1 w 155"/>
              <a:gd name="T7" fmla="*/ 117 h 172"/>
              <a:gd name="T8" fmla="*/ 20 w 155"/>
              <a:gd name="T9" fmla="*/ 123 h 172"/>
              <a:gd name="T10" fmla="*/ 28 w 155"/>
              <a:gd name="T11" fmla="*/ 156 h 172"/>
              <a:gd name="T12" fmla="*/ 45 w 155"/>
              <a:gd name="T13" fmla="*/ 157 h 172"/>
              <a:gd name="T14" fmla="*/ 127 w 155"/>
              <a:gd name="T15" fmla="*/ 172 h 172"/>
              <a:gd name="T16" fmla="*/ 127 w 155"/>
              <a:gd name="T17" fmla="*/ 144 h 172"/>
              <a:gd name="T18" fmla="*/ 155 w 155"/>
              <a:gd name="T19" fmla="*/ 70 h 172"/>
              <a:gd name="T20" fmla="*/ 155 w 155"/>
              <a:gd name="T21" fmla="*/ 69 h 172"/>
              <a:gd name="T22" fmla="*/ 39 w 155"/>
              <a:gd name="T23" fmla="*/ 69 h 172"/>
              <a:gd name="T24" fmla="*/ 132 w 155"/>
              <a:gd name="T25" fmla="*/ 69 h 172"/>
              <a:gd name="T26" fmla="*/ 124 w 155"/>
              <a:gd name="T27" fmla="*/ 74 h 172"/>
              <a:gd name="T28" fmla="*/ 113 w 155"/>
              <a:gd name="T29" fmla="*/ 60 h 172"/>
              <a:gd name="T30" fmla="*/ 116 w 155"/>
              <a:gd name="T31" fmla="*/ 45 h 172"/>
              <a:gd name="T32" fmla="*/ 99 w 155"/>
              <a:gd name="T33" fmla="*/ 43 h 172"/>
              <a:gd name="T34" fmla="*/ 90 w 155"/>
              <a:gd name="T35" fmla="*/ 30 h 172"/>
              <a:gd name="T36" fmla="*/ 76 w 155"/>
              <a:gd name="T37" fmla="*/ 41 h 172"/>
              <a:gd name="T38" fmla="*/ 62 w 155"/>
              <a:gd name="T39" fmla="*/ 38 h 172"/>
              <a:gd name="T40" fmla="*/ 60 w 155"/>
              <a:gd name="T41" fmla="*/ 56 h 172"/>
              <a:gd name="T42" fmla="*/ 47 w 155"/>
              <a:gd name="T43" fmla="*/ 64 h 172"/>
              <a:gd name="T44" fmla="*/ 58 w 155"/>
              <a:gd name="T45" fmla="*/ 78 h 172"/>
              <a:gd name="T46" fmla="*/ 55 w 155"/>
              <a:gd name="T47" fmla="*/ 93 h 172"/>
              <a:gd name="T48" fmla="*/ 73 w 155"/>
              <a:gd name="T49" fmla="*/ 95 h 172"/>
              <a:gd name="T50" fmla="*/ 81 w 155"/>
              <a:gd name="T51" fmla="*/ 108 h 172"/>
              <a:gd name="T52" fmla="*/ 95 w 155"/>
              <a:gd name="T53" fmla="*/ 97 h 172"/>
              <a:gd name="T54" fmla="*/ 109 w 155"/>
              <a:gd name="T55" fmla="*/ 100 h 172"/>
              <a:gd name="T56" fmla="*/ 112 w 155"/>
              <a:gd name="T57" fmla="*/ 82 h 172"/>
              <a:gd name="T58" fmla="*/ 124 w 155"/>
              <a:gd name="T59" fmla="*/ 74 h 172"/>
              <a:gd name="T60" fmla="*/ 64 w 155"/>
              <a:gd name="T61" fmla="*/ 69 h 172"/>
              <a:gd name="T62" fmla="*/ 107 w 155"/>
              <a:gd name="T63" fmla="*/ 69 h 172"/>
              <a:gd name="T64" fmla="*/ 86 w 155"/>
              <a:gd name="T65" fmla="*/ 80 h 172"/>
              <a:gd name="T66" fmla="*/ 86 w 155"/>
              <a:gd name="T67" fmla="*/ 58 h 172"/>
              <a:gd name="T68" fmla="*/ 86 w 155"/>
              <a:gd name="T69" fmla="*/ 8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5" h="172">
                <a:moveTo>
                  <a:pt x="155" y="69"/>
                </a:moveTo>
                <a:cubicBezTo>
                  <a:pt x="155" y="60"/>
                  <a:pt x="153" y="51"/>
                  <a:pt x="150" y="43"/>
                </a:cubicBezTo>
                <a:cubicBezTo>
                  <a:pt x="139" y="17"/>
                  <a:pt x="115" y="0"/>
                  <a:pt x="86" y="0"/>
                </a:cubicBezTo>
                <a:cubicBezTo>
                  <a:pt x="67" y="0"/>
                  <a:pt x="50" y="7"/>
                  <a:pt x="38" y="19"/>
                </a:cubicBezTo>
                <a:cubicBezTo>
                  <a:pt x="29" y="27"/>
                  <a:pt x="22" y="38"/>
                  <a:pt x="19" y="50"/>
                </a:cubicBezTo>
                <a:cubicBezTo>
                  <a:pt x="17" y="59"/>
                  <a:pt x="16" y="68"/>
                  <a:pt x="16" y="74"/>
                </a:cubicBezTo>
                <a:cubicBezTo>
                  <a:pt x="16" y="77"/>
                  <a:pt x="16" y="79"/>
                  <a:pt x="16" y="79"/>
                </a:cubicBezTo>
                <a:cubicBezTo>
                  <a:pt x="1" y="117"/>
                  <a:pt x="1" y="117"/>
                  <a:pt x="1" y="117"/>
                </a:cubicBezTo>
                <a:cubicBezTo>
                  <a:pt x="0" y="119"/>
                  <a:pt x="2" y="123"/>
                  <a:pt x="5" y="123"/>
                </a:cubicBezTo>
                <a:cubicBezTo>
                  <a:pt x="20" y="123"/>
                  <a:pt x="20" y="123"/>
                  <a:pt x="20" y="123"/>
                </a:cubicBezTo>
                <a:cubicBezTo>
                  <a:pt x="20" y="147"/>
                  <a:pt x="20" y="147"/>
                  <a:pt x="20" y="147"/>
                </a:cubicBezTo>
                <a:cubicBezTo>
                  <a:pt x="20" y="152"/>
                  <a:pt x="23" y="156"/>
                  <a:pt x="28" y="156"/>
                </a:cubicBezTo>
                <a:cubicBezTo>
                  <a:pt x="28" y="157"/>
                  <a:pt x="29" y="157"/>
                  <a:pt x="30" y="157"/>
                </a:cubicBezTo>
                <a:cubicBezTo>
                  <a:pt x="45" y="157"/>
                  <a:pt x="45" y="157"/>
                  <a:pt x="45" y="157"/>
                </a:cubicBezTo>
                <a:cubicBezTo>
                  <a:pt x="45" y="172"/>
                  <a:pt x="45" y="172"/>
                  <a:pt x="45" y="172"/>
                </a:cubicBezTo>
                <a:cubicBezTo>
                  <a:pt x="127" y="172"/>
                  <a:pt x="127" y="172"/>
                  <a:pt x="127" y="172"/>
                </a:cubicBezTo>
                <a:cubicBezTo>
                  <a:pt x="127" y="147"/>
                  <a:pt x="127" y="147"/>
                  <a:pt x="127" y="147"/>
                </a:cubicBezTo>
                <a:cubicBezTo>
                  <a:pt x="127" y="146"/>
                  <a:pt x="127" y="145"/>
                  <a:pt x="127" y="144"/>
                </a:cubicBezTo>
                <a:cubicBezTo>
                  <a:pt x="129" y="139"/>
                  <a:pt x="132" y="134"/>
                  <a:pt x="136" y="128"/>
                </a:cubicBezTo>
                <a:cubicBezTo>
                  <a:pt x="145" y="115"/>
                  <a:pt x="155" y="98"/>
                  <a:pt x="155" y="70"/>
                </a:cubicBezTo>
                <a:cubicBezTo>
                  <a:pt x="155" y="70"/>
                  <a:pt x="155" y="70"/>
                  <a:pt x="155" y="70"/>
                </a:cubicBezTo>
                <a:cubicBezTo>
                  <a:pt x="155" y="69"/>
                  <a:pt x="155" y="69"/>
                  <a:pt x="155" y="69"/>
                </a:cubicBezTo>
                <a:close/>
                <a:moveTo>
                  <a:pt x="86" y="116"/>
                </a:moveTo>
                <a:cubicBezTo>
                  <a:pt x="60" y="116"/>
                  <a:pt x="39" y="95"/>
                  <a:pt x="39" y="69"/>
                </a:cubicBezTo>
                <a:cubicBezTo>
                  <a:pt x="39" y="43"/>
                  <a:pt x="60" y="22"/>
                  <a:pt x="86" y="22"/>
                </a:cubicBezTo>
                <a:cubicBezTo>
                  <a:pt x="111" y="22"/>
                  <a:pt x="132" y="43"/>
                  <a:pt x="132" y="69"/>
                </a:cubicBezTo>
                <a:cubicBezTo>
                  <a:pt x="132" y="95"/>
                  <a:pt x="111" y="116"/>
                  <a:pt x="86" y="116"/>
                </a:cubicBezTo>
                <a:close/>
                <a:moveTo>
                  <a:pt x="124" y="74"/>
                </a:moveTo>
                <a:cubicBezTo>
                  <a:pt x="124" y="64"/>
                  <a:pt x="124" y="64"/>
                  <a:pt x="124" y="64"/>
                </a:cubicBezTo>
                <a:cubicBezTo>
                  <a:pt x="113" y="60"/>
                  <a:pt x="113" y="60"/>
                  <a:pt x="113" y="60"/>
                </a:cubicBezTo>
                <a:cubicBezTo>
                  <a:pt x="113" y="59"/>
                  <a:pt x="112" y="57"/>
                  <a:pt x="112" y="56"/>
                </a:cubicBezTo>
                <a:cubicBezTo>
                  <a:pt x="116" y="45"/>
                  <a:pt x="116" y="45"/>
                  <a:pt x="116" y="45"/>
                </a:cubicBezTo>
                <a:cubicBezTo>
                  <a:pt x="109" y="38"/>
                  <a:pt x="109" y="38"/>
                  <a:pt x="109" y="38"/>
                </a:cubicBezTo>
                <a:cubicBezTo>
                  <a:pt x="99" y="43"/>
                  <a:pt x="99" y="43"/>
                  <a:pt x="99" y="43"/>
                </a:cubicBezTo>
                <a:cubicBezTo>
                  <a:pt x="97" y="42"/>
                  <a:pt x="96" y="42"/>
                  <a:pt x="95" y="41"/>
                </a:cubicBezTo>
                <a:cubicBezTo>
                  <a:pt x="90" y="30"/>
                  <a:pt x="90" y="30"/>
                  <a:pt x="90" y="30"/>
                </a:cubicBezTo>
                <a:cubicBezTo>
                  <a:pt x="81" y="30"/>
                  <a:pt x="81" y="30"/>
                  <a:pt x="81" y="30"/>
                </a:cubicBezTo>
                <a:cubicBezTo>
                  <a:pt x="76" y="41"/>
                  <a:pt x="76" y="41"/>
                  <a:pt x="76" y="41"/>
                </a:cubicBezTo>
                <a:cubicBezTo>
                  <a:pt x="75" y="42"/>
                  <a:pt x="74" y="42"/>
                  <a:pt x="73" y="43"/>
                </a:cubicBezTo>
                <a:cubicBezTo>
                  <a:pt x="62" y="38"/>
                  <a:pt x="62" y="38"/>
                  <a:pt x="62" y="38"/>
                </a:cubicBezTo>
                <a:cubicBezTo>
                  <a:pt x="55" y="45"/>
                  <a:pt x="55" y="45"/>
                  <a:pt x="55" y="45"/>
                </a:cubicBezTo>
                <a:cubicBezTo>
                  <a:pt x="60" y="56"/>
                  <a:pt x="60" y="56"/>
                  <a:pt x="60" y="56"/>
                </a:cubicBezTo>
                <a:cubicBezTo>
                  <a:pt x="59" y="57"/>
                  <a:pt x="58" y="59"/>
                  <a:pt x="58" y="60"/>
                </a:cubicBezTo>
                <a:cubicBezTo>
                  <a:pt x="47" y="64"/>
                  <a:pt x="47" y="64"/>
                  <a:pt x="47" y="64"/>
                </a:cubicBezTo>
                <a:cubicBezTo>
                  <a:pt x="47" y="74"/>
                  <a:pt x="47" y="74"/>
                  <a:pt x="47" y="74"/>
                </a:cubicBezTo>
                <a:cubicBezTo>
                  <a:pt x="58" y="78"/>
                  <a:pt x="58" y="78"/>
                  <a:pt x="58" y="78"/>
                </a:cubicBezTo>
                <a:cubicBezTo>
                  <a:pt x="58" y="80"/>
                  <a:pt x="59" y="81"/>
                  <a:pt x="60" y="82"/>
                </a:cubicBezTo>
                <a:cubicBezTo>
                  <a:pt x="55" y="93"/>
                  <a:pt x="55" y="93"/>
                  <a:pt x="55" y="93"/>
                </a:cubicBezTo>
                <a:cubicBezTo>
                  <a:pt x="62" y="100"/>
                  <a:pt x="62" y="100"/>
                  <a:pt x="62" y="100"/>
                </a:cubicBezTo>
                <a:cubicBezTo>
                  <a:pt x="73" y="95"/>
                  <a:pt x="73" y="95"/>
                  <a:pt x="73" y="95"/>
                </a:cubicBezTo>
                <a:cubicBezTo>
                  <a:pt x="74" y="96"/>
                  <a:pt x="75" y="96"/>
                  <a:pt x="76" y="97"/>
                </a:cubicBezTo>
                <a:cubicBezTo>
                  <a:pt x="81" y="108"/>
                  <a:pt x="81" y="108"/>
                  <a:pt x="81" y="108"/>
                </a:cubicBezTo>
                <a:cubicBezTo>
                  <a:pt x="90" y="108"/>
                  <a:pt x="90" y="108"/>
                  <a:pt x="90" y="108"/>
                </a:cubicBezTo>
                <a:cubicBezTo>
                  <a:pt x="95" y="97"/>
                  <a:pt x="95" y="97"/>
                  <a:pt x="95" y="97"/>
                </a:cubicBezTo>
                <a:cubicBezTo>
                  <a:pt x="96" y="96"/>
                  <a:pt x="97" y="96"/>
                  <a:pt x="99" y="95"/>
                </a:cubicBezTo>
                <a:cubicBezTo>
                  <a:pt x="109" y="100"/>
                  <a:pt x="109" y="100"/>
                  <a:pt x="109" y="100"/>
                </a:cubicBezTo>
                <a:cubicBezTo>
                  <a:pt x="116" y="93"/>
                  <a:pt x="116" y="93"/>
                  <a:pt x="116" y="93"/>
                </a:cubicBezTo>
                <a:cubicBezTo>
                  <a:pt x="112" y="82"/>
                  <a:pt x="112" y="82"/>
                  <a:pt x="112" y="82"/>
                </a:cubicBezTo>
                <a:cubicBezTo>
                  <a:pt x="112" y="81"/>
                  <a:pt x="113" y="80"/>
                  <a:pt x="113" y="78"/>
                </a:cubicBezTo>
                <a:lnTo>
                  <a:pt x="124" y="74"/>
                </a:lnTo>
                <a:close/>
                <a:moveTo>
                  <a:pt x="86" y="91"/>
                </a:moveTo>
                <a:cubicBezTo>
                  <a:pt x="74" y="91"/>
                  <a:pt x="64" y="81"/>
                  <a:pt x="64" y="69"/>
                </a:cubicBezTo>
                <a:cubicBezTo>
                  <a:pt x="64" y="57"/>
                  <a:pt x="74" y="47"/>
                  <a:pt x="86" y="47"/>
                </a:cubicBezTo>
                <a:cubicBezTo>
                  <a:pt x="97" y="47"/>
                  <a:pt x="107" y="57"/>
                  <a:pt x="107" y="69"/>
                </a:cubicBezTo>
                <a:cubicBezTo>
                  <a:pt x="107" y="81"/>
                  <a:pt x="97" y="91"/>
                  <a:pt x="86" y="91"/>
                </a:cubicBezTo>
                <a:close/>
                <a:moveTo>
                  <a:pt x="86" y="80"/>
                </a:moveTo>
                <a:cubicBezTo>
                  <a:pt x="79" y="80"/>
                  <a:pt x="75" y="75"/>
                  <a:pt x="75" y="69"/>
                </a:cubicBezTo>
                <a:cubicBezTo>
                  <a:pt x="75" y="63"/>
                  <a:pt x="79" y="58"/>
                  <a:pt x="86" y="58"/>
                </a:cubicBezTo>
                <a:cubicBezTo>
                  <a:pt x="92" y="58"/>
                  <a:pt x="97" y="63"/>
                  <a:pt x="97" y="69"/>
                </a:cubicBezTo>
                <a:cubicBezTo>
                  <a:pt x="97" y="75"/>
                  <a:pt x="92" y="80"/>
                  <a:pt x="86" y="8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a:defRPr/>
            </a:pPr>
            <a:endParaRPr lang="ru-RU" kern="0">
              <a:solidFill>
                <a:srgbClr val="999999">
                  <a:lumMod val="50000"/>
                </a:srgbClr>
              </a:solidFill>
              <a:cs typeface="+mn-ea"/>
              <a:sym typeface="+mn-lt"/>
            </a:endParaRPr>
          </a:p>
        </p:txBody>
      </p:sp>
      <p:sp>
        <p:nvSpPr>
          <p:cNvPr id="41" name="Freeform 21">
            <a:extLst>
              <a:ext uri="{FF2B5EF4-FFF2-40B4-BE49-F238E27FC236}">
                <a16:creationId xmlns:a16="http://schemas.microsoft.com/office/drawing/2014/main" id="{A3206A34-D984-72BC-BB47-45CA9D86708B}"/>
              </a:ext>
            </a:extLst>
          </p:cNvPr>
          <p:cNvSpPr>
            <a:spLocks noEditPoints="1"/>
          </p:cNvSpPr>
          <p:nvPr/>
        </p:nvSpPr>
        <p:spPr bwMode="auto">
          <a:xfrm>
            <a:off x="9964733" y="3081202"/>
            <a:ext cx="367513" cy="367513"/>
          </a:xfrm>
          <a:custGeom>
            <a:avLst/>
            <a:gdLst>
              <a:gd name="T0" fmla="*/ 173 w 173"/>
              <a:gd name="T1" fmla="*/ 27 h 173"/>
              <a:gd name="T2" fmla="*/ 151 w 173"/>
              <a:gd name="T3" fmla="*/ 21 h 173"/>
              <a:gd name="T4" fmla="*/ 145 w 173"/>
              <a:gd name="T5" fmla="*/ 0 h 173"/>
              <a:gd name="T6" fmla="*/ 120 w 173"/>
              <a:gd name="T7" fmla="*/ 33 h 173"/>
              <a:gd name="T8" fmla="*/ 122 w 173"/>
              <a:gd name="T9" fmla="*/ 44 h 173"/>
              <a:gd name="T10" fmla="*/ 69 w 173"/>
              <a:gd name="T11" fmla="*/ 97 h 173"/>
              <a:gd name="T12" fmla="*/ 69 w 173"/>
              <a:gd name="T13" fmla="*/ 104 h 173"/>
              <a:gd name="T14" fmla="*/ 73 w 173"/>
              <a:gd name="T15" fmla="*/ 105 h 173"/>
              <a:gd name="T16" fmla="*/ 76 w 173"/>
              <a:gd name="T17" fmla="*/ 104 h 173"/>
              <a:gd name="T18" fmla="*/ 130 w 173"/>
              <a:gd name="T19" fmla="*/ 51 h 173"/>
              <a:gd name="T20" fmla="*/ 140 w 173"/>
              <a:gd name="T21" fmla="*/ 52 h 173"/>
              <a:gd name="T22" fmla="*/ 173 w 173"/>
              <a:gd name="T23" fmla="*/ 27 h 173"/>
              <a:gd name="T24" fmla="*/ 109 w 173"/>
              <a:gd name="T25" fmla="*/ 86 h 173"/>
              <a:gd name="T26" fmla="*/ 116 w 173"/>
              <a:gd name="T27" fmla="*/ 78 h 173"/>
              <a:gd name="T28" fmla="*/ 122 w 173"/>
              <a:gd name="T29" fmla="*/ 100 h 173"/>
              <a:gd name="T30" fmla="*/ 73 w 173"/>
              <a:gd name="T31" fmla="*/ 149 h 173"/>
              <a:gd name="T32" fmla="*/ 23 w 173"/>
              <a:gd name="T33" fmla="*/ 100 h 173"/>
              <a:gd name="T34" fmla="*/ 73 w 173"/>
              <a:gd name="T35" fmla="*/ 51 h 173"/>
              <a:gd name="T36" fmla="*/ 95 w 173"/>
              <a:gd name="T37" fmla="*/ 56 h 173"/>
              <a:gd name="T38" fmla="*/ 87 w 173"/>
              <a:gd name="T39" fmla="*/ 64 h 173"/>
              <a:gd name="T40" fmla="*/ 73 w 173"/>
              <a:gd name="T41" fmla="*/ 61 h 173"/>
              <a:gd name="T42" fmla="*/ 34 w 173"/>
              <a:gd name="T43" fmla="*/ 100 h 173"/>
              <a:gd name="T44" fmla="*/ 73 w 173"/>
              <a:gd name="T45" fmla="*/ 139 h 173"/>
              <a:gd name="T46" fmla="*/ 112 w 173"/>
              <a:gd name="T47" fmla="*/ 100 h 173"/>
              <a:gd name="T48" fmla="*/ 109 w 173"/>
              <a:gd name="T49" fmla="*/ 86 h 173"/>
              <a:gd name="T50" fmla="*/ 89 w 173"/>
              <a:gd name="T51" fmla="*/ 106 h 173"/>
              <a:gd name="T52" fmla="*/ 99 w 173"/>
              <a:gd name="T53" fmla="*/ 95 h 173"/>
              <a:gd name="T54" fmla="*/ 100 w 173"/>
              <a:gd name="T55" fmla="*/ 100 h 173"/>
              <a:gd name="T56" fmla="*/ 73 w 173"/>
              <a:gd name="T57" fmla="*/ 127 h 173"/>
              <a:gd name="T58" fmla="*/ 45 w 173"/>
              <a:gd name="T59" fmla="*/ 100 h 173"/>
              <a:gd name="T60" fmla="*/ 73 w 173"/>
              <a:gd name="T61" fmla="*/ 73 h 173"/>
              <a:gd name="T62" fmla="*/ 78 w 173"/>
              <a:gd name="T63" fmla="*/ 73 h 173"/>
              <a:gd name="T64" fmla="*/ 67 w 173"/>
              <a:gd name="T65" fmla="*/ 84 h 173"/>
              <a:gd name="T66" fmla="*/ 56 w 173"/>
              <a:gd name="T67" fmla="*/ 100 h 173"/>
              <a:gd name="T68" fmla="*/ 73 w 173"/>
              <a:gd name="T69" fmla="*/ 117 h 173"/>
              <a:gd name="T70" fmla="*/ 89 w 173"/>
              <a:gd name="T71" fmla="*/ 106 h 173"/>
              <a:gd name="T72" fmla="*/ 134 w 173"/>
              <a:gd name="T73" fmla="*/ 62 h 173"/>
              <a:gd name="T74" fmla="*/ 146 w 173"/>
              <a:gd name="T75" fmla="*/ 100 h 173"/>
              <a:gd name="T76" fmla="*/ 73 w 173"/>
              <a:gd name="T77" fmla="*/ 173 h 173"/>
              <a:gd name="T78" fmla="*/ 0 w 173"/>
              <a:gd name="T79" fmla="*/ 100 h 173"/>
              <a:gd name="T80" fmla="*/ 73 w 173"/>
              <a:gd name="T81" fmla="*/ 27 h 173"/>
              <a:gd name="T82" fmla="*/ 111 w 173"/>
              <a:gd name="T83" fmla="*/ 38 h 173"/>
              <a:gd name="T84" fmla="*/ 111 w 173"/>
              <a:gd name="T85" fmla="*/ 40 h 173"/>
              <a:gd name="T86" fmla="*/ 105 w 173"/>
              <a:gd name="T87" fmla="*/ 46 h 173"/>
              <a:gd name="T88" fmla="*/ 73 w 173"/>
              <a:gd name="T89" fmla="*/ 37 h 173"/>
              <a:gd name="T90" fmla="*/ 10 w 173"/>
              <a:gd name="T91" fmla="*/ 100 h 173"/>
              <a:gd name="T92" fmla="*/ 73 w 173"/>
              <a:gd name="T93" fmla="*/ 163 h 173"/>
              <a:gd name="T94" fmla="*/ 135 w 173"/>
              <a:gd name="T95" fmla="*/ 100 h 173"/>
              <a:gd name="T96" fmla="*/ 126 w 173"/>
              <a:gd name="T97" fmla="*/ 68 h 173"/>
              <a:gd name="T98" fmla="*/ 133 w 173"/>
              <a:gd name="T99" fmla="*/ 61 h 173"/>
              <a:gd name="T100" fmla="*/ 134 w 173"/>
              <a:gd name="T101" fmla="*/ 6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3" h="173">
                <a:moveTo>
                  <a:pt x="173" y="27"/>
                </a:moveTo>
                <a:cubicBezTo>
                  <a:pt x="151" y="21"/>
                  <a:pt x="151" y="21"/>
                  <a:pt x="151" y="21"/>
                </a:cubicBezTo>
                <a:cubicBezTo>
                  <a:pt x="145" y="0"/>
                  <a:pt x="145" y="0"/>
                  <a:pt x="145" y="0"/>
                </a:cubicBezTo>
                <a:cubicBezTo>
                  <a:pt x="120" y="33"/>
                  <a:pt x="120" y="33"/>
                  <a:pt x="120" y="33"/>
                </a:cubicBezTo>
                <a:cubicBezTo>
                  <a:pt x="122" y="44"/>
                  <a:pt x="122" y="44"/>
                  <a:pt x="122" y="44"/>
                </a:cubicBezTo>
                <a:cubicBezTo>
                  <a:pt x="69" y="97"/>
                  <a:pt x="69" y="97"/>
                  <a:pt x="69" y="97"/>
                </a:cubicBezTo>
                <a:cubicBezTo>
                  <a:pt x="67" y="99"/>
                  <a:pt x="67" y="102"/>
                  <a:pt x="69" y="104"/>
                </a:cubicBezTo>
                <a:cubicBezTo>
                  <a:pt x="70" y="105"/>
                  <a:pt x="71" y="105"/>
                  <a:pt x="73" y="105"/>
                </a:cubicBezTo>
                <a:cubicBezTo>
                  <a:pt x="74" y="105"/>
                  <a:pt x="75" y="105"/>
                  <a:pt x="76" y="104"/>
                </a:cubicBezTo>
                <a:cubicBezTo>
                  <a:pt x="130" y="51"/>
                  <a:pt x="130" y="51"/>
                  <a:pt x="130" y="51"/>
                </a:cubicBezTo>
                <a:cubicBezTo>
                  <a:pt x="140" y="52"/>
                  <a:pt x="140" y="52"/>
                  <a:pt x="140" y="52"/>
                </a:cubicBezTo>
                <a:lnTo>
                  <a:pt x="173" y="27"/>
                </a:lnTo>
                <a:close/>
                <a:moveTo>
                  <a:pt x="109" y="86"/>
                </a:moveTo>
                <a:cubicBezTo>
                  <a:pt x="116" y="78"/>
                  <a:pt x="116" y="78"/>
                  <a:pt x="116" y="78"/>
                </a:cubicBezTo>
                <a:cubicBezTo>
                  <a:pt x="120" y="85"/>
                  <a:pt x="122" y="92"/>
                  <a:pt x="122" y="100"/>
                </a:cubicBezTo>
                <a:cubicBezTo>
                  <a:pt x="122" y="127"/>
                  <a:pt x="100" y="149"/>
                  <a:pt x="73" y="149"/>
                </a:cubicBezTo>
                <a:cubicBezTo>
                  <a:pt x="46" y="149"/>
                  <a:pt x="23" y="127"/>
                  <a:pt x="23" y="100"/>
                </a:cubicBezTo>
                <a:cubicBezTo>
                  <a:pt x="23" y="73"/>
                  <a:pt x="46" y="51"/>
                  <a:pt x="73" y="51"/>
                </a:cubicBezTo>
                <a:cubicBezTo>
                  <a:pt x="81" y="51"/>
                  <a:pt x="88" y="53"/>
                  <a:pt x="95" y="56"/>
                </a:cubicBezTo>
                <a:cubicBezTo>
                  <a:pt x="87" y="64"/>
                  <a:pt x="87" y="64"/>
                  <a:pt x="87" y="64"/>
                </a:cubicBezTo>
                <a:cubicBezTo>
                  <a:pt x="83" y="62"/>
                  <a:pt x="78" y="61"/>
                  <a:pt x="73" y="61"/>
                </a:cubicBezTo>
                <a:cubicBezTo>
                  <a:pt x="51" y="61"/>
                  <a:pt x="34" y="79"/>
                  <a:pt x="34" y="100"/>
                </a:cubicBezTo>
                <a:cubicBezTo>
                  <a:pt x="34" y="122"/>
                  <a:pt x="51" y="139"/>
                  <a:pt x="73" y="139"/>
                </a:cubicBezTo>
                <a:cubicBezTo>
                  <a:pt x="94" y="139"/>
                  <a:pt x="112" y="122"/>
                  <a:pt x="112" y="100"/>
                </a:cubicBezTo>
                <a:cubicBezTo>
                  <a:pt x="112" y="95"/>
                  <a:pt x="111" y="90"/>
                  <a:pt x="109" y="86"/>
                </a:cubicBezTo>
                <a:close/>
                <a:moveTo>
                  <a:pt x="89" y="106"/>
                </a:moveTo>
                <a:cubicBezTo>
                  <a:pt x="99" y="95"/>
                  <a:pt x="99" y="95"/>
                  <a:pt x="99" y="95"/>
                </a:cubicBezTo>
                <a:cubicBezTo>
                  <a:pt x="100" y="97"/>
                  <a:pt x="100" y="98"/>
                  <a:pt x="100" y="100"/>
                </a:cubicBezTo>
                <a:cubicBezTo>
                  <a:pt x="100" y="115"/>
                  <a:pt x="88" y="127"/>
                  <a:pt x="73" y="127"/>
                </a:cubicBezTo>
                <a:cubicBezTo>
                  <a:pt x="58" y="127"/>
                  <a:pt x="45" y="115"/>
                  <a:pt x="45" y="100"/>
                </a:cubicBezTo>
                <a:cubicBezTo>
                  <a:pt x="45" y="85"/>
                  <a:pt x="58" y="73"/>
                  <a:pt x="73" y="73"/>
                </a:cubicBezTo>
                <a:cubicBezTo>
                  <a:pt x="74" y="73"/>
                  <a:pt x="76" y="73"/>
                  <a:pt x="78" y="73"/>
                </a:cubicBezTo>
                <a:cubicBezTo>
                  <a:pt x="67" y="84"/>
                  <a:pt x="67" y="84"/>
                  <a:pt x="67" y="84"/>
                </a:cubicBezTo>
                <a:cubicBezTo>
                  <a:pt x="60" y="86"/>
                  <a:pt x="56" y="93"/>
                  <a:pt x="56" y="100"/>
                </a:cubicBezTo>
                <a:cubicBezTo>
                  <a:pt x="56" y="110"/>
                  <a:pt x="63" y="117"/>
                  <a:pt x="73" y="117"/>
                </a:cubicBezTo>
                <a:cubicBezTo>
                  <a:pt x="80" y="117"/>
                  <a:pt x="86" y="112"/>
                  <a:pt x="89" y="106"/>
                </a:cubicBezTo>
                <a:close/>
                <a:moveTo>
                  <a:pt x="134" y="62"/>
                </a:moveTo>
                <a:cubicBezTo>
                  <a:pt x="141" y="73"/>
                  <a:pt x="146" y="86"/>
                  <a:pt x="146" y="100"/>
                </a:cubicBezTo>
                <a:cubicBezTo>
                  <a:pt x="146" y="140"/>
                  <a:pt x="113" y="173"/>
                  <a:pt x="73" y="173"/>
                </a:cubicBezTo>
                <a:cubicBezTo>
                  <a:pt x="32" y="173"/>
                  <a:pt x="0" y="140"/>
                  <a:pt x="0" y="100"/>
                </a:cubicBezTo>
                <a:cubicBezTo>
                  <a:pt x="0" y="60"/>
                  <a:pt x="32" y="27"/>
                  <a:pt x="73" y="27"/>
                </a:cubicBezTo>
                <a:cubicBezTo>
                  <a:pt x="87" y="27"/>
                  <a:pt x="100" y="31"/>
                  <a:pt x="111" y="38"/>
                </a:cubicBezTo>
                <a:cubicBezTo>
                  <a:pt x="111" y="40"/>
                  <a:pt x="111" y="40"/>
                  <a:pt x="111" y="40"/>
                </a:cubicBezTo>
                <a:cubicBezTo>
                  <a:pt x="105" y="46"/>
                  <a:pt x="105" y="46"/>
                  <a:pt x="105" y="46"/>
                </a:cubicBezTo>
                <a:cubicBezTo>
                  <a:pt x="95" y="41"/>
                  <a:pt x="84" y="37"/>
                  <a:pt x="73" y="37"/>
                </a:cubicBezTo>
                <a:cubicBezTo>
                  <a:pt x="38" y="37"/>
                  <a:pt x="10" y="66"/>
                  <a:pt x="10" y="100"/>
                </a:cubicBezTo>
                <a:cubicBezTo>
                  <a:pt x="10" y="135"/>
                  <a:pt x="38" y="163"/>
                  <a:pt x="73" y="163"/>
                </a:cubicBezTo>
                <a:cubicBezTo>
                  <a:pt x="107" y="163"/>
                  <a:pt x="135" y="135"/>
                  <a:pt x="135" y="100"/>
                </a:cubicBezTo>
                <a:cubicBezTo>
                  <a:pt x="135" y="88"/>
                  <a:pt x="132" y="77"/>
                  <a:pt x="126" y="68"/>
                </a:cubicBezTo>
                <a:cubicBezTo>
                  <a:pt x="133" y="61"/>
                  <a:pt x="133" y="61"/>
                  <a:pt x="133" y="61"/>
                </a:cubicBezTo>
                <a:lnTo>
                  <a:pt x="134" y="6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a:defRPr/>
            </a:pPr>
            <a:endParaRPr lang="ru-RU" kern="0">
              <a:solidFill>
                <a:srgbClr val="999999"/>
              </a:solidFill>
              <a:cs typeface="+mn-ea"/>
              <a:sym typeface="+mn-lt"/>
            </a:endParaRPr>
          </a:p>
        </p:txBody>
      </p:sp>
      <p:sp>
        <p:nvSpPr>
          <p:cNvPr id="42" name="TextBox 43">
            <a:extLst>
              <a:ext uri="{FF2B5EF4-FFF2-40B4-BE49-F238E27FC236}">
                <a16:creationId xmlns:a16="http://schemas.microsoft.com/office/drawing/2014/main" id="{A674018B-73E6-1C3C-9448-B666895C62D0}"/>
              </a:ext>
            </a:extLst>
          </p:cNvPr>
          <p:cNvSpPr txBox="1"/>
          <p:nvPr/>
        </p:nvSpPr>
        <p:spPr>
          <a:xfrm>
            <a:off x="1367726" y="1553262"/>
            <a:ext cx="1439818" cy="372538"/>
          </a:xfrm>
          <a:prstGeom prst="rect">
            <a:avLst/>
          </a:prstGeom>
          <a:noFill/>
        </p:spPr>
        <p:txBody>
          <a:bodyPr wrap="none" tIns="0" bIns="0" rtlCol="0" anchor="t">
            <a:spAutoFit/>
          </a:bodyPr>
          <a:lstStyle/>
          <a:p>
            <a:pPr algn="ctr">
              <a:lnSpc>
                <a:spcPct val="150000"/>
              </a:lnSpc>
            </a:pPr>
            <a:r>
              <a:rPr lang="en-US" altLang="zh-CN" b="1" dirty="0">
                <a:solidFill>
                  <a:srgbClr val="1A2F64"/>
                </a:solidFill>
                <a:cs typeface="+mn-ea"/>
                <a:sym typeface="+mn-lt"/>
              </a:rPr>
              <a:t>Add title text</a:t>
            </a:r>
            <a:endParaRPr lang="zh-CN" altLang="en-US" b="1" dirty="0">
              <a:solidFill>
                <a:srgbClr val="1A2F64"/>
              </a:solidFill>
              <a:cs typeface="+mn-ea"/>
              <a:sym typeface="+mn-lt"/>
            </a:endParaRPr>
          </a:p>
        </p:txBody>
      </p:sp>
      <p:sp>
        <p:nvSpPr>
          <p:cNvPr id="43" name="TextBox 44">
            <a:extLst>
              <a:ext uri="{FF2B5EF4-FFF2-40B4-BE49-F238E27FC236}">
                <a16:creationId xmlns:a16="http://schemas.microsoft.com/office/drawing/2014/main" id="{AD060ED3-D5FB-E64B-2132-E67A2AA0D0F9}"/>
              </a:ext>
            </a:extLst>
          </p:cNvPr>
          <p:cNvSpPr txBox="1"/>
          <p:nvPr/>
        </p:nvSpPr>
        <p:spPr>
          <a:xfrm>
            <a:off x="1135083" y="1835377"/>
            <a:ext cx="1905102" cy="553100"/>
          </a:xfrm>
          <a:prstGeom prst="rect">
            <a:avLst/>
          </a:prstGeom>
          <a:noFill/>
        </p:spPr>
        <p:txBody>
          <a:bodyPr wrap="square" rtlCol="0">
            <a:spAutoFit/>
          </a:bodyPr>
          <a:lstStyle/>
          <a:p>
            <a:pPr marL="0" marR="0" lvl="0" indent="0" algn="ctr" defTabSz="914400" eaLnBrk="1" fontAlgn="auto" latinLnBrk="0" hangingPunct="1">
              <a:lnSpc>
                <a:spcPct val="13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white">
                    <a:lumMod val="50000"/>
                  </a:prstClr>
                </a:solidFill>
                <a:effectLst/>
                <a:uLnTx/>
                <a:uFillTx/>
                <a:cs typeface="+mn-ea"/>
                <a:sym typeface="+mn-lt"/>
              </a:rPr>
              <a:t>Click here to add content, content to match the title. </a:t>
            </a:r>
            <a:endParaRPr kumimoji="0" lang="zh-CN" altLang="en-US" sz="1200" b="0" i="0" u="none" strike="noStrike" kern="0" cap="none" spc="0" normalizeH="0" baseline="0" noProof="0" dirty="0">
              <a:ln>
                <a:noFill/>
              </a:ln>
              <a:solidFill>
                <a:prstClr val="white">
                  <a:lumMod val="50000"/>
                </a:prstClr>
              </a:solidFill>
              <a:effectLst/>
              <a:uLnTx/>
              <a:uFillTx/>
              <a:cs typeface="+mn-ea"/>
              <a:sym typeface="+mn-lt"/>
            </a:endParaRPr>
          </a:p>
        </p:txBody>
      </p:sp>
      <p:sp>
        <p:nvSpPr>
          <p:cNvPr id="44" name="TextBox 43">
            <a:extLst>
              <a:ext uri="{FF2B5EF4-FFF2-40B4-BE49-F238E27FC236}">
                <a16:creationId xmlns:a16="http://schemas.microsoft.com/office/drawing/2014/main" id="{199A1562-FD36-1354-14AF-69EFFB1B376F}"/>
              </a:ext>
            </a:extLst>
          </p:cNvPr>
          <p:cNvSpPr txBox="1"/>
          <p:nvPr/>
        </p:nvSpPr>
        <p:spPr>
          <a:xfrm>
            <a:off x="2704157" y="5437508"/>
            <a:ext cx="1439818" cy="372538"/>
          </a:xfrm>
          <a:prstGeom prst="rect">
            <a:avLst/>
          </a:prstGeom>
          <a:noFill/>
        </p:spPr>
        <p:txBody>
          <a:bodyPr wrap="none" tIns="0" bIns="0" rtlCol="0" anchor="t">
            <a:spAutoFit/>
          </a:bodyPr>
          <a:lstStyle/>
          <a:p>
            <a:pPr algn="ctr">
              <a:lnSpc>
                <a:spcPct val="150000"/>
              </a:lnSpc>
            </a:pPr>
            <a:r>
              <a:rPr lang="en-US" altLang="zh-CN" b="1" dirty="0">
                <a:solidFill>
                  <a:srgbClr val="1A2F64"/>
                </a:solidFill>
                <a:cs typeface="+mn-ea"/>
                <a:sym typeface="+mn-lt"/>
              </a:rPr>
              <a:t>Add title text</a:t>
            </a:r>
            <a:endParaRPr lang="zh-CN" altLang="en-US" b="1" dirty="0">
              <a:solidFill>
                <a:srgbClr val="1A2F64"/>
              </a:solidFill>
              <a:cs typeface="+mn-ea"/>
              <a:sym typeface="+mn-lt"/>
            </a:endParaRPr>
          </a:p>
        </p:txBody>
      </p:sp>
      <p:sp>
        <p:nvSpPr>
          <p:cNvPr id="45" name="TextBox 44">
            <a:extLst>
              <a:ext uri="{FF2B5EF4-FFF2-40B4-BE49-F238E27FC236}">
                <a16:creationId xmlns:a16="http://schemas.microsoft.com/office/drawing/2014/main" id="{6FF2DEC6-49A9-71E5-34E1-25FD0777C22C}"/>
              </a:ext>
            </a:extLst>
          </p:cNvPr>
          <p:cNvSpPr txBox="1"/>
          <p:nvPr/>
        </p:nvSpPr>
        <p:spPr>
          <a:xfrm>
            <a:off x="2471514" y="5719623"/>
            <a:ext cx="1905102" cy="553100"/>
          </a:xfrm>
          <a:prstGeom prst="rect">
            <a:avLst/>
          </a:prstGeom>
          <a:noFill/>
        </p:spPr>
        <p:txBody>
          <a:bodyPr wrap="square" rtlCol="0">
            <a:spAutoFit/>
          </a:bodyPr>
          <a:lstStyle/>
          <a:p>
            <a:pPr marL="0" marR="0" lvl="0" indent="0" algn="ctr" defTabSz="914400" eaLnBrk="1" fontAlgn="auto" latinLnBrk="0" hangingPunct="1">
              <a:lnSpc>
                <a:spcPct val="13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white">
                    <a:lumMod val="50000"/>
                  </a:prstClr>
                </a:solidFill>
                <a:effectLst/>
                <a:uLnTx/>
                <a:uFillTx/>
                <a:cs typeface="+mn-ea"/>
                <a:sym typeface="+mn-lt"/>
              </a:rPr>
              <a:t>Click here to add content, content to match the title. </a:t>
            </a:r>
            <a:endParaRPr kumimoji="0" lang="zh-CN" altLang="en-US" sz="1200" b="0" i="0" u="none" strike="noStrike" kern="0" cap="none" spc="0" normalizeH="0" baseline="0" noProof="0" dirty="0">
              <a:ln>
                <a:noFill/>
              </a:ln>
              <a:solidFill>
                <a:prstClr val="white">
                  <a:lumMod val="50000"/>
                </a:prstClr>
              </a:solidFill>
              <a:effectLst/>
              <a:uLnTx/>
              <a:uFillTx/>
              <a:cs typeface="+mn-ea"/>
              <a:sym typeface="+mn-lt"/>
            </a:endParaRPr>
          </a:p>
        </p:txBody>
      </p:sp>
      <p:sp>
        <p:nvSpPr>
          <p:cNvPr id="46" name="TextBox 43">
            <a:extLst>
              <a:ext uri="{FF2B5EF4-FFF2-40B4-BE49-F238E27FC236}">
                <a16:creationId xmlns:a16="http://schemas.microsoft.com/office/drawing/2014/main" id="{204291FB-3FDF-D249-B1C4-C4ADEC24B3E6}"/>
              </a:ext>
            </a:extLst>
          </p:cNvPr>
          <p:cNvSpPr txBox="1"/>
          <p:nvPr/>
        </p:nvSpPr>
        <p:spPr>
          <a:xfrm>
            <a:off x="4040588" y="1553262"/>
            <a:ext cx="1439818" cy="372538"/>
          </a:xfrm>
          <a:prstGeom prst="rect">
            <a:avLst/>
          </a:prstGeom>
          <a:noFill/>
        </p:spPr>
        <p:txBody>
          <a:bodyPr wrap="none" tIns="0" bIns="0" rtlCol="0" anchor="t">
            <a:spAutoFit/>
          </a:bodyPr>
          <a:lstStyle/>
          <a:p>
            <a:pPr algn="ctr">
              <a:lnSpc>
                <a:spcPct val="150000"/>
              </a:lnSpc>
            </a:pPr>
            <a:r>
              <a:rPr lang="en-US" altLang="zh-CN" b="1" dirty="0">
                <a:solidFill>
                  <a:srgbClr val="1A2F64"/>
                </a:solidFill>
                <a:cs typeface="+mn-ea"/>
                <a:sym typeface="+mn-lt"/>
              </a:rPr>
              <a:t>Add title text</a:t>
            </a:r>
            <a:endParaRPr lang="zh-CN" altLang="en-US" b="1" dirty="0">
              <a:solidFill>
                <a:srgbClr val="1A2F64"/>
              </a:solidFill>
              <a:cs typeface="+mn-ea"/>
              <a:sym typeface="+mn-lt"/>
            </a:endParaRPr>
          </a:p>
        </p:txBody>
      </p:sp>
      <p:sp>
        <p:nvSpPr>
          <p:cNvPr id="47" name="TextBox 44">
            <a:extLst>
              <a:ext uri="{FF2B5EF4-FFF2-40B4-BE49-F238E27FC236}">
                <a16:creationId xmlns:a16="http://schemas.microsoft.com/office/drawing/2014/main" id="{C51DE1B8-3199-3360-7526-358C155AAB95}"/>
              </a:ext>
            </a:extLst>
          </p:cNvPr>
          <p:cNvSpPr txBox="1"/>
          <p:nvPr/>
        </p:nvSpPr>
        <p:spPr>
          <a:xfrm>
            <a:off x="3807945" y="1835377"/>
            <a:ext cx="1905102" cy="553100"/>
          </a:xfrm>
          <a:prstGeom prst="rect">
            <a:avLst/>
          </a:prstGeom>
          <a:noFill/>
        </p:spPr>
        <p:txBody>
          <a:bodyPr wrap="square" rtlCol="0">
            <a:spAutoFit/>
          </a:bodyPr>
          <a:lstStyle/>
          <a:p>
            <a:pPr marL="0" marR="0" lvl="0" indent="0" algn="ctr" defTabSz="914400" eaLnBrk="1" fontAlgn="auto" latinLnBrk="0" hangingPunct="1">
              <a:lnSpc>
                <a:spcPct val="13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white">
                    <a:lumMod val="50000"/>
                  </a:prstClr>
                </a:solidFill>
                <a:effectLst/>
                <a:uLnTx/>
                <a:uFillTx/>
                <a:cs typeface="+mn-ea"/>
                <a:sym typeface="+mn-lt"/>
              </a:rPr>
              <a:t>Click here to add content, content to match the title. </a:t>
            </a:r>
            <a:endParaRPr kumimoji="0" lang="zh-CN" altLang="en-US" sz="1200" b="0" i="0" u="none" strike="noStrike" kern="0" cap="none" spc="0" normalizeH="0" baseline="0" noProof="0" dirty="0">
              <a:ln>
                <a:noFill/>
              </a:ln>
              <a:solidFill>
                <a:prstClr val="white">
                  <a:lumMod val="50000"/>
                </a:prstClr>
              </a:solidFill>
              <a:effectLst/>
              <a:uLnTx/>
              <a:uFillTx/>
              <a:cs typeface="+mn-ea"/>
              <a:sym typeface="+mn-lt"/>
            </a:endParaRPr>
          </a:p>
        </p:txBody>
      </p:sp>
      <p:sp>
        <p:nvSpPr>
          <p:cNvPr id="48" name="TextBox 43">
            <a:extLst>
              <a:ext uri="{FF2B5EF4-FFF2-40B4-BE49-F238E27FC236}">
                <a16:creationId xmlns:a16="http://schemas.microsoft.com/office/drawing/2014/main" id="{1AC99321-F0C0-1D72-7E02-0504F2137A9D}"/>
              </a:ext>
            </a:extLst>
          </p:cNvPr>
          <p:cNvSpPr txBox="1"/>
          <p:nvPr/>
        </p:nvSpPr>
        <p:spPr>
          <a:xfrm>
            <a:off x="5365296" y="5437508"/>
            <a:ext cx="1439818" cy="372538"/>
          </a:xfrm>
          <a:prstGeom prst="rect">
            <a:avLst/>
          </a:prstGeom>
          <a:noFill/>
        </p:spPr>
        <p:txBody>
          <a:bodyPr wrap="none" tIns="0" bIns="0" rtlCol="0" anchor="t">
            <a:spAutoFit/>
          </a:bodyPr>
          <a:lstStyle/>
          <a:p>
            <a:pPr algn="ctr">
              <a:lnSpc>
                <a:spcPct val="150000"/>
              </a:lnSpc>
            </a:pPr>
            <a:r>
              <a:rPr lang="en-US" altLang="zh-CN" b="1" dirty="0">
                <a:solidFill>
                  <a:srgbClr val="1A2F64"/>
                </a:solidFill>
                <a:cs typeface="+mn-ea"/>
                <a:sym typeface="+mn-lt"/>
              </a:rPr>
              <a:t>Add title text</a:t>
            </a:r>
            <a:endParaRPr lang="zh-CN" altLang="en-US" b="1" dirty="0">
              <a:solidFill>
                <a:srgbClr val="1A2F64"/>
              </a:solidFill>
              <a:cs typeface="+mn-ea"/>
              <a:sym typeface="+mn-lt"/>
            </a:endParaRPr>
          </a:p>
        </p:txBody>
      </p:sp>
      <p:sp>
        <p:nvSpPr>
          <p:cNvPr id="49" name="TextBox 44">
            <a:extLst>
              <a:ext uri="{FF2B5EF4-FFF2-40B4-BE49-F238E27FC236}">
                <a16:creationId xmlns:a16="http://schemas.microsoft.com/office/drawing/2014/main" id="{F2BE5128-548C-B3B1-1F69-066D8976DB9B}"/>
              </a:ext>
            </a:extLst>
          </p:cNvPr>
          <p:cNvSpPr txBox="1"/>
          <p:nvPr/>
        </p:nvSpPr>
        <p:spPr>
          <a:xfrm>
            <a:off x="5132653" y="5719623"/>
            <a:ext cx="1905102" cy="553100"/>
          </a:xfrm>
          <a:prstGeom prst="rect">
            <a:avLst/>
          </a:prstGeom>
          <a:noFill/>
        </p:spPr>
        <p:txBody>
          <a:bodyPr wrap="square" rtlCol="0">
            <a:spAutoFit/>
          </a:bodyPr>
          <a:lstStyle/>
          <a:p>
            <a:pPr marL="0" marR="0" lvl="0" indent="0" algn="ctr" defTabSz="914400" eaLnBrk="1" fontAlgn="auto" latinLnBrk="0" hangingPunct="1">
              <a:lnSpc>
                <a:spcPct val="13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white">
                    <a:lumMod val="50000"/>
                  </a:prstClr>
                </a:solidFill>
                <a:effectLst/>
                <a:uLnTx/>
                <a:uFillTx/>
                <a:cs typeface="+mn-ea"/>
                <a:sym typeface="+mn-lt"/>
              </a:rPr>
              <a:t>Click here to add content, content to match the title. </a:t>
            </a:r>
            <a:endParaRPr kumimoji="0" lang="zh-CN" altLang="en-US" sz="1200" b="0" i="0" u="none" strike="noStrike" kern="0" cap="none" spc="0" normalizeH="0" baseline="0" noProof="0" dirty="0">
              <a:ln>
                <a:noFill/>
              </a:ln>
              <a:solidFill>
                <a:prstClr val="white">
                  <a:lumMod val="50000"/>
                </a:prstClr>
              </a:solidFill>
              <a:effectLst/>
              <a:uLnTx/>
              <a:uFillTx/>
              <a:cs typeface="+mn-ea"/>
              <a:sym typeface="+mn-lt"/>
            </a:endParaRPr>
          </a:p>
        </p:txBody>
      </p:sp>
      <p:sp>
        <p:nvSpPr>
          <p:cNvPr id="50" name="TextBox 43">
            <a:extLst>
              <a:ext uri="{FF2B5EF4-FFF2-40B4-BE49-F238E27FC236}">
                <a16:creationId xmlns:a16="http://schemas.microsoft.com/office/drawing/2014/main" id="{367A0964-589F-110A-F6B2-265851535F31}"/>
              </a:ext>
            </a:extLst>
          </p:cNvPr>
          <p:cNvSpPr txBox="1"/>
          <p:nvPr/>
        </p:nvSpPr>
        <p:spPr>
          <a:xfrm>
            <a:off x="6713450" y="1553262"/>
            <a:ext cx="1439818" cy="372538"/>
          </a:xfrm>
          <a:prstGeom prst="rect">
            <a:avLst/>
          </a:prstGeom>
          <a:noFill/>
        </p:spPr>
        <p:txBody>
          <a:bodyPr wrap="none" tIns="0" bIns="0" rtlCol="0" anchor="t">
            <a:spAutoFit/>
          </a:bodyPr>
          <a:lstStyle/>
          <a:p>
            <a:pPr algn="ctr">
              <a:lnSpc>
                <a:spcPct val="150000"/>
              </a:lnSpc>
            </a:pPr>
            <a:r>
              <a:rPr lang="en-US" altLang="zh-CN" b="1" dirty="0">
                <a:solidFill>
                  <a:srgbClr val="1A2F64"/>
                </a:solidFill>
                <a:cs typeface="+mn-ea"/>
                <a:sym typeface="+mn-lt"/>
              </a:rPr>
              <a:t>Add title text</a:t>
            </a:r>
            <a:endParaRPr lang="zh-CN" altLang="en-US" b="1" dirty="0">
              <a:solidFill>
                <a:srgbClr val="1A2F64"/>
              </a:solidFill>
              <a:cs typeface="+mn-ea"/>
              <a:sym typeface="+mn-lt"/>
            </a:endParaRPr>
          </a:p>
        </p:txBody>
      </p:sp>
      <p:sp>
        <p:nvSpPr>
          <p:cNvPr id="51" name="TextBox 44">
            <a:extLst>
              <a:ext uri="{FF2B5EF4-FFF2-40B4-BE49-F238E27FC236}">
                <a16:creationId xmlns:a16="http://schemas.microsoft.com/office/drawing/2014/main" id="{5B1DF66B-8D7B-01EF-AC68-5CB7E55313B8}"/>
              </a:ext>
            </a:extLst>
          </p:cNvPr>
          <p:cNvSpPr txBox="1"/>
          <p:nvPr/>
        </p:nvSpPr>
        <p:spPr>
          <a:xfrm>
            <a:off x="6480807" y="1835377"/>
            <a:ext cx="1905102" cy="553100"/>
          </a:xfrm>
          <a:prstGeom prst="rect">
            <a:avLst/>
          </a:prstGeom>
          <a:noFill/>
        </p:spPr>
        <p:txBody>
          <a:bodyPr wrap="square" rtlCol="0">
            <a:spAutoFit/>
          </a:bodyPr>
          <a:lstStyle/>
          <a:p>
            <a:pPr marL="0" marR="0" lvl="0" indent="0" algn="ctr" defTabSz="914400" eaLnBrk="1" fontAlgn="auto" latinLnBrk="0" hangingPunct="1">
              <a:lnSpc>
                <a:spcPct val="13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white">
                    <a:lumMod val="50000"/>
                  </a:prstClr>
                </a:solidFill>
                <a:effectLst/>
                <a:uLnTx/>
                <a:uFillTx/>
                <a:cs typeface="+mn-ea"/>
                <a:sym typeface="+mn-lt"/>
              </a:rPr>
              <a:t>Click here to add content, content to match the title. </a:t>
            </a:r>
            <a:endParaRPr kumimoji="0" lang="zh-CN" altLang="en-US" sz="1200" b="0" i="0" u="none" strike="noStrike" kern="0" cap="none" spc="0" normalizeH="0" baseline="0" noProof="0" dirty="0">
              <a:ln>
                <a:noFill/>
              </a:ln>
              <a:solidFill>
                <a:prstClr val="white">
                  <a:lumMod val="50000"/>
                </a:prstClr>
              </a:solidFill>
              <a:effectLst/>
              <a:uLnTx/>
              <a:uFillTx/>
              <a:cs typeface="+mn-ea"/>
              <a:sym typeface="+mn-lt"/>
            </a:endParaRPr>
          </a:p>
        </p:txBody>
      </p:sp>
      <p:sp>
        <p:nvSpPr>
          <p:cNvPr id="52" name="TextBox 43">
            <a:extLst>
              <a:ext uri="{FF2B5EF4-FFF2-40B4-BE49-F238E27FC236}">
                <a16:creationId xmlns:a16="http://schemas.microsoft.com/office/drawing/2014/main" id="{AF4E04B3-DE3B-8792-3789-317ABB098DD9}"/>
              </a:ext>
            </a:extLst>
          </p:cNvPr>
          <p:cNvSpPr txBox="1"/>
          <p:nvPr/>
        </p:nvSpPr>
        <p:spPr>
          <a:xfrm>
            <a:off x="8026435" y="5437508"/>
            <a:ext cx="1439818" cy="372538"/>
          </a:xfrm>
          <a:prstGeom prst="rect">
            <a:avLst/>
          </a:prstGeom>
          <a:noFill/>
        </p:spPr>
        <p:txBody>
          <a:bodyPr wrap="none" tIns="0" bIns="0" rtlCol="0" anchor="t">
            <a:spAutoFit/>
          </a:bodyPr>
          <a:lstStyle/>
          <a:p>
            <a:pPr algn="ctr">
              <a:lnSpc>
                <a:spcPct val="150000"/>
              </a:lnSpc>
            </a:pPr>
            <a:r>
              <a:rPr lang="en-US" altLang="zh-CN" b="1" dirty="0">
                <a:solidFill>
                  <a:srgbClr val="1A2F64"/>
                </a:solidFill>
                <a:cs typeface="+mn-ea"/>
                <a:sym typeface="+mn-lt"/>
              </a:rPr>
              <a:t>Add title text</a:t>
            </a:r>
            <a:endParaRPr lang="zh-CN" altLang="en-US" b="1" dirty="0">
              <a:solidFill>
                <a:srgbClr val="1A2F64"/>
              </a:solidFill>
              <a:cs typeface="+mn-ea"/>
              <a:sym typeface="+mn-lt"/>
            </a:endParaRPr>
          </a:p>
        </p:txBody>
      </p:sp>
      <p:sp>
        <p:nvSpPr>
          <p:cNvPr id="53" name="TextBox 44">
            <a:extLst>
              <a:ext uri="{FF2B5EF4-FFF2-40B4-BE49-F238E27FC236}">
                <a16:creationId xmlns:a16="http://schemas.microsoft.com/office/drawing/2014/main" id="{835AD6BB-5390-B9A5-7C00-47513A28AA9C}"/>
              </a:ext>
            </a:extLst>
          </p:cNvPr>
          <p:cNvSpPr txBox="1"/>
          <p:nvPr/>
        </p:nvSpPr>
        <p:spPr>
          <a:xfrm>
            <a:off x="7793792" y="5719623"/>
            <a:ext cx="1905102" cy="553100"/>
          </a:xfrm>
          <a:prstGeom prst="rect">
            <a:avLst/>
          </a:prstGeom>
          <a:noFill/>
        </p:spPr>
        <p:txBody>
          <a:bodyPr wrap="square" rtlCol="0">
            <a:spAutoFit/>
          </a:bodyPr>
          <a:lstStyle/>
          <a:p>
            <a:pPr marL="0" marR="0" lvl="0" indent="0" algn="ctr" defTabSz="914400" eaLnBrk="1" fontAlgn="auto" latinLnBrk="0" hangingPunct="1">
              <a:lnSpc>
                <a:spcPct val="13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white">
                    <a:lumMod val="50000"/>
                  </a:prstClr>
                </a:solidFill>
                <a:effectLst/>
                <a:uLnTx/>
                <a:uFillTx/>
                <a:cs typeface="+mn-ea"/>
                <a:sym typeface="+mn-lt"/>
              </a:rPr>
              <a:t>Click here to add content, content to match the title. </a:t>
            </a:r>
            <a:endParaRPr kumimoji="0" lang="zh-CN" altLang="en-US" sz="1200" b="0" i="0" u="none" strike="noStrike" kern="0" cap="none" spc="0" normalizeH="0" baseline="0" noProof="0" dirty="0">
              <a:ln>
                <a:noFill/>
              </a:ln>
              <a:solidFill>
                <a:prstClr val="white">
                  <a:lumMod val="50000"/>
                </a:prstClr>
              </a:solidFill>
              <a:effectLst/>
              <a:uLnTx/>
              <a:uFillTx/>
              <a:cs typeface="+mn-ea"/>
              <a:sym typeface="+mn-lt"/>
            </a:endParaRPr>
          </a:p>
        </p:txBody>
      </p:sp>
      <p:sp>
        <p:nvSpPr>
          <p:cNvPr id="54" name="TextBox 43">
            <a:extLst>
              <a:ext uri="{FF2B5EF4-FFF2-40B4-BE49-F238E27FC236}">
                <a16:creationId xmlns:a16="http://schemas.microsoft.com/office/drawing/2014/main" id="{C791DCC8-EA34-518F-0507-0F0D335A0DD8}"/>
              </a:ext>
            </a:extLst>
          </p:cNvPr>
          <p:cNvSpPr txBox="1"/>
          <p:nvPr/>
        </p:nvSpPr>
        <p:spPr>
          <a:xfrm>
            <a:off x="9386311" y="1553262"/>
            <a:ext cx="1439818" cy="372538"/>
          </a:xfrm>
          <a:prstGeom prst="rect">
            <a:avLst/>
          </a:prstGeom>
          <a:noFill/>
        </p:spPr>
        <p:txBody>
          <a:bodyPr wrap="none" tIns="0" bIns="0" rtlCol="0" anchor="t">
            <a:spAutoFit/>
          </a:bodyPr>
          <a:lstStyle/>
          <a:p>
            <a:pPr algn="ctr">
              <a:lnSpc>
                <a:spcPct val="150000"/>
              </a:lnSpc>
            </a:pPr>
            <a:r>
              <a:rPr lang="en-US" altLang="zh-CN" b="1" dirty="0">
                <a:solidFill>
                  <a:srgbClr val="1A2F64"/>
                </a:solidFill>
                <a:cs typeface="+mn-ea"/>
                <a:sym typeface="+mn-lt"/>
              </a:rPr>
              <a:t>Add title text</a:t>
            </a:r>
            <a:endParaRPr lang="zh-CN" altLang="en-US" b="1" dirty="0">
              <a:solidFill>
                <a:srgbClr val="1A2F64"/>
              </a:solidFill>
              <a:cs typeface="+mn-ea"/>
              <a:sym typeface="+mn-lt"/>
            </a:endParaRPr>
          </a:p>
        </p:txBody>
      </p:sp>
      <p:sp>
        <p:nvSpPr>
          <p:cNvPr id="55" name="TextBox 44">
            <a:extLst>
              <a:ext uri="{FF2B5EF4-FFF2-40B4-BE49-F238E27FC236}">
                <a16:creationId xmlns:a16="http://schemas.microsoft.com/office/drawing/2014/main" id="{26277BA6-969D-FBAE-96DB-B218A281E9F1}"/>
              </a:ext>
            </a:extLst>
          </p:cNvPr>
          <p:cNvSpPr txBox="1"/>
          <p:nvPr/>
        </p:nvSpPr>
        <p:spPr>
          <a:xfrm>
            <a:off x="9153668" y="1835377"/>
            <a:ext cx="1905102" cy="553100"/>
          </a:xfrm>
          <a:prstGeom prst="rect">
            <a:avLst/>
          </a:prstGeom>
          <a:noFill/>
        </p:spPr>
        <p:txBody>
          <a:bodyPr wrap="square" rtlCol="0">
            <a:spAutoFit/>
          </a:bodyPr>
          <a:lstStyle/>
          <a:p>
            <a:pPr marL="0" marR="0" lvl="0" indent="0" algn="ctr" defTabSz="914400" eaLnBrk="1" fontAlgn="auto" latinLnBrk="0" hangingPunct="1">
              <a:lnSpc>
                <a:spcPct val="13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white">
                    <a:lumMod val="50000"/>
                  </a:prstClr>
                </a:solidFill>
                <a:effectLst/>
                <a:uLnTx/>
                <a:uFillTx/>
                <a:cs typeface="+mn-ea"/>
                <a:sym typeface="+mn-lt"/>
              </a:rPr>
              <a:t>Click here to add content, content to match the title. </a:t>
            </a:r>
            <a:endParaRPr kumimoji="0" lang="zh-CN" altLang="en-US" sz="1200" b="0" i="0" u="none" strike="noStrike" kern="0" cap="none" spc="0" normalizeH="0" baseline="0" noProof="0" dirty="0">
              <a:ln>
                <a:noFill/>
              </a:ln>
              <a:solidFill>
                <a:prstClr val="white">
                  <a:lumMod val="50000"/>
                </a:prstClr>
              </a:solidFill>
              <a:effectLst/>
              <a:uLnTx/>
              <a:uFillTx/>
              <a:cs typeface="+mn-ea"/>
              <a:sym typeface="+mn-lt"/>
            </a:endParaRPr>
          </a:p>
        </p:txBody>
      </p:sp>
    </p:spTree>
    <p:extLst>
      <p:ext uri="{BB962C8B-B14F-4D97-AF65-F5344CB8AC3E}">
        <p14:creationId xmlns:p14="http://schemas.microsoft.com/office/powerpoint/2010/main" val="350016074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xmlns:a16="http://schemas.microsoft.com/office/drawing/2014/main"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25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ppt_x"/>
                                          </p:val>
                                        </p:tav>
                                        <p:tav tm="100000">
                                          <p:val>
                                            <p:strVal val="#ppt_x"/>
                                          </p:val>
                                        </p:tav>
                                      </p:tavLst>
                                    </p:anim>
                                    <p:anim calcmode="lin" valueType="num">
                                      <p:cBhvr additive="base">
                                        <p:cTn id="16" dur="10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1" decel="100000" fill="hold" grpId="0" nodeType="withEffect">
                                  <p:stCondLst>
                                    <p:cond delay="50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ppt_x"/>
                                          </p:val>
                                        </p:tav>
                                        <p:tav tm="100000">
                                          <p:val>
                                            <p:strVal val="#ppt_x"/>
                                          </p:val>
                                        </p:tav>
                                      </p:tavLst>
                                    </p:anim>
                                    <p:anim calcmode="lin" valueType="num">
                                      <p:cBhvr additive="base">
                                        <p:cTn id="20" dur="1000" fill="hold"/>
                                        <p:tgtEl>
                                          <p:spTgt spid="4"/>
                                        </p:tgtEl>
                                        <p:attrNameLst>
                                          <p:attrName>ppt_y</p:attrName>
                                        </p:attrNameLst>
                                      </p:cBhvr>
                                      <p:tavLst>
                                        <p:tav tm="0">
                                          <p:val>
                                            <p:strVal val="0-#ppt_h/2"/>
                                          </p:val>
                                        </p:tav>
                                        <p:tav tm="100000">
                                          <p:val>
                                            <p:strVal val="#ppt_y"/>
                                          </p:val>
                                        </p:tav>
                                      </p:tavLst>
                                    </p:anim>
                                  </p:childTnLst>
                                </p:cTn>
                              </p:par>
                              <p:par>
                                <p:cTn id="21" presetID="2" presetClass="entr" presetSubtype="4" decel="100000" fill="hold" grpId="0" nodeType="withEffect">
                                  <p:stCondLst>
                                    <p:cond delay="75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1000" fill="hold"/>
                                        <p:tgtEl>
                                          <p:spTgt spid="5"/>
                                        </p:tgtEl>
                                        <p:attrNameLst>
                                          <p:attrName>ppt_x</p:attrName>
                                        </p:attrNameLst>
                                      </p:cBhvr>
                                      <p:tavLst>
                                        <p:tav tm="0">
                                          <p:val>
                                            <p:strVal val="#ppt_x"/>
                                          </p:val>
                                        </p:tav>
                                        <p:tav tm="100000">
                                          <p:val>
                                            <p:strVal val="#ppt_x"/>
                                          </p:val>
                                        </p:tav>
                                      </p:tavLst>
                                    </p:anim>
                                    <p:anim calcmode="lin" valueType="num">
                                      <p:cBhvr additive="base">
                                        <p:cTn id="24" dur="1000" fill="hold"/>
                                        <p:tgtEl>
                                          <p:spTgt spid="5"/>
                                        </p:tgtEl>
                                        <p:attrNameLst>
                                          <p:attrName>ppt_y</p:attrName>
                                        </p:attrNameLst>
                                      </p:cBhvr>
                                      <p:tavLst>
                                        <p:tav tm="0">
                                          <p:val>
                                            <p:strVal val="1+#ppt_h/2"/>
                                          </p:val>
                                        </p:tav>
                                        <p:tav tm="100000">
                                          <p:val>
                                            <p:strVal val="#ppt_y"/>
                                          </p:val>
                                        </p:tav>
                                      </p:tavLst>
                                    </p:anim>
                                  </p:childTnLst>
                                </p:cTn>
                              </p:par>
                              <p:par>
                                <p:cTn id="25" presetID="2" presetClass="entr" presetSubtype="1" decel="100000" fill="hold" grpId="0" nodeType="withEffect">
                                  <p:stCondLst>
                                    <p:cond delay="100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1000" fill="hold"/>
                                        <p:tgtEl>
                                          <p:spTgt spid="6"/>
                                        </p:tgtEl>
                                        <p:attrNameLst>
                                          <p:attrName>ppt_x</p:attrName>
                                        </p:attrNameLst>
                                      </p:cBhvr>
                                      <p:tavLst>
                                        <p:tav tm="0">
                                          <p:val>
                                            <p:strVal val="#ppt_x"/>
                                          </p:val>
                                        </p:tav>
                                        <p:tav tm="100000">
                                          <p:val>
                                            <p:strVal val="#ppt_x"/>
                                          </p:val>
                                        </p:tav>
                                      </p:tavLst>
                                    </p:anim>
                                    <p:anim calcmode="lin" valueType="num">
                                      <p:cBhvr additive="base">
                                        <p:cTn id="28" dur="1000" fill="hold"/>
                                        <p:tgtEl>
                                          <p:spTgt spid="6"/>
                                        </p:tgtEl>
                                        <p:attrNameLst>
                                          <p:attrName>ppt_y</p:attrName>
                                        </p:attrNameLst>
                                      </p:cBhvr>
                                      <p:tavLst>
                                        <p:tav tm="0">
                                          <p:val>
                                            <p:strVal val="0-#ppt_h/2"/>
                                          </p:val>
                                        </p:tav>
                                        <p:tav tm="100000">
                                          <p:val>
                                            <p:strVal val="#ppt_y"/>
                                          </p:val>
                                        </p:tav>
                                      </p:tavLst>
                                    </p:anim>
                                  </p:childTnLst>
                                </p:cTn>
                              </p:par>
                              <p:par>
                                <p:cTn id="29" presetID="2" presetClass="entr" presetSubtype="4" decel="100000" fill="hold" grpId="0" nodeType="withEffect">
                                  <p:stCondLst>
                                    <p:cond delay="125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1000" fill="hold"/>
                                        <p:tgtEl>
                                          <p:spTgt spid="7"/>
                                        </p:tgtEl>
                                        <p:attrNameLst>
                                          <p:attrName>ppt_x</p:attrName>
                                        </p:attrNameLst>
                                      </p:cBhvr>
                                      <p:tavLst>
                                        <p:tav tm="0">
                                          <p:val>
                                            <p:strVal val="#ppt_x"/>
                                          </p:val>
                                        </p:tav>
                                        <p:tav tm="100000">
                                          <p:val>
                                            <p:strVal val="#ppt_x"/>
                                          </p:val>
                                        </p:tav>
                                      </p:tavLst>
                                    </p:anim>
                                    <p:anim calcmode="lin" valueType="num">
                                      <p:cBhvr additive="base">
                                        <p:cTn id="32" dur="1000" fill="hold"/>
                                        <p:tgtEl>
                                          <p:spTgt spid="7"/>
                                        </p:tgtEl>
                                        <p:attrNameLst>
                                          <p:attrName>ppt_y</p:attrName>
                                        </p:attrNameLst>
                                      </p:cBhvr>
                                      <p:tavLst>
                                        <p:tav tm="0">
                                          <p:val>
                                            <p:strVal val="1+#ppt_h/2"/>
                                          </p:val>
                                        </p:tav>
                                        <p:tav tm="100000">
                                          <p:val>
                                            <p:strVal val="#ppt_y"/>
                                          </p:val>
                                        </p:tav>
                                      </p:tavLst>
                                    </p:anim>
                                  </p:childTnLst>
                                </p:cTn>
                              </p:par>
                              <p:par>
                                <p:cTn id="33" presetID="2" presetClass="entr" presetSubtype="1" decel="100000" fill="hold" grpId="0" nodeType="withEffect">
                                  <p:stCondLst>
                                    <p:cond delay="150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1000" fill="hold"/>
                                        <p:tgtEl>
                                          <p:spTgt spid="8"/>
                                        </p:tgtEl>
                                        <p:attrNameLst>
                                          <p:attrName>ppt_x</p:attrName>
                                        </p:attrNameLst>
                                      </p:cBhvr>
                                      <p:tavLst>
                                        <p:tav tm="0">
                                          <p:val>
                                            <p:strVal val="#ppt_x"/>
                                          </p:val>
                                        </p:tav>
                                        <p:tav tm="100000">
                                          <p:val>
                                            <p:strVal val="#ppt_x"/>
                                          </p:val>
                                        </p:tav>
                                      </p:tavLst>
                                    </p:anim>
                                    <p:anim calcmode="lin" valueType="num">
                                      <p:cBhvr additive="base">
                                        <p:cTn id="36" dur="1000" fill="hold"/>
                                        <p:tgtEl>
                                          <p:spTgt spid="8"/>
                                        </p:tgtEl>
                                        <p:attrNameLst>
                                          <p:attrName>ppt_y</p:attrName>
                                        </p:attrNameLst>
                                      </p:cBhvr>
                                      <p:tavLst>
                                        <p:tav tm="0">
                                          <p:val>
                                            <p:strVal val="0-#ppt_h/2"/>
                                          </p:val>
                                        </p:tav>
                                        <p:tav tm="100000">
                                          <p:val>
                                            <p:strVal val="#ppt_y"/>
                                          </p:val>
                                        </p:tav>
                                      </p:tavLst>
                                    </p:anim>
                                  </p:childTnLst>
                                </p:cTn>
                              </p:par>
                              <p:par>
                                <p:cTn id="37" presetID="10" presetClass="entr" presetSubtype="0" fill="hold" nodeType="withEffect">
                                  <p:stCondLst>
                                    <p:cond delay="25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par>
                                <p:cTn id="40" presetID="10" presetClass="entr" presetSubtype="0" fill="hold" nodeType="withEffect">
                                  <p:stCondLst>
                                    <p:cond delay="50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par>
                                <p:cTn id="43" presetID="10" presetClass="entr" presetSubtype="0" fill="hold" nodeType="withEffect">
                                  <p:stCondLst>
                                    <p:cond delay="75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par>
                                <p:cTn id="46" presetID="10" presetClass="entr" presetSubtype="0" fill="hold" nodeType="withEffect">
                                  <p:stCondLst>
                                    <p:cond delay="100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par>
                                <p:cTn id="49" presetID="10" presetClass="entr" presetSubtype="0" fill="hold" nodeType="withEffect">
                                  <p:stCondLst>
                                    <p:cond delay="1250"/>
                                  </p:stCondLst>
                                  <p:childTnLst>
                                    <p:set>
                                      <p:cBhvr>
                                        <p:cTn id="50" dur="1" fill="hold">
                                          <p:stCondLst>
                                            <p:cond delay="0"/>
                                          </p:stCondLst>
                                        </p:cTn>
                                        <p:tgtEl>
                                          <p:spTgt spid="32"/>
                                        </p:tgtEl>
                                        <p:attrNameLst>
                                          <p:attrName>style.visibility</p:attrName>
                                        </p:attrNameLst>
                                      </p:cBhvr>
                                      <p:to>
                                        <p:strVal val="visible"/>
                                      </p:to>
                                    </p:set>
                                    <p:animEffect transition="in" filter="fade">
                                      <p:cBhvr>
                                        <p:cTn id="51" dur="500"/>
                                        <p:tgtEl>
                                          <p:spTgt spid="32"/>
                                        </p:tgtEl>
                                      </p:cBhvr>
                                    </p:animEffect>
                                  </p:childTnLst>
                                </p:cTn>
                              </p:par>
                              <p:par>
                                <p:cTn id="52" presetID="10" presetClass="entr" presetSubtype="0" fill="hold" nodeType="withEffect">
                                  <p:stCondLst>
                                    <p:cond delay="150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500"/>
                                        <p:tgtEl>
                                          <p:spTgt spid="29"/>
                                        </p:tgtEl>
                                      </p:cBhvr>
                                    </p:animEffect>
                                  </p:childTnLst>
                                </p:cTn>
                              </p:par>
                              <p:par>
                                <p:cTn id="55" presetID="10" presetClass="entr" presetSubtype="0" fill="hold" grpId="0" nodeType="withEffect">
                                  <p:stCondLst>
                                    <p:cond delay="50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500"/>
                                        <p:tgtEl>
                                          <p:spTgt spid="35"/>
                                        </p:tgtEl>
                                      </p:cBhvr>
                                    </p:animEffect>
                                  </p:childTnLst>
                                </p:cTn>
                              </p:par>
                              <p:par>
                                <p:cTn id="58" presetID="10" presetClass="entr" presetSubtype="0" fill="hold" grpId="0" nodeType="withEffect">
                                  <p:stCondLst>
                                    <p:cond delay="750"/>
                                  </p:stCondLst>
                                  <p:childTnLst>
                                    <p:set>
                                      <p:cBhvr>
                                        <p:cTn id="59" dur="1" fill="hold">
                                          <p:stCondLst>
                                            <p:cond delay="0"/>
                                          </p:stCondLst>
                                        </p:cTn>
                                        <p:tgtEl>
                                          <p:spTgt spid="39"/>
                                        </p:tgtEl>
                                        <p:attrNameLst>
                                          <p:attrName>style.visibility</p:attrName>
                                        </p:attrNameLst>
                                      </p:cBhvr>
                                      <p:to>
                                        <p:strVal val="visible"/>
                                      </p:to>
                                    </p:set>
                                    <p:animEffect transition="in" filter="fade">
                                      <p:cBhvr>
                                        <p:cTn id="60" dur="500"/>
                                        <p:tgtEl>
                                          <p:spTgt spid="39"/>
                                        </p:tgtEl>
                                      </p:cBhvr>
                                    </p:animEffect>
                                  </p:childTnLst>
                                </p:cTn>
                              </p:par>
                              <p:par>
                                <p:cTn id="61" presetID="10" presetClass="entr" presetSubtype="0" fill="hold" grpId="0" nodeType="withEffect">
                                  <p:stCondLst>
                                    <p:cond delay="1000"/>
                                  </p:stCondLst>
                                  <p:childTnLst>
                                    <p:set>
                                      <p:cBhvr>
                                        <p:cTn id="62" dur="1" fill="hold">
                                          <p:stCondLst>
                                            <p:cond delay="0"/>
                                          </p:stCondLst>
                                        </p:cTn>
                                        <p:tgtEl>
                                          <p:spTgt spid="38"/>
                                        </p:tgtEl>
                                        <p:attrNameLst>
                                          <p:attrName>style.visibility</p:attrName>
                                        </p:attrNameLst>
                                      </p:cBhvr>
                                      <p:to>
                                        <p:strVal val="visible"/>
                                      </p:to>
                                    </p:set>
                                    <p:animEffect transition="in" filter="fade">
                                      <p:cBhvr>
                                        <p:cTn id="63" dur="500"/>
                                        <p:tgtEl>
                                          <p:spTgt spid="38"/>
                                        </p:tgtEl>
                                      </p:cBhvr>
                                    </p:animEffect>
                                  </p:childTnLst>
                                </p:cTn>
                              </p:par>
                              <p:par>
                                <p:cTn id="64" presetID="10" presetClass="entr" presetSubtype="0" fill="hold" grpId="0" nodeType="withEffect">
                                  <p:stCondLst>
                                    <p:cond delay="125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500"/>
                                        <p:tgtEl>
                                          <p:spTgt spid="36"/>
                                        </p:tgtEl>
                                      </p:cBhvr>
                                    </p:animEffect>
                                  </p:childTnLst>
                                </p:cTn>
                              </p:par>
                              <p:par>
                                <p:cTn id="67" presetID="10" presetClass="entr" presetSubtype="0" fill="hold" grpId="0" nodeType="withEffect">
                                  <p:stCondLst>
                                    <p:cond delay="150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500"/>
                                        <p:tgtEl>
                                          <p:spTgt spid="40"/>
                                        </p:tgtEl>
                                      </p:cBhvr>
                                    </p:animEffect>
                                  </p:childTnLst>
                                </p:cTn>
                              </p:par>
                              <p:par>
                                <p:cTn id="70" presetID="10" presetClass="entr" presetSubtype="0" fill="hold" grpId="0" nodeType="withEffect">
                                  <p:stCondLst>
                                    <p:cond delay="175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500"/>
                                        <p:tgtEl>
                                          <p:spTgt spid="37"/>
                                        </p:tgtEl>
                                      </p:cBhvr>
                                    </p:animEffect>
                                  </p:childTnLst>
                                </p:cTn>
                              </p:par>
                              <p:par>
                                <p:cTn id="73" presetID="10" presetClass="entr" presetSubtype="0" fill="hold" grpId="0" nodeType="withEffect">
                                  <p:stCondLst>
                                    <p:cond delay="2000"/>
                                  </p:stCondLst>
                                  <p:childTnLst>
                                    <p:set>
                                      <p:cBhvr>
                                        <p:cTn id="74" dur="1" fill="hold">
                                          <p:stCondLst>
                                            <p:cond delay="0"/>
                                          </p:stCondLst>
                                        </p:cTn>
                                        <p:tgtEl>
                                          <p:spTgt spid="41"/>
                                        </p:tgtEl>
                                        <p:attrNameLst>
                                          <p:attrName>style.visibility</p:attrName>
                                        </p:attrNameLst>
                                      </p:cBhvr>
                                      <p:to>
                                        <p:strVal val="visible"/>
                                      </p:to>
                                    </p:set>
                                    <p:animEffect transition="in" filter="fade">
                                      <p:cBhvr>
                                        <p:cTn id="75" dur="500"/>
                                        <p:tgtEl>
                                          <p:spTgt spid="41"/>
                                        </p:tgtEl>
                                      </p:cBhvr>
                                    </p:animEffect>
                                  </p:childTnLst>
                                </p:cTn>
                              </p:par>
                            </p:childTnLst>
                          </p:cTn>
                        </p:par>
                        <p:par>
                          <p:cTn id="76" fill="hold">
                            <p:stCondLst>
                              <p:cond delay="3000"/>
                            </p:stCondLst>
                            <p:childTnLst>
                              <p:par>
                                <p:cTn id="77" presetID="14" presetClass="entr" presetSubtype="10"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randombar(horizontal)">
                                      <p:cBhvr>
                                        <p:cTn id="79" dur="500"/>
                                        <p:tgtEl>
                                          <p:spTgt spid="42"/>
                                        </p:tgtEl>
                                      </p:cBhvr>
                                    </p:animEffect>
                                  </p:childTnLst>
                                </p:cTn>
                              </p:par>
                            </p:childTnLst>
                          </p:cTn>
                        </p:par>
                        <p:par>
                          <p:cTn id="80" fill="hold">
                            <p:stCondLst>
                              <p:cond delay="3500"/>
                            </p:stCondLst>
                            <p:childTnLst>
                              <p:par>
                                <p:cTn id="81" presetID="14" presetClass="entr" presetSubtype="1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randombar(horizontal)">
                                      <p:cBhvr>
                                        <p:cTn id="83" dur="500"/>
                                        <p:tgtEl>
                                          <p:spTgt spid="43"/>
                                        </p:tgtEl>
                                      </p:cBhvr>
                                    </p:animEffect>
                                  </p:childTnLst>
                                </p:cTn>
                              </p:par>
                            </p:childTnLst>
                          </p:cTn>
                        </p:par>
                        <p:par>
                          <p:cTn id="84" fill="hold">
                            <p:stCondLst>
                              <p:cond delay="4000"/>
                            </p:stCondLst>
                            <p:childTnLst>
                              <p:par>
                                <p:cTn id="85" presetID="14" presetClass="entr" presetSubtype="10" fill="hold" grpId="0" nodeType="afterEffect">
                                  <p:stCondLst>
                                    <p:cond delay="0"/>
                                  </p:stCondLst>
                                  <p:childTnLst>
                                    <p:set>
                                      <p:cBhvr>
                                        <p:cTn id="86" dur="1" fill="hold">
                                          <p:stCondLst>
                                            <p:cond delay="0"/>
                                          </p:stCondLst>
                                        </p:cTn>
                                        <p:tgtEl>
                                          <p:spTgt spid="44"/>
                                        </p:tgtEl>
                                        <p:attrNameLst>
                                          <p:attrName>style.visibility</p:attrName>
                                        </p:attrNameLst>
                                      </p:cBhvr>
                                      <p:to>
                                        <p:strVal val="visible"/>
                                      </p:to>
                                    </p:set>
                                    <p:animEffect transition="in" filter="randombar(horizontal)">
                                      <p:cBhvr>
                                        <p:cTn id="87" dur="500"/>
                                        <p:tgtEl>
                                          <p:spTgt spid="44"/>
                                        </p:tgtEl>
                                      </p:cBhvr>
                                    </p:animEffect>
                                  </p:childTnLst>
                                </p:cTn>
                              </p:par>
                            </p:childTnLst>
                          </p:cTn>
                        </p:par>
                        <p:par>
                          <p:cTn id="88" fill="hold">
                            <p:stCondLst>
                              <p:cond delay="4500"/>
                            </p:stCondLst>
                            <p:childTnLst>
                              <p:par>
                                <p:cTn id="89" presetID="14" presetClass="entr" presetSubtype="10"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randombar(horizontal)">
                                      <p:cBhvr>
                                        <p:cTn id="91" dur="500"/>
                                        <p:tgtEl>
                                          <p:spTgt spid="45"/>
                                        </p:tgtEl>
                                      </p:cBhvr>
                                    </p:animEffect>
                                  </p:childTnLst>
                                </p:cTn>
                              </p:par>
                            </p:childTnLst>
                          </p:cTn>
                        </p:par>
                        <p:par>
                          <p:cTn id="92" fill="hold">
                            <p:stCondLst>
                              <p:cond delay="5000"/>
                            </p:stCondLst>
                            <p:childTnLst>
                              <p:par>
                                <p:cTn id="93" presetID="14" presetClass="entr" presetSubtype="10"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Effect transition="in" filter="randombar(horizontal)">
                                      <p:cBhvr>
                                        <p:cTn id="95" dur="500"/>
                                        <p:tgtEl>
                                          <p:spTgt spid="46"/>
                                        </p:tgtEl>
                                      </p:cBhvr>
                                    </p:animEffect>
                                  </p:childTnLst>
                                </p:cTn>
                              </p:par>
                            </p:childTnLst>
                          </p:cTn>
                        </p:par>
                        <p:par>
                          <p:cTn id="96" fill="hold">
                            <p:stCondLst>
                              <p:cond delay="5500"/>
                            </p:stCondLst>
                            <p:childTnLst>
                              <p:par>
                                <p:cTn id="97" presetID="14" presetClass="entr" presetSubtype="10"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Effect transition="in" filter="randombar(horizontal)">
                                      <p:cBhvr>
                                        <p:cTn id="99" dur="500"/>
                                        <p:tgtEl>
                                          <p:spTgt spid="47"/>
                                        </p:tgtEl>
                                      </p:cBhvr>
                                    </p:animEffect>
                                  </p:childTnLst>
                                </p:cTn>
                              </p:par>
                            </p:childTnLst>
                          </p:cTn>
                        </p:par>
                        <p:par>
                          <p:cTn id="100" fill="hold">
                            <p:stCondLst>
                              <p:cond delay="6000"/>
                            </p:stCondLst>
                            <p:childTnLst>
                              <p:par>
                                <p:cTn id="101" presetID="14" presetClass="entr" presetSubtype="10" fill="hold" grpId="0" nodeType="afterEffect">
                                  <p:stCondLst>
                                    <p:cond delay="0"/>
                                  </p:stCondLst>
                                  <p:childTnLst>
                                    <p:set>
                                      <p:cBhvr>
                                        <p:cTn id="102" dur="1" fill="hold">
                                          <p:stCondLst>
                                            <p:cond delay="0"/>
                                          </p:stCondLst>
                                        </p:cTn>
                                        <p:tgtEl>
                                          <p:spTgt spid="48"/>
                                        </p:tgtEl>
                                        <p:attrNameLst>
                                          <p:attrName>style.visibility</p:attrName>
                                        </p:attrNameLst>
                                      </p:cBhvr>
                                      <p:to>
                                        <p:strVal val="visible"/>
                                      </p:to>
                                    </p:set>
                                    <p:animEffect transition="in" filter="randombar(horizontal)">
                                      <p:cBhvr>
                                        <p:cTn id="103" dur="500"/>
                                        <p:tgtEl>
                                          <p:spTgt spid="48"/>
                                        </p:tgtEl>
                                      </p:cBhvr>
                                    </p:animEffect>
                                  </p:childTnLst>
                                </p:cTn>
                              </p:par>
                            </p:childTnLst>
                          </p:cTn>
                        </p:par>
                        <p:par>
                          <p:cTn id="104" fill="hold">
                            <p:stCondLst>
                              <p:cond delay="6500"/>
                            </p:stCondLst>
                            <p:childTnLst>
                              <p:par>
                                <p:cTn id="105" presetID="14" presetClass="entr" presetSubtype="10" fill="hold" grpId="0"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randombar(horizontal)">
                                      <p:cBhvr>
                                        <p:cTn id="107" dur="500"/>
                                        <p:tgtEl>
                                          <p:spTgt spid="49"/>
                                        </p:tgtEl>
                                      </p:cBhvr>
                                    </p:animEffect>
                                  </p:childTnLst>
                                </p:cTn>
                              </p:par>
                            </p:childTnLst>
                          </p:cTn>
                        </p:par>
                        <p:par>
                          <p:cTn id="108" fill="hold">
                            <p:stCondLst>
                              <p:cond delay="7000"/>
                            </p:stCondLst>
                            <p:childTnLst>
                              <p:par>
                                <p:cTn id="109" presetID="14" presetClass="entr" presetSubtype="10"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randombar(horizontal)">
                                      <p:cBhvr>
                                        <p:cTn id="111" dur="500"/>
                                        <p:tgtEl>
                                          <p:spTgt spid="50"/>
                                        </p:tgtEl>
                                      </p:cBhvr>
                                    </p:animEffect>
                                  </p:childTnLst>
                                </p:cTn>
                              </p:par>
                            </p:childTnLst>
                          </p:cTn>
                        </p:par>
                        <p:par>
                          <p:cTn id="112" fill="hold">
                            <p:stCondLst>
                              <p:cond delay="7500"/>
                            </p:stCondLst>
                            <p:childTnLst>
                              <p:par>
                                <p:cTn id="113" presetID="14" presetClass="entr" presetSubtype="10" fill="hold" grpId="0" nodeType="after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randombar(horizontal)">
                                      <p:cBhvr>
                                        <p:cTn id="115" dur="500"/>
                                        <p:tgtEl>
                                          <p:spTgt spid="51"/>
                                        </p:tgtEl>
                                      </p:cBhvr>
                                    </p:animEffect>
                                  </p:childTnLst>
                                </p:cTn>
                              </p:par>
                            </p:childTnLst>
                          </p:cTn>
                        </p:par>
                        <p:par>
                          <p:cTn id="116" fill="hold">
                            <p:stCondLst>
                              <p:cond delay="8000"/>
                            </p:stCondLst>
                            <p:childTnLst>
                              <p:par>
                                <p:cTn id="117" presetID="14" presetClass="entr" presetSubtype="10" fill="hold" grpId="0" nodeType="afterEffect">
                                  <p:stCondLst>
                                    <p:cond delay="0"/>
                                  </p:stCondLst>
                                  <p:childTnLst>
                                    <p:set>
                                      <p:cBhvr>
                                        <p:cTn id="118" dur="1" fill="hold">
                                          <p:stCondLst>
                                            <p:cond delay="0"/>
                                          </p:stCondLst>
                                        </p:cTn>
                                        <p:tgtEl>
                                          <p:spTgt spid="52"/>
                                        </p:tgtEl>
                                        <p:attrNameLst>
                                          <p:attrName>style.visibility</p:attrName>
                                        </p:attrNameLst>
                                      </p:cBhvr>
                                      <p:to>
                                        <p:strVal val="visible"/>
                                      </p:to>
                                    </p:set>
                                    <p:animEffect transition="in" filter="randombar(horizontal)">
                                      <p:cBhvr>
                                        <p:cTn id="119" dur="500"/>
                                        <p:tgtEl>
                                          <p:spTgt spid="52"/>
                                        </p:tgtEl>
                                      </p:cBhvr>
                                    </p:animEffect>
                                  </p:childTnLst>
                                </p:cTn>
                              </p:par>
                            </p:childTnLst>
                          </p:cTn>
                        </p:par>
                        <p:par>
                          <p:cTn id="120" fill="hold">
                            <p:stCondLst>
                              <p:cond delay="8500"/>
                            </p:stCondLst>
                            <p:childTnLst>
                              <p:par>
                                <p:cTn id="121" presetID="14" presetClass="entr" presetSubtype="10"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randombar(horizontal)">
                                      <p:cBhvr>
                                        <p:cTn id="123" dur="500"/>
                                        <p:tgtEl>
                                          <p:spTgt spid="53"/>
                                        </p:tgtEl>
                                      </p:cBhvr>
                                    </p:animEffect>
                                  </p:childTnLst>
                                </p:cTn>
                              </p:par>
                            </p:childTnLst>
                          </p:cTn>
                        </p:par>
                        <p:par>
                          <p:cTn id="124" fill="hold">
                            <p:stCondLst>
                              <p:cond delay="9000"/>
                            </p:stCondLst>
                            <p:childTnLst>
                              <p:par>
                                <p:cTn id="125" presetID="14" presetClass="entr" presetSubtype="10" fill="hold" grpId="0" nodeType="afterEffect">
                                  <p:stCondLst>
                                    <p:cond delay="0"/>
                                  </p:stCondLst>
                                  <p:childTnLst>
                                    <p:set>
                                      <p:cBhvr>
                                        <p:cTn id="126" dur="1" fill="hold">
                                          <p:stCondLst>
                                            <p:cond delay="0"/>
                                          </p:stCondLst>
                                        </p:cTn>
                                        <p:tgtEl>
                                          <p:spTgt spid="54"/>
                                        </p:tgtEl>
                                        <p:attrNameLst>
                                          <p:attrName>style.visibility</p:attrName>
                                        </p:attrNameLst>
                                      </p:cBhvr>
                                      <p:to>
                                        <p:strVal val="visible"/>
                                      </p:to>
                                    </p:set>
                                    <p:animEffect transition="in" filter="randombar(horizontal)">
                                      <p:cBhvr>
                                        <p:cTn id="127" dur="500"/>
                                        <p:tgtEl>
                                          <p:spTgt spid="54"/>
                                        </p:tgtEl>
                                      </p:cBhvr>
                                    </p:animEffect>
                                  </p:childTnLst>
                                </p:cTn>
                              </p:par>
                            </p:childTnLst>
                          </p:cTn>
                        </p:par>
                        <p:par>
                          <p:cTn id="128" fill="hold">
                            <p:stCondLst>
                              <p:cond delay="9500"/>
                            </p:stCondLst>
                            <p:childTnLst>
                              <p:par>
                                <p:cTn id="129" presetID="14" presetClass="entr" presetSubtype="1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randombar(horizontal)">
                                      <p:cBhvr>
                                        <p:cTn id="13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35" grpId="0" animBg="1"/>
      <p:bldP spid="36" grpId="0" animBg="1"/>
      <p:bldP spid="37" grpId="0" animBg="1"/>
      <p:bldP spid="38" grpId="0" animBg="1"/>
      <p:bldP spid="39" grpId="0" animBg="1"/>
      <p:bldP spid="40" grpId="0" animBg="1"/>
      <p:bldP spid="41" grpId="0" animBg="1"/>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E49FCFC8-4D2C-FBDD-5919-04990A0851B3}"/>
              </a:ext>
            </a:extLst>
          </p:cNvPr>
          <p:cNvGrpSpPr/>
          <p:nvPr/>
        </p:nvGrpSpPr>
        <p:grpSpPr>
          <a:xfrm rot="5400000" flipH="1" flipV="1">
            <a:off x="6601606" y="593107"/>
            <a:ext cx="6674708" cy="7796752"/>
            <a:chOff x="-904028" y="1803732"/>
            <a:chExt cx="5286037" cy="6527260"/>
          </a:xfrm>
        </p:grpSpPr>
        <p:pic>
          <p:nvPicPr>
            <p:cNvPr id="10" name="图片 9" descr="e7d195523061f1c0deeec63e560781cfd59afb0ea006f2a87ABB68BF51EA6619813959095094C18C62A12F549504892A4AAA8C1554C6663626E05CA27F281A14E6983772AFC3FB97135759321DEA3D705820548C6D5B558CA8F362B18D312C152407D21FB34EF0A1D1B21F91EF7E1DCDE529C869E8F5A9E23DB214A825789D83372F841262D649B4">
              <a:extLst>
                <a:ext uri="{FF2B5EF4-FFF2-40B4-BE49-F238E27FC236}">
                  <a16:creationId xmlns:a16="http://schemas.microsoft.com/office/drawing/2014/main" id="{6F6944CC-F6B0-85BE-A84A-772F7DABCBBA}"/>
                </a:ext>
              </a:extLst>
            </p:cNvPr>
            <p:cNvPicPr>
              <a:picLocks noChangeAspect="1"/>
            </p:cNvPicPr>
            <p:nvPr/>
          </p:nvPicPr>
          <p:blipFill rotWithShape="1">
            <a:blip r:embed="rId2">
              <a:biLevel thresh="75000"/>
              <a:extLst>
                <a:ext uri="{BEBA8EAE-BF5A-486C-A8C5-ECC9F3942E4B}">
                  <a14:imgProps xmlns:a14="http://schemas.microsoft.com/office/drawing/2010/main">
                    <a14:imgLayer r:embed="rId3">
                      <a14:imgEffect>
                        <a14:saturation sat="66000"/>
                      </a14:imgEffect>
                    </a14:imgLayer>
                  </a14:imgProps>
                </a:ext>
              </a:extLst>
            </a:blip>
            <a:srcRect t="76775"/>
            <a:stretch/>
          </p:blipFill>
          <p:spPr>
            <a:xfrm rot="13482563" flipH="1">
              <a:off x="-545055" y="2638956"/>
              <a:ext cx="4033552" cy="675328"/>
            </a:xfrm>
            <a:prstGeom prst="rect">
              <a:avLst/>
            </a:prstGeom>
            <a:noFill/>
            <a:ln>
              <a:noFill/>
            </a:ln>
            <a:effectLst>
              <a:outerShdw blurRad="50800" dist="38100" dir="8100000" algn="tr" rotWithShape="0">
                <a:prstClr val="black">
                  <a:alpha val="40000"/>
                </a:prstClr>
              </a:outerShdw>
            </a:effectLst>
          </p:spPr>
        </p:pic>
        <p:sp>
          <p:nvSpPr>
            <p:cNvPr id="8" name="直角三角形 7">
              <a:extLst>
                <a:ext uri="{FF2B5EF4-FFF2-40B4-BE49-F238E27FC236}">
                  <a16:creationId xmlns:a16="http://schemas.microsoft.com/office/drawing/2014/main" id="{DC11F142-74C2-DE16-75EB-183E2868A73C}"/>
                </a:ext>
              </a:extLst>
            </p:cNvPr>
            <p:cNvSpPr/>
            <p:nvPr/>
          </p:nvSpPr>
          <p:spPr>
            <a:xfrm rot="13504804">
              <a:off x="-939757" y="2138189"/>
              <a:ext cx="1609168" cy="1537710"/>
            </a:xfrm>
            <a:prstGeom prst="rtTriangle">
              <a:avLst/>
            </a:prstGeom>
            <a:solidFill>
              <a:srgbClr val="1A2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1" name="直角三角形 10">
              <a:extLst>
                <a:ext uri="{FF2B5EF4-FFF2-40B4-BE49-F238E27FC236}">
                  <a16:creationId xmlns:a16="http://schemas.microsoft.com/office/drawing/2014/main" id="{AA0A82BD-E8C6-1E5F-7625-1A4B119B6F77}"/>
                </a:ext>
              </a:extLst>
            </p:cNvPr>
            <p:cNvSpPr/>
            <p:nvPr/>
          </p:nvSpPr>
          <p:spPr>
            <a:xfrm rot="8007907">
              <a:off x="1623498" y="5572481"/>
              <a:ext cx="2758511" cy="2758511"/>
            </a:xfrm>
            <a:prstGeom prst="rtTriangle">
              <a:avLst/>
            </a:prstGeom>
            <a:solidFill>
              <a:srgbClr val="1A2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12" name="图片 11" descr="e7d195523061f1c0deeec63e560781cfd59afb0ea006f2a87ABB68BF51EA6619813959095094C18C62A12F549504892A4AAA8C1554C6663626E05CA27F281A14E6983772AFC3FB97135759321DEA3D705820548C6D5B558CA8F362B18D312C152407D21FB34EF0A1D1B21F91EF7E1DCDE529C869E8F5A9E23DB214A825789D83372F841262D649B4">
              <a:extLst>
                <a:ext uri="{FF2B5EF4-FFF2-40B4-BE49-F238E27FC236}">
                  <a16:creationId xmlns:a16="http://schemas.microsoft.com/office/drawing/2014/main" id="{8B517D2B-5361-0827-6F63-07AA4A82433F}"/>
                </a:ext>
              </a:extLst>
            </p:cNvPr>
            <p:cNvPicPr>
              <a:picLocks noChangeAspect="1"/>
            </p:cNvPicPr>
            <p:nvPr/>
          </p:nvPicPr>
          <p:blipFill rotWithShape="1">
            <a:blip r:embed="rId2">
              <a:biLevel thresh="75000"/>
              <a:extLst>
                <a:ext uri="{BEBA8EAE-BF5A-486C-A8C5-ECC9F3942E4B}">
                  <a14:imgProps xmlns:a14="http://schemas.microsoft.com/office/drawing/2010/main">
                    <a14:imgLayer r:embed="rId3">
                      <a14:imgEffect>
                        <a14:saturation sat="66000"/>
                      </a14:imgEffect>
                    </a14:imgLayer>
                  </a14:imgProps>
                </a:ext>
              </a:extLst>
            </a:blip>
            <a:srcRect t="76775"/>
            <a:stretch/>
          </p:blipFill>
          <p:spPr>
            <a:xfrm rot="18807531" flipH="1">
              <a:off x="116785" y="4664470"/>
              <a:ext cx="6396804" cy="675328"/>
            </a:xfrm>
            <a:prstGeom prst="rect">
              <a:avLst/>
            </a:prstGeom>
            <a:noFill/>
            <a:ln>
              <a:noFill/>
            </a:ln>
            <a:effectLst>
              <a:outerShdw blurRad="50800" dist="38100" dir="8100000" algn="tr" rotWithShape="0">
                <a:prstClr val="black">
                  <a:alpha val="40000"/>
                </a:prstClr>
              </a:outerShdw>
            </a:effectLst>
          </p:spPr>
        </p:pic>
      </p:grpSp>
      <p:sp>
        <p:nvSpPr>
          <p:cNvPr id="3" name="文本框 2">
            <a:extLst>
              <a:ext uri="{FF2B5EF4-FFF2-40B4-BE49-F238E27FC236}">
                <a16:creationId xmlns:a16="http://schemas.microsoft.com/office/drawing/2014/main" id="{C6E801D8-3AE7-B5ED-ACEC-6166DE92CEF0}"/>
              </a:ext>
            </a:extLst>
          </p:cNvPr>
          <p:cNvSpPr txBox="1"/>
          <p:nvPr/>
        </p:nvSpPr>
        <p:spPr>
          <a:xfrm>
            <a:off x="2102098" y="2601225"/>
            <a:ext cx="4254626" cy="1015663"/>
          </a:xfrm>
          <a:prstGeom prst="rect">
            <a:avLst/>
          </a:prstGeom>
          <a:noFill/>
        </p:spPr>
        <p:txBody>
          <a:bodyPr wrap="none" rtlCol="0">
            <a:spAutoFit/>
          </a:bodyPr>
          <a:lstStyle/>
          <a:p>
            <a:pPr algn="ctr"/>
            <a:r>
              <a:rPr lang="en-US" altLang="zh-CN" sz="6000" dirty="0">
                <a:gradFill>
                  <a:gsLst>
                    <a:gs pos="24000">
                      <a:srgbClr val="BF9645"/>
                    </a:gs>
                    <a:gs pos="50000">
                      <a:srgbClr val="F2DD9C"/>
                    </a:gs>
                    <a:gs pos="87000">
                      <a:srgbClr val="E5BA7C"/>
                    </a:gs>
                  </a:gsLst>
                  <a:lin ang="13500000" scaled="1"/>
                </a:gradFill>
                <a:cs typeface="+mn-ea"/>
                <a:sym typeface="+mn-lt"/>
              </a:rPr>
              <a:t>Add title text</a:t>
            </a:r>
            <a:endParaRPr lang="zh-CN" altLang="en-US" sz="6000" dirty="0">
              <a:gradFill>
                <a:gsLst>
                  <a:gs pos="24000">
                    <a:srgbClr val="BF9645"/>
                  </a:gs>
                  <a:gs pos="50000">
                    <a:srgbClr val="F2DD9C"/>
                  </a:gs>
                  <a:gs pos="87000">
                    <a:srgbClr val="E5BA7C"/>
                  </a:gs>
                </a:gsLst>
                <a:lin ang="13500000" scaled="1"/>
              </a:gradFill>
              <a:cs typeface="+mn-ea"/>
              <a:sym typeface="+mn-lt"/>
            </a:endParaRPr>
          </a:p>
        </p:txBody>
      </p:sp>
      <p:sp>
        <p:nvSpPr>
          <p:cNvPr id="5" name="矩形 4">
            <a:extLst>
              <a:ext uri="{FF2B5EF4-FFF2-40B4-BE49-F238E27FC236}">
                <a16:creationId xmlns:a16="http://schemas.microsoft.com/office/drawing/2014/main" id="{DD067B71-2D89-20AA-3E43-3930DD92151D}"/>
              </a:ext>
            </a:extLst>
          </p:cNvPr>
          <p:cNvSpPr/>
          <p:nvPr/>
        </p:nvSpPr>
        <p:spPr>
          <a:xfrm>
            <a:off x="1751390" y="3652106"/>
            <a:ext cx="4956042" cy="338554"/>
          </a:xfrm>
          <a:prstGeom prst="rect">
            <a:avLst/>
          </a:prstGeom>
        </p:spPr>
        <p:txBody>
          <a:bodyPr wrap="square">
            <a:spAutoFit/>
          </a:bodyPr>
          <a:lstStyle/>
          <a:p>
            <a:pPr algn="ctr"/>
            <a:r>
              <a:rPr lang="en-US" altLang="zh-CN" sz="1600" dirty="0">
                <a:solidFill>
                  <a:schemeClr val="bg1">
                    <a:lumMod val="50000"/>
                  </a:schemeClr>
                </a:solidFill>
                <a:cs typeface="+mn-ea"/>
                <a:sym typeface="+mn-lt"/>
              </a:rPr>
              <a:t>Click here to add content, content to match the title. </a:t>
            </a:r>
            <a:endParaRPr lang="zh-CN" altLang="en-US" sz="1600" dirty="0">
              <a:solidFill>
                <a:schemeClr val="bg1">
                  <a:lumMod val="50000"/>
                </a:schemeClr>
              </a:solidFill>
              <a:cs typeface="+mn-ea"/>
              <a:sym typeface="+mn-lt"/>
            </a:endParaRPr>
          </a:p>
        </p:txBody>
      </p:sp>
      <p:sp>
        <p:nvSpPr>
          <p:cNvPr id="6" name="矩形 5">
            <a:extLst>
              <a:ext uri="{FF2B5EF4-FFF2-40B4-BE49-F238E27FC236}">
                <a16:creationId xmlns:a16="http://schemas.microsoft.com/office/drawing/2014/main" id="{3EDA8AEF-FFFB-680D-5C39-41AB29F86225}"/>
              </a:ext>
            </a:extLst>
          </p:cNvPr>
          <p:cNvSpPr/>
          <p:nvPr/>
        </p:nvSpPr>
        <p:spPr>
          <a:xfrm>
            <a:off x="3640949" y="1193364"/>
            <a:ext cx="1176925" cy="1446550"/>
          </a:xfrm>
          <a:prstGeom prst="rect">
            <a:avLst/>
          </a:prstGeom>
        </p:spPr>
        <p:txBody>
          <a:bodyPr wrap="none">
            <a:spAutoFit/>
          </a:bodyPr>
          <a:lstStyle/>
          <a:p>
            <a:pPr algn="ctr"/>
            <a:r>
              <a:rPr lang="en-US" altLang="zh-CN" sz="8800" dirty="0">
                <a:solidFill>
                  <a:srgbClr val="1A2F64"/>
                </a:solidFill>
                <a:cs typeface="+mn-ea"/>
                <a:sym typeface="+mn-lt"/>
              </a:rPr>
              <a:t>01</a:t>
            </a:r>
          </a:p>
        </p:txBody>
      </p:sp>
      <p:grpSp>
        <p:nvGrpSpPr>
          <p:cNvPr id="7" name="组合 6">
            <a:extLst>
              <a:ext uri="{FF2B5EF4-FFF2-40B4-BE49-F238E27FC236}">
                <a16:creationId xmlns:a16="http://schemas.microsoft.com/office/drawing/2014/main" id="{D5A4DC51-73E6-62BF-3A87-BD382FB90BB5}"/>
              </a:ext>
            </a:extLst>
          </p:cNvPr>
          <p:cNvGrpSpPr/>
          <p:nvPr/>
        </p:nvGrpSpPr>
        <p:grpSpPr>
          <a:xfrm>
            <a:off x="2898411" y="4950494"/>
            <a:ext cx="2487829" cy="647871"/>
            <a:chOff x="8659131" y="2065781"/>
            <a:chExt cx="2157614" cy="561878"/>
          </a:xfrm>
        </p:grpSpPr>
        <p:sp>
          <p:nvSpPr>
            <p:cNvPr id="18" name="Rectangle 11">
              <a:extLst>
                <a:ext uri="{FF2B5EF4-FFF2-40B4-BE49-F238E27FC236}">
                  <a16:creationId xmlns:a16="http://schemas.microsoft.com/office/drawing/2014/main" id="{F437B13E-33C1-ED7E-E351-F84ABA05410D}"/>
                </a:ext>
              </a:extLst>
            </p:cNvPr>
            <p:cNvSpPr/>
            <p:nvPr/>
          </p:nvSpPr>
          <p:spPr>
            <a:xfrm>
              <a:off x="9124950" y="2185387"/>
              <a:ext cx="1691795" cy="293617"/>
            </a:xfrm>
            <a:prstGeom prst="rect">
              <a:avLst/>
            </a:prstGeom>
            <a:solidFill>
              <a:srgbClr val="1A2F64"/>
            </a:solidFill>
          </p:spPr>
          <p:txBody>
            <a:bodyPr wrap="square">
              <a:spAutoFit/>
            </a:bodyPr>
            <a:lstStyle/>
            <a:p>
              <a:pPr marL="0" marR="0" lvl="0" indent="0" algn="ctr" defTabSz="914354" eaLnBrk="1" fontAlgn="auto" latinLnBrk="0" hangingPunct="1">
                <a:lnSpc>
                  <a:spcPct val="100000"/>
                </a:lnSpc>
                <a:spcBef>
                  <a:spcPts val="600"/>
                </a:spcBef>
                <a:spcAft>
                  <a:spcPts val="0"/>
                </a:spcAft>
                <a:buClr>
                  <a:srgbClr val="E24848"/>
                </a:buClr>
                <a:buSzTx/>
                <a:buFontTx/>
                <a:buNone/>
                <a:tabLst/>
                <a:defRPr/>
              </a:pPr>
              <a:r>
                <a:rPr kumimoji="0" lang="en-US" altLang="zh-CN" sz="1600" b="0" i="0" u="none" strike="noStrike" kern="0" cap="none" spc="300" normalizeH="0" baseline="0" noProof="1">
                  <a:ln>
                    <a:noFill/>
                  </a:ln>
                  <a:solidFill>
                    <a:prstClr val="white"/>
                  </a:solidFill>
                  <a:effectLst/>
                  <a:uLnTx/>
                  <a:uFillTx/>
                  <a:cs typeface="+mn-ea"/>
                  <a:sym typeface="+mn-lt"/>
                </a:rPr>
                <a:t>The part one</a:t>
              </a:r>
              <a:endParaRPr kumimoji="0" lang="zh-CN" altLang="en-US" sz="1600" b="0" i="0" u="none" strike="noStrike" kern="0" cap="none" spc="300" normalizeH="0" baseline="0" noProof="1">
                <a:ln>
                  <a:noFill/>
                </a:ln>
                <a:solidFill>
                  <a:prstClr val="white"/>
                </a:solidFill>
                <a:effectLst/>
                <a:uLnTx/>
                <a:uFillTx/>
                <a:cs typeface="+mn-ea"/>
                <a:sym typeface="+mn-lt"/>
              </a:endParaRPr>
            </a:p>
          </p:txBody>
        </p:sp>
        <p:cxnSp>
          <p:nvCxnSpPr>
            <p:cNvPr id="19" name="Straight Connector 33">
              <a:extLst>
                <a:ext uri="{FF2B5EF4-FFF2-40B4-BE49-F238E27FC236}">
                  <a16:creationId xmlns:a16="http://schemas.microsoft.com/office/drawing/2014/main" id="{90B70624-D31B-474E-D9B5-1E60E9DD0B0A}"/>
                </a:ext>
              </a:extLst>
            </p:cNvPr>
            <p:cNvCxnSpPr>
              <a:cxnSpLocks/>
            </p:cNvCxnSpPr>
            <p:nvPr/>
          </p:nvCxnSpPr>
          <p:spPr>
            <a:xfrm>
              <a:off x="9125126" y="2065781"/>
              <a:ext cx="0" cy="561878"/>
            </a:xfrm>
            <a:prstGeom prst="line">
              <a:avLst/>
            </a:prstGeom>
            <a:noFill/>
            <a:ln w="6350" cap="flat" cmpd="sng" algn="ctr">
              <a:solidFill>
                <a:srgbClr val="1A2F64"/>
              </a:solidFill>
              <a:prstDash val="solid"/>
              <a:miter lim="800000"/>
            </a:ln>
            <a:effectLst/>
          </p:spPr>
        </p:cxnSp>
        <p:sp>
          <p:nvSpPr>
            <p:cNvPr id="20" name="Freeform 97">
              <a:extLst>
                <a:ext uri="{FF2B5EF4-FFF2-40B4-BE49-F238E27FC236}">
                  <a16:creationId xmlns:a16="http://schemas.microsoft.com/office/drawing/2014/main" id="{5397BE72-C3CC-039F-362E-4043B8F7FF61}"/>
                </a:ext>
              </a:extLst>
            </p:cNvPr>
            <p:cNvSpPr>
              <a:spLocks noEditPoints="1"/>
            </p:cNvSpPr>
            <p:nvPr/>
          </p:nvSpPr>
          <p:spPr bwMode="auto">
            <a:xfrm>
              <a:off x="8659131" y="2194115"/>
              <a:ext cx="347679" cy="347679"/>
            </a:xfrm>
            <a:custGeom>
              <a:avLst/>
              <a:gdLst>
                <a:gd name="T0" fmla="*/ 481 w 902"/>
                <a:gd name="T1" fmla="*/ 863 h 902"/>
                <a:gd name="T2" fmla="*/ 872 w 902"/>
                <a:gd name="T3" fmla="*/ 219 h 902"/>
                <a:gd name="T4" fmla="*/ 30 w 902"/>
                <a:gd name="T5" fmla="*/ 219 h 902"/>
                <a:gd name="T6" fmla="*/ 451 w 902"/>
                <a:gd name="T7" fmla="*/ 864 h 902"/>
                <a:gd name="T8" fmla="*/ 30 w 902"/>
                <a:gd name="T9" fmla="*/ 219 h 902"/>
                <a:gd name="T10" fmla="*/ 54 w 902"/>
                <a:gd name="T11" fmla="*/ 197 h 902"/>
                <a:gd name="T12" fmla="*/ 648 w 902"/>
                <a:gd name="T13" fmla="*/ 290 h 902"/>
                <a:gd name="T14" fmla="*/ 466 w 902"/>
                <a:gd name="T15" fmla="*/ 32 h 902"/>
                <a:gd name="T16" fmla="*/ 683 w 902"/>
                <a:gd name="T17" fmla="*/ 274 h 902"/>
                <a:gd name="T18" fmla="*/ 466 w 902"/>
                <a:gd name="T19" fmla="*/ 32 h 902"/>
                <a:gd name="T20" fmla="*/ 902 w 902"/>
                <a:gd name="T21" fmla="*/ 195 h 902"/>
                <a:gd name="T22" fmla="*/ 901 w 902"/>
                <a:gd name="T23" fmla="*/ 191 h 902"/>
                <a:gd name="T24" fmla="*/ 901 w 902"/>
                <a:gd name="T25" fmla="*/ 190 h 902"/>
                <a:gd name="T26" fmla="*/ 898 w 902"/>
                <a:gd name="T27" fmla="*/ 186 h 902"/>
                <a:gd name="T28" fmla="*/ 898 w 902"/>
                <a:gd name="T29" fmla="*/ 185 h 902"/>
                <a:gd name="T30" fmla="*/ 896 w 902"/>
                <a:gd name="T31" fmla="*/ 184 h 902"/>
                <a:gd name="T32" fmla="*/ 893 w 902"/>
                <a:gd name="T33" fmla="*/ 183 h 902"/>
                <a:gd name="T34" fmla="*/ 892 w 902"/>
                <a:gd name="T35" fmla="*/ 182 h 902"/>
                <a:gd name="T36" fmla="*/ 469 w 902"/>
                <a:gd name="T37" fmla="*/ 0 h 902"/>
                <a:gd name="T38" fmla="*/ 463 w 902"/>
                <a:gd name="T39" fmla="*/ 0 h 902"/>
                <a:gd name="T40" fmla="*/ 10 w 902"/>
                <a:gd name="T41" fmla="*/ 182 h 902"/>
                <a:gd name="T42" fmla="*/ 9 w 902"/>
                <a:gd name="T43" fmla="*/ 183 h 902"/>
                <a:gd name="T44" fmla="*/ 6 w 902"/>
                <a:gd name="T45" fmla="*/ 184 h 902"/>
                <a:gd name="T46" fmla="*/ 4 w 902"/>
                <a:gd name="T47" fmla="*/ 185 h 902"/>
                <a:gd name="T48" fmla="*/ 4 w 902"/>
                <a:gd name="T49" fmla="*/ 186 h 902"/>
                <a:gd name="T50" fmla="*/ 1 w 902"/>
                <a:gd name="T51" fmla="*/ 189 h 902"/>
                <a:gd name="T52" fmla="*/ 1 w 902"/>
                <a:gd name="T53" fmla="*/ 190 h 902"/>
                <a:gd name="T54" fmla="*/ 0 w 902"/>
                <a:gd name="T55" fmla="*/ 195 h 902"/>
                <a:gd name="T56" fmla="*/ 0 w 902"/>
                <a:gd name="T57" fmla="*/ 195 h 902"/>
                <a:gd name="T58" fmla="*/ 0 w 902"/>
                <a:gd name="T59" fmla="*/ 195 h 902"/>
                <a:gd name="T60" fmla="*/ 0 w 902"/>
                <a:gd name="T61" fmla="*/ 681 h 902"/>
                <a:gd name="T62" fmla="*/ 5 w 902"/>
                <a:gd name="T63" fmla="*/ 688 h 902"/>
                <a:gd name="T64" fmla="*/ 460 w 902"/>
                <a:gd name="T65" fmla="*/ 901 h 902"/>
                <a:gd name="T66" fmla="*/ 461 w 902"/>
                <a:gd name="T67" fmla="*/ 901 h 902"/>
                <a:gd name="T68" fmla="*/ 466 w 902"/>
                <a:gd name="T69" fmla="*/ 902 h 902"/>
                <a:gd name="T70" fmla="*/ 472 w 902"/>
                <a:gd name="T71" fmla="*/ 901 h 902"/>
                <a:gd name="T72" fmla="*/ 472 w 902"/>
                <a:gd name="T73" fmla="*/ 900 h 902"/>
                <a:gd name="T74" fmla="*/ 897 w 902"/>
                <a:gd name="T75" fmla="*/ 688 h 902"/>
                <a:gd name="T76" fmla="*/ 901 w 902"/>
                <a:gd name="T77" fmla="*/ 681 h 902"/>
                <a:gd name="T78" fmla="*/ 902 w 902"/>
                <a:gd name="T79" fmla="*/ 195 h 902"/>
                <a:gd name="T80" fmla="*/ 902 w 902"/>
                <a:gd name="T81" fmla="*/ 195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02" h="902">
                  <a:moveTo>
                    <a:pt x="872" y="668"/>
                  </a:moveTo>
                  <a:lnTo>
                    <a:pt x="481" y="863"/>
                  </a:lnTo>
                  <a:lnTo>
                    <a:pt x="481" y="401"/>
                  </a:lnTo>
                  <a:lnTo>
                    <a:pt x="872" y="219"/>
                  </a:lnTo>
                  <a:lnTo>
                    <a:pt x="872" y="668"/>
                  </a:lnTo>
                  <a:close/>
                  <a:moveTo>
                    <a:pt x="30" y="219"/>
                  </a:moveTo>
                  <a:lnTo>
                    <a:pt x="451" y="401"/>
                  </a:lnTo>
                  <a:lnTo>
                    <a:pt x="451" y="864"/>
                  </a:lnTo>
                  <a:lnTo>
                    <a:pt x="30" y="667"/>
                  </a:lnTo>
                  <a:lnTo>
                    <a:pt x="30" y="219"/>
                  </a:lnTo>
                  <a:close/>
                  <a:moveTo>
                    <a:pt x="466" y="374"/>
                  </a:moveTo>
                  <a:lnTo>
                    <a:pt x="54" y="197"/>
                  </a:lnTo>
                  <a:lnTo>
                    <a:pt x="266" y="112"/>
                  </a:lnTo>
                  <a:lnTo>
                    <a:pt x="648" y="290"/>
                  </a:lnTo>
                  <a:lnTo>
                    <a:pt x="466" y="374"/>
                  </a:lnTo>
                  <a:close/>
                  <a:moveTo>
                    <a:pt x="466" y="32"/>
                  </a:moveTo>
                  <a:lnTo>
                    <a:pt x="851" y="197"/>
                  </a:lnTo>
                  <a:lnTo>
                    <a:pt x="683" y="274"/>
                  </a:lnTo>
                  <a:lnTo>
                    <a:pt x="304" y="97"/>
                  </a:lnTo>
                  <a:lnTo>
                    <a:pt x="466" y="32"/>
                  </a:lnTo>
                  <a:close/>
                  <a:moveTo>
                    <a:pt x="902" y="195"/>
                  </a:moveTo>
                  <a:lnTo>
                    <a:pt x="902" y="195"/>
                  </a:lnTo>
                  <a:lnTo>
                    <a:pt x="902" y="193"/>
                  </a:lnTo>
                  <a:lnTo>
                    <a:pt x="901" y="191"/>
                  </a:lnTo>
                  <a:lnTo>
                    <a:pt x="901" y="190"/>
                  </a:lnTo>
                  <a:lnTo>
                    <a:pt x="901" y="190"/>
                  </a:lnTo>
                  <a:lnTo>
                    <a:pt x="900" y="188"/>
                  </a:lnTo>
                  <a:lnTo>
                    <a:pt x="898" y="186"/>
                  </a:lnTo>
                  <a:lnTo>
                    <a:pt x="898" y="186"/>
                  </a:lnTo>
                  <a:lnTo>
                    <a:pt x="898" y="185"/>
                  </a:lnTo>
                  <a:lnTo>
                    <a:pt x="897" y="184"/>
                  </a:lnTo>
                  <a:lnTo>
                    <a:pt x="896" y="184"/>
                  </a:lnTo>
                  <a:lnTo>
                    <a:pt x="895" y="183"/>
                  </a:lnTo>
                  <a:lnTo>
                    <a:pt x="893" y="183"/>
                  </a:lnTo>
                  <a:lnTo>
                    <a:pt x="893" y="183"/>
                  </a:lnTo>
                  <a:lnTo>
                    <a:pt x="892" y="182"/>
                  </a:lnTo>
                  <a:lnTo>
                    <a:pt x="471" y="2"/>
                  </a:lnTo>
                  <a:lnTo>
                    <a:pt x="469" y="0"/>
                  </a:lnTo>
                  <a:lnTo>
                    <a:pt x="466" y="0"/>
                  </a:lnTo>
                  <a:lnTo>
                    <a:pt x="463" y="0"/>
                  </a:lnTo>
                  <a:lnTo>
                    <a:pt x="461" y="2"/>
                  </a:lnTo>
                  <a:lnTo>
                    <a:pt x="10" y="182"/>
                  </a:lnTo>
                  <a:lnTo>
                    <a:pt x="9" y="182"/>
                  </a:lnTo>
                  <a:lnTo>
                    <a:pt x="9" y="183"/>
                  </a:lnTo>
                  <a:lnTo>
                    <a:pt x="8" y="183"/>
                  </a:lnTo>
                  <a:lnTo>
                    <a:pt x="6" y="184"/>
                  </a:lnTo>
                  <a:lnTo>
                    <a:pt x="5" y="184"/>
                  </a:lnTo>
                  <a:lnTo>
                    <a:pt x="4" y="185"/>
                  </a:lnTo>
                  <a:lnTo>
                    <a:pt x="4" y="185"/>
                  </a:lnTo>
                  <a:lnTo>
                    <a:pt x="4" y="186"/>
                  </a:lnTo>
                  <a:lnTo>
                    <a:pt x="2" y="187"/>
                  </a:lnTo>
                  <a:lnTo>
                    <a:pt x="1" y="189"/>
                  </a:lnTo>
                  <a:lnTo>
                    <a:pt x="1" y="190"/>
                  </a:lnTo>
                  <a:lnTo>
                    <a:pt x="1" y="190"/>
                  </a:lnTo>
                  <a:lnTo>
                    <a:pt x="0" y="192"/>
                  </a:lnTo>
                  <a:lnTo>
                    <a:pt x="0" y="195"/>
                  </a:lnTo>
                  <a:lnTo>
                    <a:pt x="0" y="195"/>
                  </a:lnTo>
                  <a:lnTo>
                    <a:pt x="0" y="195"/>
                  </a:lnTo>
                  <a:lnTo>
                    <a:pt x="0" y="195"/>
                  </a:lnTo>
                  <a:lnTo>
                    <a:pt x="0" y="195"/>
                  </a:lnTo>
                  <a:lnTo>
                    <a:pt x="0" y="676"/>
                  </a:lnTo>
                  <a:lnTo>
                    <a:pt x="0" y="681"/>
                  </a:lnTo>
                  <a:lnTo>
                    <a:pt x="2" y="685"/>
                  </a:lnTo>
                  <a:lnTo>
                    <a:pt x="5" y="688"/>
                  </a:lnTo>
                  <a:lnTo>
                    <a:pt x="9" y="690"/>
                  </a:lnTo>
                  <a:lnTo>
                    <a:pt x="460" y="901"/>
                  </a:lnTo>
                  <a:lnTo>
                    <a:pt x="460" y="901"/>
                  </a:lnTo>
                  <a:lnTo>
                    <a:pt x="461" y="901"/>
                  </a:lnTo>
                  <a:lnTo>
                    <a:pt x="463" y="902"/>
                  </a:lnTo>
                  <a:lnTo>
                    <a:pt x="466" y="902"/>
                  </a:lnTo>
                  <a:lnTo>
                    <a:pt x="469" y="902"/>
                  </a:lnTo>
                  <a:lnTo>
                    <a:pt x="472" y="901"/>
                  </a:lnTo>
                  <a:lnTo>
                    <a:pt x="472" y="901"/>
                  </a:lnTo>
                  <a:lnTo>
                    <a:pt x="472" y="900"/>
                  </a:lnTo>
                  <a:lnTo>
                    <a:pt x="893" y="690"/>
                  </a:lnTo>
                  <a:lnTo>
                    <a:pt x="897" y="688"/>
                  </a:lnTo>
                  <a:lnTo>
                    <a:pt x="900" y="685"/>
                  </a:lnTo>
                  <a:lnTo>
                    <a:pt x="901" y="681"/>
                  </a:lnTo>
                  <a:lnTo>
                    <a:pt x="902" y="676"/>
                  </a:lnTo>
                  <a:lnTo>
                    <a:pt x="902" y="195"/>
                  </a:lnTo>
                  <a:lnTo>
                    <a:pt x="902" y="195"/>
                  </a:lnTo>
                  <a:lnTo>
                    <a:pt x="902" y="195"/>
                  </a:lnTo>
                  <a:close/>
                </a:path>
              </a:pathLst>
            </a:custGeom>
            <a:solidFill>
              <a:srgbClr val="1A2F64"/>
            </a:solidFill>
            <a:ln>
              <a:noFill/>
            </a:ln>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cs typeface="+mn-ea"/>
                <a:sym typeface="+mn-lt"/>
              </a:endParaRPr>
            </a:p>
          </p:txBody>
        </p:sp>
      </p:grpSp>
      <p:grpSp>
        <p:nvGrpSpPr>
          <p:cNvPr id="2" name="组合 1">
            <a:extLst>
              <a:ext uri="{FF2B5EF4-FFF2-40B4-BE49-F238E27FC236}">
                <a16:creationId xmlns:a16="http://schemas.microsoft.com/office/drawing/2014/main" id="{2455314E-46EC-CBB2-FF8A-6B8DE5CF42D3}"/>
              </a:ext>
            </a:extLst>
          </p:cNvPr>
          <p:cNvGrpSpPr/>
          <p:nvPr/>
        </p:nvGrpSpPr>
        <p:grpSpPr>
          <a:xfrm>
            <a:off x="288925" y="299720"/>
            <a:ext cx="1247140" cy="390525"/>
            <a:chOff x="455" y="472"/>
            <a:chExt cx="1964" cy="615"/>
          </a:xfrm>
        </p:grpSpPr>
        <p:grpSp>
          <p:nvGrpSpPr>
            <p:cNvPr id="4" name="组合 3">
              <a:extLst>
                <a:ext uri="{FF2B5EF4-FFF2-40B4-BE49-F238E27FC236}">
                  <a16:creationId xmlns:a16="http://schemas.microsoft.com/office/drawing/2014/main" id="{BEBEADD6-CE58-4BA5-A6EB-2B1E6ED5950A}"/>
                </a:ext>
              </a:extLst>
            </p:cNvPr>
            <p:cNvGrpSpPr/>
            <p:nvPr/>
          </p:nvGrpSpPr>
          <p:grpSpPr>
            <a:xfrm>
              <a:off x="455" y="472"/>
              <a:ext cx="808" cy="607"/>
              <a:chOff x="579" y="476"/>
              <a:chExt cx="994" cy="746"/>
            </a:xfrm>
          </p:grpSpPr>
          <p:sp>
            <p:nvSpPr>
              <p:cNvPr id="14" name="Freeform 5">
                <a:extLst>
                  <a:ext uri="{FF2B5EF4-FFF2-40B4-BE49-F238E27FC236}">
                    <a16:creationId xmlns:a16="http://schemas.microsoft.com/office/drawing/2014/main" id="{B294E0E2-CF0F-79DA-1037-ED40E088E24F}"/>
                  </a:ext>
                </a:extLst>
              </p:cNvPr>
              <p:cNvSpPr/>
              <p:nvPr/>
            </p:nvSpPr>
            <p:spPr bwMode="auto">
              <a:xfrm rot="5400000">
                <a:off x="902" y="560"/>
                <a:ext cx="694" cy="5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25400">
                <a:solidFill>
                  <a:schemeClr val="accent1">
                    <a:lumMod val="60000"/>
                    <a:lumOff val="40000"/>
                  </a:schemeClr>
                </a:solidFill>
              </a:ln>
              <a:effectLst/>
              <a:extLst>
                <a:ext uri="{909E8E84-426E-40DD-AFC4-6F175D3DCCD1}">
                  <a14:hiddenFill xmlns:a14="http://schemas.microsoft.com/office/drawing/2010/main">
                    <a:gradFill>
                      <a:gsLst>
                        <a:gs pos="0">
                          <a:srgbClr val="A3E2FA"/>
                        </a:gs>
                        <a:gs pos="100000">
                          <a:srgbClr val="0466C1"/>
                        </a:gs>
                      </a:gsLst>
                      <a:lin scaled="1"/>
                    </a:gradFill>
                  </a14:hiddenFill>
                </a:ext>
              </a:extLst>
            </p:spPr>
            <p:txBody>
              <a:bodyPr vert="horz" wrap="square" lIns="68562" tIns="34281" rIns="68562" bIns="34281" numCol="1" anchor="t" anchorCtr="0" compatLnSpc="1"/>
              <a:lstStyle/>
              <a:p>
                <a:endParaRPr lang="zh-CN" altLang="en-US" sz="1200" b="1" dirty="0">
                  <a:cs typeface="+mn-ea"/>
                  <a:sym typeface="+mn-lt"/>
                </a:endParaRPr>
              </a:p>
            </p:txBody>
          </p:sp>
          <p:sp>
            <p:nvSpPr>
              <p:cNvPr id="15" name="Freeform 5">
                <a:extLst>
                  <a:ext uri="{FF2B5EF4-FFF2-40B4-BE49-F238E27FC236}">
                    <a16:creationId xmlns:a16="http://schemas.microsoft.com/office/drawing/2014/main" id="{554FE4BF-685D-6A8B-1BDB-8A916B7A1C3A}"/>
                  </a:ext>
                </a:extLst>
              </p:cNvPr>
              <p:cNvSpPr/>
              <p:nvPr/>
            </p:nvSpPr>
            <p:spPr bwMode="auto">
              <a:xfrm rot="5400000">
                <a:off x="514" y="549"/>
                <a:ext cx="733" cy="60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83A4D4"/>
                  </a:gs>
                  <a:gs pos="99000">
                    <a:srgbClr val="B2F4FC"/>
                  </a:gs>
                </a:gsLst>
                <a:lin scaled="1"/>
              </a:gradFill>
              <a:ln w="25400">
                <a:noFill/>
              </a:ln>
              <a:effectLst/>
            </p:spPr>
            <p:txBody>
              <a:bodyPr vert="horz" wrap="square" lIns="68562" tIns="34281" rIns="68562" bIns="34281" numCol="1" anchor="t" anchorCtr="0" compatLnSpc="1"/>
              <a:lstStyle/>
              <a:p>
                <a:endParaRPr lang="zh-CN" altLang="en-US" sz="1200" b="1" dirty="0">
                  <a:cs typeface="+mn-ea"/>
                  <a:sym typeface="+mn-lt"/>
                </a:endParaRPr>
              </a:p>
            </p:txBody>
          </p:sp>
          <p:sp>
            <p:nvSpPr>
              <p:cNvPr id="16" name="Freeform 5">
                <a:extLst>
                  <a:ext uri="{FF2B5EF4-FFF2-40B4-BE49-F238E27FC236}">
                    <a16:creationId xmlns:a16="http://schemas.microsoft.com/office/drawing/2014/main" id="{67D35CA4-425D-97C1-F17A-0BE11143EED0}"/>
                  </a:ext>
                </a:extLst>
              </p:cNvPr>
              <p:cNvSpPr/>
              <p:nvPr/>
            </p:nvSpPr>
            <p:spPr bwMode="auto">
              <a:xfrm rot="5400000">
                <a:off x="893" y="542"/>
                <a:ext cx="747" cy="61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25400">
                <a:solidFill>
                  <a:schemeClr val="bg1"/>
                </a:solidFill>
              </a:ln>
              <a:effectLst/>
              <a:extLst>
                <a:ext uri="{909E8E84-426E-40DD-AFC4-6F175D3DCCD1}">
                  <a14:hiddenFill xmlns:a14="http://schemas.microsoft.com/office/drawing/2010/main">
                    <a:gradFill>
                      <a:gsLst>
                        <a:gs pos="0">
                          <a:srgbClr val="A3E2FA"/>
                        </a:gs>
                        <a:gs pos="100000">
                          <a:srgbClr val="0466C1"/>
                        </a:gs>
                      </a:gsLst>
                      <a:lin scaled="1"/>
                    </a:gradFill>
                  </a14:hiddenFill>
                </a:ext>
              </a:extLst>
            </p:spPr>
            <p:txBody>
              <a:bodyPr vert="horz" wrap="square" lIns="68562" tIns="34281" rIns="68562" bIns="34281" numCol="1" anchor="t" anchorCtr="0" compatLnSpc="1"/>
              <a:lstStyle/>
              <a:p>
                <a:endParaRPr lang="zh-CN" altLang="en-US" sz="1200" b="1" dirty="0">
                  <a:cs typeface="+mn-ea"/>
                  <a:sym typeface="+mn-lt"/>
                </a:endParaRPr>
              </a:p>
            </p:txBody>
          </p:sp>
        </p:grpSp>
        <p:sp>
          <p:nvSpPr>
            <p:cNvPr id="9" name="文本框 8">
              <a:extLst>
                <a:ext uri="{FF2B5EF4-FFF2-40B4-BE49-F238E27FC236}">
                  <a16:creationId xmlns:a16="http://schemas.microsoft.com/office/drawing/2014/main" id="{123532F4-4F4F-C7C5-2AE0-165B7AFBE672}"/>
                </a:ext>
              </a:extLst>
            </p:cNvPr>
            <p:cNvSpPr txBox="1"/>
            <p:nvPr/>
          </p:nvSpPr>
          <p:spPr>
            <a:xfrm>
              <a:off x="1273" y="505"/>
              <a:ext cx="1146" cy="582"/>
            </a:xfrm>
            <a:prstGeom prst="rect">
              <a:avLst/>
            </a:prstGeom>
            <a:noFill/>
          </p:spPr>
          <p:txBody>
            <a:bodyPr wrap="none" rtlCol="0" anchor="t">
              <a:spAutoFit/>
            </a:bodyPr>
            <a:lstStyle/>
            <a:p>
              <a:r>
                <a:rPr lang="en-US" altLang="zh-CN" dirty="0">
                  <a:solidFill>
                    <a:srgbClr val="1A2F64"/>
                  </a:solidFill>
                  <a:cs typeface="+mn-ea"/>
                  <a:sym typeface="+mn-lt"/>
                </a:rPr>
                <a:t>LOGO</a:t>
              </a:r>
            </a:p>
          </p:txBody>
        </p:sp>
      </p:grpSp>
    </p:spTree>
    <p:extLst>
      <p:ext uri="{BB962C8B-B14F-4D97-AF65-F5344CB8AC3E}">
        <p14:creationId xmlns:p14="http://schemas.microsoft.com/office/powerpoint/2010/main" val="42518618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xmlns:a16="http://schemas.microsoft.com/office/drawing/2014/main" xmlns:a14="http://schemas.microsoft.com/office/drawing/2010/main" xmlns:p14="http://schemas.microsoft.com/office/powerpoint/2010/main">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500"/>
                                </p:stCondLst>
                                <p:childTnLst>
                                  <p:par>
                                    <p:cTn id="9" presetID="2" presetClass="entr" presetSubtype="1" fill="hold" grpId="0" nodeType="afterEffect" p14:presetBounceEnd="62000">
                                      <p:stCondLst>
                                        <p:cond delay="0"/>
                                      </p:stCondLst>
                                      <p:iterate type="lt">
                                        <p:tmPct val="5000"/>
                                      </p:iterate>
                                      <p:childTnLst>
                                        <p:set>
                                          <p:cBhvr>
                                            <p:cTn id="10" dur="1" fill="hold">
                                              <p:stCondLst>
                                                <p:cond delay="0"/>
                                              </p:stCondLst>
                                            </p:cTn>
                                            <p:tgtEl>
                                              <p:spTgt spid="6"/>
                                            </p:tgtEl>
                                            <p:attrNameLst>
                                              <p:attrName>style.visibility</p:attrName>
                                            </p:attrNameLst>
                                          </p:cBhvr>
                                          <p:to>
                                            <p:strVal val="visible"/>
                                          </p:to>
                                        </p:set>
                                        <p:anim calcmode="lin" valueType="num" p14:bounceEnd="62000">
                                          <p:cBhvr additive="base">
                                            <p:cTn id="11" dur="1500" fill="hold"/>
                                            <p:tgtEl>
                                              <p:spTgt spid="6"/>
                                            </p:tgtEl>
                                            <p:attrNameLst>
                                              <p:attrName>ppt_x</p:attrName>
                                            </p:attrNameLst>
                                          </p:cBhvr>
                                          <p:tavLst>
                                            <p:tav tm="0">
                                              <p:val>
                                                <p:strVal val="#ppt_x"/>
                                              </p:val>
                                            </p:tav>
                                            <p:tav tm="100000">
                                              <p:val>
                                                <p:strVal val="#ppt_x"/>
                                              </p:val>
                                            </p:tav>
                                          </p:tavLst>
                                        </p:anim>
                                        <p:anim calcmode="lin" valueType="num" p14:bounceEnd="62000">
                                          <p:cBhvr additive="base">
                                            <p:cTn id="12" dur="1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2075"/>
                                </p:stCondLst>
                                <p:childTnLst>
                                  <p:par>
                                    <p:cTn id="14" presetID="2" presetClass="entr" presetSubtype="4" fill="hold" grpId="0" nodeType="after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par>
                                    <p:cTn id="18" presetID="26" presetClass="emph" presetSubtype="0" fill="hold" grpId="1" nodeType="withEffect">
                                      <p:stCondLst>
                                        <p:cond delay="500"/>
                                      </p:stCondLst>
                                      <p:iterate type="lt">
                                        <p:tmPct val="10000"/>
                                      </p:iterate>
                                      <p:childTnLst>
                                        <p:animEffect transition="out" filter="fade">
                                          <p:cBhvr>
                                            <p:cTn id="19" dur="500" tmFilter="0, 0; .2, .5; .8, .5; 1, 0"/>
                                            <p:tgtEl>
                                              <p:spTgt spid="3"/>
                                            </p:tgtEl>
                                          </p:cBhvr>
                                        </p:animEffect>
                                        <p:animScale>
                                          <p:cBhvr>
                                            <p:cTn id="20" dur="250" autoRev="1" fill="hold"/>
                                            <p:tgtEl>
                                              <p:spTgt spid="3"/>
                                            </p:tgtEl>
                                          </p:cBhvr>
                                          <p:by x="105000" y="105000"/>
                                        </p:animScale>
                                      </p:childTnLst>
                                    </p:cTn>
                                  </p:par>
                                </p:childTnLst>
                              </p:cTn>
                            </p:par>
                            <p:par>
                              <p:cTn id="21" fill="hold">
                                <p:stCondLst>
                                  <p:cond delay="3625"/>
                                </p:stCondLst>
                                <p:childTnLst>
                                  <p:par>
                                    <p:cTn id="22" presetID="14" presetClass="entr" presetSubtype="1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par>
                              <p:cTn id="25" fill="hold">
                                <p:stCondLst>
                                  <p:cond delay="4125"/>
                                </p:stCondLst>
                                <p:childTnLst>
                                  <p:par>
                                    <p:cTn id="26" presetID="2" presetClass="entr" presetSubtype="4" decel="100000"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1500" fill="hold"/>
                                            <p:tgtEl>
                                              <p:spTgt spid="7"/>
                                            </p:tgtEl>
                                            <p:attrNameLst>
                                              <p:attrName>ppt_x</p:attrName>
                                            </p:attrNameLst>
                                          </p:cBhvr>
                                          <p:tavLst>
                                            <p:tav tm="0">
                                              <p:val>
                                                <p:strVal val="#ppt_x"/>
                                              </p:val>
                                            </p:tav>
                                            <p:tav tm="100000">
                                              <p:val>
                                                <p:strVal val="#ppt_x"/>
                                              </p:val>
                                            </p:tav>
                                          </p:tavLst>
                                        </p:anim>
                                        <p:anim calcmode="lin" valueType="num">
                                          <p:cBhvr additive="base">
                                            <p:cTn id="29" dur="1500" fill="hold"/>
                                            <p:tgtEl>
                                              <p:spTgt spid="7"/>
                                            </p:tgtEl>
                                            <p:attrNameLst>
                                              <p:attrName>ppt_y</p:attrName>
                                            </p:attrNameLst>
                                          </p:cBhvr>
                                          <p:tavLst>
                                            <p:tav tm="0">
                                              <p:val>
                                                <p:strVal val="1+#ppt_h/2"/>
                                              </p:val>
                                            </p:tav>
                                            <p:tav tm="100000">
                                              <p:val>
                                                <p:strVal val="#ppt_y"/>
                                              </p:val>
                                            </p:tav>
                                          </p:tavLst>
                                        </p:anim>
                                      </p:childTnLst>
                                    </p:cTn>
                                  </p:par>
                                </p:childTnLst>
                              </p:cTn>
                            </p:par>
                            <p:par>
                              <p:cTn id="30" fill="hold">
                                <p:stCondLst>
                                  <p:cond delay="5625"/>
                                </p:stCondLst>
                                <p:childTnLst>
                                  <p:par>
                                    <p:cTn id="31" presetID="16" presetClass="entr" presetSubtype="21"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inVertical)">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500"/>
                                </p:stCondLst>
                                <p:childTnLst>
                                  <p:par>
                                    <p:cTn id="9" presetID="2" presetClass="entr" presetSubtype="1" fill="hold" grpId="0" nodeType="afterEffect">
                                      <p:stCondLst>
                                        <p:cond delay="0"/>
                                      </p:stCondLst>
                                      <p:iterate type="lt">
                                        <p:tmPct val="5000"/>
                                      </p:iterate>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500" fill="hold"/>
                                            <p:tgtEl>
                                              <p:spTgt spid="6"/>
                                            </p:tgtEl>
                                            <p:attrNameLst>
                                              <p:attrName>ppt_x</p:attrName>
                                            </p:attrNameLst>
                                          </p:cBhvr>
                                          <p:tavLst>
                                            <p:tav tm="0">
                                              <p:val>
                                                <p:strVal val="#ppt_x"/>
                                              </p:val>
                                            </p:tav>
                                            <p:tav tm="100000">
                                              <p:val>
                                                <p:strVal val="#ppt_x"/>
                                              </p:val>
                                            </p:tav>
                                          </p:tavLst>
                                        </p:anim>
                                        <p:anim calcmode="lin" valueType="num">
                                          <p:cBhvr additive="base">
                                            <p:cTn id="12" dur="1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2075"/>
                                </p:stCondLst>
                                <p:childTnLst>
                                  <p:par>
                                    <p:cTn id="14" presetID="2" presetClass="entr" presetSubtype="4" fill="hold" grpId="0" nodeType="after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par>
                                    <p:cTn id="18" presetID="26" presetClass="emph" presetSubtype="0" fill="hold" grpId="1" nodeType="withEffect">
                                      <p:stCondLst>
                                        <p:cond delay="500"/>
                                      </p:stCondLst>
                                      <p:iterate type="lt">
                                        <p:tmPct val="10000"/>
                                      </p:iterate>
                                      <p:childTnLst>
                                        <p:animEffect transition="out" filter="fade">
                                          <p:cBhvr>
                                            <p:cTn id="19" dur="500" tmFilter="0, 0; .2, .5; .8, .5; 1, 0"/>
                                            <p:tgtEl>
                                              <p:spTgt spid="3"/>
                                            </p:tgtEl>
                                          </p:cBhvr>
                                        </p:animEffect>
                                        <p:animScale>
                                          <p:cBhvr>
                                            <p:cTn id="20" dur="250" autoRev="1" fill="hold"/>
                                            <p:tgtEl>
                                              <p:spTgt spid="3"/>
                                            </p:tgtEl>
                                          </p:cBhvr>
                                          <p:by x="105000" y="105000"/>
                                        </p:animScale>
                                      </p:childTnLst>
                                    </p:cTn>
                                  </p:par>
                                </p:childTnLst>
                              </p:cTn>
                            </p:par>
                            <p:par>
                              <p:cTn id="21" fill="hold">
                                <p:stCondLst>
                                  <p:cond delay="3625"/>
                                </p:stCondLst>
                                <p:childTnLst>
                                  <p:par>
                                    <p:cTn id="22" presetID="14" presetClass="entr" presetSubtype="1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par>
                              <p:cTn id="25" fill="hold">
                                <p:stCondLst>
                                  <p:cond delay="4125"/>
                                </p:stCondLst>
                                <p:childTnLst>
                                  <p:par>
                                    <p:cTn id="26" presetID="2" presetClass="entr" presetSubtype="4" decel="100000"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1500" fill="hold"/>
                                            <p:tgtEl>
                                              <p:spTgt spid="7"/>
                                            </p:tgtEl>
                                            <p:attrNameLst>
                                              <p:attrName>ppt_x</p:attrName>
                                            </p:attrNameLst>
                                          </p:cBhvr>
                                          <p:tavLst>
                                            <p:tav tm="0">
                                              <p:val>
                                                <p:strVal val="#ppt_x"/>
                                              </p:val>
                                            </p:tav>
                                            <p:tav tm="100000">
                                              <p:val>
                                                <p:strVal val="#ppt_x"/>
                                              </p:val>
                                            </p:tav>
                                          </p:tavLst>
                                        </p:anim>
                                        <p:anim calcmode="lin" valueType="num">
                                          <p:cBhvr additive="base">
                                            <p:cTn id="29" dur="1500" fill="hold"/>
                                            <p:tgtEl>
                                              <p:spTgt spid="7"/>
                                            </p:tgtEl>
                                            <p:attrNameLst>
                                              <p:attrName>ppt_y</p:attrName>
                                            </p:attrNameLst>
                                          </p:cBhvr>
                                          <p:tavLst>
                                            <p:tav tm="0">
                                              <p:val>
                                                <p:strVal val="1+#ppt_h/2"/>
                                              </p:val>
                                            </p:tav>
                                            <p:tav tm="100000">
                                              <p:val>
                                                <p:strVal val="#ppt_y"/>
                                              </p:val>
                                            </p:tav>
                                          </p:tavLst>
                                        </p:anim>
                                      </p:childTnLst>
                                    </p:cTn>
                                  </p:par>
                                </p:childTnLst>
                              </p:cTn>
                            </p:par>
                            <p:par>
                              <p:cTn id="30" fill="hold">
                                <p:stCondLst>
                                  <p:cond delay="5625"/>
                                </p:stCondLst>
                                <p:childTnLst>
                                  <p:par>
                                    <p:cTn id="31" presetID="16" presetClass="entr" presetSubtype="21"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inVertical)">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6"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a:extLst>
              <a:ext uri="{FF2B5EF4-FFF2-40B4-BE49-F238E27FC236}">
                <a16:creationId xmlns:a16="http://schemas.microsoft.com/office/drawing/2014/main" id="{26A001BB-E299-792B-6258-3910B4F0C33F}"/>
              </a:ext>
            </a:extLst>
          </p:cNvPr>
          <p:cNvGrpSpPr/>
          <p:nvPr/>
        </p:nvGrpSpPr>
        <p:grpSpPr>
          <a:xfrm>
            <a:off x="236697" y="246311"/>
            <a:ext cx="2811303" cy="711634"/>
            <a:chOff x="8652327" y="4110737"/>
            <a:chExt cx="2438152" cy="617177"/>
          </a:xfrm>
        </p:grpSpPr>
        <p:sp>
          <p:nvSpPr>
            <p:cNvPr id="15" name="Rectangle 13">
              <a:extLst>
                <a:ext uri="{FF2B5EF4-FFF2-40B4-BE49-F238E27FC236}">
                  <a16:creationId xmlns:a16="http://schemas.microsoft.com/office/drawing/2014/main" id="{EFDA2B77-E5C2-4417-080D-30D0CB28D863}"/>
                </a:ext>
              </a:extLst>
            </p:cNvPr>
            <p:cNvSpPr/>
            <p:nvPr/>
          </p:nvSpPr>
          <p:spPr>
            <a:xfrm>
              <a:off x="9124950" y="4250747"/>
              <a:ext cx="1965529" cy="320310"/>
            </a:xfrm>
            <a:prstGeom prst="rect">
              <a:avLst/>
            </a:prstGeom>
            <a:solidFill>
              <a:srgbClr val="1A2F64"/>
            </a:solidFill>
          </p:spPr>
          <p:txBody>
            <a:bodyPr wrap="square">
              <a:spAutoFit/>
            </a:bodyPr>
            <a:lstStyle/>
            <a:p>
              <a:pPr marL="0" marR="0" lvl="0" indent="0" defTabSz="914354" eaLnBrk="1" fontAlgn="auto" latinLnBrk="0" hangingPunct="1">
                <a:lnSpc>
                  <a:spcPct val="100000"/>
                </a:lnSpc>
                <a:spcBef>
                  <a:spcPts val="600"/>
                </a:spcBef>
                <a:spcAft>
                  <a:spcPts val="0"/>
                </a:spcAft>
                <a:buClr>
                  <a:srgbClr val="E24848"/>
                </a:buClr>
                <a:buSzTx/>
                <a:buFontTx/>
                <a:buNone/>
                <a:tabLst/>
                <a:defRPr/>
              </a:pPr>
              <a:r>
                <a:rPr kumimoji="0" lang="en-US" altLang="zh-CN" b="0" i="0" u="none" strike="noStrike" kern="0" cap="none" spc="0" normalizeH="0" baseline="0" noProof="1">
                  <a:ln>
                    <a:noFill/>
                  </a:ln>
                  <a:solidFill>
                    <a:prstClr val="white"/>
                  </a:solidFill>
                  <a:effectLst/>
                  <a:uLnTx/>
                  <a:uFillTx/>
                  <a:cs typeface="+mn-ea"/>
                  <a:sym typeface="+mn-lt"/>
                </a:rPr>
                <a:t>Add title text</a:t>
              </a:r>
              <a:endParaRPr kumimoji="0" lang="zh-CN" altLang="en-US" b="0" i="0" u="none" strike="noStrike" kern="0" cap="none" spc="0" normalizeH="0" baseline="0" noProof="1">
                <a:ln>
                  <a:noFill/>
                </a:ln>
                <a:solidFill>
                  <a:prstClr val="white"/>
                </a:solidFill>
                <a:effectLst/>
                <a:uLnTx/>
                <a:uFillTx/>
                <a:cs typeface="+mn-ea"/>
                <a:sym typeface="+mn-lt"/>
              </a:endParaRPr>
            </a:p>
          </p:txBody>
        </p:sp>
        <p:cxnSp>
          <p:nvCxnSpPr>
            <p:cNvPr id="16" name="Straight Connector 35">
              <a:extLst>
                <a:ext uri="{FF2B5EF4-FFF2-40B4-BE49-F238E27FC236}">
                  <a16:creationId xmlns:a16="http://schemas.microsoft.com/office/drawing/2014/main" id="{DFC00CD1-BBFD-5526-517E-7BD0F8A86093}"/>
                </a:ext>
              </a:extLst>
            </p:cNvPr>
            <p:cNvCxnSpPr>
              <a:cxnSpLocks/>
            </p:cNvCxnSpPr>
            <p:nvPr/>
          </p:nvCxnSpPr>
          <p:spPr>
            <a:xfrm>
              <a:off x="9125126" y="4110737"/>
              <a:ext cx="0" cy="617177"/>
            </a:xfrm>
            <a:prstGeom prst="line">
              <a:avLst/>
            </a:prstGeom>
            <a:noFill/>
            <a:ln w="6350" cap="flat" cmpd="sng" algn="ctr">
              <a:solidFill>
                <a:srgbClr val="1A2F64"/>
              </a:solidFill>
              <a:prstDash val="solid"/>
              <a:miter lim="800000"/>
            </a:ln>
            <a:effectLst/>
          </p:spPr>
        </p:cxnSp>
        <p:grpSp>
          <p:nvGrpSpPr>
            <p:cNvPr id="17" name="Group 45">
              <a:extLst>
                <a:ext uri="{FF2B5EF4-FFF2-40B4-BE49-F238E27FC236}">
                  <a16:creationId xmlns:a16="http://schemas.microsoft.com/office/drawing/2014/main" id="{34F2C583-0052-5F29-937C-D538BEAC0E28}"/>
                </a:ext>
              </a:extLst>
            </p:cNvPr>
            <p:cNvGrpSpPr/>
            <p:nvPr/>
          </p:nvGrpSpPr>
          <p:grpSpPr>
            <a:xfrm>
              <a:off x="8652327" y="4272458"/>
              <a:ext cx="385349" cy="332427"/>
              <a:chOff x="7587897" y="3110308"/>
              <a:chExt cx="287090" cy="247662"/>
            </a:xfrm>
            <a:solidFill>
              <a:sysClr val="windowText" lastClr="000000">
                <a:lumMod val="65000"/>
                <a:lumOff val="35000"/>
              </a:sysClr>
            </a:solidFill>
          </p:grpSpPr>
          <p:sp>
            <p:nvSpPr>
              <p:cNvPr id="18" name="Freeform 352">
                <a:extLst>
                  <a:ext uri="{FF2B5EF4-FFF2-40B4-BE49-F238E27FC236}">
                    <a16:creationId xmlns:a16="http://schemas.microsoft.com/office/drawing/2014/main" id="{C54BDE43-1856-64F3-6CC1-8AAB607E5A46}"/>
                  </a:ext>
                </a:extLst>
              </p:cNvPr>
              <p:cNvSpPr>
                <a:spLocks/>
              </p:cNvSpPr>
              <p:nvPr/>
            </p:nvSpPr>
            <p:spPr bwMode="auto">
              <a:xfrm>
                <a:off x="7823237" y="3133719"/>
                <a:ext cx="51750" cy="202073"/>
              </a:xfrm>
              <a:custGeom>
                <a:avLst/>
                <a:gdLst>
                  <a:gd name="T0" fmla="*/ 23 w 169"/>
                  <a:gd name="T1" fmla="*/ 2 h 658"/>
                  <a:gd name="T2" fmla="*/ 18 w 169"/>
                  <a:gd name="T3" fmla="*/ 0 h 658"/>
                  <a:gd name="T4" fmla="*/ 11 w 169"/>
                  <a:gd name="T5" fmla="*/ 0 h 658"/>
                  <a:gd name="T6" fmla="*/ 7 w 169"/>
                  <a:gd name="T7" fmla="*/ 3 h 658"/>
                  <a:gd name="T8" fmla="*/ 2 w 169"/>
                  <a:gd name="T9" fmla="*/ 8 h 658"/>
                  <a:gd name="T10" fmla="*/ 0 w 169"/>
                  <a:gd name="T11" fmla="*/ 13 h 658"/>
                  <a:gd name="T12" fmla="*/ 1 w 169"/>
                  <a:gd name="T13" fmla="*/ 20 h 658"/>
                  <a:gd name="T14" fmla="*/ 3 w 169"/>
                  <a:gd name="T15" fmla="*/ 24 h 658"/>
                  <a:gd name="T16" fmla="*/ 21 w 169"/>
                  <a:gd name="T17" fmla="*/ 41 h 658"/>
                  <a:gd name="T18" fmla="*/ 49 w 169"/>
                  <a:gd name="T19" fmla="*/ 72 h 658"/>
                  <a:gd name="T20" fmla="*/ 73 w 169"/>
                  <a:gd name="T21" fmla="*/ 106 h 658"/>
                  <a:gd name="T22" fmla="*/ 93 w 169"/>
                  <a:gd name="T23" fmla="*/ 142 h 658"/>
                  <a:gd name="T24" fmla="*/ 111 w 169"/>
                  <a:gd name="T25" fmla="*/ 181 h 658"/>
                  <a:gd name="T26" fmla="*/ 123 w 169"/>
                  <a:gd name="T27" fmla="*/ 221 h 658"/>
                  <a:gd name="T28" fmla="*/ 132 w 169"/>
                  <a:gd name="T29" fmla="*/ 263 h 658"/>
                  <a:gd name="T30" fmla="*/ 137 w 169"/>
                  <a:gd name="T31" fmla="*/ 307 h 658"/>
                  <a:gd name="T32" fmla="*/ 137 w 169"/>
                  <a:gd name="T33" fmla="*/ 351 h 658"/>
                  <a:gd name="T34" fmla="*/ 132 w 169"/>
                  <a:gd name="T35" fmla="*/ 394 h 658"/>
                  <a:gd name="T36" fmla="*/ 123 w 169"/>
                  <a:gd name="T37" fmla="*/ 437 h 658"/>
                  <a:gd name="T38" fmla="*/ 111 w 169"/>
                  <a:gd name="T39" fmla="*/ 478 h 658"/>
                  <a:gd name="T40" fmla="*/ 93 w 169"/>
                  <a:gd name="T41" fmla="*/ 516 h 658"/>
                  <a:gd name="T42" fmla="*/ 73 w 169"/>
                  <a:gd name="T43" fmla="*/ 552 h 658"/>
                  <a:gd name="T44" fmla="*/ 49 w 169"/>
                  <a:gd name="T45" fmla="*/ 586 h 658"/>
                  <a:gd name="T46" fmla="*/ 21 w 169"/>
                  <a:gd name="T47" fmla="*/ 617 h 658"/>
                  <a:gd name="T48" fmla="*/ 3 w 169"/>
                  <a:gd name="T49" fmla="*/ 633 h 658"/>
                  <a:gd name="T50" fmla="*/ 1 w 169"/>
                  <a:gd name="T51" fmla="*/ 639 h 658"/>
                  <a:gd name="T52" fmla="*/ 0 w 169"/>
                  <a:gd name="T53" fmla="*/ 644 h 658"/>
                  <a:gd name="T54" fmla="*/ 2 w 169"/>
                  <a:gd name="T55" fmla="*/ 650 h 658"/>
                  <a:gd name="T56" fmla="*/ 7 w 169"/>
                  <a:gd name="T57" fmla="*/ 656 h 658"/>
                  <a:gd name="T58" fmla="*/ 12 w 169"/>
                  <a:gd name="T59" fmla="*/ 658 h 658"/>
                  <a:gd name="T60" fmla="*/ 21 w 169"/>
                  <a:gd name="T61" fmla="*/ 658 h 658"/>
                  <a:gd name="T62" fmla="*/ 42 w 169"/>
                  <a:gd name="T63" fmla="*/ 639 h 658"/>
                  <a:gd name="T64" fmla="*/ 72 w 169"/>
                  <a:gd name="T65" fmla="*/ 606 h 658"/>
                  <a:gd name="T66" fmla="*/ 99 w 169"/>
                  <a:gd name="T67" fmla="*/ 570 h 658"/>
                  <a:gd name="T68" fmla="*/ 121 w 169"/>
                  <a:gd name="T69" fmla="*/ 530 h 658"/>
                  <a:gd name="T70" fmla="*/ 140 w 169"/>
                  <a:gd name="T71" fmla="*/ 489 h 658"/>
                  <a:gd name="T72" fmla="*/ 153 w 169"/>
                  <a:gd name="T73" fmla="*/ 446 h 658"/>
                  <a:gd name="T74" fmla="*/ 163 w 169"/>
                  <a:gd name="T75" fmla="*/ 400 h 658"/>
                  <a:gd name="T76" fmla="*/ 168 w 169"/>
                  <a:gd name="T77" fmla="*/ 353 h 658"/>
                  <a:gd name="T78" fmla="*/ 168 w 169"/>
                  <a:gd name="T79" fmla="*/ 306 h 658"/>
                  <a:gd name="T80" fmla="*/ 163 w 169"/>
                  <a:gd name="T81" fmla="*/ 259 h 658"/>
                  <a:gd name="T82" fmla="*/ 153 w 169"/>
                  <a:gd name="T83" fmla="*/ 213 h 658"/>
                  <a:gd name="T84" fmla="*/ 140 w 169"/>
                  <a:gd name="T85" fmla="*/ 170 h 658"/>
                  <a:gd name="T86" fmla="*/ 121 w 169"/>
                  <a:gd name="T87" fmla="*/ 128 h 658"/>
                  <a:gd name="T88" fmla="*/ 99 w 169"/>
                  <a:gd name="T89" fmla="*/ 89 h 658"/>
                  <a:gd name="T90" fmla="*/ 72 w 169"/>
                  <a:gd name="T91" fmla="*/ 52 h 658"/>
                  <a:gd name="T92" fmla="*/ 42 w 169"/>
                  <a:gd name="T93" fmla="*/ 19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9" h="658">
                    <a:moveTo>
                      <a:pt x="25" y="4"/>
                    </a:moveTo>
                    <a:lnTo>
                      <a:pt x="23" y="2"/>
                    </a:lnTo>
                    <a:lnTo>
                      <a:pt x="20" y="1"/>
                    </a:lnTo>
                    <a:lnTo>
                      <a:pt x="18" y="0"/>
                    </a:lnTo>
                    <a:lnTo>
                      <a:pt x="14" y="0"/>
                    </a:lnTo>
                    <a:lnTo>
                      <a:pt x="11" y="0"/>
                    </a:lnTo>
                    <a:lnTo>
                      <a:pt x="9" y="1"/>
                    </a:lnTo>
                    <a:lnTo>
                      <a:pt x="7" y="3"/>
                    </a:lnTo>
                    <a:lnTo>
                      <a:pt x="4" y="6"/>
                    </a:lnTo>
                    <a:lnTo>
                      <a:pt x="2" y="8"/>
                    </a:lnTo>
                    <a:lnTo>
                      <a:pt x="1" y="11"/>
                    </a:lnTo>
                    <a:lnTo>
                      <a:pt x="0" y="13"/>
                    </a:lnTo>
                    <a:lnTo>
                      <a:pt x="0" y="17"/>
                    </a:lnTo>
                    <a:lnTo>
                      <a:pt x="1" y="20"/>
                    </a:lnTo>
                    <a:lnTo>
                      <a:pt x="2" y="22"/>
                    </a:lnTo>
                    <a:lnTo>
                      <a:pt x="3" y="24"/>
                    </a:lnTo>
                    <a:lnTo>
                      <a:pt x="5" y="28"/>
                    </a:lnTo>
                    <a:lnTo>
                      <a:pt x="21" y="41"/>
                    </a:lnTo>
                    <a:lnTo>
                      <a:pt x="35" y="57"/>
                    </a:lnTo>
                    <a:lnTo>
                      <a:pt x="49" y="72"/>
                    </a:lnTo>
                    <a:lnTo>
                      <a:pt x="61" y="89"/>
                    </a:lnTo>
                    <a:lnTo>
                      <a:pt x="73" y="106"/>
                    </a:lnTo>
                    <a:lnTo>
                      <a:pt x="84" y="123"/>
                    </a:lnTo>
                    <a:lnTo>
                      <a:pt x="93" y="142"/>
                    </a:lnTo>
                    <a:lnTo>
                      <a:pt x="103" y="161"/>
                    </a:lnTo>
                    <a:lnTo>
                      <a:pt x="111" y="181"/>
                    </a:lnTo>
                    <a:lnTo>
                      <a:pt x="118" y="201"/>
                    </a:lnTo>
                    <a:lnTo>
                      <a:pt x="123" y="221"/>
                    </a:lnTo>
                    <a:lnTo>
                      <a:pt x="129" y="242"/>
                    </a:lnTo>
                    <a:lnTo>
                      <a:pt x="132" y="263"/>
                    </a:lnTo>
                    <a:lnTo>
                      <a:pt x="135" y="286"/>
                    </a:lnTo>
                    <a:lnTo>
                      <a:pt x="137" y="307"/>
                    </a:lnTo>
                    <a:lnTo>
                      <a:pt x="138" y="329"/>
                    </a:lnTo>
                    <a:lnTo>
                      <a:pt x="137" y="351"/>
                    </a:lnTo>
                    <a:lnTo>
                      <a:pt x="135" y="373"/>
                    </a:lnTo>
                    <a:lnTo>
                      <a:pt x="132" y="394"/>
                    </a:lnTo>
                    <a:lnTo>
                      <a:pt x="129" y="416"/>
                    </a:lnTo>
                    <a:lnTo>
                      <a:pt x="123" y="437"/>
                    </a:lnTo>
                    <a:lnTo>
                      <a:pt x="118" y="458"/>
                    </a:lnTo>
                    <a:lnTo>
                      <a:pt x="111" y="478"/>
                    </a:lnTo>
                    <a:lnTo>
                      <a:pt x="103" y="497"/>
                    </a:lnTo>
                    <a:lnTo>
                      <a:pt x="93" y="516"/>
                    </a:lnTo>
                    <a:lnTo>
                      <a:pt x="84" y="534"/>
                    </a:lnTo>
                    <a:lnTo>
                      <a:pt x="73" y="552"/>
                    </a:lnTo>
                    <a:lnTo>
                      <a:pt x="61" y="570"/>
                    </a:lnTo>
                    <a:lnTo>
                      <a:pt x="49" y="586"/>
                    </a:lnTo>
                    <a:lnTo>
                      <a:pt x="35" y="602"/>
                    </a:lnTo>
                    <a:lnTo>
                      <a:pt x="21" y="617"/>
                    </a:lnTo>
                    <a:lnTo>
                      <a:pt x="5" y="631"/>
                    </a:lnTo>
                    <a:lnTo>
                      <a:pt x="3" y="633"/>
                    </a:lnTo>
                    <a:lnTo>
                      <a:pt x="2" y="636"/>
                    </a:lnTo>
                    <a:lnTo>
                      <a:pt x="1" y="639"/>
                    </a:lnTo>
                    <a:lnTo>
                      <a:pt x="0" y="641"/>
                    </a:lnTo>
                    <a:lnTo>
                      <a:pt x="0" y="644"/>
                    </a:lnTo>
                    <a:lnTo>
                      <a:pt x="1" y="648"/>
                    </a:lnTo>
                    <a:lnTo>
                      <a:pt x="2" y="650"/>
                    </a:lnTo>
                    <a:lnTo>
                      <a:pt x="4" y="653"/>
                    </a:lnTo>
                    <a:lnTo>
                      <a:pt x="7" y="656"/>
                    </a:lnTo>
                    <a:lnTo>
                      <a:pt x="9" y="657"/>
                    </a:lnTo>
                    <a:lnTo>
                      <a:pt x="12" y="658"/>
                    </a:lnTo>
                    <a:lnTo>
                      <a:pt x="15" y="658"/>
                    </a:lnTo>
                    <a:lnTo>
                      <a:pt x="21" y="658"/>
                    </a:lnTo>
                    <a:lnTo>
                      <a:pt x="25" y="654"/>
                    </a:lnTo>
                    <a:lnTo>
                      <a:pt x="42" y="639"/>
                    </a:lnTo>
                    <a:lnTo>
                      <a:pt x="58" y="623"/>
                    </a:lnTo>
                    <a:lnTo>
                      <a:pt x="72" y="606"/>
                    </a:lnTo>
                    <a:lnTo>
                      <a:pt x="87" y="588"/>
                    </a:lnTo>
                    <a:lnTo>
                      <a:pt x="99" y="570"/>
                    </a:lnTo>
                    <a:lnTo>
                      <a:pt x="111" y="550"/>
                    </a:lnTo>
                    <a:lnTo>
                      <a:pt x="121" y="530"/>
                    </a:lnTo>
                    <a:lnTo>
                      <a:pt x="131" y="510"/>
                    </a:lnTo>
                    <a:lnTo>
                      <a:pt x="140" y="489"/>
                    </a:lnTo>
                    <a:lnTo>
                      <a:pt x="147" y="467"/>
                    </a:lnTo>
                    <a:lnTo>
                      <a:pt x="153" y="446"/>
                    </a:lnTo>
                    <a:lnTo>
                      <a:pt x="159" y="422"/>
                    </a:lnTo>
                    <a:lnTo>
                      <a:pt x="163" y="400"/>
                    </a:lnTo>
                    <a:lnTo>
                      <a:pt x="165" y="377"/>
                    </a:lnTo>
                    <a:lnTo>
                      <a:pt x="168" y="353"/>
                    </a:lnTo>
                    <a:lnTo>
                      <a:pt x="169" y="329"/>
                    </a:lnTo>
                    <a:lnTo>
                      <a:pt x="168" y="306"/>
                    </a:lnTo>
                    <a:lnTo>
                      <a:pt x="165" y="282"/>
                    </a:lnTo>
                    <a:lnTo>
                      <a:pt x="163" y="259"/>
                    </a:lnTo>
                    <a:lnTo>
                      <a:pt x="159" y="236"/>
                    </a:lnTo>
                    <a:lnTo>
                      <a:pt x="153" y="213"/>
                    </a:lnTo>
                    <a:lnTo>
                      <a:pt x="147" y="191"/>
                    </a:lnTo>
                    <a:lnTo>
                      <a:pt x="140" y="170"/>
                    </a:lnTo>
                    <a:lnTo>
                      <a:pt x="131" y="149"/>
                    </a:lnTo>
                    <a:lnTo>
                      <a:pt x="121" y="128"/>
                    </a:lnTo>
                    <a:lnTo>
                      <a:pt x="111" y="108"/>
                    </a:lnTo>
                    <a:lnTo>
                      <a:pt x="99" y="89"/>
                    </a:lnTo>
                    <a:lnTo>
                      <a:pt x="87" y="70"/>
                    </a:lnTo>
                    <a:lnTo>
                      <a:pt x="72" y="52"/>
                    </a:lnTo>
                    <a:lnTo>
                      <a:pt x="58" y="36"/>
                    </a:lnTo>
                    <a:lnTo>
                      <a:pt x="42" y="19"/>
                    </a:lnTo>
                    <a:lnTo>
                      <a:pt x="25" y="4"/>
                    </a:lnTo>
                    <a:close/>
                  </a:path>
                </a:pathLst>
              </a:custGeom>
              <a:solidFill>
                <a:srgbClr val="1A2F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black"/>
                  </a:solidFill>
                  <a:effectLst/>
                  <a:uLnTx/>
                  <a:uFillTx/>
                  <a:cs typeface="+mn-ea"/>
                  <a:sym typeface="+mn-lt"/>
                </a:endParaRPr>
              </a:p>
            </p:txBody>
          </p:sp>
          <p:sp>
            <p:nvSpPr>
              <p:cNvPr id="19" name="Freeform 353">
                <a:extLst>
                  <a:ext uri="{FF2B5EF4-FFF2-40B4-BE49-F238E27FC236}">
                    <a16:creationId xmlns:a16="http://schemas.microsoft.com/office/drawing/2014/main" id="{A2196027-C1AC-CC78-75FC-DFEE973ED896}"/>
                  </a:ext>
                </a:extLst>
              </p:cNvPr>
              <p:cNvSpPr>
                <a:spLocks/>
              </p:cNvSpPr>
              <p:nvPr/>
            </p:nvSpPr>
            <p:spPr bwMode="auto">
              <a:xfrm>
                <a:off x="7793666" y="3158362"/>
                <a:ext cx="45590" cy="154019"/>
              </a:xfrm>
              <a:custGeom>
                <a:avLst/>
                <a:gdLst>
                  <a:gd name="T0" fmla="*/ 22 w 149"/>
                  <a:gd name="T1" fmla="*/ 1 h 501"/>
                  <a:gd name="T2" fmla="*/ 17 w 149"/>
                  <a:gd name="T3" fmla="*/ 0 h 501"/>
                  <a:gd name="T4" fmla="*/ 11 w 149"/>
                  <a:gd name="T5" fmla="*/ 0 h 501"/>
                  <a:gd name="T6" fmla="*/ 6 w 149"/>
                  <a:gd name="T7" fmla="*/ 3 h 501"/>
                  <a:gd name="T8" fmla="*/ 2 w 149"/>
                  <a:gd name="T9" fmla="*/ 8 h 501"/>
                  <a:gd name="T10" fmla="*/ 0 w 149"/>
                  <a:gd name="T11" fmla="*/ 13 h 501"/>
                  <a:gd name="T12" fmla="*/ 0 w 149"/>
                  <a:gd name="T13" fmla="*/ 19 h 501"/>
                  <a:gd name="T14" fmla="*/ 3 w 149"/>
                  <a:gd name="T15" fmla="*/ 24 h 501"/>
                  <a:gd name="T16" fmla="*/ 18 w 149"/>
                  <a:gd name="T17" fmla="*/ 38 h 501"/>
                  <a:gd name="T18" fmla="*/ 41 w 149"/>
                  <a:gd name="T19" fmla="*/ 61 h 501"/>
                  <a:gd name="T20" fmla="*/ 61 w 149"/>
                  <a:gd name="T21" fmla="*/ 88 h 501"/>
                  <a:gd name="T22" fmla="*/ 79 w 149"/>
                  <a:gd name="T23" fmla="*/ 115 h 501"/>
                  <a:gd name="T24" fmla="*/ 95 w 149"/>
                  <a:gd name="T25" fmla="*/ 144 h 501"/>
                  <a:gd name="T26" fmla="*/ 106 w 149"/>
                  <a:gd name="T27" fmla="*/ 174 h 501"/>
                  <a:gd name="T28" fmla="*/ 113 w 149"/>
                  <a:gd name="T29" fmla="*/ 204 h 501"/>
                  <a:gd name="T30" fmla="*/ 117 w 149"/>
                  <a:gd name="T31" fmla="*/ 235 h 501"/>
                  <a:gd name="T32" fmla="*/ 117 w 149"/>
                  <a:gd name="T33" fmla="*/ 265 h 501"/>
                  <a:gd name="T34" fmla="*/ 113 w 149"/>
                  <a:gd name="T35" fmla="*/ 295 h 501"/>
                  <a:gd name="T36" fmla="*/ 106 w 149"/>
                  <a:gd name="T37" fmla="*/ 325 h 501"/>
                  <a:gd name="T38" fmla="*/ 95 w 149"/>
                  <a:gd name="T39" fmla="*/ 355 h 501"/>
                  <a:gd name="T40" fmla="*/ 79 w 149"/>
                  <a:gd name="T41" fmla="*/ 384 h 501"/>
                  <a:gd name="T42" fmla="*/ 61 w 149"/>
                  <a:gd name="T43" fmla="*/ 412 h 501"/>
                  <a:gd name="T44" fmla="*/ 41 w 149"/>
                  <a:gd name="T45" fmla="*/ 439 h 501"/>
                  <a:gd name="T46" fmla="*/ 18 w 149"/>
                  <a:gd name="T47" fmla="*/ 462 h 501"/>
                  <a:gd name="T48" fmla="*/ 3 w 149"/>
                  <a:gd name="T49" fmla="*/ 475 h 501"/>
                  <a:gd name="T50" fmla="*/ 0 w 149"/>
                  <a:gd name="T51" fmla="*/ 481 h 501"/>
                  <a:gd name="T52" fmla="*/ 0 w 149"/>
                  <a:gd name="T53" fmla="*/ 487 h 501"/>
                  <a:gd name="T54" fmla="*/ 2 w 149"/>
                  <a:gd name="T55" fmla="*/ 492 h 501"/>
                  <a:gd name="T56" fmla="*/ 6 w 149"/>
                  <a:gd name="T57" fmla="*/ 498 h 501"/>
                  <a:gd name="T58" fmla="*/ 12 w 149"/>
                  <a:gd name="T59" fmla="*/ 500 h 501"/>
                  <a:gd name="T60" fmla="*/ 21 w 149"/>
                  <a:gd name="T61" fmla="*/ 500 h 501"/>
                  <a:gd name="T62" fmla="*/ 39 w 149"/>
                  <a:gd name="T63" fmla="*/ 485 h 501"/>
                  <a:gd name="T64" fmla="*/ 65 w 149"/>
                  <a:gd name="T65" fmla="*/ 459 h 501"/>
                  <a:gd name="T66" fmla="*/ 87 w 149"/>
                  <a:gd name="T67" fmla="*/ 430 h 501"/>
                  <a:gd name="T68" fmla="*/ 107 w 149"/>
                  <a:gd name="T69" fmla="*/ 400 h 501"/>
                  <a:gd name="T70" fmla="*/ 122 w 149"/>
                  <a:gd name="T71" fmla="*/ 368 h 501"/>
                  <a:gd name="T72" fmla="*/ 136 w 149"/>
                  <a:gd name="T73" fmla="*/ 334 h 501"/>
                  <a:gd name="T74" fmla="*/ 143 w 149"/>
                  <a:gd name="T75" fmla="*/ 300 h 501"/>
                  <a:gd name="T76" fmla="*/ 148 w 149"/>
                  <a:gd name="T77" fmla="*/ 267 h 501"/>
                  <a:gd name="T78" fmla="*/ 148 w 149"/>
                  <a:gd name="T79" fmla="*/ 233 h 501"/>
                  <a:gd name="T80" fmla="*/ 143 w 149"/>
                  <a:gd name="T81" fmla="*/ 200 h 501"/>
                  <a:gd name="T82" fmla="*/ 136 w 149"/>
                  <a:gd name="T83" fmla="*/ 167 h 501"/>
                  <a:gd name="T84" fmla="*/ 122 w 149"/>
                  <a:gd name="T85" fmla="*/ 133 h 501"/>
                  <a:gd name="T86" fmla="*/ 107 w 149"/>
                  <a:gd name="T87" fmla="*/ 101 h 501"/>
                  <a:gd name="T88" fmla="*/ 87 w 149"/>
                  <a:gd name="T89" fmla="*/ 70 h 501"/>
                  <a:gd name="T90" fmla="*/ 65 w 149"/>
                  <a:gd name="T91" fmla="*/ 41 h 501"/>
                  <a:gd name="T92" fmla="*/ 39 w 149"/>
                  <a:gd name="T93" fmla="*/ 15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9" h="501">
                    <a:moveTo>
                      <a:pt x="26" y="3"/>
                    </a:moveTo>
                    <a:lnTo>
                      <a:pt x="22" y="1"/>
                    </a:lnTo>
                    <a:lnTo>
                      <a:pt x="20" y="0"/>
                    </a:lnTo>
                    <a:lnTo>
                      <a:pt x="17" y="0"/>
                    </a:lnTo>
                    <a:lnTo>
                      <a:pt x="15" y="0"/>
                    </a:lnTo>
                    <a:lnTo>
                      <a:pt x="11" y="0"/>
                    </a:lnTo>
                    <a:lnTo>
                      <a:pt x="8" y="1"/>
                    </a:lnTo>
                    <a:lnTo>
                      <a:pt x="6" y="3"/>
                    </a:lnTo>
                    <a:lnTo>
                      <a:pt x="3" y="5"/>
                    </a:lnTo>
                    <a:lnTo>
                      <a:pt x="2" y="8"/>
                    </a:lnTo>
                    <a:lnTo>
                      <a:pt x="0" y="11"/>
                    </a:lnTo>
                    <a:lnTo>
                      <a:pt x="0" y="13"/>
                    </a:lnTo>
                    <a:lnTo>
                      <a:pt x="0" y="17"/>
                    </a:lnTo>
                    <a:lnTo>
                      <a:pt x="0" y="19"/>
                    </a:lnTo>
                    <a:lnTo>
                      <a:pt x="1" y="22"/>
                    </a:lnTo>
                    <a:lnTo>
                      <a:pt x="3" y="24"/>
                    </a:lnTo>
                    <a:lnTo>
                      <a:pt x="6" y="27"/>
                    </a:lnTo>
                    <a:lnTo>
                      <a:pt x="18" y="38"/>
                    </a:lnTo>
                    <a:lnTo>
                      <a:pt x="30" y="49"/>
                    </a:lnTo>
                    <a:lnTo>
                      <a:pt x="41" y="61"/>
                    </a:lnTo>
                    <a:lnTo>
                      <a:pt x="52" y="74"/>
                    </a:lnTo>
                    <a:lnTo>
                      <a:pt x="61" y="88"/>
                    </a:lnTo>
                    <a:lnTo>
                      <a:pt x="71" y="101"/>
                    </a:lnTo>
                    <a:lnTo>
                      <a:pt x="79" y="115"/>
                    </a:lnTo>
                    <a:lnTo>
                      <a:pt x="87" y="130"/>
                    </a:lnTo>
                    <a:lnTo>
                      <a:pt x="95" y="144"/>
                    </a:lnTo>
                    <a:lnTo>
                      <a:pt x="100" y="160"/>
                    </a:lnTo>
                    <a:lnTo>
                      <a:pt x="106" y="174"/>
                    </a:lnTo>
                    <a:lnTo>
                      <a:pt x="110" y="190"/>
                    </a:lnTo>
                    <a:lnTo>
                      <a:pt x="113" y="204"/>
                    </a:lnTo>
                    <a:lnTo>
                      <a:pt x="116" y="220"/>
                    </a:lnTo>
                    <a:lnTo>
                      <a:pt x="117" y="235"/>
                    </a:lnTo>
                    <a:lnTo>
                      <a:pt x="118" y="250"/>
                    </a:lnTo>
                    <a:lnTo>
                      <a:pt x="117" y="265"/>
                    </a:lnTo>
                    <a:lnTo>
                      <a:pt x="116" y="280"/>
                    </a:lnTo>
                    <a:lnTo>
                      <a:pt x="113" y="295"/>
                    </a:lnTo>
                    <a:lnTo>
                      <a:pt x="110" y="311"/>
                    </a:lnTo>
                    <a:lnTo>
                      <a:pt x="106" y="325"/>
                    </a:lnTo>
                    <a:lnTo>
                      <a:pt x="100" y="341"/>
                    </a:lnTo>
                    <a:lnTo>
                      <a:pt x="95" y="355"/>
                    </a:lnTo>
                    <a:lnTo>
                      <a:pt x="87" y="370"/>
                    </a:lnTo>
                    <a:lnTo>
                      <a:pt x="79" y="384"/>
                    </a:lnTo>
                    <a:lnTo>
                      <a:pt x="71" y="399"/>
                    </a:lnTo>
                    <a:lnTo>
                      <a:pt x="61" y="412"/>
                    </a:lnTo>
                    <a:lnTo>
                      <a:pt x="52" y="425"/>
                    </a:lnTo>
                    <a:lnTo>
                      <a:pt x="41" y="439"/>
                    </a:lnTo>
                    <a:lnTo>
                      <a:pt x="30" y="451"/>
                    </a:lnTo>
                    <a:lnTo>
                      <a:pt x="18" y="462"/>
                    </a:lnTo>
                    <a:lnTo>
                      <a:pt x="6" y="473"/>
                    </a:lnTo>
                    <a:lnTo>
                      <a:pt x="3" y="475"/>
                    </a:lnTo>
                    <a:lnTo>
                      <a:pt x="1" y="478"/>
                    </a:lnTo>
                    <a:lnTo>
                      <a:pt x="0" y="481"/>
                    </a:lnTo>
                    <a:lnTo>
                      <a:pt x="0" y="483"/>
                    </a:lnTo>
                    <a:lnTo>
                      <a:pt x="0" y="487"/>
                    </a:lnTo>
                    <a:lnTo>
                      <a:pt x="0" y="490"/>
                    </a:lnTo>
                    <a:lnTo>
                      <a:pt x="2" y="492"/>
                    </a:lnTo>
                    <a:lnTo>
                      <a:pt x="3" y="495"/>
                    </a:lnTo>
                    <a:lnTo>
                      <a:pt x="6" y="498"/>
                    </a:lnTo>
                    <a:lnTo>
                      <a:pt x="9" y="500"/>
                    </a:lnTo>
                    <a:lnTo>
                      <a:pt x="12" y="500"/>
                    </a:lnTo>
                    <a:lnTo>
                      <a:pt x="16" y="501"/>
                    </a:lnTo>
                    <a:lnTo>
                      <a:pt x="21" y="500"/>
                    </a:lnTo>
                    <a:lnTo>
                      <a:pt x="26" y="498"/>
                    </a:lnTo>
                    <a:lnTo>
                      <a:pt x="39" y="485"/>
                    </a:lnTo>
                    <a:lnTo>
                      <a:pt x="52" y="472"/>
                    </a:lnTo>
                    <a:lnTo>
                      <a:pt x="65" y="459"/>
                    </a:lnTo>
                    <a:lnTo>
                      <a:pt x="77" y="444"/>
                    </a:lnTo>
                    <a:lnTo>
                      <a:pt x="87" y="430"/>
                    </a:lnTo>
                    <a:lnTo>
                      <a:pt x="98" y="415"/>
                    </a:lnTo>
                    <a:lnTo>
                      <a:pt x="107" y="400"/>
                    </a:lnTo>
                    <a:lnTo>
                      <a:pt x="116" y="383"/>
                    </a:lnTo>
                    <a:lnTo>
                      <a:pt x="122" y="368"/>
                    </a:lnTo>
                    <a:lnTo>
                      <a:pt x="129" y="351"/>
                    </a:lnTo>
                    <a:lnTo>
                      <a:pt x="136" y="334"/>
                    </a:lnTo>
                    <a:lnTo>
                      <a:pt x="140" y="318"/>
                    </a:lnTo>
                    <a:lnTo>
                      <a:pt x="143" y="300"/>
                    </a:lnTo>
                    <a:lnTo>
                      <a:pt x="147" y="283"/>
                    </a:lnTo>
                    <a:lnTo>
                      <a:pt x="148" y="267"/>
                    </a:lnTo>
                    <a:lnTo>
                      <a:pt x="149" y="250"/>
                    </a:lnTo>
                    <a:lnTo>
                      <a:pt x="148" y="233"/>
                    </a:lnTo>
                    <a:lnTo>
                      <a:pt x="147" y="217"/>
                    </a:lnTo>
                    <a:lnTo>
                      <a:pt x="143" y="200"/>
                    </a:lnTo>
                    <a:lnTo>
                      <a:pt x="140" y="183"/>
                    </a:lnTo>
                    <a:lnTo>
                      <a:pt x="136" y="167"/>
                    </a:lnTo>
                    <a:lnTo>
                      <a:pt x="129" y="150"/>
                    </a:lnTo>
                    <a:lnTo>
                      <a:pt x="122" y="133"/>
                    </a:lnTo>
                    <a:lnTo>
                      <a:pt x="116" y="117"/>
                    </a:lnTo>
                    <a:lnTo>
                      <a:pt x="107" y="101"/>
                    </a:lnTo>
                    <a:lnTo>
                      <a:pt x="98" y="85"/>
                    </a:lnTo>
                    <a:lnTo>
                      <a:pt x="87" y="70"/>
                    </a:lnTo>
                    <a:lnTo>
                      <a:pt x="77" y="55"/>
                    </a:lnTo>
                    <a:lnTo>
                      <a:pt x="65" y="41"/>
                    </a:lnTo>
                    <a:lnTo>
                      <a:pt x="52" y="28"/>
                    </a:lnTo>
                    <a:lnTo>
                      <a:pt x="39" y="15"/>
                    </a:lnTo>
                    <a:lnTo>
                      <a:pt x="26" y="3"/>
                    </a:lnTo>
                    <a:close/>
                  </a:path>
                </a:pathLst>
              </a:custGeom>
              <a:solidFill>
                <a:srgbClr val="1A2F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cs typeface="+mn-ea"/>
                  <a:sym typeface="+mn-lt"/>
                </a:endParaRPr>
              </a:p>
            </p:txBody>
          </p:sp>
          <p:sp>
            <p:nvSpPr>
              <p:cNvPr id="20" name="Freeform 354">
                <a:extLst>
                  <a:ext uri="{FF2B5EF4-FFF2-40B4-BE49-F238E27FC236}">
                    <a16:creationId xmlns:a16="http://schemas.microsoft.com/office/drawing/2014/main" id="{8ADDBEFE-910F-B81F-A310-7016AD548A1A}"/>
                  </a:ext>
                </a:extLst>
              </p:cNvPr>
              <p:cNvSpPr>
                <a:spLocks/>
              </p:cNvSpPr>
              <p:nvPr/>
            </p:nvSpPr>
            <p:spPr bwMode="auto">
              <a:xfrm>
                <a:off x="7769023" y="3187934"/>
                <a:ext cx="34500" cy="94876"/>
              </a:xfrm>
              <a:custGeom>
                <a:avLst/>
                <a:gdLst>
                  <a:gd name="T0" fmla="*/ 22 w 110"/>
                  <a:gd name="T1" fmla="*/ 1 h 305"/>
                  <a:gd name="T2" fmla="*/ 17 w 110"/>
                  <a:gd name="T3" fmla="*/ 0 h 305"/>
                  <a:gd name="T4" fmla="*/ 11 w 110"/>
                  <a:gd name="T5" fmla="*/ 1 h 305"/>
                  <a:gd name="T6" fmla="*/ 6 w 110"/>
                  <a:gd name="T7" fmla="*/ 3 h 305"/>
                  <a:gd name="T8" fmla="*/ 2 w 110"/>
                  <a:gd name="T9" fmla="*/ 9 h 305"/>
                  <a:gd name="T10" fmla="*/ 0 w 110"/>
                  <a:gd name="T11" fmla="*/ 14 h 305"/>
                  <a:gd name="T12" fmla="*/ 1 w 110"/>
                  <a:gd name="T13" fmla="*/ 21 h 305"/>
                  <a:gd name="T14" fmla="*/ 5 w 110"/>
                  <a:gd name="T15" fmla="*/ 25 h 305"/>
                  <a:gd name="T16" fmla="*/ 19 w 110"/>
                  <a:gd name="T17" fmla="*/ 37 h 305"/>
                  <a:gd name="T18" fmla="*/ 45 w 110"/>
                  <a:gd name="T19" fmla="*/ 62 h 305"/>
                  <a:gd name="T20" fmla="*/ 60 w 110"/>
                  <a:gd name="T21" fmla="*/ 84 h 305"/>
                  <a:gd name="T22" fmla="*/ 69 w 110"/>
                  <a:gd name="T23" fmla="*/ 102 h 305"/>
                  <a:gd name="T24" fmla="*/ 75 w 110"/>
                  <a:gd name="T25" fmla="*/ 121 h 305"/>
                  <a:gd name="T26" fmla="*/ 79 w 110"/>
                  <a:gd name="T27" fmla="*/ 141 h 305"/>
                  <a:gd name="T28" fmla="*/ 79 w 110"/>
                  <a:gd name="T29" fmla="*/ 163 h 305"/>
                  <a:gd name="T30" fmla="*/ 75 w 110"/>
                  <a:gd name="T31" fmla="*/ 184 h 305"/>
                  <a:gd name="T32" fmla="*/ 69 w 110"/>
                  <a:gd name="T33" fmla="*/ 203 h 305"/>
                  <a:gd name="T34" fmla="*/ 60 w 110"/>
                  <a:gd name="T35" fmla="*/ 220 h 305"/>
                  <a:gd name="T36" fmla="*/ 45 w 110"/>
                  <a:gd name="T37" fmla="*/ 243 h 305"/>
                  <a:gd name="T38" fmla="*/ 19 w 110"/>
                  <a:gd name="T39" fmla="*/ 267 h 305"/>
                  <a:gd name="T40" fmla="*/ 5 w 110"/>
                  <a:gd name="T41" fmla="*/ 279 h 305"/>
                  <a:gd name="T42" fmla="*/ 1 w 110"/>
                  <a:gd name="T43" fmla="*/ 284 h 305"/>
                  <a:gd name="T44" fmla="*/ 0 w 110"/>
                  <a:gd name="T45" fmla="*/ 290 h 305"/>
                  <a:gd name="T46" fmla="*/ 2 w 110"/>
                  <a:gd name="T47" fmla="*/ 295 h 305"/>
                  <a:gd name="T48" fmla="*/ 6 w 110"/>
                  <a:gd name="T49" fmla="*/ 301 h 305"/>
                  <a:gd name="T50" fmla="*/ 12 w 110"/>
                  <a:gd name="T51" fmla="*/ 304 h 305"/>
                  <a:gd name="T52" fmla="*/ 21 w 110"/>
                  <a:gd name="T53" fmla="*/ 304 h 305"/>
                  <a:gd name="T54" fmla="*/ 36 w 110"/>
                  <a:gd name="T55" fmla="*/ 294 h 305"/>
                  <a:gd name="T56" fmla="*/ 54 w 110"/>
                  <a:gd name="T57" fmla="*/ 279 h 305"/>
                  <a:gd name="T58" fmla="*/ 69 w 110"/>
                  <a:gd name="T59" fmla="*/ 261 h 305"/>
                  <a:gd name="T60" fmla="*/ 82 w 110"/>
                  <a:gd name="T61" fmla="*/ 243 h 305"/>
                  <a:gd name="T62" fmla="*/ 94 w 110"/>
                  <a:gd name="T63" fmla="*/ 224 h 305"/>
                  <a:gd name="T64" fmla="*/ 101 w 110"/>
                  <a:gd name="T65" fmla="*/ 204 h 305"/>
                  <a:gd name="T66" fmla="*/ 107 w 110"/>
                  <a:gd name="T67" fmla="*/ 184 h 305"/>
                  <a:gd name="T68" fmla="*/ 110 w 110"/>
                  <a:gd name="T69" fmla="*/ 163 h 305"/>
                  <a:gd name="T70" fmla="*/ 110 w 110"/>
                  <a:gd name="T71" fmla="*/ 142 h 305"/>
                  <a:gd name="T72" fmla="*/ 107 w 110"/>
                  <a:gd name="T73" fmla="*/ 121 h 305"/>
                  <a:gd name="T74" fmla="*/ 101 w 110"/>
                  <a:gd name="T75" fmla="*/ 101 h 305"/>
                  <a:gd name="T76" fmla="*/ 94 w 110"/>
                  <a:gd name="T77" fmla="*/ 81 h 305"/>
                  <a:gd name="T78" fmla="*/ 82 w 110"/>
                  <a:gd name="T79" fmla="*/ 62 h 305"/>
                  <a:gd name="T80" fmla="*/ 69 w 110"/>
                  <a:gd name="T81" fmla="*/ 43 h 305"/>
                  <a:gd name="T82" fmla="*/ 54 w 110"/>
                  <a:gd name="T83" fmla="*/ 26 h 305"/>
                  <a:gd name="T84" fmla="*/ 36 w 110"/>
                  <a:gd name="T85" fmla="*/ 1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0" h="305">
                    <a:moveTo>
                      <a:pt x="26" y="2"/>
                    </a:moveTo>
                    <a:lnTo>
                      <a:pt x="22" y="1"/>
                    </a:lnTo>
                    <a:lnTo>
                      <a:pt x="20" y="0"/>
                    </a:lnTo>
                    <a:lnTo>
                      <a:pt x="17" y="0"/>
                    </a:lnTo>
                    <a:lnTo>
                      <a:pt x="14" y="0"/>
                    </a:lnTo>
                    <a:lnTo>
                      <a:pt x="11" y="1"/>
                    </a:lnTo>
                    <a:lnTo>
                      <a:pt x="8" y="2"/>
                    </a:lnTo>
                    <a:lnTo>
                      <a:pt x="6" y="3"/>
                    </a:lnTo>
                    <a:lnTo>
                      <a:pt x="4" y="6"/>
                    </a:lnTo>
                    <a:lnTo>
                      <a:pt x="2" y="9"/>
                    </a:lnTo>
                    <a:lnTo>
                      <a:pt x="1" y="12"/>
                    </a:lnTo>
                    <a:lnTo>
                      <a:pt x="0" y="14"/>
                    </a:lnTo>
                    <a:lnTo>
                      <a:pt x="1" y="17"/>
                    </a:lnTo>
                    <a:lnTo>
                      <a:pt x="1" y="21"/>
                    </a:lnTo>
                    <a:lnTo>
                      <a:pt x="2" y="23"/>
                    </a:lnTo>
                    <a:lnTo>
                      <a:pt x="5" y="25"/>
                    </a:lnTo>
                    <a:lnTo>
                      <a:pt x="7" y="27"/>
                    </a:lnTo>
                    <a:lnTo>
                      <a:pt x="19" y="37"/>
                    </a:lnTo>
                    <a:lnTo>
                      <a:pt x="32" y="49"/>
                    </a:lnTo>
                    <a:lnTo>
                      <a:pt x="45" y="62"/>
                    </a:lnTo>
                    <a:lnTo>
                      <a:pt x="56" y="76"/>
                    </a:lnTo>
                    <a:lnTo>
                      <a:pt x="60" y="84"/>
                    </a:lnTo>
                    <a:lnTo>
                      <a:pt x="65" y="93"/>
                    </a:lnTo>
                    <a:lnTo>
                      <a:pt x="69" y="102"/>
                    </a:lnTo>
                    <a:lnTo>
                      <a:pt x="72" y="111"/>
                    </a:lnTo>
                    <a:lnTo>
                      <a:pt x="75" y="121"/>
                    </a:lnTo>
                    <a:lnTo>
                      <a:pt x="77" y="131"/>
                    </a:lnTo>
                    <a:lnTo>
                      <a:pt x="79" y="141"/>
                    </a:lnTo>
                    <a:lnTo>
                      <a:pt x="79" y="152"/>
                    </a:lnTo>
                    <a:lnTo>
                      <a:pt x="79" y="163"/>
                    </a:lnTo>
                    <a:lnTo>
                      <a:pt x="77" y="174"/>
                    </a:lnTo>
                    <a:lnTo>
                      <a:pt x="75" y="184"/>
                    </a:lnTo>
                    <a:lnTo>
                      <a:pt x="72" y="193"/>
                    </a:lnTo>
                    <a:lnTo>
                      <a:pt x="69" y="203"/>
                    </a:lnTo>
                    <a:lnTo>
                      <a:pt x="65" y="212"/>
                    </a:lnTo>
                    <a:lnTo>
                      <a:pt x="60" y="220"/>
                    </a:lnTo>
                    <a:lnTo>
                      <a:pt x="56" y="227"/>
                    </a:lnTo>
                    <a:lnTo>
                      <a:pt x="45" y="243"/>
                    </a:lnTo>
                    <a:lnTo>
                      <a:pt x="32" y="255"/>
                    </a:lnTo>
                    <a:lnTo>
                      <a:pt x="19" y="267"/>
                    </a:lnTo>
                    <a:lnTo>
                      <a:pt x="7" y="276"/>
                    </a:lnTo>
                    <a:lnTo>
                      <a:pt x="5" y="279"/>
                    </a:lnTo>
                    <a:lnTo>
                      <a:pt x="2" y="281"/>
                    </a:lnTo>
                    <a:lnTo>
                      <a:pt x="1" y="284"/>
                    </a:lnTo>
                    <a:lnTo>
                      <a:pt x="1" y="286"/>
                    </a:lnTo>
                    <a:lnTo>
                      <a:pt x="0" y="290"/>
                    </a:lnTo>
                    <a:lnTo>
                      <a:pt x="1" y="293"/>
                    </a:lnTo>
                    <a:lnTo>
                      <a:pt x="2" y="295"/>
                    </a:lnTo>
                    <a:lnTo>
                      <a:pt x="4" y="299"/>
                    </a:lnTo>
                    <a:lnTo>
                      <a:pt x="6" y="301"/>
                    </a:lnTo>
                    <a:lnTo>
                      <a:pt x="9" y="303"/>
                    </a:lnTo>
                    <a:lnTo>
                      <a:pt x="12" y="304"/>
                    </a:lnTo>
                    <a:lnTo>
                      <a:pt x="16" y="305"/>
                    </a:lnTo>
                    <a:lnTo>
                      <a:pt x="21" y="304"/>
                    </a:lnTo>
                    <a:lnTo>
                      <a:pt x="26" y="302"/>
                    </a:lnTo>
                    <a:lnTo>
                      <a:pt x="36" y="294"/>
                    </a:lnTo>
                    <a:lnTo>
                      <a:pt x="45" y="286"/>
                    </a:lnTo>
                    <a:lnTo>
                      <a:pt x="54" y="279"/>
                    </a:lnTo>
                    <a:lnTo>
                      <a:pt x="61" y="270"/>
                    </a:lnTo>
                    <a:lnTo>
                      <a:pt x="69" y="261"/>
                    </a:lnTo>
                    <a:lnTo>
                      <a:pt x="76" y="252"/>
                    </a:lnTo>
                    <a:lnTo>
                      <a:pt x="82" y="243"/>
                    </a:lnTo>
                    <a:lnTo>
                      <a:pt x="88" y="233"/>
                    </a:lnTo>
                    <a:lnTo>
                      <a:pt x="94" y="224"/>
                    </a:lnTo>
                    <a:lnTo>
                      <a:pt x="98" y="214"/>
                    </a:lnTo>
                    <a:lnTo>
                      <a:pt x="101" y="204"/>
                    </a:lnTo>
                    <a:lnTo>
                      <a:pt x="105" y="194"/>
                    </a:lnTo>
                    <a:lnTo>
                      <a:pt x="107" y="184"/>
                    </a:lnTo>
                    <a:lnTo>
                      <a:pt x="109" y="173"/>
                    </a:lnTo>
                    <a:lnTo>
                      <a:pt x="110" y="163"/>
                    </a:lnTo>
                    <a:lnTo>
                      <a:pt x="110" y="152"/>
                    </a:lnTo>
                    <a:lnTo>
                      <a:pt x="110" y="142"/>
                    </a:lnTo>
                    <a:lnTo>
                      <a:pt x="109" y="131"/>
                    </a:lnTo>
                    <a:lnTo>
                      <a:pt x="107" y="121"/>
                    </a:lnTo>
                    <a:lnTo>
                      <a:pt x="105" y="111"/>
                    </a:lnTo>
                    <a:lnTo>
                      <a:pt x="101" y="101"/>
                    </a:lnTo>
                    <a:lnTo>
                      <a:pt x="98" y="91"/>
                    </a:lnTo>
                    <a:lnTo>
                      <a:pt x="94" y="81"/>
                    </a:lnTo>
                    <a:lnTo>
                      <a:pt x="88" y="71"/>
                    </a:lnTo>
                    <a:lnTo>
                      <a:pt x="82" y="62"/>
                    </a:lnTo>
                    <a:lnTo>
                      <a:pt x="76" y="52"/>
                    </a:lnTo>
                    <a:lnTo>
                      <a:pt x="69" y="43"/>
                    </a:lnTo>
                    <a:lnTo>
                      <a:pt x="61" y="34"/>
                    </a:lnTo>
                    <a:lnTo>
                      <a:pt x="54" y="26"/>
                    </a:lnTo>
                    <a:lnTo>
                      <a:pt x="45" y="17"/>
                    </a:lnTo>
                    <a:lnTo>
                      <a:pt x="36" y="10"/>
                    </a:lnTo>
                    <a:lnTo>
                      <a:pt x="26"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cs typeface="+mn-ea"/>
                  <a:sym typeface="+mn-lt"/>
                </a:endParaRPr>
              </a:p>
            </p:txBody>
          </p:sp>
          <p:sp>
            <p:nvSpPr>
              <p:cNvPr id="21" name="Freeform 355">
                <a:extLst>
                  <a:ext uri="{FF2B5EF4-FFF2-40B4-BE49-F238E27FC236}">
                    <a16:creationId xmlns:a16="http://schemas.microsoft.com/office/drawing/2014/main" id="{39BCF7A8-6285-1A37-A6E3-1457761DFE11}"/>
                  </a:ext>
                </a:extLst>
              </p:cNvPr>
              <p:cNvSpPr>
                <a:spLocks noEditPoints="1"/>
              </p:cNvSpPr>
              <p:nvPr/>
            </p:nvSpPr>
            <p:spPr bwMode="auto">
              <a:xfrm>
                <a:off x="7587897" y="3110308"/>
                <a:ext cx="154019" cy="247662"/>
              </a:xfrm>
              <a:custGeom>
                <a:avLst/>
                <a:gdLst>
                  <a:gd name="T0" fmla="*/ 224 w 497"/>
                  <a:gd name="T1" fmla="*/ 531 h 807"/>
                  <a:gd name="T2" fmla="*/ 213 w 497"/>
                  <a:gd name="T3" fmla="*/ 527 h 807"/>
                  <a:gd name="T4" fmla="*/ 67 w 497"/>
                  <a:gd name="T5" fmla="*/ 526 h 807"/>
                  <a:gd name="T6" fmla="*/ 52 w 497"/>
                  <a:gd name="T7" fmla="*/ 519 h 807"/>
                  <a:gd name="T8" fmla="*/ 41 w 497"/>
                  <a:gd name="T9" fmla="*/ 508 h 807"/>
                  <a:gd name="T10" fmla="*/ 34 w 497"/>
                  <a:gd name="T11" fmla="*/ 492 h 807"/>
                  <a:gd name="T12" fmla="*/ 31 w 497"/>
                  <a:gd name="T13" fmla="*/ 356 h 807"/>
                  <a:gd name="T14" fmla="*/ 33 w 497"/>
                  <a:gd name="T15" fmla="*/ 341 h 807"/>
                  <a:gd name="T16" fmla="*/ 37 w 497"/>
                  <a:gd name="T17" fmla="*/ 326 h 807"/>
                  <a:gd name="T18" fmla="*/ 48 w 497"/>
                  <a:gd name="T19" fmla="*/ 314 h 807"/>
                  <a:gd name="T20" fmla="*/ 55 w 497"/>
                  <a:gd name="T21" fmla="*/ 310 h 807"/>
                  <a:gd name="T22" fmla="*/ 65 w 497"/>
                  <a:gd name="T23" fmla="*/ 309 h 807"/>
                  <a:gd name="T24" fmla="*/ 205 w 497"/>
                  <a:gd name="T25" fmla="*/ 309 h 807"/>
                  <a:gd name="T26" fmla="*/ 211 w 497"/>
                  <a:gd name="T27" fmla="*/ 307 h 807"/>
                  <a:gd name="T28" fmla="*/ 466 w 497"/>
                  <a:gd name="T29" fmla="*/ 52 h 807"/>
                  <a:gd name="T30" fmla="*/ 487 w 497"/>
                  <a:gd name="T31" fmla="*/ 0 h 807"/>
                  <a:gd name="T32" fmla="*/ 478 w 497"/>
                  <a:gd name="T33" fmla="*/ 0 h 807"/>
                  <a:gd name="T34" fmla="*/ 471 w 497"/>
                  <a:gd name="T35" fmla="*/ 5 h 807"/>
                  <a:gd name="T36" fmla="*/ 65 w 497"/>
                  <a:gd name="T37" fmla="*/ 278 h 807"/>
                  <a:gd name="T38" fmla="*/ 51 w 497"/>
                  <a:gd name="T39" fmla="*/ 279 h 807"/>
                  <a:gd name="T40" fmla="*/ 38 w 497"/>
                  <a:gd name="T41" fmla="*/ 284 h 807"/>
                  <a:gd name="T42" fmla="*/ 27 w 497"/>
                  <a:gd name="T43" fmla="*/ 290 h 807"/>
                  <a:gd name="T44" fmla="*/ 18 w 497"/>
                  <a:gd name="T45" fmla="*/ 300 h 807"/>
                  <a:gd name="T46" fmla="*/ 11 w 497"/>
                  <a:gd name="T47" fmla="*/ 311 h 807"/>
                  <a:gd name="T48" fmla="*/ 5 w 497"/>
                  <a:gd name="T49" fmla="*/ 325 h 807"/>
                  <a:gd name="T50" fmla="*/ 1 w 497"/>
                  <a:gd name="T51" fmla="*/ 339 h 807"/>
                  <a:gd name="T52" fmla="*/ 0 w 497"/>
                  <a:gd name="T53" fmla="*/ 356 h 807"/>
                  <a:gd name="T54" fmla="*/ 2 w 497"/>
                  <a:gd name="T55" fmla="*/ 491 h 807"/>
                  <a:gd name="T56" fmla="*/ 5 w 497"/>
                  <a:gd name="T57" fmla="*/ 506 h 807"/>
                  <a:gd name="T58" fmla="*/ 11 w 497"/>
                  <a:gd name="T59" fmla="*/ 519 h 807"/>
                  <a:gd name="T60" fmla="*/ 18 w 497"/>
                  <a:gd name="T61" fmla="*/ 530 h 807"/>
                  <a:gd name="T62" fmla="*/ 28 w 497"/>
                  <a:gd name="T63" fmla="*/ 541 h 807"/>
                  <a:gd name="T64" fmla="*/ 41 w 497"/>
                  <a:gd name="T65" fmla="*/ 549 h 807"/>
                  <a:gd name="T66" fmla="*/ 54 w 497"/>
                  <a:gd name="T67" fmla="*/ 555 h 807"/>
                  <a:gd name="T68" fmla="*/ 68 w 497"/>
                  <a:gd name="T69" fmla="*/ 558 h 807"/>
                  <a:gd name="T70" fmla="*/ 207 w 497"/>
                  <a:gd name="T71" fmla="*/ 558 h 807"/>
                  <a:gd name="T72" fmla="*/ 476 w 497"/>
                  <a:gd name="T73" fmla="*/ 806 h 807"/>
                  <a:gd name="T74" fmla="*/ 485 w 497"/>
                  <a:gd name="T75" fmla="*/ 806 h 807"/>
                  <a:gd name="T76" fmla="*/ 492 w 497"/>
                  <a:gd name="T77" fmla="*/ 802 h 807"/>
                  <a:gd name="T78" fmla="*/ 496 w 497"/>
                  <a:gd name="T79" fmla="*/ 796 h 807"/>
                  <a:gd name="T80" fmla="*/ 497 w 497"/>
                  <a:gd name="T81" fmla="*/ 16 h 807"/>
                  <a:gd name="T82" fmla="*/ 495 w 497"/>
                  <a:gd name="T83" fmla="*/ 7 h 807"/>
                  <a:gd name="T84" fmla="*/ 487 w 497"/>
                  <a:gd name="T85" fmla="*/ 0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7" h="807">
                    <a:moveTo>
                      <a:pt x="466" y="756"/>
                    </a:moveTo>
                    <a:lnTo>
                      <a:pt x="224" y="531"/>
                    </a:lnTo>
                    <a:lnTo>
                      <a:pt x="219" y="528"/>
                    </a:lnTo>
                    <a:lnTo>
                      <a:pt x="213" y="527"/>
                    </a:lnTo>
                    <a:lnTo>
                      <a:pt x="76" y="527"/>
                    </a:lnTo>
                    <a:lnTo>
                      <a:pt x="67" y="526"/>
                    </a:lnTo>
                    <a:lnTo>
                      <a:pt x="60" y="524"/>
                    </a:lnTo>
                    <a:lnTo>
                      <a:pt x="52" y="519"/>
                    </a:lnTo>
                    <a:lnTo>
                      <a:pt x="45" y="514"/>
                    </a:lnTo>
                    <a:lnTo>
                      <a:pt x="41" y="508"/>
                    </a:lnTo>
                    <a:lnTo>
                      <a:pt x="36" y="500"/>
                    </a:lnTo>
                    <a:lnTo>
                      <a:pt x="34" y="492"/>
                    </a:lnTo>
                    <a:lnTo>
                      <a:pt x="33" y="484"/>
                    </a:lnTo>
                    <a:lnTo>
                      <a:pt x="31" y="356"/>
                    </a:lnTo>
                    <a:lnTo>
                      <a:pt x="32" y="349"/>
                    </a:lnTo>
                    <a:lnTo>
                      <a:pt x="33" y="341"/>
                    </a:lnTo>
                    <a:lnTo>
                      <a:pt x="34" y="334"/>
                    </a:lnTo>
                    <a:lnTo>
                      <a:pt x="37" y="326"/>
                    </a:lnTo>
                    <a:lnTo>
                      <a:pt x="42" y="319"/>
                    </a:lnTo>
                    <a:lnTo>
                      <a:pt x="48" y="314"/>
                    </a:lnTo>
                    <a:lnTo>
                      <a:pt x="52" y="312"/>
                    </a:lnTo>
                    <a:lnTo>
                      <a:pt x="55" y="310"/>
                    </a:lnTo>
                    <a:lnTo>
                      <a:pt x="60" y="309"/>
                    </a:lnTo>
                    <a:lnTo>
                      <a:pt x="65" y="309"/>
                    </a:lnTo>
                    <a:lnTo>
                      <a:pt x="202" y="309"/>
                    </a:lnTo>
                    <a:lnTo>
                      <a:pt x="205" y="309"/>
                    </a:lnTo>
                    <a:lnTo>
                      <a:pt x="207" y="308"/>
                    </a:lnTo>
                    <a:lnTo>
                      <a:pt x="211" y="307"/>
                    </a:lnTo>
                    <a:lnTo>
                      <a:pt x="213" y="305"/>
                    </a:lnTo>
                    <a:lnTo>
                      <a:pt x="466" y="52"/>
                    </a:lnTo>
                    <a:lnTo>
                      <a:pt x="466" y="756"/>
                    </a:lnTo>
                    <a:close/>
                    <a:moveTo>
                      <a:pt x="487" y="0"/>
                    </a:moveTo>
                    <a:lnTo>
                      <a:pt x="483" y="0"/>
                    </a:lnTo>
                    <a:lnTo>
                      <a:pt x="478" y="0"/>
                    </a:lnTo>
                    <a:lnTo>
                      <a:pt x="474" y="1"/>
                    </a:lnTo>
                    <a:lnTo>
                      <a:pt x="471" y="5"/>
                    </a:lnTo>
                    <a:lnTo>
                      <a:pt x="195" y="278"/>
                    </a:lnTo>
                    <a:lnTo>
                      <a:pt x="65" y="278"/>
                    </a:lnTo>
                    <a:lnTo>
                      <a:pt x="57" y="278"/>
                    </a:lnTo>
                    <a:lnTo>
                      <a:pt x="51" y="279"/>
                    </a:lnTo>
                    <a:lnTo>
                      <a:pt x="44" y="281"/>
                    </a:lnTo>
                    <a:lnTo>
                      <a:pt x="38" y="284"/>
                    </a:lnTo>
                    <a:lnTo>
                      <a:pt x="33" y="287"/>
                    </a:lnTo>
                    <a:lnTo>
                      <a:pt x="27" y="290"/>
                    </a:lnTo>
                    <a:lnTo>
                      <a:pt x="23" y="295"/>
                    </a:lnTo>
                    <a:lnTo>
                      <a:pt x="18" y="300"/>
                    </a:lnTo>
                    <a:lnTo>
                      <a:pt x="14" y="305"/>
                    </a:lnTo>
                    <a:lnTo>
                      <a:pt x="11" y="311"/>
                    </a:lnTo>
                    <a:lnTo>
                      <a:pt x="7" y="318"/>
                    </a:lnTo>
                    <a:lnTo>
                      <a:pt x="5" y="325"/>
                    </a:lnTo>
                    <a:lnTo>
                      <a:pt x="3" y="331"/>
                    </a:lnTo>
                    <a:lnTo>
                      <a:pt x="1" y="339"/>
                    </a:lnTo>
                    <a:lnTo>
                      <a:pt x="0" y="348"/>
                    </a:lnTo>
                    <a:lnTo>
                      <a:pt x="0" y="356"/>
                    </a:lnTo>
                    <a:lnTo>
                      <a:pt x="2" y="484"/>
                    </a:lnTo>
                    <a:lnTo>
                      <a:pt x="2" y="491"/>
                    </a:lnTo>
                    <a:lnTo>
                      <a:pt x="3" y="498"/>
                    </a:lnTo>
                    <a:lnTo>
                      <a:pt x="5" y="506"/>
                    </a:lnTo>
                    <a:lnTo>
                      <a:pt x="7" y="512"/>
                    </a:lnTo>
                    <a:lnTo>
                      <a:pt x="11" y="519"/>
                    </a:lnTo>
                    <a:lnTo>
                      <a:pt x="14" y="525"/>
                    </a:lnTo>
                    <a:lnTo>
                      <a:pt x="18" y="530"/>
                    </a:lnTo>
                    <a:lnTo>
                      <a:pt x="24" y="536"/>
                    </a:lnTo>
                    <a:lnTo>
                      <a:pt x="28" y="541"/>
                    </a:lnTo>
                    <a:lnTo>
                      <a:pt x="35" y="545"/>
                    </a:lnTo>
                    <a:lnTo>
                      <a:pt x="41" y="549"/>
                    </a:lnTo>
                    <a:lnTo>
                      <a:pt x="47" y="552"/>
                    </a:lnTo>
                    <a:lnTo>
                      <a:pt x="54" y="555"/>
                    </a:lnTo>
                    <a:lnTo>
                      <a:pt x="61" y="556"/>
                    </a:lnTo>
                    <a:lnTo>
                      <a:pt x="68" y="558"/>
                    </a:lnTo>
                    <a:lnTo>
                      <a:pt x="76" y="558"/>
                    </a:lnTo>
                    <a:lnTo>
                      <a:pt x="207" y="558"/>
                    </a:lnTo>
                    <a:lnTo>
                      <a:pt x="471" y="802"/>
                    </a:lnTo>
                    <a:lnTo>
                      <a:pt x="476" y="806"/>
                    </a:lnTo>
                    <a:lnTo>
                      <a:pt x="482" y="807"/>
                    </a:lnTo>
                    <a:lnTo>
                      <a:pt x="485" y="806"/>
                    </a:lnTo>
                    <a:lnTo>
                      <a:pt x="487" y="805"/>
                    </a:lnTo>
                    <a:lnTo>
                      <a:pt x="492" y="802"/>
                    </a:lnTo>
                    <a:lnTo>
                      <a:pt x="495" y="799"/>
                    </a:lnTo>
                    <a:lnTo>
                      <a:pt x="496" y="796"/>
                    </a:lnTo>
                    <a:lnTo>
                      <a:pt x="497" y="791"/>
                    </a:lnTo>
                    <a:lnTo>
                      <a:pt x="497" y="16"/>
                    </a:lnTo>
                    <a:lnTo>
                      <a:pt x="496" y="10"/>
                    </a:lnTo>
                    <a:lnTo>
                      <a:pt x="495" y="7"/>
                    </a:lnTo>
                    <a:lnTo>
                      <a:pt x="492" y="4"/>
                    </a:lnTo>
                    <a:lnTo>
                      <a:pt x="487" y="0"/>
                    </a:lnTo>
                    <a:close/>
                  </a:path>
                </a:pathLst>
              </a:custGeom>
              <a:solidFill>
                <a:srgbClr val="1A2F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cs typeface="+mn-ea"/>
                  <a:sym typeface="+mn-lt"/>
                </a:endParaRPr>
              </a:p>
            </p:txBody>
          </p:sp>
        </p:grpSp>
      </p:grpSp>
      <p:sp>
        <p:nvSpPr>
          <p:cNvPr id="31" name="Arrow: Chevron 22">
            <a:extLst>
              <a:ext uri="{FF2B5EF4-FFF2-40B4-BE49-F238E27FC236}">
                <a16:creationId xmlns:a16="http://schemas.microsoft.com/office/drawing/2014/main" id="{AB593987-136F-7AC7-034B-4E6285D9F494}"/>
              </a:ext>
            </a:extLst>
          </p:cNvPr>
          <p:cNvSpPr/>
          <p:nvPr/>
        </p:nvSpPr>
        <p:spPr>
          <a:xfrm>
            <a:off x="8500747" y="0"/>
            <a:ext cx="3598413" cy="6857999"/>
          </a:xfrm>
          <a:prstGeom prst="chevron">
            <a:avLst>
              <a:gd name="adj" fmla="val 64333"/>
            </a:avLst>
          </a:prstGeom>
          <a:solidFill>
            <a:sysClr val="window" lastClr="FFFFFF"/>
          </a:solidFill>
          <a:ln w="12700" cap="flat" cmpd="sng" algn="ctr">
            <a:noFill/>
            <a:prstDash val="solid"/>
            <a:miter lim="800000"/>
          </a:ln>
          <a:effectLst>
            <a:outerShdw blurRad="571500" dist="279400" dir="1500000" sx="98000" sy="98000" algn="ctr" rotWithShape="0">
              <a:sysClr val="windowText" lastClr="000000">
                <a:lumMod val="85000"/>
                <a:lumOff val="15000"/>
                <a:alpha val="17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prstClr val="white"/>
              </a:solidFill>
              <a:effectLst/>
              <a:uLnTx/>
              <a:uFillTx/>
              <a:cs typeface="+mn-ea"/>
              <a:sym typeface="+mn-lt"/>
            </a:endParaRPr>
          </a:p>
        </p:txBody>
      </p:sp>
      <p:sp>
        <p:nvSpPr>
          <p:cNvPr id="32" name="Arrow: Chevron 20">
            <a:extLst>
              <a:ext uri="{FF2B5EF4-FFF2-40B4-BE49-F238E27FC236}">
                <a16:creationId xmlns:a16="http://schemas.microsoft.com/office/drawing/2014/main" id="{451FA380-6E51-EFB5-FB90-B4C38C7FCDC5}"/>
              </a:ext>
            </a:extLst>
          </p:cNvPr>
          <p:cNvSpPr/>
          <p:nvPr/>
        </p:nvSpPr>
        <p:spPr>
          <a:xfrm>
            <a:off x="5778020" y="0"/>
            <a:ext cx="4524894" cy="6858000"/>
          </a:xfrm>
          <a:prstGeom prst="chevron">
            <a:avLst/>
          </a:prstGeom>
          <a:solidFill>
            <a:srgbClr val="1A2F6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dirty="0">
              <a:ln>
                <a:noFill/>
              </a:ln>
              <a:solidFill>
                <a:prstClr val="black"/>
              </a:solidFill>
              <a:effectLst/>
              <a:uLnTx/>
              <a:uFillTx/>
              <a:cs typeface="+mn-ea"/>
              <a:sym typeface="+mn-lt"/>
            </a:endParaRPr>
          </a:p>
        </p:txBody>
      </p:sp>
      <p:pic>
        <p:nvPicPr>
          <p:cNvPr id="33" name="图片占位符 3">
            <a:extLst>
              <a:ext uri="{FF2B5EF4-FFF2-40B4-BE49-F238E27FC236}">
                <a16:creationId xmlns:a16="http://schemas.microsoft.com/office/drawing/2014/main" id="{3B6B7C74-8321-B063-8AEC-6802E9D0A3C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238344" y="1866953"/>
            <a:ext cx="4953655" cy="3295986"/>
          </a:xfrm>
          <a:prstGeom prst="rect">
            <a:avLst/>
          </a:prstGeom>
          <a:solidFill>
            <a:sysClr val="window" lastClr="FFFFFF">
              <a:lumMod val="95000"/>
            </a:sysClr>
          </a:solidFill>
        </p:spPr>
      </p:pic>
      <p:sp>
        <p:nvSpPr>
          <p:cNvPr id="34" name="TextBox 43">
            <a:extLst>
              <a:ext uri="{FF2B5EF4-FFF2-40B4-BE49-F238E27FC236}">
                <a16:creationId xmlns:a16="http://schemas.microsoft.com/office/drawing/2014/main" id="{9ABC48FA-D570-31CF-292F-936F5DB4E643}"/>
              </a:ext>
            </a:extLst>
          </p:cNvPr>
          <p:cNvSpPr txBox="1"/>
          <p:nvPr/>
        </p:nvSpPr>
        <p:spPr>
          <a:xfrm>
            <a:off x="2329995" y="1921422"/>
            <a:ext cx="1580113" cy="413959"/>
          </a:xfrm>
          <a:prstGeom prst="rect">
            <a:avLst/>
          </a:prstGeom>
          <a:noFill/>
        </p:spPr>
        <p:txBody>
          <a:bodyPr wrap="none" tIns="0" bIns="0" rtlCol="0" anchor="t">
            <a:spAutoFit/>
          </a:bodyPr>
          <a:lstStyle/>
          <a:p>
            <a:pPr>
              <a:lnSpc>
                <a:spcPct val="150000"/>
              </a:lnSpc>
            </a:pPr>
            <a:r>
              <a:rPr lang="en-US" altLang="zh-CN" sz="2000" b="1" dirty="0">
                <a:solidFill>
                  <a:srgbClr val="1A2F64"/>
                </a:solidFill>
                <a:cs typeface="+mn-ea"/>
                <a:sym typeface="+mn-lt"/>
              </a:rPr>
              <a:t>Add title text</a:t>
            </a:r>
            <a:endParaRPr lang="zh-CN" altLang="en-US" sz="2000" b="1" dirty="0">
              <a:solidFill>
                <a:srgbClr val="1A2F64"/>
              </a:solidFill>
              <a:cs typeface="+mn-ea"/>
              <a:sym typeface="+mn-lt"/>
            </a:endParaRPr>
          </a:p>
        </p:txBody>
      </p:sp>
      <p:sp>
        <p:nvSpPr>
          <p:cNvPr id="35" name="TextBox 44">
            <a:extLst>
              <a:ext uri="{FF2B5EF4-FFF2-40B4-BE49-F238E27FC236}">
                <a16:creationId xmlns:a16="http://schemas.microsoft.com/office/drawing/2014/main" id="{77872F47-98D9-F6C3-52FA-9F1DBF566F76}"/>
              </a:ext>
            </a:extLst>
          </p:cNvPr>
          <p:cNvSpPr txBox="1"/>
          <p:nvPr/>
        </p:nvSpPr>
        <p:spPr>
          <a:xfrm>
            <a:off x="2329995" y="2255490"/>
            <a:ext cx="3029604" cy="553100"/>
          </a:xfrm>
          <a:prstGeom prst="rect">
            <a:avLst/>
          </a:prstGeom>
          <a:noFill/>
        </p:spPr>
        <p:txBody>
          <a:bodyPr wrap="square" rtlCol="0">
            <a:spAutoFit/>
          </a:bodyPr>
          <a:lstStyle/>
          <a:p>
            <a:pPr>
              <a:lnSpc>
                <a:spcPct val="130000"/>
              </a:lnSpc>
            </a:pPr>
            <a:r>
              <a:rPr lang="en-US" altLang="zh-CN" sz="1200" dirty="0">
                <a:solidFill>
                  <a:schemeClr val="bg1">
                    <a:lumMod val="50000"/>
                  </a:schemeClr>
                </a:solidFill>
                <a:cs typeface="+mn-ea"/>
                <a:sym typeface="+mn-lt"/>
              </a:rPr>
              <a:t>Click here to add content, content to match the title. </a:t>
            </a:r>
            <a:endParaRPr lang="zh-CN" altLang="en-US" sz="1200" dirty="0">
              <a:solidFill>
                <a:schemeClr val="bg1">
                  <a:lumMod val="50000"/>
                </a:schemeClr>
              </a:solidFill>
              <a:cs typeface="+mn-ea"/>
              <a:sym typeface="+mn-lt"/>
            </a:endParaRPr>
          </a:p>
        </p:txBody>
      </p:sp>
      <p:sp>
        <p:nvSpPr>
          <p:cNvPr id="36" name="TextBox 45">
            <a:extLst>
              <a:ext uri="{FF2B5EF4-FFF2-40B4-BE49-F238E27FC236}">
                <a16:creationId xmlns:a16="http://schemas.microsoft.com/office/drawing/2014/main" id="{EE15F729-A757-C9D4-9BF4-5E824243862B}"/>
              </a:ext>
            </a:extLst>
          </p:cNvPr>
          <p:cNvSpPr txBox="1"/>
          <p:nvPr/>
        </p:nvSpPr>
        <p:spPr>
          <a:xfrm>
            <a:off x="2329995" y="3326296"/>
            <a:ext cx="1580113" cy="413959"/>
          </a:xfrm>
          <a:prstGeom prst="rect">
            <a:avLst/>
          </a:prstGeom>
          <a:noFill/>
        </p:spPr>
        <p:txBody>
          <a:bodyPr wrap="none" tIns="0" bIns="0" rtlCol="0" anchor="t">
            <a:spAutoFit/>
          </a:bodyPr>
          <a:lstStyle/>
          <a:p>
            <a:pPr>
              <a:lnSpc>
                <a:spcPct val="150000"/>
              </a:lnSpc>
            </a:pPr>
            <a:r>
              <a:rPr lang="en-US" altLang="zh-CN" sz="2000" b="1" dirty="0">
                <a:solidFill>
                  <a:srgbClr val="1A2F64"/>
                </a:solidFill>
                <a:cs typeface="+mn-ea"/>
                <a:sym typeface="+mn-lt"/>
              </a:rPr>
              <a:t>Add title text</a:t>
            </a:r>
            <a:endParaRPr lang="zh-CN" altLang="en-US" sz="2000" b="1" dirty="0">
              <a:solidFill>
                <a:srgbClr val="1A2F64"/>
              </a:solidFill>
              <a:cs typeface="+mn-ea"/>
              <a:sym typeface="+mn-lt"/>
            </a:endParaRPr>
          </a:p>
        </p:txBody>
      </p:sp>
      <p:sp>
        <p:nvSpPr>
          <p:cNvPr id="37" name="TextBox 46">
            <a:extLst>
              <a:ext uri="{FF2B5EF4-FFF2-40B4-BE49-F238E27FC236}">
                <a16:creationId xmlns:a16="http://schemas.microsoft.com/office/drawing/2014/main" id="{E763F4C3-26C5-7E24-DAE8-545814722ABB}"/>
              </a:ext>
            </a:extLst>
          </p:cNvPr>
          <p:cNvSpPr txBox="1"/>
          <p:nvPr/>
        </p:nvSpPr>
        <p:spPr>
          <a:xfrm>
            <a:off x="2329995" y="3660364"/>
            <a:ext cx="3029604" cy="553100"/>
          </a:xfrm>
          <a:prstGeom prst="rect">
            <a:avLst/>
          </a:prstGeom>
          <a:noFill/>
        </p:spPr>
        <p:txBody>
          <a:bodyPr wrap="square" rtlCol="0">
            <a:spAutoFit/>
          </a:bodyPr>
          <a:lstStyle/>
          <a:p>
            <a:pPr>
              <a:lnSpc>
                <a:spcPct val="130000"/>
              </a:lnSpc>
            </a:pPr>
            <a:r>
              <a:rPr lang="en-US" altLang="zh-CN" sz="1200" dirty="0">
                <a:solidFill>
                  <a:schemeClr val="bg1">
                    <a:lumMod val="50000"/>
                  </a:schemeClr>
                </a:solidFill>
                <a:cs typeface="+mn-ea"/>
                <a:sym typeface="+mn-lt"/>
              </a:rPr>
              <a:t>Click here to add content, content to match the title. </a:t>
            </a:r>
            <a:endParaRPr lang="zh-CN" altLang="en-US" sz="1200" dirty="0">
              <a:solidFill>
                <a:schemeClr val="bg1">
                  <a:lumMod val="50000"/>
                </a:schemeClr>
              </a:solidFill>
              <a:cs typeface="+mn-ea"/>
              <a:sym typeface="+mn-lt"/>
            </a:endParaRPr>
          </a:p>
        </p:txBody>
      </p:sp>
      <p:grpSp>
        <p:nvGrpSpPr>
          <p:cNvPr id="38" name="组合 37">
            <a:extLst>
              <a:ext uri="{FF2B5EF4-FFF2-40B4-BE49-F238E27FC236}">
                <a16:creationId xmlns:a16="http://schemas.microsoft.com/office/drawing/2014/main" id="{A6E525F6-169C-BFB7-C862-9724DD71E9D5}"/>
              </a:ext>
            </a:extLst>
          </p:cNvPr>
          <p:cNvGrpSpPr/>
          <p:nvPr/>
        </p:nvGrpSpPr>
        <p:grpSpPr>
          <a:xfrm>
            <a:off x="1289917" y="2022321"/>
            <a:ext cx="719138" cy="723900"/>
            <a:chOff x="6613032" y="935177"/>
            <a:chExt cx="719138" cy="723900"/>
          </a:xfrm>
          <a:effectLst>
            <a:outerShdw blurRad="254000" dist="254000" dir="8100000" algn="tr" rotWithShape="0">
              <a:schemeClr val="bg1">
                <a:lumMod val="50000"/>
                <a:alpha val="40000"/>
              </a:schemeClr>
            </a:outerShdw>
          </a:effectLst>
        </p:grpSpPr>
        <p:sp>
          <p:nvSpPr>
            <p:cNvPr id="39" name="Oval 10">
              <a:extLst>
                <a:ext uri="{FF2B5EF4-FFF2-40B4-BE49-F238E27FC236}">
                  <a16:creationId xmlns:a16="http://schemas.microsoft.com/office/drawing/2014/main" id="{2A56B958-D193-B52B-C6C0-65D4828A549B}"/>
                </a:ext>
              </a:extLst>
            </p:cNvPr>
            <p:cNvSpPr>
              <a:spLocks noChangeArrowheads="1"/>
            </p:cNvSpPr>
            <p:nvPr/>
          </p:nvSpPr>
          <p:spPr bwMode="auto">
            <a:xfrm>
              <a:off x="6613032" y="935177"/>
              <a:ext cx="719138" cy="723900"/>
            </a:xfrm>
            <a:prstGeom prst="ellipse">
              <a:avLst/>
            </a:prstGeom>
            <a:gradFill>
              <a:gsLst>
                <a:gs pos="24000">
                  <a:srgbClr val="BF9645"/>
                </a:gs>
                <a:gs pos="87000">
                  <a:srgbClr val="E5BA7C"/>
                </a:gs>
              </a:gsLst>
              <a:lin ang="13500000" scaled="1"/>
            </a:gradFill>
            <a:ln w="1905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40" name="Freeform 9">
              <a:extLst>
                <a:ext uri="{FF2B5EF4-FFF2-40B4-BE49-F238E27FC236}">
                  <a16:creationId xmlns:a16="http://schemas.microsoft.com/office/drawing/2014/main" id="{A84CAD25-D834-010C-6AE2-079B2D68DB7E}"/>
                </a:ext>
              </a:extLst>
            </p:cNvPr>
            <p:cNvSpPr>
              <a:spLocks noEditPoints="1"/>
            </p:cNvSpPr>
            <p:nvPr/>
          </p:nvSpPr>
          <p:spPr bwMode="auto">
            <a:xfrm>
              <a:off x="6797339" y="1114125"/>
              <a:ext cx="350524" cy="366006"/>
            </a:xfrm>
            <a:custGeom>
              <a:avLst/>
              <a:gdLst>
                <a:gd name="T0" fmla="*/ 86 w 134"/>
                <a:gd name="T1" fmla="*/ 115 h 140"/>
                <a:gd name="T2" fmla="*/ 82 w 134"/>
                <a:gd name="T3" fmla="*/ 118 h 140"/>
                <a:gd name="T4" fmla="*/ 10 w 134"/>
                <a:gd name="T5" fmla="*/ 115 h 140"/>
                <a:gd name="T6" fmla="*/ 14 w 134"/>
                <a:gd name="T7" fmla="*/ 11 h 140"/>
                <a:gd name="T8" fmla="*/ 86 w 134"/>
                <a:gd name="T9" fmla="*/ 15 h 140"/>
                <a:gd name="T10" fmla="*/ 96 w 134"/>
                <a:gd name="T11" fmla="*/ 16 h 140"/>
                <a:gd name="T12" fmla="*/ 82 w 134"/>
                <a:gd name="T13" fmla="*/ 0 h 140"/>
                <a:gd name="T14" fmla="*/ 0 w 134"/>
                <a:gd name="T15" fmla="*/ 14 h 140"/>
                <a:gd name="T16" fmla="*/ 14 w 134"/>
                <a:gd name="T17" fmla="*/ 140 h 140"/>
                <a:gd name="T18" fmla="*/ 96 w 134"/>
                <a:gd name="T19" fmla="*/ 126 h 140"/>
                <a:gd name="T20" fmla="*/ 96 w 134"/>
                <a:gd name="T21" fmla="*/ 125 h 140"/>
                <a:gd name="T22" fmla="*/ 86 w 134"/>
                <a:gd name="T23" fmla="*/ 87 h 140"/>
                <a:gd name="T24" fmla="*/ 55 w 134"/>
                <a:gd name="T25" fmla="*/ 4 h 140"/>
                <a:gd name="T26" fmla="*/ 55 w 134"/>
                <a:gd name="T27" fmla="*/ 7 h 140"/>
                <a:gd name="T28" fmla="*/ 40 w 134"/>
                <a:gd name="T29" fmla="*/ 5 h 140"/>
                <a:gd name="T30" fmla="*/ 48 w 134"/>
                <a:gd name="T31" fmla="*/ 135 h 140"/>
                <a:gd name="T32" fmla="*/ 48 w 134"/>
                <a:gd name="T33" fmla="*/ 123 h 140"/>
                <a:gd name="T34" fmla="*/ 48 w 134"/>
                <a:gd name="T35" fmla="*/ 135 h 140"/>
                <a:gd name="T36" fmla="*/ 96 w 134"/>
                <a:gd name="T37" fmla="*/ 22 h 140"/>
                <a:gd name="T38" fmla="*/ 62 w 134"/>
                <a:gd name="T39" fmla="*/ 22 h 140"/>
                <a:gd name="T40" fmla="*/ 51 w 134"/>
                <a:gd name="T41" fmla="*/ 70 h 140"/>
                <a:gd name="T42" fmla="*/ 66 w 134"/>
                <a:gd name="T43" fmla="*/ 81 h 140"/>
                <a:gd name="T44" fmla="*/ 83 w 134"/>
                <a:gd name="T45" fmla="*/ 81 h 140"/>
                <a:gd name="T46" fmla="*/ 96 w 134"/>
                <a:gd name="T47" fmla="*/ 81 h 140"/>
                <a:gd name="T48" fmla="*/ 134 w 134"/>
                <a:gd name="T49" fmla="*/ 70 h 140"/>
                <a:gd name="T50" fmla="*/ 124 w 134"/>
                <a:gd name="T51" fmla="*/ 22 h 140"/>
                <a:gd name="T52" fmla="*/ 124 w 134"/>
                <a:gd name="T53" fmla="*/ 74 h 140"/>
                <a:gd name="T54" fmla="*/ 86 w 134"/>
                <a:gd name="T55" fmla="*/ 74 h 140"/>
                <a:gd name="T56" fmla="*/ 58 w 134"/>
                <a:gd name="T57" fmla="*/ 70 h 140"/>
                <a:gd name="T58" fmla="*/ 62 w 134"/>
                <a:gd name="T59" fmla="*/ 29 h 140"/>
                <a:gd name="T60" fmla="*/ 96 w 134"/>
                <a:gd name="T61" fmla="*/ 29 h 140"/>
                <a:gd name="T62" fmla="*/ 127 w 134"/>
                <a:gd name="T63" fmla="*/ 33 h 140"/>
                <a:gd name="T64" fmla="*/ 82 w 134"/>
                <a:gd name="T65" fmla="*/ 37 h 140"/>
                <a:gd name="T66" fmla="*/ 109 w 134"/>
                <a:gd name="T67" fmla="*/ 56 h 140"/>
                <a:gd name="T68" fmla="*/ 88 w 134"/>
                <a:gd name="T69" fmla="*/ 62 h 140"/>
                <a:gd name="T70" fmla="*/ 101 w 134"/>
                <a:gd name="T71" fmla="*/ 64 h 140"/>
                <a:gd name="T72" fmla="*/ 109 w 134"/>
                <a:gd name="T73" fmla="*/ 65 h 140"/>
                <a:gd name="T74" fmla="*/ 102 w 134"/>
                <a:gd name="T75" fmla="*/ 66 h 140"/>
                <a:gd name="T76" fmla="*/ 86 w 134"/>
                <a:gd name="T77" fmla="*/ 69 h 140"/>
                <a:gd name="T78" fmla="*/ 86 w 134"/>
                <a:gd name="T79" fmla="*/ 61 h 140"/>
                <a:gd name="T80" fmla="*/ 87 w 134"/>
                <a:gd name="T81" fmla="*/ 57 h 140"/>
                <a:gd name="T82" fmla="*/ 81 w 134"/>
                <a:gd name="T83" fmla="*/ 39 h 140"/>
                <a:gd name="T84" fmla="*/ 78 w 134"/>
                <a:gd name="T85" fmla="*/ 37 h 140"/>
                <a:gd name="T86" fmla="*/ 78 w 134"/>
                <a:gd name="T87" fmla="*/ 33 h 140"/>
                <a:gd name="T88" fmla="*/ 80 w 134"/>
                <a:gd name="T89" fmla="*/ 3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4" h="140">
                  <a:moveTo>
                    <a:pt x="86" y="87"/>
                  </a:moveTo>
                  <a:cubicBezTo>
                    <a:pt x="86" y="115"/>
                    <a:pt x="86" y="115"/>
                    <a:pt x="86" y="115"/>
                  </a:cubicBezTo>
                  <a:cubicBezTo>
                    <a:pt x="86" y="115"/>
                    <a:pt x="86" y="115"/>
                    <a:pt x="86" y="115"/>
                  </a:cubicBezTo>
                  <a:cubicBezTo>
                    <a:pt x="86" y="117"/>
                    <a:pt x="84" y="118"/>
                    <a:pt x="82" y="118"/>
                  </a:cubicBezTo>
                  <a:cubicBezTo>
                    <a:pt x="14" y="118"/>
                    <a:pt x="14" y="118"/>
                    <a:pt x="14" y="118"/>
                  </a:cubicBezTo>
                  <a:cubicBezTo>
                    <a:pt x="12" y="118"/>
                    <a:pt x="10" y="117"/>
                    <a:pt x="10" y="115"/>
                  </a:cubicBezTo>
                  <a:cubicBezTo>
                    <a:pt x="10" y="15"/>
                    <a:pt x="10" y="15"/>
                    <a:pt x="10" y="15"/>
                  </a:cubicBezTo>
                  <a:cubicBezTo>
                    <a:pt x="10" y="13"/>
                    <a:pt x="12" y="11"/>
                    <a:pt x="14" y="11"/>
                  </a:cubicBezTo>
                  <a:cubicBezTo>
                    <a:pt x="82" y="11"/>
                    <a:pt x="82" y="11"/>
                    <a:pt x="82" y="11"/>
                  </a:cubicBezTo>
                  <a:cubicBezTo>
                    <a:pt x="84" y="11"/>
                    <a:pt x="86" y="13"/>
                    <a:pt x="86" y="15"/>
                  </a:cubicBezTo>
                  <a:cubicBezTo>
                    <a:pt x="86" y="16"/>
                    <a:pt x="86" y="16"/>
                    <a:pt x="86" y="16"/>
                  </a:cubicBezTo>
                  <a:cubicBezTo>
                    <a:pt x="96" y="16"/>
                    <a:pt x="96" y="16"/>
                    <a:pt x="96" y="16"/>
                  </a:cubicBezTo>
                  <a:cubicBezTo>
                    <a:pt x="96" y="14"/>
                    <a:pt x="96" y="14"/>
                    <a:pt x="96" y="14"/>
                  </a:cubicBezTo>
                  <a:cubicBezTo>
                    <a:pt x="96" y="6"/>
                    <a:pt x="90" y="0"/>
                    <a:pt x="82" y="0"/>
                  </a:cubicBezTo>
                  <a:cubicBezTo>
                    <a:pt x="14" y="0"/>
                    <a:pt x="14" y="0"/>
                    <a:pt x="14" y="0"/>
                  </a:cubicBezTo>
                  <a:cubicBezTo>
                    <a:pt x="6" y="0"/>
                    <a:pt x="0" y="6"/>
                    <a:pt x="0" y="14"/>
                  </a:cubicBezTo>
                  <a:cubicBezTo>
                    <a:pt x="0" y="126"/>
                    <a:pt x="0" y="126"/>
                    <a:pt x="0" y="126"/>
                  </a:cubicBezTo>
                  <a:cubicBezTo>
                    <a:pt x="0" y="134"/>
                    <a:pt x="6" y="140"/>
                    <a:pt x="14" y="140"/>
                  </a:cubicBezTo>
                  <a:cubicBezTo>
                    <a:pt x="82" y="140"/>
                    <a:pt x="82" y="140"/>
                    <a:pt x="82" y="140"/>
                  </a:cubicBezTo>
                  <a:cubicBezTo>
                    <a:pt x="90" y="140"/>
                    <a:pt x="96" y="134"/>
                    <a:pt x="96" y="126"/>
                  </a:cubicBezTo>
                  <a:cubicBezTo>
                    <a:pt x="96" y="126"/>
                    <a:pt x="96" y="126"/>
                    <a:pt x="96" y="126"/>
                  </a:cubicBezTo>
                  <a:cubicBezTo>
                    <a:pt x="96" y="125"/>
                    <a:pt x="96" y="125"/>
                    <a:pt x="96" y="125"/>
                  </a:cubicBezTo>
                  <a:cubicBezTo>
                    <a:pt x="96" y="87"/>
                    <a:pt x="96" y="87"/>
                    <a:pt x="96" y="87"/>
                  </a:cubicBezTo>
                  <a:cubicBezTo>
                    <a:pt x="86" y="87"/>
                    <a:pt x="86" y="87"/>
                    <a:pt x="86" y="87"/>
                  </a:cubicBezTo>
                  <a:close/>
                  <a:moveTo>
                    <a:pt x="42" y="4"/>
                  </a:moveTo>
                  <a:cubicBezTo>
                    <a:pt x="55" y="4"/>
                    <a:pt x="55" y="4"/>
                    <a:pt x="55" y="4"/>
                  </a:cubicBezTo>
                  <a:cubicBezTo>
                    <a:pt x="55" y="4"/>
                    <a:pt x="56" y="4"/>
                    <a:pt x="56" y="5"/>
                  </a:cubicBezTo>
                  <a:cubicBezTo>
                    <a:pt x="56" y="6"/>
                    <a:pt x="55" y="7"/>
                    <a:pt x="55" y="7"/>
                  </a:cubicBezTo>
                  <a:cubicBezTo>
                    <a:pt x="42" y="7"/>
                    <a:pt x="42" y="7"/>
                    <a:pt x="42" y="7"/>
                  </a:cubicBezTo>
                  <a:cubicBezTo>
                    <a:pt x="41" y="7"/>
                    <a:pt x="40" y="6"/>
                    <a:pt x="40" y="5"/>
                  </a:cubicBezTo>
                  <a:cubicBezTo>
                    <a:pt x="40" y="4"/>
                    <a:pt x="41" y="4"/>
                    <a:pt x="42" y="4"/>
                  </a:cubicBezTo>
                  <a:close/>
                  <a:moveTo>
                    <a:pt x="48" y="135"/>
                  </a:moveTo>
                  <a:cubicBezTo>
                    <a:pt x="45" y="135"/>
                    <a:pt x="42" y="133"/>
                    <a:pt x="42" y="129"/>
                  </a:cubicBezTo>
                  <a:cubicBezTo>
                    <a:pt x="42" y="125"/>
                    <a:pt x="45" y="123"/>
                    <a:pt x="48" y="123"/>
                  </a:cubicBezTo>
                  <a:cubicBezTo>
                    <a:pt x="52" y="123"/>
                    <a:pt x="54" y="125"/>
                    <a:pt x="54" y="129"/>
                  </a:cubicBezTo>
                  <a:cubicBezTo>
                    <a:pt x="54" y="133"/>
                    <a:pt x="52" y="135"/>
                    <a:pt x="48" y="135"/>
                  </a:cubicBezTo>
                  <a:close/>
                  <a:moveTo>
                    <a:pt x="124" y="22"/>
                  </a:moveTo>
                  <a:cubicBezTo>
                    <a:pt x="96" y="22"/>
                    <a:pt x="96" y="22"/>
                    <a:pt x="96" y="22"/>
                  </a:cubicBezTo>
                  <a:cubicBezTo>
                    <a:pt x="86" y="22"/>
                    <a:pt x="86" y="22"/>
                    <a:pt x="86" y="22"/>
                  </a:cubicBezTo>
                  <a:cubicBezTo>
                    <a:pt x="62" y="22"/>
                    <a:pt x="62" y="22"/>
                    <a:pt x="62" y="22"/>
                  </a:cubicBezTo>
                  <a:cubicBezTo>
                    <a:pt x="56" y="22"/>
                    <a:pt x="51" y="27"/>
                    <a:pt x="51" y="33"/>
                  </a:cubicBezTo>
                  <a:cubicBezTo>
                    <a:pt x="51" y="70"/>
                    <a:pt x="51" y="70"/>
                    <a:pt x="51" y="70"/>
                  </a:cubicBezTo>
                  <a:cubicBezTo>
                    <a:pt x="51" y="76"/>
                    <a:pt x="56" y="81"/>
                    <a:pt x="62" y="81"/>
                  </a:cubicBezTo>
                  <a:cubicBezTo>
                    <a:pt x="66" y="81"/>
                    <a:pt x="66" y="81"/>
                    <a:pt x="66" y="81"/>
                  </a:cubicBezTo>
                  <a:cubicBezTo>
                    <a:pt x="66" y="102"/>
                    <a:pt x="66" y="102"/>
                    <a:pt x="66" y="102"/>
                  </a:cubicBezTo>
                  <a:cubicBezTo>
                    <a:pt x="83" y="81"/>
                    <a:pt x="83" y="81"/>
                    <a:pt x="83" y="81"/>
                  </a:cubicBezTo>
                  <a:cubicBezTo>
                    <a:pt x="86" y="81"/>
                    <a:pt x="86" y="81"/>
                    <a:pt x="86" y="81"/>
                  </a:cubicBezTo>
                  <a:cubicBezTo>
                    <a:pt x="96" y="81"/>
                    <a:pt x="96" y="81"/>
                    <a:pt x="96" y="81"/>
                  </a:cubicBezTo>
                  <a:cubicBezTo>
                    <a:pt x="124" y="81"/>
                    <a:pt x="124" y="81"/>
                    <a:pt x="124" y="81"/>
                  </a:cubicBezTo>
                  <a:cubicBezTo>
                    <a:pt x="129" y="81"/>
                    <a:pt x="134" y="76"/>
                    <a:pt x="134" y="70"/>
                  </a:cubicBezTo>
                  <a:cubicBezTo>
                    <a:pt x="134" y="33"/>
                    <a:pt x="134" y="33"/>
                    <a:pt x="134" y="33"/>
                  </a:cubicBezTo>
                  <a:cubicBezTo>
                    <a:pt x="134" y="27"/>
                    <a:pt x="129" y="22"/>
                    <a:pt x="124" y="22"/>
                  </a:cubicBezTo>
                  <a:close/>
                  <a:moveTo>
                    <a:pt x="127" y="70"/>
                  </a:moveTo>
                  <a:cubicBezTo>
                    <a:pt x="127" y="72"/>
                    <a:pt x="126" y="74"/>
                    <a:pt x="124" y="74"/>
                  </a:cubicBezTo>
                  <a:cubicBezTo>
                    <a:pt x="96" y="74"/>
                    <a:pt x="96" y="74"/>
                    <a:pt x="96" y="74"/>
                  </a:cubicBezTo>
                  <a:cubicBezTo>
                    <a:pt x="86" y="74"/>
                    <a:pt x="86" y="74"/>
                    <a:pt x="86" y="74"/>
                  </a:cubicBezTo>
                  <a:cubicBezTo>
                    <a:pt x="62" y="74"/>
                    <a:pt x="62" y="74"/>
                    <a:pt x="62" y="74"/>
                  </a:cubicBezTo>
                  <a:cubicBezTo>
                    <a:pt x="60" y="74"/>
                    <a:pt x="58" y="72"/>
                    <a:pt x="58" y="70"/>
                  </a:cubicBezTo>
                  <a:cubicBezTo>
                    <a:pt x="58" y="33"/>
                    <a:pt x="58" y="33"/>
                    <a:pt x="58" y="33"/>
                  </a:cubicBezTo>
                  <a:cubicBezTo>
                    <a:pt x="58" y="30"/>
                    <a:pt x="60" y="29"/>
                    <a:pt x="62" y="29"/>
                  </a:cubicBezTo>
                  <a:cubicBezTo>
                    <a:pt x="86" y="29"/>
                    <a:pt x="86" y="29"/>
                    <a:pt x="86" y="29"/>
                  </a:cubicBezTo>
                  <a:cubicBezTo>
                    <a:pt x="96" y="29"/>
                    <a:pt x="96" y="29"/>
                    <a:pt x="96" y="29"/>
                  </a:cubicBezTo>
                  <a:cubicBezTo>
                    <a:pt x="124" y="29"/>
                    <a:pt x="124" y="29"/>
                    <a:pt x="124" y="29"/>
                  </a:cubicBezTo>
                  <a:cubicBezTo>
                    <a:pt x="126" y="29"/>
                    <a:pt x="127" y="30"/>
                    <a:pt x="127" y="33"/>
                  </a:cubicBezTo>
                  <a:lnTo>
                    <a:pt x="127" y="70"/>
                  </a:lnTo>
                  <a:close/>
                  <a:moveTo>
                    <a:pt x="82" y="37"/>
                  </a:moveTo>
                  <a:cubicBezTo>
                    <a:pt x="112" y="41"/>
                    <a:pt x="112" y="41"/>
                    <a:pt x="112" y="41"/>
                  </a:cubicBezTo>
                  <a:cubicBezTo>
                    <a:pt x="109" y="56"/>
                    <a:pt x="109" y="56"/>
                    <a:pt x="109" y="56"/>
                  </a:cubicBezTo>
                  <a:cubicBezTo>
                    <a:pt x="90" y="57"/>
                    <a:pt x="90" y="57"/>
                    <a:pt x="90" y="57"/>
                  </a:cubicBezTo>
                  <a:cubicBezTo>
                    <a:pt x="88" y="62"/>
                    <a:pt x="88" y="62"/>
                    <a:pt x="88" y="62"/>
                  </a:cubicBezTo>
                  <a:cubicBezTo>
                    <a:pt x="89" y="62"/>
                    <a:pt x="89" y="63"/>
                    <a:pt x="90" y="64"/>
                  </a:cubicBezTo>
                  <a:cubicBezTo>
                    <a:pt x="101" y="64"/>
                    <a:pt x="101" y="64"/>
                    <a:pt x="101" y="64"/>
                  </a:cubicBezTo>
                  <a:cubicBezTo>
                    <a:pt x="102" y="62"/>
                    <a:pt x="103" y="61"/>
                    <a:pt x="105" y="61"/>
                  </a:cubicBezTo>
                  <a:cubicBezTo>
                    <a:pt x="107" y="61"/>
                    <a:pt x="109" y="63"/>
                    <a:pt x="109" y="65"/>
                  </a:cubicBezTo>
                  <a:cubicBezTo>
                    <a:pt x="109" y="67"/>
                    <a:pt x="107" y="69"/>
                    <a:pt x="105" y="69"/>
                  </a:cubicBezTo>
                  <a:cubicBezTo>
                    <a:pt x="103" y="69"/>
                    <a:pt x="102" y="68"/>
                    <a:pt x="102" y="66"/>
                  </a:cubicBezTo>
                  <a:cubicBezTo>
                    <a:pt x="89" y="66"/>
                    <a:pt x="89" y="66"/>
                    <a:pt x="89" y="66"/>
                  </a:cubicBezTo>
                  <a:cubicBezTo>
                    <a:pt x="89" y="68"/>
                    <a:pt x="87" y="69"/>
                    <a:pt x="86" y="69"/>
                  </a:cubicBezTo>
                  <a:cubicBezTo>
                    <a:pt x="84" y="69"/>
                    <a:pt x="82" y="67"/>
                    <a:pt x="82" y="65"/>
                  </a:cubicBezTo>
                  <a:cubicBezTo>
                    <a:pt x="82" y="63"/>
                    <a:pt x="84" y="61"/>
                    <a:pt x="86" y="61"/>
                  </a:cubicBezTo>
                  <a:cubicBezTo>
                    <a:pt x="86" y="61"/>
                    <a:pt x="86" y="61"/>
                    <a:pt x="86" y="61"/>
                  </a:cubicBezTo>
                  <a:cubicBezTo>
                    <a:pt x="87" y="57"/>
                    <a:pt x="87" y="57"/>
                    <a:pt x="87" y="57"/>
                  </a:cubicBezTo>
                  <a:cubicBezTo>
                    <a:pt x="86" y="57"/>
                    <a:pt x="86" y="57"/>
                    <a:pt x="86" y="57"/>
                  </a:cubicBezTo>
                  <a:cubicBezTo>
                    <a:pt x="81" y="39"/>
                    <a:pt x="81" y="39"/>
                    <a:pt x="81" y="39"/>
                  </a:cubicBezTo>
                  <a:cubicBezTo>
                    <a:pt x="78" y="37"/>
                    <a:pt x="78" y="37"/>
                    <a:pt x="78" y="37"/>
                  </a:cubicBezTo>
                  <a:cubicBezTo>
                    <a:pt x="78" y="37"/>
                    <a:pt x="78" y="37"/>
                    <a:pt x="78" y="37"/>
                  </a:cubicBezTo>
                  <a:cubicBezTo>
                    <a:pt x="77" y="37"/>
                    <a:pt x="76" y="36"/>
                    <a:pt x="76" y="35"/>
                  </a:cubicBezTo>
                  <a:cubicBezTo>
                    <a:pt x="76" y="34"/>
                    <a:pt x="77" y="33"/>
                    <a:pt x="78" y="33"/>
                  </a:cubicBezTo>
                  <a:cubicBezTo>
                    <a:pt x="79" y="33"/>
                    <a:pt x="80" y="34"/>
                    <a:pt x="80" y="35"/>
                  </a:cubicBezTo>
                  <a:cubicBezTo>
                    <a:pt x="80" y="35"/>
                    <a:pt x="80" y="35"/>
                    <a:pt x="80" y="35"/>
                  </a:cubicBezTo>
                  <a:lnTo>
                    <a:pt x="82" y="37"/>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grpSp>
      <p:grpSp>
        <p:nvGrpSpPr>
          <p:cNvPr id="41" name="组合 40">
            <a:extLst>
              <a:ext uri="{FF2B5EF4-FFF2-40B4-BE49-F238E27FC236}">
                <a16:creationId xmlns:a16="http://schemas.microsoft.com/office/drawing/2014/main" id="{1CD31F1A-87B3-DAE6-3DDF-3E76D2894749}"/>
              </a:ext>
            </a:extLst>
          </p:cNvPr>
          <p:cNvGrpSpPr/>
          <p:nvPr/>
        </p:nvGrpSpPr>
        <p:grpSpPr>
          <a:xfrm>
            <a:off x="1289917" y="3429524"/>
            <a:ext cx="719138" cy="723900"/>
            <a:chOff x="6613032" y="2388985"/>
            <a:chExt cx="719138" cy="723900"/>
          </a:xfrm>
          <a:effectLst>
            <a:outerShdw blurRad="254000" dist="254000" dir="8100000" algn="tr" rotWithShape="0">
              <a:schemeClr val="bg1">
                <a:lumMod val="50000"/>
                <a:alpha val="40000"/>
              </a:schemeClr>
            </a:outerShdw>
          </a:effectLst>
        </p:grpSpPr>
        <p:sp>
          <p:nvSpPr>
            <p:cNvPr id="42" name="Oval 12">
              <a:extLst>
                <a:ext uri="{FF2B5EF4-FFF2-40B4-BE49-F238E27FC236}">
                  <a16:creationId xmlns:a16="http://schemas.microsoft.com/office/drawing/2014/main" id="{2F73C449-4AB8-84F2-3016-858B14394C9D}"/>
                </a:ext>
              </a:extLst>
            </p:cNvPr>
            <p:cNvSpPr>
              <a:spLocks noChangeArrowheads="1"/>
            </p:cNvSpPr>
            <p:nvPr/>
          </p:nvSpPr>
          <p:spPr bwMode="auto">
            <a:xfrm>
              <a:off x="6613032" y="2388985"/>
              <a:ext cx="719138" cy="723900"/>
            </a:xfrm>
            <a:prstGeom prst="ellipse">
              <a:avLst/>
            </a:prstGeom>
            <a:solidFill>
              <a:srgbClr val="1A2F64"/>
            </a:solidFill>
            <a:ln w="1905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43" name="Freeform 19">
              <a:extLst>
                <a:ext uri="{FF2B5EF4-FFF2-40B4-BE49-F238E27FC236}">
                  <a16:creationId xmlns:a16="http://schemas.microsoft.com/office/drawing/2014/main" id="{18528324-7859-EA78-7716-C120B6DD26F1}"/>
                </a:ext>
              </a:extLst>
            </p:cNvPr>
            <p:cNvSpPr>
              <a:spLocks noEditPoints="1"/>
            </p:cNvSpPr>
            <p:nvPr/>
          </p:nvSpPr>
          <p:spPr bwMode="auto">
            <a:xfrm>
              <a:off x="6789599" y="2592813"/>
              <a:ext cx="366006" cy="316246"/>
            </a:xfrm>
            <a:custGeom>
              <a:avLst/>
              <a:gdLst>
                <a:gd name="T0" fmla="*/ 33 w 140"/>
                <a:gd name="T1" fmla="*/ 121 h 121"/>
                <a:gd name="T2" fmla="*/ 33 w 140"/>
                <a:gd name="T3" fmla="*/ 97 h 121"/>
                <a:gd name="T4" fmla="*/ 115 w 140"/>
                <a:gd name="T5" fmla="*/ 97 h 121"/>
                <a:gd name="T6" fmla="*/ 115 w 140"/>
                <a:gd name="T7" fmla="*/ 121 h 121"/>
                <a:gd name="T8" fmla="*/ 115 w 140"/>
                <a:gd name="T9" fmla="*/ 97 h 121"/>
                <a:gd name="T10" fmla="*/ 133 w 140"/>
                <a:gd name="T11" fmla="*/ 103 h 121"/>
                <a:gd name="T12" fmla="*/ 115 w 140"/>
                <a:gd name="T13" fmla="*/ 95 h 121"/>
                <a:gd name="T14" fmla="*/ 45 w 140"/>
                <a:gd name="T15" fmla="*/ 103 h 121"/>
                <a:gd name="T16" fmla="*/ 20 w 140"/>
                <a:gd name="T17" fmla="*/ 103 h 121"/>
                <a:gd name="T18" fmla="*/ 6 w 140"/>
                <a:gd name="T19" fmla="*/ 103 h 121"/>
                <a:gd name="T20" fmla="*/ 0 w 140"/>
                <a:gd name="T21" fmla="*/ 72 h 121"/>
                <a:gd name="T22" fmla="*/ 17 w 140"/>
                <a:gd name="T23" fmla="*/ 44 h 121"/>
                <a:gd name="T24" fmla="*/ 44 w 140"/>
                <a:gd name="T25" fmla="*/ 40 h 121"/>
                <a:gd name="T26" fmla="*/ 49 w 140"/>
                <a:gd name="T27" fmla="*/ 88 h 121"/>
                <a:gd name="T28" fmla="*/ 140 w 140"/>
                <a:gd name="T29" fmla="*/ 96 h 121"/>
                <a:gd name="T30" fmla="*/ 39 w 140"/>
                <a:gd name="T31" fmla="*/ 47 h 121"/>
                <a:gd name="T32" fmla="*/ 23 w 140"/>
                <a:gd name="T33" fmla="*/ 48 h 121"/>
                <a:gd name="T34" fmla="*/ 9 w 140"/>
                <a:gd name="T35" fmla="*/ 69 h 121"/>
                <a:gd name="T36" fmla="*/ 12 w 140"/>
                <a:gd name="T37" fmla="*/ 73 h 121"/>
                <a:gd name="T38" fmla="*/ 41 w 140"/>
                <a:gd name="T39" fmla="*/ 71 h 121"/>
                <a:gd name="T40" fmla="*/ 139 w 140"/>
                <a:gd name="T41" fmla="*/ 73 h 121"/>
                <a:gd name="T42" fmla="*/ 99 w 140"/>
                <a:gd name="T43" fmla="*/ 56 h 121"/>
                <a:gd name="T44" fmla="*/ 129 w 140"/>
                <a:gd name="T45" fmla="*/ 84 h 121"/>
                <a:gd name="T46" fmla="*/ 139 w 140"/>
                <a:gd name="T47" fmla="*/ 34 h 121"/>
                <a:gd name="T48" fmla="*/ 99 w 140"/>
                <a:gd name="T49" fmla="*/ 23 h 121"/>
                <a:gd name="T50" fmla="*/ 139 w 140"/>
                <a:gd name="T51" fmla="*/ 51 h 121"/>
                <a:gd name="T52" fmla="*/ 64 w 140"/>
                <a:gd name="T53" fmla="*/ 84 h 121"/>
                <a:gd name="T54" fmla="*/ 94 w 140"/>
                <a:gd name="T55" fmla="*/ 56 h 121"/>
                <a:gd name="T56" fmla="*/ 53 w 140"/>
                <a:gd name="T57" fmla="*/ 73 h 121"/>
                <a:gd name="T58" fmla="*/ 94 w 140"/>
                <a:gd name="T59" fmla="*/ 23 h 121"/>
                <a:gd name="T60" fmla="*/ 53 w 140"/>
                <a:gd name="T61" fmla="*/ 34 h 121"/>
                <a:gd name="T62" fmla="*/ 94 w 140"/>
                <a:gd name="T63" fmla="*/ 51 h 121"/>
                <a:gd name="T64" fmla="*/ 69 w 140"/>
                <a:gd name="T65" fmla="*/ 11 h 121"/>
                <a:gd name="T66" fmla="*/ 69 w 140"/>
                <a:gd name="T67" fmla="*/ 11 h 121"/>
                <a:gd name="T68" fmla="*/ 78 w 140"/>
                <a:gd name="T69" fmla="*/ 10 h 121"/>
                <a:gd name="T70" fmla="*/ 99 w 140"/>
                <a:gd name="T71" fmla="*/ 21 h 121"/>
                <a:gd name="T72" fmla="*/ 99 w 140"/>
                <a:gd name="T73" fmla="*/ 21 h 121"/>
                <a:gd name="T74" fmla="*/ 114 w 140"/>
                <a:gd name="T75" fmla="*/ 1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0" h="121">
                  <a:moveTo>
                    <a:pt x="45" y="109"/>
                  </a:moveTo>
                  <a:cubicBezTo>
                    <a:pt x="45" y="116"/>
                    <a:pt x="39" y="121"/>
                    <a:pt x="33" y="121"/>
                  </a:cubicBezTo>
                  <a:cubicBezTo>
                    <a:pt x="26" y="121"/>
                    <a:pt x="21" y="116"/>
                    <a:pt x="21" y="109"/>
                  </a:cubicBezTo>
                  <a:cubicBezTo>
                    <a:pt x="21" y="103"/>
                    <a:pt x="26" y="97"/>
                    <a:pt x="33" y="97"/>
                  </a:cubicBezTo>
                  <a:cubicBezTo>
                    <a:pt x="39" y="97"/>
                    <a:pt x="45" y="103"/>
                    <a:pt x="45" y="109"/>
                  </a:cubicBezTo>
                  <a:close/>
                  <a:moveTo>
                    <a:pt x="115" y="97"/>
                  </a:moveTo>
                  <a:cubicBezTo>
                    <a:pt x="108" y="97"/>
                    <a:pt x="103" y="103"/>
                    <a:pt x="103" y="109"/>
                  </a:cubicBezTo>
                  <a:cubicBezTo>
                    <a:pt x="103" y="116"/>
                    <a:pt x="108" y="121"/>
                    <a:pt x="115" y="121"/>
                  </a:cubicBezTo>
                  <a:cubicBezTo>
                    <a:pt x="121" y="121"/>
                    <a:pt x="126" y="116"/>
                    <a:pt x="126" y="109"/>
                  </a:cubicBezTo>
                  <a:cubicBezTo>
                    <a:pt x="126" y="103"/>
                    <a:pt x="121" y="97"/>
                    <a:pt x="115" y="97"/>
                  </a:cubicBezTo>
                  <a:close/>
                  <a:moveTo>
                    <a:pt x="140" y="96"/>
                  </a:moveTo>
                  <a:cubicBezTo>
                    <a:pt x="140" y="100"/>
                    <a:pt x="137" y="103"/>
                    <a:pt x="133" y="103"/>
                  </a:cubicBezTo>
                  <a:cubicBezTo>
                    <a:pt x="127" y="103"/>
                    <a:pt x="127" y="103"/>
                    <a:pt x="127" y="103"/>
                  </a:cubicBezTo>
                  <a:cubicBezTo>
                    <a:pt x="125" y="98"/>
                    <a:pt x="120" y="95"/>
                    <a:pt x="115" y="95"/>
                  </a:cubicBezTo>
                  <a:cubicBezTo>
                    <a:pt x="109" y="95"/>
                    <a:pt x="104" y="98"/>
                    <a:pt x="102" y="103"/>
                  </a:cubicBezTo>
                  <a:cubicBezTo>
                    <a:pt x="45" y="103"/>
                    <a:pt x="45" y="103"/>
                    <a:pt x="45" y="103"/>
                  </a:cubicBezTo>
                  <a:cubicBezTo>
                    <a:pt x="43" y="98"/>
                    <a:pt x="38" y="95"/>
                    <a:pt x="33" y="95"/>
                  </a:cubicBezTo>
                  <a:cubicBezTo>
                    <a:pt x="27" y="95"/>
                    <a:pt x="22" y="98"/>
                    <a:pt x="20" y="103"/>
                  </a:cubicBezTo>
                  <a:cubicBezTo>
                    <a:pt x="13" y="103"/>
                    <a:pt x="13" y="103"/>
                    <a:pt x="13" y="103"/>
                  </a:cubicBezTo>
                  <a:cubicBezTo>
                    <a:pt x="6" y="103"/>
                    <a:pt x="6" y="103"/>
                    <a:pt x="6" y="103"/>
                  </a:cubicBezTo>
                  <a:cubicBezTo>
                    <a:pt x="3" y="103"/>
                    <a:pt x="0" y="101"/>
                    <a:pt x="0" y="98"/>
                  </a:cubicBezTo>
                  <a:cubicBezTo>
                    <a:pt x="0" y="72"/>
                    <a:pt x="0" y="72"/>
                    <a:pt x="0" y="72"/>
                  </a:cubicBezTo>
                  <a:cubicBezTo>
                    <a:pt x="0" y="69"/>
                    <a:pt x="2" y="65"/>
                    <a:pt x="3" y="63"/>
                  </a:cubicBezTo>
                  <a:cubicBezTo>
                    <a:pt x="17" y="44"/>
                    <a:pt x="17" y="44"/>
                    <a:pt x="17" y="44"/>
                  </a:cubicBezTo>
                  <a:cubicBezTo>
                    <a:pt x="19" y="42"/>
                    <a:pt x="23" y="40"/>
                    <a:pt x="25" y="40"/>
                  </a:cubicBezTo>
                  <a:cubicBezTo>
                    <a:pt x="44" y="40"/>
                    <a:pt x="44" y="40"/>
                    <a:pt x="44" y="40"/>
                  </a:cubicBezTo>
                  <a:cubicBezTo>
                    <a:pt x="47" y="40"/>
                    <a:pt x="49" y="42"/>
                    <a:pt x="49" y="45"/>
                  </a:cubicBezTo>
                  <a:cubicBezTo>
                    <a:pt x="49" y="88"/>
                    <a:pt x="49" y="88"/>
                    <a:pt x="49" y="88"/>
                  </a:cubicBezTo>
                  <a:cubicBezTo>
                    <a:pt x="133" y="88"/>
                    <a:pt x="133" y="88"/>
                    <a:pt x="133" y="88"/>
                  </a:cubicBezTo>
                  <a:cubicBezTo>
                    <a:pt x="137" y="88"/>
                    <a:pt x="140" y="91"/>
                    <a:pt x="140" y="96"/>
                  </a:cubicBezTo>
                  <a:close/>
                  <a:moveTo>
                    <a:pt x="41" y="49"/>
                  </a:moveTo>
                  <a:cubicBezTo>
                    <a:pt x="41" y="48"/>
                    <a:pt x="40" y="47"/>
                    <a:pt x="39" y="47"/>
                  </a:cubicBezTo>
                  <a:cubicBezTo>
                    <a:pt x="26" y="47"/>
                    <a:pt x="26" y="47"/>
                    <a:pt x="26" y="47"/>
                  </a:cubicBezTo>
                  <a:cubicBezTo>
                    <a:pt x="25" y="47"/>
                    <a:pt x="24" y="47"/>
                    <a:pt x="23" y="48"/>
                  </a:cubicBezTo>
                  <a:cubicBezTo>
                    <a:pt x="11" y="65"/>
                    <a:pt x="11" y="65"/>
                    <a:pt x="11" y="65"/>
                  </a:cubicBezTo>
                  <a:cubicBezTo>
                    <a:pt x="10" y="66"/>
                    <a:pt x="9" y="68"/>
                    <a:pt x="9" y="69"/>
                  </a:cubicBezTo>
                  <a:cubicBezTo>
                    <a:pt x="9" y="71"/>
                    <a:pt x="9" y="71"/>
                    <a:pt x="9" y="71"/>
                  </a:cubicBezTo>
                  <a:cubicBezTo>
                    <a:pt x="9" y="72"/>
                    <a:pt x="10" y="73"/>
                    <a:pt x="12" y="73"/>
                  </a:cubicBezTo>
                  <a:cubicBezTo>
                    <a:pt x="39" y="73"/>
                    <a:pt x="39" y="73"/>
                    <a:pt x="39" y="73"/>
                  </a:cubicBezTo>
                  <a:cubicBezTo>
                    <a:pt x="40" y="73"/>
                    <a:pt x="41" y="72"/>
                    <a:pt x="41" y="71"/>
                  </a:cubicBezTo>
                  <a:lnTo>
                    <a:pt x="41" y="49"/>
                  </a:lnTo>
                  <a:close/>
                  <a:moveTo>
                    <a:pt x="139" y="73"/>
                  </a:moveTo>
                  <a:cubicBezTo>
                    <a:pt x="139" y="56"/>
                    <a:pt x="139" y="56"/>
                    <a:pt x="139" y="56"/>
                  </a:cubicBezTo>
                  <a:cubicBezTo>
                    <a:pt x="99" y="56"/>
                    <a:pt x="99" y="56"/>
                    <a:pt x="99" y="56"/>
                  </a:cubicBezTo>
                  <a:cubicBezTo>
                    <a:pt x="99" y="84"/>
                    <a:pt x="99" y="84"/>
                    <a:pt x="99" y="84"/>
                  </a:cubicBezTo>
                  <a:cubicBezTo>
                    <a:pt x="129" y="84"/>
                    <a:pt x="129" y="84"/>
                    <a:pt x="129" y="84"/>
                  </a:cubicBezTo>
                  <a:cubicBezTo>
                    <a:pt x="135" y="84"/>
                    <a:pt x="139" y="79"/>
                    <a:pt x="139" y="73"/>
                  </a:cubicBezTo>
                  <a:close/>
                  <a:moveTo>
                    <a:pt x="139" y="34"/>
                  </a:moveTo>
                  <a:cubicBezTo>
                    <a:pt x="139" y="28"/>
                    <a:pt x="135" y="23"/>
                    <a:pt x="129" y="23"/>
                  </a:cubicBezTo>
                  <a:cubicBezTo>
                    <a:pt x="99" y="23"/>
                    <a:pt x="99" y="23"/>
                    <a:pt x="99" y="23"/>
                  </a:cubicBezTo>
                  <a:cubicBezTo>
                    <a:pt x="99" y="51"/>
                    <a:pt x="99" y="51"/>
                    <a:pt x="99" y="51"/>
                  </a:cubicBezTo>
                  <a:cubicBezTo>
                    <a:pt x="139" y="51"/>
                    <a:pt x="139" y="51"/>
                    <a:pt x="139" y="51"/>
                  </a:cubicBezTo>
                  <a:lnTo>
                    <a:pt x="139" y="34"/>
                  </a:lnTo>
                  <a:close/>
                  <a:moveTo>
                    <a:pt x="64" y="84"/>
                  </a:moveTo>
                  <a:cubicBezTo>
                    <a:pt x="94" y="84"/>
                    <a:pt x="94" y="84"/>
                    <a:pt x="94" y="84"/>
                  </a:cubicBezTo>
                  <a:cubicBezTo>
                    <a:pt x="94" y="56"/>
                    <a:pt x="94" y="56"/>
                    <a:pt x="94" y="56"/>
                  </a:cubicBezTo>
                  <a:cubicBezTo>
                    <a:pt x="53" y="56"/>
                    <a:pt x="53" y="56"/>
                    <a:pt x="53" y="56"/>
                  </a:cubicBezTo>
                  <a:cubicBezTo>
                    <a:pt x="53" y="73"/>
                    <a:pt x="53" y="73"/>
                    <a:pt x="53" y="73"/>
                  </a:cubicBezTo>
                  <a:cubicBezTo>
                    <a:pt x="53" y="79"/>
                    <a:pt x="58" y="84"/>
                    <a:pt x="64" y="84"/>
                  </a:cubicBezTo>
                  <a:close/>
                  <a:moveTo>
                    <a:pt x="94" y="23"/>
                  </a:moveTo>
                  <a:cubicBezTo>
                    <a:pt x="64" y="23"/>
                    <a:pt x="64" y="23"/>
                    <a:pt x="64" y="23"/>
                  </a:cubicBezTo>
                  <a:cubicBezTo>
                    <a:pt x="58" y="23"/>
                    <a:pt x="53" y="28"/>
                    <a:pt x="53" y="34"/>
                  </a:cubicBezTo>
                  <a:cubicBezTo>
                    <a:pt x="53" y="51"/>
                    <a:pt x="53" y="51"/>
                    <a:pt x="53" y="51"/>
                  </a:cubicBezTo>
                  <a:cubicBezTo>
                    <a:pt x="94" y="51"/>
                    <a:pt x="94" y="51"/>
                    <a:pt x="94" y="51"/>
                  </a:cubicBezTo>
                  <a:lnTo>
                    <a:pt x="94" y="23"/>
                  </a:lnTo>
                  <a:close/>
                  <a:moveTo>
                    <a:pt x="69" y="11"/>
                  </a:moveTo>
                  <a:cubicBezTo>
                    <a:pt x="72" y="0"/>
                    <a:pt x="90" y="5"/>
                    <a:pt x="94" y="21"/>
                  </a:cubicBezTo>
                  <a:cubicBezTo>
                    <a:pt x="94" y="21"/>
                    <a:pt x="65" y="24"/>
                    <a:pt x="69" y="11"/>
                  </a:cubicBezTo>
                  <a:close/>
                  <a:moveTo>
                    <a:pt x="91" y="19"/>
                  </a:moveTo>
                  <a:cubicBezTo>
                    <a:pt x="91" y="19"/>
                    <a:pt x="84" y="10"/>
                    <a:pt x="78" y="10"/>
                  </a:cubicBezTo>
                  <a:cubicBezTo>
                    <a:pt x="72" y="10"/>
                    <a:pt x="75" y="18"/>
                    <a:pt x="91" y="19"/>
                  </a:cubicBezTo>
                  <a:close/>
                  <a:moveTo>
                    <a:pt x="99" y="21"/>
                  </a:moveTo>
                  <a:cubicBezTo>
                    <a:pt x="102" y="5"/>
                    <a:pt x="121" y="0"/>
                    <a:pt x="124" y="11"/>
                  </a:cubicBezTo>
                  <a:cubicBezTo>
                    <a:pt x="127" y="24"/>
                    <a:pt x="99" y="21"/>
                    <a:pt x="99" y="21"/>
                  </a:cubicBezTo>
                  <a:close/>
                  <a:moveTo>
                    <a:pt x="102" y="19"/>
                  </a:moveTo>
                  <a:cubicBezTo>
                    <a:pt x="117" y="18"/>
                    <a:pt x="120" y="10"/>
                    <a:pt x="114" y="10"/>
                  </a:cubicBezTo>
                  <a:cubicBezTo>
                    <a:pt x="108" y="10"/>
                    <a:pt x="102" y="19"/>
                    <a:pt x="102" y="19"/>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grpSp>
      <p:sp>
        <p:nvSpPr>
          <p:cNvPr id="44" name="TextBox 39">
            <a:extLst>
              <a:ext uri="{FF2B5EF4-FFF2-40B4-BE49-F238E27FC236}">
                <a16:creationId xmlns:a16="http://schemas.microsoft.com/office/drawing/2014/main" id="{090DACC6-AFD8-7F4B-26AE-45C7DB893E6E}"/>
              </a:ext>
            </a:extLst>
          </p:cNvPr>
          <p:cNvSpPr txBox="1"/>
          <p:nvPr/>
        </p:nvSpPr>
        <p:spPr>
          <a:xfrm>
            <a:off x="2329995" y="4731170"/>
            <a:ext cx="1580113" cy="413959"/>
          </a:xfrm>
          <a:prstGeom prst="rect">
            <a:avLst/>
          </a:prstGeom>
          <a:noFill/>
        </p:spPr>
        <p:txBody>
          <a:bodyPr wrap="none" tIns="0" bIns="0" rtlCol="0" anchor="t">
            <a:spAutoFit/>
          </a:bodyPr>
          <a:lstStyle/>
          <a:p>
            <a:pPr>
              <a:lnSpc>
                <a:spcPct val="150000"/>
              </a:lnSpc>
            </a:pPr>
            <a:r>
              <a:rPr lang="en-US" altLang="zh-CN" sz="2000" b="1" dirty="0">
                <a:solidFill>
                  <a:srgbClr val="1A2F64"/>
                </a:solidFill>
                <a:cs typeface="+mn-ea"/>
                <a:sym typeface="+mn-lt"/>
              </a:rPr>
              <a:t>Add title text</a:t>
            </a:r>
            <a:endParaRPr lang="zh-CN" altLang="en-US" sz="2000" b="1" dirty="0">
              <a:solidFill>
                <a:srgbClr val="1A2F64"/>
              </a:solidFill>
              <a:cs typeface="+mn-ea"/>
              <a:sym typeface="+mn-lt"/>
            </a:endParaRPr>
          </a:p>
        </p:txBody>
      </p:sp>
      <p:sp>
        <p:nvSpPr>
          <p:cNvPr id="45" name="TextBox 40">
            <a:extLst>
              <a:ext uri="{FF2B5EF4-FFF2-40B4-BE49-F238E27FC236}">
                <a16:creationId xmlns:a16="http://schemas.microsoft.com/office/drawing/2014/main" id="{AB99F510-516B-7055-8E89-77EB7F700C64}"/>
              </a:ext>
            </a:extLst>
          </p:cNvPr>
          <p:cNvSpPr txBox="1"/>
          <p:nvPr/>
        </p:nvSpPr>
        <p:spPr>
          <a:xfrm>
            <a:off x="2329995" y="5065238"/>
            <a:ext cx="3052920" cy="553100"/>
          </a:xfrm>
          <a:prstGeom prst="rect">
            <a:avLst/>
          </a:prstGeom>
          <a:noFill/>
        </p:spPr>
        <p:txBody>
          <a:bodyPr wrap="square" rtlCol="0">
            <a:spAutoFit/>
          </a:bodyPr>
          <a:lstStyle/>
          <a:p>
            <a:pPr>
              <a:lnSpc>
                <a:spcPct val="130000"/>
              </a:lnSpc>
            </a:pPr>
            <a:r>
              <a:rPr lang="en-US" altLang="zh-CN" sz="1200" dirty="0">
                <a:solidFill>
                  <a:schemeClr val="bg1">
                    <a:lumMod val="50000"/>
                  </a:schemeClr>
                </a:solidFill>
                <a:cs typeface="+mn-ea"/>
                <a:sym typeface="+mn-lt"/>
              </a:rPr>
              <a:t>Click here to add content, content to match the title. </a:t>
            </a:r>
            <a:endParaRPr lang="zh-CN" altLang="en-US" sz="1200" dirty="0">
              <a:solidFill>
                <a:schemeClr val="bg1">
                  <a:lumMod val="50000"/>
                </a:schemeClr>
              </a:solidFill>
              <a:cs typeface="+mn-ea"/>
              <a:sym typeface="+mn-lt"/>
            </a:endParaRPr>
          </a:p>
        </p:txBody>
      </p:sp>
      <p:grpSp>
        <p:nvGrpSpPr>
          <p:cNvPr id="46" name="组合 45">
            <a:extLst>
              <a:ext uri="{FF2B5EF4-FFF2-40B4-BE49-F238E27FC236}">
                <a16:creationId xmlns:a16="http://schemas.microsoft.com/office/drawing/2014/main" id="{85A10C75-6F80-BE20-9A12-DC555843AED4}"/>
              </a:ext>
            </a:extLst>
          </p:cNvPr>
          <p:cNvGrpSpPr/>
          <p:nvPr/>
        </p:nvGrpSpPr>
        <p:grpSpPr>
          <a:xfrm>
            <a:off x="1289917" y="4836727"/>
            <a:ext cx="723900" cy="723900"/>
            <a:chOff x="6619432" y="3673268"/>
            <a:chExt cx="723900" cy="723900"/>
          </a:xfrm>
          <a:effectLst>
            <a:outerShdw blurRad="254000" dist="254000" dir="8100000" algn="tr" rotWithShape="0">
              <a:schemeClr val="bg1">
                <a:lumMod val="50000"/>
                <a:alpha val="40000"/>
              </a:schemeClr>
            </a:outerShdw>
          </a:effectLst>
        </p:grpSpPr>
        <p:sp>
          <p:nvSpPr>
            <p:cNvPr id="47" name="Oval 9">
              <a:extLst>
                <a:ext uri="{FF2B5EF4-FFF2-40B4-BE49-F238E27FC236}">
                  <a16:creationId xmlns:a16="http://schemas.microsoft.com/office/drawing/2014/main" id="{11EF92BF-C97E-30C0-4999-914872F27DAA}"/>
                </a:ext>
              </a:extLst>
            </p:cNvPr>
            <p:cNvSpPr>
              <a:spLocks noChangeArrowheads="1"/>
            </p:cNvSpPr>
            <p:nvPr/>
          </p:nvSpPr>
          <p:spPr bwMode="auto">
            <a:xfrm>
              <a:off x="6619432" y="3673268"/>
              <a:ext cx="723900" cy="723900"/>
            </a:xfrm>
            <a:prstGeom prst="ellipse">
              <a:avLst/>
            </a:prstGeom>
            <a:gradFill>
              <a:gsLst>
                <a:gs pos="24000">
                  <a:srgbClr val="BF9645"/>
                </a:gs>
                <a:gs pos="87000">
                  <a:srgbClr val="E5BA7C"/>
                </a:gs>
              </a:gsLst>
              <a:lin ang="13500000" scaled="1"/>
            </a:gradFill>
            <a:ln w="1905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48" name="Freeform 11">
              <a:extLst>
                <a:ext uri="{FF2B5EF4-FFF2-40B4-BE49-F238E27FC236}">
                  <a16:creationId xmlns:a16="http://schemas.microsoft.com/office/drawing/2014/main" id="{B44D77D9-B8C0-317A-8494-A737598BF4BB}"/>
                </a:ext>
              </a:extLst>
            </p:cNvPr>
            <p:cNvSpPr>
              <a:spLocks noEditPoints="1"/>
            </p:cNvSpPr>
            <p:nvPr/>
          </p:nvSpPr>
          <p:spPr bwMode="auto">
            <a:xfrm>
              <a:off x="6832658" y="3840605"/>
              <a:ext cx="297450" cy="389228"/>
            </a:xfrm>
            <a:custGeom>
              <a:avLst/>
              <a:gdLst>
                <a:gd name="T0" fmla="*/ 95 w 114"/>
                <a:gd name="T1" fmla="*/ 99 h 149"/>
                <a:gd name="T2" fmla="*/ 93 w 114"/>
                <a:gd name="T3" fmla="*/ 98 h 149"/>
                <a:gd name="T4" fmla="*/ 89 w 114"/>
                <a:gd name="T5" fmla="*/ 96 h 149"/>
                <a:gd name="T6" fmla="*/ 74 w 114"/>
                <a:gd name="T7" fmla="*/ 85 h 149"/>
                <a:gd name="T8" fmla="*/ 90 w 114"/>
                <a:gd name="T9" fmla="*/ 58 h 149"/>
                <a:gd name="T10" fmla="*/ 57 w 114"/>
                <a:gd name="T11" fmla="*/ 1 h 149"/>
                <a:gd name="T12" fmla="*/ 19 w 114"/>
                <a:gd name="T13" fmla="*/ 41 h 149"/>
                <a:gd name="T14" fmla="*/ 42 w 114"/>
                <a:gd name="T15" fmla="*/ 87 h 149"/>
                <a:gd name="T16" fmla="*/ 25 w 114"/>
                <a:gd name="T17" fmla="*/ 96 h 149"/>
                <a:gd name="T18" fmla="*/ 21 w 114"/>
                <a:gd name="T19" fmla="*/ 98 h 149"/>
                <a:gd name="T20" fmla="*/ 19 w 114"/>
                <a:gd name="T21" fmla="*/ 99 h 149"/>
                <a:gd name="T22" fmla="*/ 0 w 114"/>
                <a:gd name="T23" fmla="*/ 123 h 149"/>
                <a:gd name="T24" fmla="*/ 1 w 114"/>
                <a:gd name="T25" fmla="*/ 149 h 149"/>
                <a:gd name="T26" fmla="*/ 113 w 114"/>
                <a:gd name="T27" fmla="*/ 149 h 149"/>
                <a:gd name="T28" fmla="*/ 114 w 114"/>
                <a:gd name="T29" fmla="*/ 147 h 149"/>
                <a:gd name="T30" fmla="*/ 95 w 114"/>
                <a:gd name="T31" fmla="*/ 99 h 149"/>
                <a:gd name="T32" fmla="*/ 82 w 114"/>
                <a:gd name="T33" fmla="*/ 28 h 149"/>
                <a:gd name="T34" fmla="*/ 30 w 114"/>
                <a:gd name="T35" fmla="*/ 26 h 149"/>
                <a:gd name="T36" fmla="*/ 40 w 114"/>
                <a:gd name="T37" fmla="*/ 74 h 149"/>
                <a:gd name="T38" fmla="*/ 33 w 114"/>
                <a:gd name="T39" fmla="*/ 61 h 149"/>
                <a:gd name="T40" fmla="*/ 43 w 114"/>
                <a:gd name="T41" fmla="*/ 25 h 149"/>
                <a:gd name="T42" fmla="*/ 62 w 114"/>
                <a:gd name="T43" fmla="*/ 42 h 149"/>
                <a:gd name="T44" fmla="*/ 50 w 114"/>
                <a:gd name="T45" fmla="*/ 29 h 149"/>
                <a:gd name="T46" fmla="*/ 77 w 114"/>
                <a:gd name="T47" fmla="*/ 43 h 149"/>
                <a:gd name="T48" fmla="*/ 80 w 114"/>
                <a:gd name="T49" fmla="*/ 47 h 149"/>
                <a:gd name="T50" fmla="*/ 67 w 114"/>
                <a:gd name="T51" fmla="*/ 68 h 149"/>
                <a:gd name="T52" fmla="*/ 56 w 114"/>
                <a:gd name="T53" fmla="*/ 70 h 149"/>
                <a:gd name="T54" fmla="*/ 67 w 114"/>
                <a:gd name="T55" fmla="*/ 70 h 149"/>
                <a:gd name="T56" fmla="*/ 81 w 114"/>
                <a:gd name="T57" fmla="*/ 50 h 149"/>
                <a:gd name="T58" fmla="*/ 82 w 114"/>
                <a:gd name="T59" fmla="*/ 57 h 149"/>
                <a:gd name="T60" fmla="*/ 73 w 114"/>
                <a:gd name="T61" fmla="*/ 74 h 149"/>
                <a:gd name="T62" fmla="*/ 73 w 114"/>
                <a:gd name="T63" fmla="*/ 74 h 149"/>
                <a:gd name="T64" fmla="*/ 57 w 114"/>
                <a:gd name="T65" fmla="*/ 85 h 149"/>
                <a:gd name="T66" fmla="*/ 42 w 114"/>
                <a:gd name="T67" fmla="*/ 76 h 149"/>
                <a:gd name="T68" fmla="*/ 79 w 114"/>
                <a:gd name="T69" fmla="*/ 99 h 149"/>
                <a:gd name="T70" fmla="*/ 57 w 114"/>
                <a:gd name="T71" fmla="*/ 113 h 149"/>
                <a:gd name="T72" fmla="*/ 36 w 114"/>
                <a:gd name="T73" fmla="*/ 100 h 149"/>
                <a:gd name="T74" fmla="*/ 41 w 114"/>
                <a:gd name="T75" fmla="*/ 93 h 149"/>
                <a:gd name="T76" fmla="*/ 42 w 114"/>
                <a:gd name="T77" fmla="*/ 92 h 149"/>
                <a:gd name="T78" fmla="*/ 42 w 114"/>
                <a:gd name="T79" fmla="*/ 91 h 149"/>
                <a:gd name="T80" fmla="*/ 43 w 114"/>
                <a:gd name="T81" fmla="*/ 86 h 149"/>
                <a:gd name="T82" fmla="*/ 53 w 114"/>
                <a:gd name="T83" fmla="*/ 86 h 149"/>
                <a:gd name="T84" fmla="*/ 57 w 114"/>
                <a:gd name="T85" fmla="*/ 87 h 149"/>
                <a:gd name="T86" fmla="*/ 73 w 114"/>
                <a:gd name="T87" fmla="*/ 76 h 149"/>
                <a:gd name="T88" fmla="*/ 74 w 114"/>
                <a:gd name="T89" fmla="*/ 92 h 149"/>
                <a:gd name="T90" fmla="*/ 74 w 114"/>
                <a:gd name="T91" fmla="*/ 92 h 149"/>
                <a:gd name="T92" fmla="*/ 75 w 114"/>
                <a:gd name="T93" fmla="*/ 93 h 149"/>
                <a:gd name="T94" fmla="*/ 82 w 114"/>
                <a:gd name="T95" fmla="*/ 9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 h="149">
                  <a:moveTo>
                    <a:pt x="95" y="99"/>
                  </a:moveTo>
                  <a:cubicBezTo>
                    <a:pt x="95" y="99"/>
                    <a:pt x="95" y="99"/>
                    <a:pt x="95" y="99"/>
                  </a:cubicBezTo>
                  <a:cubicBezTo>
                    <a:pt x="95" y="99"/>
                    <a:pt x="94" y="98"/>
                    <a:pt x="94" y="98"/>
                  </a:cubicBezTo>
                  <a:cubicBezTo>
                    <a:pt x="93" y="98"/>
                    <a:pt x="93" y="98"/>
                    <a:pt x="93" y="98"/>
                  </a:cubicBezTo>
                  <a:cubicBezTo>
                    <a:pt x="92" y="97"/>
                    <a:pt x="90" y="97"/>
                    <a:pt x="89" y="96"/>
                  </a:cubicBezTo>
                  <a:cubicBezTo>
                    <a:pt x="89" y="96"/>
                    <a:pt x="89" y="96"/>
                    <a:pt x="89" y="96"/>
                  </a:cubicBezTo>
                  <a:cubicBezTo>
                    <a:pt x="84" y="94"/>
                    <a:pt x="80" y="93"/>
                    <a:pt x="75" y="92"/>
                  </a:cubicBezTo>
                  <a:cubicBezTo>
                    <a:pt x="75" y="90"/>
                    <a:pt x="74" y="88"/>
                    <a:pt x="74" y="85"/>
                  </a:cubicBezTo>
                  <a:cubicBezTo>
                    <a:pt x="79" y="85"/>
                    <a:pt x="93" y="81"/>
                    <a:pt x="92" y="79"/>
                  </a:cubicBezTo>
                  <a:cubicBezTo>
                    <a:pt x="87" y="74"/>
                    <a:pt x="89" y="64"/>
                    <a:pt x="90" y="58"/>
                  </a:cubicBezTo>
                  <a:cubicBezTo>
                    <a:pt x="92" y="44"/>
                    <a:pt x="94" y="38"/>
                    <a:pt x="89" y="22"/>
                  </a:cubicBezTo>
                  <a:cubicBezTo>
                    <a:pt x="85" y="11"/>
                    <a:pt x="72" y="0"/>
                    <a:pt x="57" y="1"/>
                  </a:cubicBezTo>
                  <a:cubicBezTo>
                    <a:pt x="51" y="1"/>
                    <a:pt x="46" y="3"/>
                    <a:pt x="40" y="7"/>
                  </a:cubicBezTo>
                  <a:cubicBezTo>
                    <a:pt x="27" y="9"/>
                    <a:pt x="18" y="20"/>
                    <a:pt x="19" y="41"/>
                  </a:cubicBezTo>
                  <a:cubicBezTo>
                    <a:pt x="20" y="52"/>
                    <a:pt x="29" y="65"/>
                    <a:pt x="21" y="79"/>
                  </a:cubicBezTo>
                  <a:cubicBezTo>
                    <a:pt x="19" y="81"/>
                    <a:pt x="34" y="88"/>
                    <a:pt x="42" y="87"/>
                  </a:cubicBezTo>
                  <a:cubicBezTo>
                    <a:pt x="42" y="89"/>
                    <a:pt x="41" y="90"/>
                    <a:pt x="41" y="91"/>
                  </a:cubicBezTo>
                  <a:cubicBezTo>
                    <a:pt x="35" y="92"/>
                    <a:pt x="30" y="94"/>
                    <a:pt x="25" y="96"/>
                  </a:cubicBezTo>
                  <a:cubicBezTo>
                    <a:pt x="25" y="96"/>
                    <a:pt x="25" y="96"/>
                    <a:pt x="25" y="96"/>
                  </a:cubicBezTo>
                  <a:cubicBezTo>
                    <a:pt x="24" y="97"/>
                    <a:pt x="22" y="97"/>
                    <a:pt x="21" y="98"/>
                  </a:cubicBezTo>
                  <a:cubicBezTo>
                    <a:pt x="21" y="98"/>
                    <a:pt x="21" y="98"/>
                    <a:pt x="20" y="98"/>
                  </a:cubicBezTo>
                  <a:cubicBezTo>
                    <a:pt x="20" y="98"/>
                    <a:pt x="19" y="99"/>
                    <a:pt x="19" y="99"/>
                  </a:cubicBezTo>
                  <a:cubicBezTo>
                    <a:pt x="19" y="99"/>
                    <a:pt x="19" y="99"/>
                    <a:pt x="19" y="99"/>
                  </a:cubicBezTo>
                  <a:cubicBezTo>
                    <a:pt x="7" y="105"/>
                    <a:pt x="0" y="114"/>
                    <a:pt x="0" y="123"/>
                  </a:cubicBezTo>
                  <a:cubicBezTo>
                    <a:pt x="0" y="149"/>
                    <a:pt x="0" y="149"/>
                    <a:pt x="0" y="149"/>
                  </a:cubicBezTo>
                  <a:cubicBezTo>
                    <a:pt x="0" y="149"/>
                    <a:pt x="1" y="149"/>
                    <a:pt x="1" y="149"/>
                  </a:cubicBezTo>
                  <a:cubicBezTo>
                    <a:pt x="1" y="149"/>
                    <a:pt x="1" y="149"/>
                    <a:pt x="1" y="149"/>
                  </a:cubicBezTo>
                  <a:cubicBezTo>
                    <a:pt x="113" y="149"/>
                    <a:pt x="113" y="149"/>
                    <a:pt x="113" y="149"/>
                  </a:cubicBezTo>
                  <a:cubicBezTo>
                    <a:pt x="113" y="149"/>
                    <a:pt x="113" y="148"/>
                    <a:pt x="113" y="148"/>
                  </a:cubicBezTo>
                  <a:cubicBezTo>
                    <a:pt x="113" y="147"/>
                    <a:pt x="114" y="147"/>
                    <a:pt x="114" y="147"/>
                  </a:cubicBezTo>
                  <a:cubicBezTo>
                    <a:pt x="114" y="123"/>
                    <a:pt x="114" y="123"/>
                    <a:pt x="114" y="123"/>
                  </a:cubicBezTo>
                  <a:cubicBezTo>
                    <a:pt x="114" y="114"/>
                    <a:pt x="107" y="105"/>
                    <a:pt x="95" y="99"/>
                  </a:cubicBezTo>
                  <a:close/>
                  <a:moveTo>
                    <a:pt x="59" y="7"/>
                  </a:moveTo>
                  <a:cubicBezTo>
                    <a:pt x="70" y="8"/>
                    <a:pt x="78" y="17"/>
                    <a:pt x="82" y="28"/>
                  </a:cubicBezTo>
                  <a:cubicBezTo>
                    <a:pt x="77" y="20"/>
                    <a:pt x="69" y="14"/>
                    <a:pt x="59" y="12"/>
                  </a:cubicBezTo>
                  <a:cubicBezTo>
                    <a:pt x="47" y="11"/>
                    <a:pt x="36" y="17"/>
                    <a:pt x="30" y="26"/>
                  </a:cubicBezTo>
                  <a:cubicBezTo>
                    <a:pt x="34" y="13"/>
                    <a:pt x="46" y="5"/>
                    <a:pt x="59" y="7"/>
                  </a:cubicBezTo>
                  <a:close/>
                  <a:moveTo>
                    <a:pt x="40" y="74"/>
                  </a:moveTo>
                  <a:cubicBezTo>
                    <a:pt x="40" y="73"/>
                    <a:pt x="40" y="73"/>
                    <a:pt x="40" y="73"/>
                  </a:cubicBezTo>
                  <a:cubicBezTo>
                    <a:pt x="37" y="69"/>
                    <a:pt x="34" y="65"/>
                    <a:pt x="33" y="61"/>
                  </a:cubicBezTo>
                  <a:cubicBezTo>
                    <a:pt x="32" y="56"/>
                    <a:pt x="32" y="52"/>
                    <a:pt x="33" y="47"/>
                  </a:cubicBezTo>
                  <a:cubicBezTo>
                    <a:pt x="34" y="39"/>
                    <a:pt x="37" y="32"/>
                    <a:pt x="43" y="25"/>
                  </a:cubicBezTo>
                  <a:cubicBezTo>
                    <a:pt x="44" y="28"/>
                    <a:pt x="46" y="30"/>
                    <a:pt x="48" y="33"/>
                  </a:cubicBezTo>
                  <a:cubicBezTo>
                    <a:pt x="51" y="37"/>
                    <a:pt x="56" y="41"/>
                    <a:pt x="62" y="42"/>
                  </a:cubicBezTo>
                  <a:cubicBezTo>
                    <a:pt x="59" y="40"/>
                    <a:pt x="55" y="37"/>
                    <a:pt x="52" y="32"/>
                  </a:cubicBezTo>
                  <a:cubicBezTo>
                    <a:pt x="52" y="31"/>
                    <a:pt x="51" y="30"/>
                    <a:pt x="50" y="29"/>
                  </a:cubicBezTo>
                  <a:cubicBezTo>
                    <a:pt x="51" y="30"/>
                    <a:pt x="52" y="31"/>
                    <a:pt x="53" y="32"/>
                  </a:cubicBezTo>
                  <a:cubicBezTo>
                    <a:pt x="62" y="39"/>
                    <a:pt x="73" y="42"/>
                    <a:pt x="77" y="43"/>
                  </a:cubicBezTo>
                  <a:cubicBezTo>
                    <a:pt x="72" y="40"/>
                    <a:pt x="68" y="37"/>
                    <a:pt x="64" y="33"/>
                  </a:cubicBezTo>
                  <a:cubicBezTo>
                    <a:pt x="70" y="36"/>
                    <a:pt x="75" y="39"/>
                    <a:pt x="80" y="47"/>
                  </a:cubicBezTo>
                  <a:cubicBezTo>
                    <a:pt x="80" y="47"/>
                    <a:pt x="80" y="47"/>
                    <a:pt x="80" y="47"/>
                  </a:cubicBezTo>
                  <a:cubicBezTo>
                    <a:pt x="80" y="56"/>
                    <a:pt x="74" y="64"/>
                    <a:pt x="67" y="68"/>
                  </a:cubicBezTo>
                  <a:cubicBezTo>
                    <a:pt x="66" y="66"/>
                    <a:pt x="64" y="65"/>
                    <a:pt x="62" y="65"/>
                  </a:cubicBezTo>
                  <a:cubicBezTo>
                    <a:pt x="59" y="65"/>
                    <a:pt x="56" y="67"/>
                    <a:pt x="56" y="70"/>
                  </a:cubicBezTo>
                  <a:cubicBezTo>
                    <a:pt x="56" y="72"/>
                    <a:pt x="59" y="74"/>
                    <a:pt x="62" y="74"/>
                  </a:cubicBezTo>
                  <a:cubicBezTo>
                    <a:pt x="65" y="74"/>
                    <a:pt x="67" y="72"/>
                    <a:pt x="67" y="70"/>
                  </a:cubicBezTo>
                  <a:cubicBezTo>
                    <a:pt x="67" y="69"/>
                    <a:pt x="67" y="69"/>
                    <a:pt x="67" y="69"/>
                  </a:cubicBezTo>
                  <a:cubicBezTo>
                    <a:pt x="75" y="65"/>
                    <a:pt x="80" y="58"/>
                    <a:pt x="81" y="50"/>
                  </a:cubicBezTo>
                  <a:cubicBezTo>
                    <a:pt x="81" y="50"/>
                    <a:pt x="81" y="50"/>
                    <a:pt x="81" y="50"/>
                  </a:cubicBezTo>
                  <a:cubicBezTo>
                    <a:pt x="82" y="52"/>
                    <a:pt x="82" y="54"/>
                    <a:pt x="82" y="57"/>
                  </a:cubicBezTo>
                  <a:cubicBezTo>
                    <a:pt x="81" y="62"/>
                    <a:pt x="78" y="68"/>
                    <a:pt x="74" y="73"/>
                  </a:cubicBezTo>
                  <a:cubicBezTo>
                    <a:pt x="74" y="73"/>
                    <a:pt x="74" y="73"/>
                    <a:pt x="73" y="74"/>
                  </a:cubicBezTo>
                  <a:cubicBezTo>
                    <a:pt x="73" y="74"/>
                    <a:pt x="73" y="74"/>
                    <a:pt x="73" y="74"/>
                  </a:cubicBezTo>
                  <a:cubicBezTo>
                    <a:pt x="73" y="74"/>
                    <a:pt x="73" y="74"/>
                    <a:pt x="73" y="74"/>
                  </a:cubicBezTo>
                  <a:cubicBezTo>
                    <a:pt x="68" y="80"/>
                    <a:pt x="63" y="84"/>
                    <a:pt x="59" y="85"/>
                  </a:cubicBezTo>
                  <a:cubicBezTo>
                    <a:pt x="58" y="85"/>
                    <a:pt x="58" y="86"/>
                    <a:pt x="57" y="85"/>
                  </a:cubicBezTo>
                  <a:cubicBezTo>
                    <a:pt x="57" y="85"/>
                    <a:pt x="56" y="85"/>
                    <a:pt x="56" y="85"/>
                  </a:cubicBezTo>
                  <a:cubicBezTo>
                    <a:pt x="52" y="85"/>
                    <a:pt x="47" y="81"/>
                    <a:pt x="42" y="76"/>
                  </a:cubicBezTo>
                  <a:cubicBezTo>
                    <a:pt x="42" y="75"/>
                    <a:pt x="41" y="74"/>
                    <a:pt x="40" y="74"/>
                  </a:cubicBezTo>
                  <a:close/>
                  <a:moveTo>
                    <a:pt x="79" y="99"/>
                  </a:moveTo>
                  <a:cubicBezTo>
                    <a:pt x="78" y="99"/>
                    <a:pt x="78" y="99"/>
                    <a:pt x="78" y="100"/>
                  </a:cubicBezTo>
                  <a:cubicBezTo>
                    <a:pt x="72" y="106"/>
                    <a:pt x="65" y="113"/>
                    <a:pt x="57" y="113"/>
                  </a:cubicBezTo>
                  <a:cubicBezTo>
                    <a:pt x="50" y="113"/>
                    <a:pt x="43" y="107"/>
                    <a:pt x="37" y="101"/>
                  </a:cubicBezTo>
                  <a:cubicBezTo>
                    <a:pt x="37" y="100"/>
                    <a:pt x="37" y="100"/>
                    <a:pt x="36" y="100"/>
                  </a:cubicBezTo>
                  <a:cubicBezTo>
                    <a:pt x="35" y="98"/>
                    <a:pt x="33" y="97"/>
                    <a:pt x="32" y="95"/>
                  </a:cubicBezTo>
                  <a:cubicBezTo>
                    <a:pt x="35" y="94"/>
                    <a:pt x="38" y="94"/>
                    <a:pt x="41" y="93"/>
                  </a:cubicBezTo>
                  <a:cubicBezTo>
                    <a:pt x="41" y="93"/>
                    <a:pt x="42" y="93"/>
                    <a:pt x="42" y="93"/>
                  </a:cubicBezTo>
                  <a:cubicBezTo>
                    <a:pt x="42" y="93"/>
                    <a:pt x="42" y="93"/>
                    <a:pt x="42" y="92"/>
                  </a:cubicBezTo>
                  <a:cubicBezTo>
                    <a:pt x="42" y="92"/>
                    <a:pt x="42" y="92"/>
                    <a:pt x="42" y="92"/>
                  </a:cubicBezTo>
                  <a:cubicBezTo>
                    <a:pt x="42" y="92"/>
                    <a:pt x="42" y="92"/>
                    <a:pt x="42" y="91"/>
                  </a:cubicBezTo>
                  <a:cubicBezTo>
                    <a:pt x="42" y="91"/>
                    <a:pt x="42" y="91"/>
                    <a:pt x="42" y="91"/>
                  </a:cubicBezTo>
                  <a:cubicBezTo>
                    <a:pt x="43" y="90"/>
                    <a:pt x="43" y="88"/>
                    <a:pt x="43" y="86"/>
                  </a:cubicBezTo>
                  <a:cubicBezTo>
                    <a:pt x="43" y="83"/>
                    <a:pt x="43" y="80"/>
                    <a:pt x="42" y="78"/>
                  </a:cubicBezTo>
                  <a:cubicBezTo>
                    <a:pt x="46" y="81"/>
                    <a:pt x="50" y="84"/>
                    <a:pt x="53" y="86"/>
                  </a:cubicBezTo>
                  <a:cubicBezTo>
                    <a:pt x="55" y="86"/>
                    <a:pt x="56" y="87"/>
                    <a:pt x="57" y="87"/>
                  </a:cubicBezTo>
                  <a:cubicBezTo>
                    <a:pt x="57" y="87"/>
                    <a:pt x="57" y="87"/>
                    <a:pt x="57" y="87"/>
                  </a:cubicBezTo>
                  <a:cubicBezTo>
                    <a:pt x="59" y="87"/>
                    <a:pt x="61" y="86"/>
                    <a:pt x="62" y="85"/>
                  </a:cubicBezTo>
                  <a:cubicBezTo>
                    <a:pt x="66" y="83"/>
                    <a:pt x="69" y="80"/>
                    <a:pt x="73" y="76"/>
                  </a:cubicBezTo>
                  <a:cubicBezTo>
                    <a:pt x="73" y="79"/>
                    <a:pt x="73" y="85"/>
                    <a:pt x="73" y="85"/>
                  </a:cubicBezTo>
                  <a:cubicBezTo>
                    <a:pt x="73" y="85"/>
                    <a:pt x="73" y="90"/>
                    <a:pt x="74" y="92"/>
                  </a:cubicBezTo>
                  <a:cubicBezTo>
                    <a:pt x="74" y="92"/>
                    <a:pt x="74" y="92"/>
                    <a:pt x="74" y="92"/>
                  </a:cubicBezTo>
                  <a:cubicBezTo>
                    <a:pt x="74" y="92"/>
                    <a:pt x="74" y="92"/>
                    <a:pt x="74" y="92"/>
                  </a:cubicBezTo>
                  <a:cubicBezTo>
                    <a:pt x="74" y="93"/>
                    <a:pt x="74" y="93"/>
                    <a:pt x="74" y="93"/>
                  </a:cubicBezTo>
                  <a:cubicBezTo>
                    <a:pt x="74" y="93"/>
                    <a:pt x="75" y="93"/>
                    <a:pt x="75" y="93"/>
                  </a:cubicBezTo>
                  <a:cubicBezTo>
                    <a:pt x="75" y="93"/>
                    <a:pt x="75" y="94"/>
                    <a:pt x="76" y="94"/>
                  </a:cubicBezTo>
                  <a:cubicBezTo>
                    <a:pt x="78" y="94"/>
                    <a:pt x="80" y="94"/>
                    <a:pt x="82" y="95"/>
                  </a:cubicBezTo>
                  <a:cubicBezTo>
                    <a:pt x="81" y="96"/>
                    <a:pt x="80" y="98"/>
                    <a:pt x="79" y="99"/>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grpSp>
    </p:spTree>
    <p:extLst>
      <p:ext uri="{BB962C8B-B14F-4D97-AF65-F5344CB8AC3E}">
        <p14:creationId xmlns:p14="http://schemas.microsoft.com/office/powerpoint/2010/main" val="334668535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xmlns:a16="http://schemas.microsoft.com/office/drawing/2014/main"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1500" fill="hold"/>
                                        <p:tgtEl>
                                          <p:spTgt spid="31"/>
                                        </p:tgtEl>
                                        <p:attrNameLst>
                                          <p:attrName>ppt_x</p:attrName>
                                        </p:attrNameLst>
                                      </p:cBhvr>
                                      <p:tavLst>
                                        <p:tav tm="0">
                                          <p:val>
                                            <p:strVal val="0-#ppt_w/2"/>
                                          </p:val>
                                        </p:tav>
                                        <p:tav tm="100000">
                                          <p:val>
                                            <p:strVal val="#ppt_x"/>
                                          </p:val>
                                        </p:tav>
                                      </p:tavLst>
                                    </p:anim>
                                    <p:anim calcmode="lin" valueType="num">
                                      <p:cBhvr additive="base">
                                        <p:cTn id="12" dur="1500" fill="hold"/>
                                        <p:tgtEl>
                                          <p:spTgt spid="31"/>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0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1500" fill="hold"/>
                                        <p:tgtEl>
                                          <p:spTgt spid="32"/>
                                        </p:tgtEl>
                                        <p:attrNameLst>
                                          <p:attrName>ppt_x</p:attrName>
                                        </p:attrNameLst>
                                      </p:cBhvr>
                                      <p:tavLst>
                                        <p:tav tm="0">
                                          <p:val>
                                            <p:strVal val="0-#ppt_w/2"/>
                                          </p:val>
                                        </p:tav>
                                        <p:tav tm="100000">
                                          <p:val>
                                            <p:strVal val="#ppt_x"/>
                                          </p:val>
                                        </p:tav>
                                      </p:tavLst>
                                    </p:anim>
                                    <p:anim calcmode="lin" valueType="num">
                                      <p:cBhvr additive="base">
                                        <p:cTn id="16" dur="1500" fill="hold"/>
                                        <p:tgtEl>
                                          <p:spTgt spid="32"/>
                                        </p:tgtEl>
                                        <p:attrNameLst>
                                          <p:attrName>ppt_y</p:attrName>
                                        </p:attrNameLst>
                                      </p:cBhvr>
                                      <p:tavLst>
                                        <p:tav tm="0">
                                          <p:val>
                                            <p:strVal val="#ppt_y"/>
                                          </p:val>
                                        </p:tav>
                                        <p:tav tm="100000">
                                          <p:val>
                                            <p:strVal val="#ppt_y"/>
                                          </p:val>
                                        </p:tav>
                                      </p:tavLst>
                                    </p:anim>
                                  </p:childTnLst>
                                </p:cTn>
                              </p:par>
                              <p:par>
                                <p:cTn id="17" presetID="2" presetClass="entr" presetSubtype="8" decel="100000" fill="hold" nodeType="withEffect">
                                  <p:stCondLst>
                                    <p:cond delay="20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500" fill="hold"/>
                                        <p:tgtEl>
                                          <p:spTgt spid="33"/>
                                        </p:tgtEl>
                                        <p:attrNameLst>
                                          <p:attrName>ppt_x</p:attrName>
                                        </p:attrNameLst>
                                      </p:cBhvr>
                                      <p:tavLst>
                                        <p:tav tm="0">
                                          <p:val>
                                            <p:strVal val="0-#ppt_w/2"/>
                                          </p:val>
                                        </p:tav>
                                        <p:tav tm="100000">
                                          <p:val>
                                            <p:strVal val="#ppt_x"/>
                                          </p:val>
                                        </p:tav>
                                      </p:tavLst>
                                    </p:anim>
                                    <p:anim calcmode="lin" valueType="num">
                                      <p:cBhvr additive="base">
                                        <p:cTn id="20" dur="1500" fill="hold"/>
                                        <p:tgtEl>
                                          <p:spTgt spid="33"/>
                                        </p:tgtEl>
                                        <p:attrNameLst>
                                          <p:attrName>ppt_y</p:attrName>
                                        </p:attrNameLst>
                                      </p:cBhvr>
                                      <p:tavLst>
                                        <p:tav tm="0">
                                          <p:val>
                                            <p:strVal val="#ppt_y"/>
                                          </p:val>
                                        </p:tav>
                                        <p:tav tm="100000">
                                          <p:val>
                                            <p:strVal val="#ppt_y"/>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left)">
                                      <p:cBhvr>
                                        <p:cTn id="23" dur="500"/>
                                        <p:tgtEl>
                                          <p:spTgt spid="34"/>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wipe(left)">
                                      <p:cBhvr>
                                        <p:cTn id="32" dur="500"/>
                                        <p:tgtEl>
                                          <p:spTgt spid="37"/>
                                        </p:tgtEl>
                                      </p:cBhvr>
                                    </p:animEffect>
                                  </p:childTnLst>
                                </p:cTn>
                              </p:par>
                            </p:childTnLst>
                          </p:cTn>
                        </p:par>
                        <p:par>
                          <p:cTn id="33" fill="hold">
                            <p:stCondLst>
                              <p:cond delay="2200"/>
                            </p:stCondLst>
                            <p:childTnLst>
                              <p:par>
                                <p:cTn id="34" presetID="22" presetClass="entr" presetSubtype="8"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wipe(left)">
                                      <p:cBhvr>
                                        <p:cTn id="36" dur="500"/>
                                        <p:tgtEl>
                                          <p:spTgt spid="44"/>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wipe(left)">
                                      <p:cBhvr>
                                        <p:cTn id="39" dur="500"/>
                                        <p:tgtEl>
                                          <p:spTgt spid="45"/>
                                        </p:tgtEl>
                                      </p:cBhvr>
                                    </p:animEffect>
                                  </p:childTnLst>
                                </p:cTn>
                              </p:par>
                            </p:childTnLst>
                          </p:cTn>
                        </p:par>
                        <p:par>
                          <p:cTn id="40" fill="hold">
                            <p:stCondLst>
                              <p:cond delay="2700"/>
                            </p:stCondLst>
                            <p:childTnLst>
                              <p:par>
                                <p:cTn id="41" presetID="53" presetClass="entr" presetSubtype="16"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3200"/>
                            </p:stCondLst>
                            <p:childTnLst>
                              <p:par>
                                <p:cTn id="47" presetID="53" presetClass="entr" presetSubtype="16" fill="hold" nodeType="afterEffect">
                                  <p:stCondLst>
                                    <p:cond delay="0"/>
                                  </p:stCondLst>
                                  <p:childTnLst>
                                    <p:set>
                                      <p:cBhvr>
                                        <p:cTn id="48" dur="1" fill="hold">
                                          <p:stCondLst>
                                            <p:cond delay="0"/>
                                          </p:stCondLst>
                                        </p:cTn>
                                        <p:tgtEl>
                                          <p:spTgt spid="41"/>
                                        </p:tgtEl>
                                        <p:attrNameLst>
                                          <p:attrName>style.visibility</p:attrName>
                                        </p:attrNameLst>
                                      </p:cBhvr>
                                      <p:to>
                                        <p:strVal val="visible"/>
                                      </p:to>
                                    </p:set>
                                    <p:anim calcmode="lin" valueType="num">
                                      <p:cBhvr>
                                        <p:cTn id="49" dur="500" fill="hold"/>
                                        <p:tgtEl>
                                          <p:spTgt spid="41"/>
                                        </p:tgtEl>
                                        <p:attrNameLst>
                                          <p:attrName>ppt_w</p:attrName>
                                        </p:attrNameLst>
                                      </p:cBhvr>
                                      <p:tavLst>
                                        <p:tav tm="0">
                                          <p:val>
                                            <p:fltVal val="0"/>
                                          </p:val>
                                        </p:tav>
                                        <p:tav tm="100000">
                                          <p:val>
                                            <p:strVal val="#ppt_w"/>
                                          </p:val>
                                        </p:tav>
                                      </p:tavLst>
                                    </p:anim>
                                    <p:anim calcmode="lin" valueType="num">
                                      <p:cBhvr>
                                        <p:cTn id="50" dur="500" fill="hold"/>
                                        <p:tgtEl>
                                          <p:spTgt spid="41"/>
                                        </p:tgtEl>
                                        <p:attrNameLst>
                                          <p:attrName>ppt_h</p:attrName>
                                        </p:attrNameLst>
                                      </p:cBhvr>
                                      <p:tavLst>
                                        <p:tav tm="0">
                                          <p:val>
                                            <p:fltVal val="0"/>
                                          </p:val>
                                        </p:tav>
                                        <p:tav tm="100000">
                                          <p:val>
                                            <p:strVal val="#ppt_h"/>
                                          </p:val>
                                        </p:tav>
                                      </p:tavLst>
                                    </p:anim>
                                    <p:animEffect transition="in" filter="fade">
                                      <p:cBhvr>
                                        <p:cTn id="51" dur="500"/>
                                        <p:tgtEl>
                                          <p:spTgt spid="41"/>
                                        </p:tgtEl>
                                      </p:cBhvr>
                                    </p:animEffect>
                                  </p:childTnLst>
                                </p:cTn>
                              </p:par>
                            </p:childTnLst>
                          </p:cTn>
                        </p:par>
                        <p:par>
                          <p:cTn id="52" fill="hold">
                            <p:stCondLst>
                              <p:cond delay="3700"/>
                            </p:stCondLst>
                            <p:childTnLst>
                              <p:par>
                                <p:cTn id="53" presetID="53" presetClass="entr" presetSubtype="16" fill="hold" nodeType="afterEffect">
                                  <p:stCondLst>
                                    <p:cond delay="0"/>
                                  </p:stCondLst>
                                  <p:childTnLst>
                                    <p:set>
                                      <p:cBhvr>
                                        <p:cTn id="54" dur="1" fill="hold">
                                          <p:stCondLst>
                                            <p:cond delay="0"/>
                                          </p:stCondLst>
                                        </p:cTn>
                                        <p:tgtEl>
                                          <p:spTgt spid="46"/>
                                        </p:tgtEl>
                                        <p:attrNameLst>
                                          <p:attrName>style.visibility</p:attrName>
                                        </p:attrNameLst>
                                      </p:cBhvr>
                                      <p:to>
                                        <p:strVal val="visible"/>
                                      </p:to>
                                    </p:set>
                                    <p:anim calcmode="lin" valueType="num">
                                      <p:cBhvr>
                                        <p:cTn id="55" dur="500" fill="hold"/>
                                        <p:tgtEl>
                                          <p:spTgt spid="46"/>
                                        </p:tgtEl>
                                        <p:attrNameLst>
                                          <p:attrName>ppt_w</p:attrName>
                                        </p:attrNameLst>
                                      </p:cBhvr>
                                      <p:tavLst>
                                        <p:tav tm="0">
                                          <p:val>
                                            <p:fltVal val="0"/>
                                          </p:val>
                                        </p:tav>
                                        <p:tav tm="100000">
                                          <p:val>
                                            <p:strVal val="#ppt_w"/>
                                          </p:val>
                                        </p:tav>
                                      </p:tavLst>
                                    </p:anim>
                                    <p:anim calcmode="lin" valueType="num">
                                      <p:cBhvr>
                                        <p:cTn id="56" dur="500" fill="hold"/>
                                        <p:tgtEl>
                                          <p:spTgt spid="46"/>
                                        </p:tgtEl>
                                        <p:attrNameLst>
                                          <p:attrName>ppt_h</p:attrName>
                                        </p:attrNameLst>
                                      </p:cBhvr>
                                      <p:tavLst>
                                        <p:tav tm="0">
                                          <p:val>
                                            <p:fltVal val="0"/>
                                          </p:val>
                                        </p:tav>
                                        <p:tav tm="100000">
                                          <p:val>
                                            <p:strVal val="#ppt_h"/>
                                          </p:val>
                                        </p:tav>
                                      </p:tavLst>
                                    </p:anim>
                                    <p:animEffect transition="in" filter="fade">
                                      <p:cBhvr>
                                        <p:cTn id="5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4" grpId="0"/>
      <p:bldP spid="35" grpId="0"/>
      <p:bldP spid="36" grpId="0"/>
      <p:bldP spid="37" grpId="0"/>
      <p:bldP spid="44" grpId="0"/>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3ACFBA9E-4E4E-5F61-4562-99B69AB69379}"/>
              </a:ext>
            </a:extLst>
          </p:cNvPr>
          <p:cNvGrpSpPr/>
          <p:nvPr/>
        </p:nvGrpSpPr>
        <p:grpSpPr>
          <a:xfrm>
            <a:off x="2300770" y="1189696"/>
            <a:ext cx="8147804" cy="4880694"/>
            <a:chOff x="5861649" y="1070410"/>
            <a:chExt cx="8147804" cy="4880694"/>
          </a:xfrm>
        </p:grpSpPr>
        <p:pic>
          <p:nvPicPr>
            <p:cNvPr id="6" name="图片 5" descr="e7d195523061f1c0deeec63e560781cfd59afb0ea006f2a87ABB68BF51EA6619813959095094C18C62A12F549504892A4AAA8C1554C6663626E05CA27F281A14E6983772AFC3FB97135759321DEA3D705820548C6D5B558CA8F362B18D312C152407D21FB34EF0A1D1B21F91EF7E1DCDE529C869E8F5A9E23DB214A825789D83372F841262D649B4">
              <a:extLst>
                <a:ext uri="{FF2B5EF4-FFF2-40B4-BE49-F238E27FC236}">
                  <a16:creationId xmlns:a16="http://schemas.microsoft.com/office/drawing/2014/main" id="{5D086624-0124-F94E-BDA2-8CADEDC2E7F5}"/>
                </a:ext>
              </a:extLst>
            </p:cNvPr>
            <p:cNvPicPr>
              <a:picLocks noChangeAspect="1"/>
            </p:cNvPicPr>
            <p:nvPr/>
          </p:nvPicPr>
          <p:blipFill rotWithShape="1">
            <a:blip r:embed="rId2">
              <a:biLevel thresh="75000"/>
              <a:extLst>
                <a:ext uri="{BEBA8EAE-BF5A-486C-A8C5-ECC9F3942E4B}">
                  <a14:imgProps xmlns:a14="http://schemas.microsoft.com/office/drawing/2010/main">
                    <a14:imgLayer r:embed="rId3">
                      <a14:imgEffect>
                        <a14:saturation sat="66000"/>
                      </a14:imgEffect>
                    </a14:imgLayer>
                  </a14:imgProps>
                </a:ext>
              </a:extLst>
            </a:blip>
            <a:srcRect t="76775"/>
            <a:stretch/>
          </p:blipFill>
          <p:spPr>
            <a:xfrm rot="4123241" flipH="1">
              <a:off x="3979693" y="3091748"/>
              <a:ext cx="4865972" cy="852740"/>
            </a:xfrm>
            <a:prstGeom prst="rect">
              <a:avLst/>
            </a:prstGeom>
            <a:noFill/>
            <a:ln>
              <a:noFill/>
            </a:ln>
            <a:effectLst>
              <a:outerShdw blurRad="50800" dist="38100" dir="8100000" algn="tr" rotWithShape="0">
                <a:prstClr val="black">
                  <a:alpha val="40000"/>
                </a:prstClr>
              </a:outerShdw>
            </a:effectLst>
          </p:spPr>
        </p:pic>
        <p:sp>
          <p:nvSpPr>
            <p:cNvPr id="4" name="Parallelogram 2">
              <a:extLst>
                <a:ext uri="{FF2B5EF4-FFF2-40B4-BE49-F238E27FC236}">
                  <a16:creationId xmlns:a16="http://schemas.microsoft.com/office/drawing/2014/main" id="{A59B347F-4A41-4485-BDE9-13A59BDEDA0B}"/>
                </a:ext>
              </a:extLst>
            </p:cNvPr>
            <p:cNvSpPr/>
            <p:nvPr/>
          </p:nvSpPr>
          <p:spPr>
            <a:xfrm flipV="1">
              <a:off x="5861649" y="1070410"/>
              <a:ext cx="8147804" cy="4678548"/>
            </a:xfrm>
            <a:prstGeom prst="parallelogram">
              <a:avLst>
                <a:gd name="adj" fmla="val 38740"/>
              </a:avLst>
            </a:prstGeom>
            <a:solidFill>
              <a:srgbClr val="1A2F64"/>
            </a:solidFill>
            <a:ln w="12700" cap="flat" cmpd="sng" algn="ctr">
              <a:noFill/>
              <a:prstDash val="solid"/>
              <a:miter lim="800000"/>
            </a:ln>
            <a:effectLst/>
          </p:spPr>
          <p:txBody>
            <a:bodyPr rtlCol="0" anchor="ctr"/>
            <a:lstStyle/>
            <a:p>
              <a:pPr marL="0" marR="0" lvl="0" indent="0" algn="ctr" defTabSz="9142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grpSp>
      <p:sp>
        <p:nvSpPr>
          <p:cNvPr id="5" name="Isosceles Triangle 4">
            <a:extLst>
              <a:ext uri="{FF2B5EF4-FFF2-40B4-BE49-F238E27FC236}">
                <a16:creationId xmlns:a16="http://schemas.microsoft.com/office/drawing/2014/main" id="{82C1E8B8-1F48-4D32-8ECC-CCAAD1C7532C}"/>
              </a:ext>
            </a:extLst>
          </p:cNvPr>
          <p:cNvSpPr/>
          <p:nvPr/>
        </p:nvSpPr>
        <p:spPr>
          <a:xfrm flipH="1">
            <a:off x="2235199" y="4061153"/>
            <a:ext cx="1479853" cy="1841793"/>
          </a:xfrm>
          <a:prstGeom prst="triangle">
            <a:avLst/>
          </a:prstGeom>
          <a:solidFill>
            <a:schemeClr val="bg1"/>
          </a:solidFill>
          <a:ln w="12700" cap="flat" cmpd="sng" algn="ctr">
            <a:noFill/>
            <a:prstDash val="solid"/>
            <a:miter lim="800000"/>
          </a:ln>
          <a:effectLst/>
        </p:spPr>
        <p:txBody>
          <a:bodyPr rtlCol="0" anchor="ctr"/>
          <a:lstStyle/>
          <a:p>
            <a:pPr marL="0" marR="0" lvl="0" indent="0" algn="ctr" defTabSz="9142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8" name="文本框 7">
            <a:extLst>
              <a:ext uri="{FF2B5EF4-FFF2-40B4-BE49-F238E27FC236}">
                <a16:creationId xmlns:a16="http://schemas.microsoft.com/office/drawing/2014/main" id="{C75CF366-1508-FAE1-A9DF-3573FE765F87}"/>
              </a:ext>
            </a:extLst>
          </p:cNvPr>
          <p:cNvSpPr txBox="1"/>
          <p:nvPr/>
        </p:nvSpPr>
        <p:spPr>
          <a:xfrm>
            <a:off x="3285017" y="2193482"/>
            <a:ext cx="6012024" cy="1446550"/>
          </a:xfrm>
          <a:prstGeom prst="rect">
            <a:avLst/>
          </a:prstGeom>
          <a:noFill/>
        </p:spPr>
        <p:txBody>
          <a:bodyPr wrap="square" rtlCol="0">
            <a:spAutoFit/>
          </a:bodyPr>
          <a:lstStyle/>
          <a:p>
            <a:pPr algn="ctr" defTabSz="914363"/>
            <a:r>
              <a:rPr lang="en-US" altLang="zh-CN" sz="8800" dirty="0">
                <a:gradFill>
                  <a:gsLst>
                    <a:gs pos="24000">
                      <a:srgbClr val="BF9645"/>
                    </a:gs>
                    <a:gs pos="50000">
                      <a:srgbClr val="F2DD9C"/>
                    </a:gs>
                    <a:gs pos="87000">
                      <a:srgbClr val="E5BA7C"/>
                    </a:gs>
                  </a:gsLst>
                  <a:lin ang="13500000" scaled="1"/>
                </a:gradFill>
                <a:cs typeface="+mn-ea"/>
                <a:sym typeface="+mn-lt"/>
              </a:rPr>
              <a:t>Q&amp;A time</a:t>
            </a:r>
            <a:endParaRPr lang="zh-CN" altLang="en-US" sz="8800" dirty="0">
              <a:gradFill>
                <a:gsLst>
                  <a:gs pos="24000">
                    <a:srgbClr val="BF9645"/>
                  </a:gs>
                  <a:gs pos="50000">
                    <a:srgbClr val="F2DD9C"/>
                  </a:gs>
                  <a:gs pos="87000">
                    <a:srgbClr val="E5BA7C"/>
                  </a:gs>
                </a:gsLst>
                <a:lin ang="13500000" scaled="1"/>
              </a:gradFill>
              <a:cs typeface="+mn-ea"/>
              <a:sym typeface="+mn-lt"/>
            </a:endParaRPr>
          </a:p>
        </p:txBody>
      </p:sp>
      <p:sp>
        <p:nvSpPr>
          <p:cNvPr id="9" name="文本框 8">
            <a:extLst>
              <a:ext uri="{FF2B5EF4-FFF2-40B4-BE49-F238E27FC236}">
                <a16:creationId xmlns:a16="http://schemas.microsoft.com/office/drawing/2014/main" id="{1E7C3444-FE38-95D4-54AB-A38A7460E2CE}"/>
              </a:ext>
            </a:extLst>
          </p:cNvPr>
          <p:cNvSpPr txBox="1"/>
          <p:nvPr/>
        </p:nvSpPr>
        <p:spPr>
          <a:xfrm>
            <a:off x="3482642" y="3695098"/>
            <a:ext cx="5616774" cy="1316194"/>
          </a:xfrm>
          <a:prstGeom prst="rect">
            <a:avLst/>
          </a:prstGeom>
          <a:noFill/>
        </p:spPr>
        <p:txBody>
          <a:bodyPr wrap="square">
            <a:spAutoFit/>
          </a:bodyPr>
          <a:lstStyle/>
          <a:p>
            <a:pPr algn="ctr">
              <a:lnSpc>
                <a:spcPct val="150000"/>
              </a:lnSpc>
            </a:pPr>
            <a:r>
              <a:rPr lang="en-US" altLang="zh-CN" sz="2800" dirty="0">
                <a:solidFill>
                  <a:schemeClr val="bg1"/>
                </a:solidFill>
                <a:cs typeface="+mn-ea"/>
                <a:sym typeface="+mn-lt"/>
              </a:rPr>
              <a:t>Teachers, please raise my subject</a:t>
            </a:r>
          </a:p>
          <a:p>
            <a:pPr algn="ctr">
              <a:lnSpc>
                <a:spcPct val="150000"/>
              </a:lnSpc>
            </a:pPr>
            <a:r>
              <a:rPr lang="en-US" altLang="zh-CN" sz="2800" dirty="0">
                <a:solidFill>
                  <a:schemeClr val="bg1"/>
                </a:solidFill>
                <a:cs typeface="+mn-ea"/>
                <a:sym typeface="+mn-lt"/>
              </a:rPr>
              <a:t>valuable opinion!</a:t>
            </a:r>
            <a:endParaRPr lang="zh-CN" altLang="en-US" sz="2800" dirty="0">
              <a:solidFill>
                <a:schemeClr val="bg1"/>
              </a:solidFill>
              <a:cs typeface="+mn-ea"/>
              <a:sym typeface="+mn-lt"/>
            </a:endParaRPr>
          </a:p>
        </p:txBody>
      </p:sp>
    </p:spTree>
    <p:extLst>
      <p:ext uri="{BB962C8B-B14F-4D97-AF65-F5344CB8AC3E}">
        <p14:creationId xmlns:p14="http://schemas.microsoft.com/office/powerpoint/2010/main" val="101401332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xmlns:a16="http://schemas.microsoft.com/office/drawing/2014/main"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1+#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2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500" fill="hold"/>
                                        <p:tgtEl>
                                          <p:spTgt spid="7"/>
                                        </p:tgtEl>
                                        <p:attrNameLst>
                                          <p:attrName>ppt_x</p:attrName>
                                        </p:attrNameLst>
                                      </p:cBhvr>
                                      <p:tavLst>
                                        <p:tav tm="0">
                                          <p:val>
                                            <p:strVal val="1+#ppt_w/2"/>
                                          </p:val>
                                        </p:tav>
                                        <p:tav tm="100000">
                                          <p:val>
                                            <p:strVal val="#ppt_x"/>
                                          </p:val>
                                        </p:tav>
                                      </p:tavLst>
                                    </p:anim>
                                    <p:anim calcmode="lin" valueType="num">
                                      <p:cBhvr additive="base">
                                        <p:cTn id="12" dur="1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700"/>
                            </p:stCondLst>
                            <p:childTnLst>
                              <p:par>
                                <p:cTn id="14" presetID="2" presetClass="entr" presetSubtype="4" fill="hold" grpId="0" nodeType="afterEffect">
                                  <p:stCondLst>
                                    <p:cond delay="0"/>
                                  </p:stCondLst>
                                  <p:iterate type="lt">
                                    <p:tmPct val="10000"/>
                                  </p:iterate>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ppt_x</p:attrName>
                                        </p:attrNameLst>
                                      </p:cBhvr>
                                      <p:tavLst>
                                        <p:tav tm="0">
                                          <p:val>
                                            <p:strVal val="#ppt_x"/>
                                          </p:val>
                                        </p:tav>
                                        <p:tav tm="100000">
                                          <p:val>
                                            <p:strVal val="#ppt_x"/>
                                          </p:val>
                                        </p:tav>
                                      </p:tavLst>
                                    </p:anim>
                                    <p:anim calcmode="lin" valueType="num">
                                      <p:cBhvr>
                                        <p:cTn id="17" dur="500" fill="hold"/>
                                        <p:tgtEl>
                                          <p:spTgt spid="8"/>
                                        </p:tgtEl>
                                        <p:attrNameLst>
                                          <p:attrName>ppt_y</p:attrName>
                                        </p:attrNameLst>
                                      </p:cBhvr>
                                      <p:tavLst>
                                        <p:tav tm="0">
                                          <p:val>
                                            <p:strVal val="1+#ppt_h/2"/>
                                          </p:val>
                                        </p:tav>
                                        <p:tav tm="100000">
                                          <p:val>
                                            <p:strVal val="#ppt_y"/>
                                          </p:val>
                                        </p:tav>
                                      </p:tavLst>
                                    </p:anim>
                                  </p:childTnLst>
                                </p:cTn>
                              </p:par>
                              <p:par>
                                <p:cTn id="18" presetID="26" presetClass="emph" presetSubtype="0" fill="hold" grpId="1" nodeType="withEffect">
                                  <p:stCondLst>
                                    <p:cond delay="500"/>
                                  </p:stCondLst>
                                  <p:iterate type="lt">
                                    <p:tmPct val="10000"/>
                                  </p:iterate>
                                  <p:childTnLst>
                                    <p:animEffect transition="out" filter="fade">
                                      <p:cBhvr>
                                        <p:cTn id="19" dur="500" tmFilter="0, 0; .2, .5; .8, .5; 1, 0"/>
                                        <p:tgtEl>
                                          <p:spTgt spid="8"/>
                                        </p:tgtEl>
                                      </p:cBhvr>
                                    </p:animEffect>
                                    <p:animScale>
                                      <p:cBhvr>
                                        <p:cTn id="20" dur="250" autoRev="1" fill="hold"/>
                                        <p:tgtEl>
                                          <p:spTgt spid="8"/>
                                        </p:tgtEl>
                                      </p:cBhvr>
                                      <p:by x="105000" y="105000"/>
                                    </p:animScale>
                                  </p:childTnLst>
                                </p:cTn>
                              </p:par>
                            </p:childTnLst>
                          </p:cTn>
                        </p:par>
                        <p:par>
                          <p:cTn id="21" fill="hold">
                            <p:stCondLst>
                              <p:cond delay="3000"/>
                            </p:stCondLst>
                            <p:childTnLst>
                              <p:par>
                                <p:cTn id="22" presetID="42" presetClass="entr" presetSubtype="0" fill="hold" grpId="0" nodeType="afterEffect">
                                  <p:stCondLst>
                                    <p:cond delay="0"/>
                                  </p:stCondLst>
                                  <p:iterate type="lt">
                                    <p:tmPct val="1786"/>
                                  </p:iterate>
                                  <p:childTnLst>
                                    <p:set>
                                      <p:cBhvr>
                                        <p:cTn id="23" dur="1" fill="hold">
                                          <p:stCondLst>
                                            <p:cond delay="0"/>
                                          </p:stCondLst>
                                        </p:cTn>
                                        <p:tgtEl>
                                          <p:spTgt spid="9"/>
                                        </p:tgtEl>
                                        <p:attrNameLst>
                                          <p:attrName>style.visibility</p:attrName>
                                        </p:attrNameLst>
                                      </p:cBhvr>
                                      <p:to>
                                        <p:strVal val="visible"/>
                                      </p:to>
                                    </p:set>
                                    <p:anim to="" calcmode="lin" valueType="num">
                                      <p:cBhvr>
                                        <p:cTn id="24" dur="700" fill="hold">
                                          <p:stCondLst>
                                            <p:cond delay="0"/>
                                          </p:stCondLst>
                                        </p:cTn>
                                        <p:tgtEl>
                                          <p:spTgt spid="9"/>
                                        </p:tgtEl>
                                        <p:attrNameLst>
                                          <p:attrName>ppt_y</p:attrName>
                                        </p:attrNameLst>
                                      </p:cBhvr>
                                      <p:tavLst>
                                        <p:tav tm="0" fmla="#ppt_y+(8/9)*(#ppt_y-(#ppt_y+0.1))*((1.5-1.5*$)^2-(1.5-1.5*$)^3)">
                                          <p:val>
                                            <p:strVal val="0"/>
                                          </p:val>
                                        </p:tav>
                                        <p:tav tm="100000">
                                          <p:val>
                                            <p:strVal val="1"/>
                                          </p:val>
                                        </p:tav>
                                      </p:tavLst>
                                    </p:anim>
                                    <p:anim to="" calcmode="lin" valueType="num">
                                      <p:cBhvr>
                                        <p:cTn id="25" dur="700" fill="hold">
                                          <p:stCondLst>
                                            <p:cond delay="0"/>
                                          </p:stCondLst>
                                        </p:cTn>
                                        <p:tgtEl>
                                          <p:spTgt spid="9"/>
                                        </p:tgtEl>
                                        <p:attrNameLst>
                                          <p:attrName>style.opacity</p:attrName>
                                        </p:attrNameLst>
                                      </p:cBhvr>
                                      <p:tavLst>
                                        <p:tav tm="0" fmla="1+(8/9)*(1-0)*((1.5-1.5*$)^2-(1.5-1.5*$)^3)">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8" grpId="1"/>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136B95E6-45AA-2B32-2944-E989C568E61F}"/>
              </a:ext>
            </a:extLst>
          </p:cNvPr>
          <p:cNvGrpSpPr/>
          <p:nvPr/>
        </p:nvGrpSpPr>
        <p:grpSpPr>
          <a:xfrm>
            <a:off x="6793786" y="-259427"/>
            <a:ext cx="5398214" cy="6937970"/>
            <a:chOff x="6614492" y="-314634"/>
            <a:chExt cx="5398214" cy="7744954"/>
          </a:xfrm>
        </p:grpSpPr>
        <p:pic>
          <p:nvPicPr>
            <p:cNvPr id="8" name="图片 7" descr="e7d195523061f1c0deeec63e560781cfd59afb0ea006f2a87ABB68BF51EA6619813959095094C18C62A12F549504892A4AAA8C1554C6663626E05CA27F281A14E6983772AFC3FB97135759321DEA3D705820548C6D5B558CA8F362B18D312C152407D21FB34EF0A1D1B21F91EF7E1DCDE529C869E8F5A9E23DB214A825789D83372F841262D649B4">
              <a:extLst>
                <a:ext uri="{FF2B5EF4-FFF2-40B4-BE49-F238E27FC236}">
                  <a16:creationId xmlns:a16="http://schemas.microsoft.com/office/drawing/2014/main" id="{ED08148C-55D3-AB95-9239-6228337D1993}"/>
                </a:ext>
              </a:extLst>
            </p:cNvPr>
            <p:cNvPicPr>
              <a:picLocks noChangeAspect="1"/>
            </p:cNvPicPr>
            <p:nvPr/>
          </p:nvPicPr>
          <p:blipFill rotWithShape="1">
            <a:blip r:embed="rId2">
              <a:biLevel thresh="75000"/>
              <a:extLst>
                <a:ext uri="{BEBA8EAE-BF5A-486C-A8C5-ECC9F3942E4B}">
                  <a14:imgProps xmlns:a14="http://schemas.microsoft.com/office/drawing/2010/main">
                    <a14:imgLayer r:embed="rId3">
                      <a14:imgEffect>
                        <a14:saturation sat="66000"/>
                      </a14:imgEffect>
                    </a14:imgLayer>
                  </a14:imgProps>
                </a:ext>
              </a:extLst>
            </a:blip>
            <a:srcRect t="76775"/>
            <a:stretch/>
          </p:blipFill>
          <p:spPr>
            <a:xfrm rot="2743334" flipH="1">
              <a:off x="5325951" y="3131473"/>
              <a:ext cx="7744954" cy="852740"/>
            </a:xfrm>
            <a:prstGeom prst="rect">
              <a:avLst/>
            </a:prstGeom>
            <a:noFill/>
            <a:ln>
              <a:noFill/>
            </a:ln>
            <a:effectLst>
              <a:outerShdw blurRad="50800" dist="38100" dir="8100000" algn="tr" rotWithShape="0">
                <a:prstClr val="black">
                  <a:alpha val="40000"/>
                </a:prstClr>
              </a:outerShdw>
            </a:effectLst>
          </p:spPr>
        </p:pic>
        <p:sp>
          <p:nvSpPr>
            <p:cNvPr id="4" name="Right Triangle 1">
              <a:extLst>
                <a:ext uri="{FF2B5EF4-FFF2-40B4-BE49-F238E27FC236}">
                  <a16:creationId xmlns:a16="http://schemas.microsoft.com/office/drawing/2014/main" id="{8FD7BDEF-E3A9-62FA-8442-A0B814A41E04}"/>
                </a:ext>
              </a:extLst>
            </p:cNvPr>
            <p:cNvSpPr/>
            <p:nvPr/>
          </p:nvSpPr>
          <p:spPr>
            <a:xfrm flipH="1" flipV="1">
              <a:off x="6614492" y="-25033"/>
              <a:ext cx="5398214" cy="6138434"/>
            </a:xfrm>
            <a:prstGeom prst="rtTriangle">
              <a:avLst/>
            </a:prstGeom>
            <a:solidFill>
              <a:srgbClr val="1A2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3"/>
              <a:endParaRPr lang="en-US">
                <a:solidFill>
                  <a:prstClr val="white"/>
                </a:solidFill>
                <a:cs typeface="+mn-ea"/>
                <a:sym typeface="+mn-lt"/>
              </a:endParaRPr>
            </a:p>
          </p:txBody>
        </p:sp>
      </p:grpSp>
      <p:sp>
        <p:nvSpPr>
          <p:cNvPr id="5" name="Isosceles Triangle 2">
            <a:extLst>
              <a:ext uri="{FF2B5EF4-FFF2-40B4-BE49-F238E27FC236}">
                <a16:creationId xmlns:a16="http://schemas.microsoft.com/office/drawing/2014/main" id="{A15B4878-4E77-BC2E-0252-2059FA3DF797}"/>
              </a:ext>
            </a:extLst>
          </p:cNvPr>
          <p:cNvSpPr/>
          <p:nvPr/>
        </p:nvSpPr>
        <p:spPr>
          <a:xfrm>
            <a:off x="6375918" y="4000872"/>
            <a:ext cx="5816082" cy="2857128"/>
          </a:xfrm>
          <a:prstGeom prst="triangle">
            <a:avLst/>
          </a:prstGeom>
          <a:solidFill>
            <a:srgbClr val="E7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3"/>
            <a:endParaRPr lang="en-US">
              <a:solidFill>
                <a:prstClr val="white"/>
              </a:solidFill>
              <a:cs typeface="+mn-ea"/>
              <a:sym typeface="+mn-lt"/>
            </a:endParaRPr>
          </a:p>
        </p:txBody>
      </p:sp>
      <p:sp>
        <p:nvSpPr>
          <p:cNvPr id="13" name="文本框 12">
            <a:extLst>
              <a:ext uri="{FF2B5EF4-FFF2-40B4-BE49-F238E27FC236}">
                <a16:creationId xmlns:a16="http://schemas.microsoft.com/office/drawing/2014/main" id="{A1F8525C-CFDE-EB06-5AEC-D9ED56A442F1}"/>
              </a:ext>
            </a:extLst>
          </p:cNvPr>
          <p:cNvSpPr txBox="1"/>
          <p:nvPr/>
        </p:nvSpPr>
        <p:spPr>
          <a:xfrm>
            <a:off x="1742827" y="1218584"/>
            <a:ext cx="4498910" cy="1200329"/>
          </a:xfrm>
          <a:prstGeom prst="rect">
            <a:avLst/>
          </a:prstGeom>
          <a:noFill/>
        </p:spPr>
        <p:txBody>
          <a:bodyPr wrap="square" rtlCol="0">
            <a:spAutoFit/>
          </a:bodyPr>
          <a:lstStyle/>
          <a:p>
            <a:pPr algn="ctr" defTabSz="914363"/>
            <a:r>
              <a:rPr lang="en-US" altLang="zh-CN" sz="7200" dirty="0">
                <a:gradFill>
                  <a:gsLst>
                    <a:gs pos="24000">
                      <a:srgbClr val="BF9645"/>
                    </a:gs>
                    <a:gs pos="50000">
                      <a:srgbClr val="F2DD9C"/>
                    </a:gs>
                    <a:gs pos="87000">
                      <a:srgbClr val="E5BA7C"/>
                    </a:gs>
                  </a:gsLst>
                  <a:lin ang="13500000" scaled="1"/>
                </a:gradFill>
                <a:cs typeface="+mn-ea"/>
                <a:sym typeface="+mn-lt"/>
              </a:rPr>
              <a:t>THANKS </a:t>
            </a:r>
            <a:endParaRPr lang="zh-CN" altLang="en-US" sz="7200" dirty="0">
              <a:gradFill>
                <a:gsLst>
                  <a:gs pos="24000">
                    <a:srgbClr val="BF9645"/>
                  </a:gs>
                  <a:gs pos="50000">
                    <a:srgbClr val="F2DD9C"/>
                  </a:gs>
                  <a:gs pos="87000">
                    <a:srgbClr val="E5BA7C"/>
                  </a:gs>
                </a:gsLst>
                <a:lin ang="13500000" scaled="1"/>
              </a:gradFill>
              <a:cs typeface="+mn-ea"/>
              <a:sym typeface="+mn-lt"/>
            </a:endParaRPr>
          </a:p>
        </p:txBody>
      </p:sp>
      <p:sp>
        <p:nvSpPr>
          <p:cNvPr id="14" name="TextBox 2250">
            <a:extLst>
              <a:ext uri="{FF2B5EF4-FFF2-40B4-BE49-F238E27FC236}">
                <a16:creationId xmlns:a16="http://schemas.microsoft.com/office/drawing/2014/main" id="{B6CA7E5A-5AAA-701C-4526-8F22106E88BD}"/>
              </a:ext>
            </a:extLst>
          </p:cNvPr>
          <p:cNvSpPr txBox="1"/>
          <p:nvPr/>
        </p:nvSpPr>
        <p:spPr>
          <a:xfrm>
            <a:off x="334683" y="2826543"/>
            <a:ext cx="7315200" cy="738664"/>
          </a:xfrm>
          <a:prstGeom prst="rect">
            <a:avLst/>
          </a:prstGeom>
          <a:noFill/>
        </p:spPr>
        <p:txBody>
          <a:bodyPr wrap="square" lIns="0" tIns="0" rIns="0" bIns="0" rtlCol="0">
            <a:spAutoFit/>
          </a:bodyPr>
          <a:lstStyle/>
          <a:p>
            <a:pPr algn="ctr"/>
            <a:r>
              <a:rPr lang="en-US" altLang="zh-CN" sz="2400" dirty="0">
                <a:solidFill>
                  <a:srgbClr val="1A2F64"/>
                </a:solidFill>
                <a:cs typeface="+mn-ea"/>
                <a:sym typeface="+mn-lt"/>
              </a:rPr>
              <a:t>Thanks to my alma mater for providing valuable learning and practice opportunities!</a:t>
            </a:r>
          </a:p>
        </p:txBody>
      </p:sp>
      <p:sp>
        <p:nvSpPr>
          <p:cNvPr id="15" name="TextBox 2251">
            <a:extLst>
              <a:ext uri="{FF2B5EF4-FFF2-40B4-BE49-F238E27FC236}">
                <a16:creationId xmlns:a16="http://schemas.microsoft.com/office/drawing/2014/main" id="{6AFE3F0D-8C92-326C-892E-657AD856F178}"/>
              </a:ext>
            </a:extLst>
          </p:cNvPr>
          <p:cNvSpPr txBox="1"/>
          <p:nvPr/>
        </p:nvSpPr>
        <p:spPr>
          <a:xfrm>
            <a:off x="951752" y="3898912"/>
            <a:ext cx="6187188" cy="369332"/>
          </a:xfrm>
          <a:prstGeom prst="rect">
            <a:avLst/>
          </a:prstGeom>
          <a:noFill/>
        </p:spPr>
        <p:txBody>
          <a:bodyPr wrap="square" lIns="0" tIns="0" rIns="0" bIns="0" rtlCol="0">
            <a:spAutoFit/>
          </a:bodyPr>
          <a:lstStyle/>
          <a:p>
            <a:pPr algn="ctr"/>
            <a:r>
              <a:rPr lang="en-US" altLang="zh-CN" sz="2400" dirty="0">
                <a:solidFill>
                  <a:srgbClr val="1A2F64"/>
                </a:solidFill>
                <a:cs typeface="+mn-ea"/>
                <a:sym typeface="+mn-lt"/>
              </a:rPr>
              <a:t>Thanks to my mentor team!</a:t>
            </a:r>
          </a:p>
        </p:txBody>
      </p:sp>
      <p:sp>
        <p:nvSpPr>
          <p:cNvPr id="16" name="TextBox 2252">
            <a:extLst>
              <a:ext uri="{FF2B5EF4-FFF2-40B4-BE49-F238E27FC236}">
                <a16:creationId xmlns:a16="http://schemas.microsoft.com/office/drawing/2014/main" id="{A6F3BC17-2260-F3B3-DF93-CDD3F9B0BE77}"/>
              </a:ext>
            </a:extLst>
          </p:cNvPr>
          <p:cNvSpPr txBox="1"/>
          <p:nvPr/>
        </p:nvSpPr>
        <p:spPr>
          <a:xfrm>
            <a:off x="1165353" y="4712097"/>
            <a:ext cx="5653858" cy="369332"/>
          </a:xfrm>
          <a:prstGeom prst="rect">
            <a:avLst/>
          </a:prstGeom>
          <a:noFill/>
        </p:spPr>
        <p:txBody>
          <a:bodyPr wrap="square" lIns="0" tIns="0" rIns="0" bIns="0" rtlCol="0">
            <a:spAutoFit/>
          </a:bodyPr>
          <a:lstStyle/>
          <a:p>
            <a:pPr algn="ctr"/>
            <a:r>
              <a:rPr lang="en-US" altLang="zh-CN" sz="2400" dirty="0">
                <a:solidFill>
                  <a:srgbClr val="1A2F64"/>
                </a:solidFill>
                <a:cs typeface="+mn-ea"/>
                <a:sym typeface="+mn-lt"/>
              </a:rPr>
              <a:t>Thank you students for your support and help!</a:t>
            </a:r>
          </a:p>
        </p:txBody>
      </p:sp>
      <p:sp>
        <p:nvSpPr>
          <p:cNvPr id="17" name="TextBox 2253">
            <a:extLst>
              <a:ext uri="{FF2B5EF4-FFF2-40B4-BE49-F238E27FC236}">
                <a16:creationId xmlns:a16="http://schemas.microsoft.com/office/drawing/2014/main" id="{E9BDC6EE-3D35-0833-8BD9-15D20997F96F}"/>
              </a:ext>
            </a:extLst>
          </p:cNvPr>
          <p:cNvSpPr txBox="1"/>
          <p:nvPr/>
        </p:nvSpPr>
        <p:spPr>
          <a:xfrm>
            <a:off x="1165353" y="5340614"/>
            <a:ext cx="5653858" cy="369332"/>
          </a:xfrm>
          <a:prstGeom prst="rect">
            <a:avLst/>
          </a:prstGeom>
          <a:noFill/>
        </p:spPr>
        <p:txBody>
          <a:bodyPr wrap="square" lIns="0" tIns="0" rIns="0" bIns="0" rtlCol="0">
            <a:spAutoFit/>
          </a:bodyPr>
          <a:lstStyle/>
          <a:p>
            <a:pPr algn="ctr"/>
            <a:r>
              <a:rPr lang="en-US" altLang="zh-CN" sz="2400" dirty="0">
                <a:solidFill>
                  <a:srgbClr val="1A2F64"/>
                </a:solidFill>
                <a:cs typeface="+mn-ea"/>
                <a:sym typeface="+mn-lt"/>
              </a:rPr>
              <a:t>Thank you all reviewers!</a:t>
            </a:r>
          </a:p>
        </p:txBody>
      </p:sp>
    </p:spTree>
    <p:extLst>
      <p:ext uri="{BB962C8B-B14F-4D97-AF65-F5344CB8AC3E}">
        <p14:creationId xmlns:p14="http://schemas.microsoft.com/office/powerpoint/2010/main" val="384793569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xmlns:a16="http://schemas.microsoft.com/office/drawing/2014/main"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1+#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2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500" fill="hold"/>
                                        <p:tgtEl>
                                          <p:spTgt spid="10"/>
                                        </p:tgtEl>
                                        <p:attrNameLst>
                                          <p:attrName>ppt_x</p:attrName>
                                        </p:attrNameLst>
                                      </p:cBhvr>
                                      <p:tavLst>
                                        <p:tav tm="0">
                                          <p:val>
                                            <p:strVal val="1+#ppt_w/2"/>
                                          </p:val>
                                        </p:tav>
                                        <p:tav tm="100000">
                                          <p:val>
                                            <p:strVal val="#ppt_x"/>
                                          </p:val>
                                        </p:tav>
                                      </p:tavLst>
                                    </p:anim>
                                    <p:anim calcmode="lin" valueType="num">
                                      <p:cBhvr additive="base">
                                        <p:cTn id="12" dur="1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700"/>
                            </p:stCondLst>
                            <p:childTnLst>
                              <p:par>
                                <p:cTn id="14" presetID="53" presetClass="entr" presetSubtype="16" fill="hold" grpId="0" nodeType="afterEffect">
                                  <p:stCondLst>
                                    <p:cond delay="0"/>
                                  </p:stCondLst>
                                  <p:iterate type="lt">
                                    <p:tmPct val="10000"/>
                                  </p:iterate>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par>
                                <p:cTn id="19" presetID="53" presetClass="entr" presetSubtype="528" fill="hold" grpId="0" nodeType="withEffect">
                                  <p:stCondLst>
                                    <p:cond delay="40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anim calcmode="lin" valueType="num">
                                      <p:cBhvr>
                                        <p:cTn id="24" dur="500" fill="hold"/>
                                        <p:tgtEl>
                                          <p:spTgt spid="14"/>
                                        </p:tgtEl>
                                        <p:attrNameLst>
                                          <p:attrName>ppt_x</p:attrName>
                                        </p:attrNameLst>
                                      </p:cBhvr>
                                      <p:tavLst>
                                        <p:tav tm="0">
                                          <p:val>
                                            <p:fltVal val="0.5"/>
                                          </p:val>
                                        </p:tav>
                                        <p:tav tm="100000">
                                          <p:val>
                                            <p:strVal val="#ppt_x"/>
                                          </p:val>
                                        </p:tav>
                                      </p:tavLst>
                                    </p:anim>
                                    <p:anim calcmode="lin" valueType="num">
                                      <p:cBhvr>
                                        <p:cTn id="25" dur="500" fill="hold"/>
                                        <p:tgtEl>
                                          <p:spTgt spid="1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60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anim calcmode="lin" valueType="num">
                                      <p:cBhvr>
                                        <p:cTn id="31" dur="500" fill="hold"/>
                                        <p:tgtEl>
                                          <p:spTgt spid="15"/>
                                        </p:tgtEl>
                                        <p:attrNameLst>
                                          <p:attrName>ppt_x</p:attrName>
                                        </p:attrNameLst>
                                      </p:cBhvr>
                                      <p:tavLst>
                                        <p:tav tm="0">
                                          <p:val>
                                            <p:fltVal val="0.5"/>
                                          </p:val>
                                        </p:tav>
                                        <p:tav tm="100000">
                                          <p:val>
                                            <p:strVal val="#ppt_x"/>
                                          </p:val>
                                        </p:tav>
                                      </p:tavLst>
                                    </p:anim>
                                    <p:anim calcmode="lin" valueType="num">
                                      <p:cBhvr>
                                        <p:cTn id="32" dur="500" fill="hold"/>
                                        <p:tgtEl>
                                          <p:spTgt spid="15"/>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100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120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p:bldP spid="14" grpId="0"/>
      <p:bldP spid="15" grpId="0"/>
      <p:bldP spid="16" grpId="0"/>
      <p:bldP spid="1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a:extLst>
              <a:ext uri="{FF2B5EF4-FFF2-40B4-BE49-F238E27FC236}">
                <a16:creationId xmlns:a16="http://schemas.microsoft.com/office/drawing/2014/main" id="{1FDF8B06-DCC6-5644-94D9-518A73F9F0B6}"/>
              </a:ext>
            </a:extLst>
          </p:cNvPr>
          <p:cNvSpPr txBox="1"/>
          <p:nvPr/>
        </p:nvSpPr>
        <p:spPr>
          <a:xfrm>
            <a:off x="3829049" y="2062242"/>
            <a:ext cx="7705725" cy="1446550"/>
          </a:xfrm>
          <a:prstGeom prst="rect">
            <a:avLst/>
          </a:prstGeom>
          <a:noFill/>
        </p:spPr>
        <p:txBody>
          <a:bodyPr wrap="square" rtlCol="0">
            <a:spAutoFit/>
          </a:bodyPr>
          <a:lstStyle/>
          <a:p>
            <a:pPr algn="r" defTabSz="914363"/>
            <a:r>
              <a:rPr lang="en-US" altLang="zh-CN" sz="8800" b="1" dirty="0">
                <a:gradFill>
                  <a:gsLst>
                    <a:gs pos="24000">
                      <a:srgbClr val="BF9645"/>
                    </a:gs>
                    <a:gs pos="50000">
                      <a:srgbClr val="F2DD9C"/>
                    </a:gs>
                    <a:gs pos="87000">
                      <a:srgbClr val="E5BA7C"/>
                    </a:gs>
                  </a:gsLst>
                  <a:lin ang="13500000" scaled="1"/>
                </a:gradFill>
                <a:cs typeface="+mn-ea"/>
                <a:sym typeface="+mn-lt"/>
              </a:rPr>
              <a:t>THANK YOU</a:t>
            </a:r>
            <a:endParaRPr lang="zh-CN" altLang="en-US" sz="8800" b="1" dirty="0">
              <a:gradFill>
                <a:gsLst>
                  <a:gs pos="24000">
                    <a:srgbClr val="BF9645"/>
                  </a:gs>
                  <a:gs pos="50000">
                    <a:srgbClr val="F2DD9C"/>
                  </a:gs>
                  <a:gs pos="87000">
                    <a:srgbClr val="E5BA7C"/>
                  </a:gs>
                </a:gsLst>
                <a:lin ang="13500000" scaled="1"/>
              </a:gradFill>
              <a:cs typeface="+mn-ea"/>
              <a:sym typeface="+mn-lt"/>
            </a:endParaRPr>
          </a:p>
        </p:txBody>
      </p:sp>
      <p:grpSp>
        <p:nvGrpSpPr>
          <p:cNvPr id="13" name="组合 12">
            <a:extLst>
              <a:ext uri="{FF2B5EF4-FFF2-40B4-BE49-F238E27FC236}">
                <a16:creationId xmlns:a16="http://schemas.microsoft.com/office/drawing/2014/main" id="{E49FCFC8-4D2C-FBDD-5919-04990A0851B3}"/>
              </a:ext>
            </a:extLst>
          </p:cNvPr>
          <p:cNvGrpSpPr/>
          <p:nvPr/>
        </p:nvGrpSpPr>
        <p:grpSpPr>
          <a:xfrm rot="5400000">
            <a:off x="-1059671" y="-1546841"/>
            <a:ext cx="6642959" cy="7796752"/>
            <a:chOff x="-878885" y="1803732"/>
            <a:chExt cx="5260894" cy="6527260"/>
          </a:xfrm>
        </p:grpSpPr>
        <p:pic>
          <p:nvPicPr>
            <p:cNvPr id="10" name="图片 9" descr="e7d195523061f1c0deeec63e560781cfd59afb0ea006f2a87ABB68BF51EA6619813959095094C18C62A12F549504892A4AAA8C1554C6663626E05CA27F281A14E6983772AFC3FB97135759321DEA3D705820548C6D5B558CA8F362B18D312C152407D21FB34EF0A1D1B21F91EF7E1DCDE529C869E8F5A9E23DB214A825789D83372F841262D649B4">
              <a:extLst>
                <a:ext uri="{FF2B5EF4-FFF2-40B4-BE49-F238E27FC236}">
                  <a16:creationId xmlns:a16="http://schemas.microsoft.com/office/drawing/2014/main" id="{6F6944CC-F6B0-85BE-A84A-772F7DABCBBA}"/>
                </a:ext>
              </a:extLst>
            </p:cNvPr>
            <p:cNvPicPr>
              <a:picLocks noChangeAspect="1"/>
            </p:cNvPicPr>
            <p:nvPr/>
          </p:nvPicPr>
          <p:blipFill rotWithShape="1">
            <a:blip r:embed="rId5">
              <a:biLevel thresh="75000"/>
              <a:extLst>
                <a:ext uri="{BEBA8EAE-BF5A-486C-A8C5-ECC9F3942E4B}">
                  <a14:imgProps xmlns:a14="http://schemas.microsoft.com/office/drawing/2010/main">
                    <a14:imgLayer r:embed="rId6">
                      <a14:imgEffect>
                        <a14:saturation sat="66000"/>
                      </a14:imgEffect>
                    </a14:imgLayer>
                  </a14:imgProps>
                </a:ext>
              </a:extLst>
            </a:blip>
            <a:srcRect t="76775"/>
            <a:stretch/>
          </p:blipFill>
          <p:spPr>
            <a:xfrm rot="13482563" flipH="1">
              <a:off x="-545055" y="2638956"/>
              <a:ext cx="4033552" cy="675328"/>
            </a:xfrm>
            <a:prstGeom prst="rect">
              <a:avLst/>
            </a:prstGeom>
            <a:noFill/>
            <a:ln>
              <a:noFill/>
            </a:ln>
            <a:effectLst>
              <a:outerShdw blurRad="50800" dist="38100" dir="8100000" algn="tr" rotWithShape="0">
                <a:prstClr val="black">
                  <a:alpha val="40000"/>
                </a:prstClr>
              </a:outerShdw>
            </a:effectLst>
          </p:spPr>
        </p:pic>
        <p:sp>
          <p:nvSpPr>
            <p:cNvPr id="8" name="直角三角形 7">
              <a:extLst>
                <a:ext uri="{FF2B5EF4-FFF2-40B4-BE49-F238E27FC236}">
                  <a16:creationId xmlns:a16="http://schemas.microsoft.com/office/drawing/2014/main" id="{DC11F142-74C2-DE16-75EB-183E2868A73C}"/>
                </a:ext>
              </a:extLst>
            </p:cNvPr>
            <p:cNvSpPr/>
            <p:nvPr/>
          </p:nvSpPr>
          <p:spPr>
            <a:xfrm rot="13460281">
              <a:off x="-878885" y="2109904"/>
              <a:ext cx="1522236" cy="1625525"/>
            </a:xfrm>
            <a:prstGeom prst="rtTriangle">
              <a:avLst/>
            </a:prstGeom>
            <a:solidFill>
              <a:srgbClr val="1A2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1" name="直角三角形 10">
              <a:extLst>
                <a:ext uri="{FF2B5EF4-FFF2-40B4-BE49-F238E27FC236}">
                  <a16:creationId xmlns:a16="http://schemas.microsoft.com/office/drawing/2014/main" id="{AA0A82BD-E8C6-1E5F-7625-1A4B119B6F77}"/>
                </a:ext>
              </a:extLst>
            </p:cNvPr>
            <p:cNvSpPr/>
            <p:nvPr/>
          </p:nvSpPr>
          <p:spPr>
            <a:xfrm rot="8007907">
              <a:off x="1623498" y="5572481"/>
              <a:ext cx="2758511" cy="2758511"/>
            </a:xfrm>
            <a:prstGeom prst="rtTriangle">
              <a:avLst/>
            </a:prstGeom>
            <a:solidFill>
              <a:srgbClr val="1A2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12" name="图片 11" descr="e7d195523061f1c0deeec63e560781cfd59afb0ea006f2a87ABB68BF51EA6619813959095094C18C62A12F549504892A4AAA8C1554C6663626E05CA27F281A14E6983772AFC3FB97135759321DEA3D705820548C6D5B558CA8F362B18D312C152407D21FB34EF0A1D1B21F91EF7E1DCDE529C869E8F5A9E23DB214A825789D83372F841262D649B4">
              <a:extLst>
                <a:ext uri="{FF2B5EF4-FFF2-40B4-BE49-F238E27FC236}">
                  <a16:creationId xmlns:a16="http://schemas.microsoft.com/office/drawing/2014/main" id="{8B517D2B-5361-0827-6F63-07AA4A82433F}"/>
                </a:ext>
              </a:extLst>
            </p:cNvPr>
            <p:cNvPicPr>
              <a:picLocks noChangeAspect="1"/>
            </p:cNvPicPr>
            <p:nvPr/>
          </p:nvPicPr>
          <p:blipFill rotWithShape="1">
            <a:blip r:embed="rId5">
              <a:biLevel thresh="75000"/>
              <a:extLst>
                <a:ext uri="{BEBA8EAE-BF5A-486C-A8C5-ECC9F3942E4B}">
                  <a14:imgProps xmlns:a14="http://schemas.microsoft.com/office/drawing/2010/main">
                    <a14:imgLayer r:embed="rId6">
                      <a14:imgEffect>
                        <a14:saturation sat="66000"/>
                      </a14:imgEffect>
                    </a14:imgLayer>
                  </a14:imgProps>
                </a:ext>
              </a:extLst>
            </a:blip>
            <a:srcRect t="76775"/>
            <a:stretch/>
          </p:blipFill>
          <p:spPr>
            <a:xfrm rot="18807531" flipH="1">
              <a:off x="116785" y="4664470"/>
              <a:ext cx="6396804" cy="675328"/>
            </a:xfrm>
            <a:prstGeom prst="rect">
              <a:avLst/>
            </a:prstGeom>
            <a:noFill/>
            <a:ln>
              <a:noFill/>
            </a:ln>
            <a:effectLst>
              <a:outerShdw blurRad="50800" dist="38100" dir="8100000" algn="tr" rotWithShape="0">
                <a:prstClr val="black">
                  <a:alpha val="40000"/>
                </a:prstClr>
              </a:outerShdw>
            </a:effectLst>
          </p:spPr>
        </p:pic>
      </p:grpSp>
      <p:grpSp>
        <p:nvGrpSpPr>
          <p:cNvPr id="44" name="组合 43">
            <a:extLst>
              <a:ext uri="{FF2B5EF4-FFF2-40B4-BE49-F238E27FC236}">
                <a16:creationId xmlns:a16="http://schemas.microsoft.com/office/drawing/2014/main" id="{E66DE2BD-0036-7EC4-4C5F-0969BE899E83}"/>
              </a:ext>
            </a:extLst>
          </p:cNvPr>
          <p:cNvGrpSpPr/>
          <p:nvPr/>
        </p:nvGrpSpPr>
        <p:grpSpPr>
          <a:xfrm>
            <a:off x="8937365" y="4153555"/>
            <a:ext cx="2496990" cy="338756"/>
            <a:chOff x="5366850" y="1847101"/>
            <a:chExt cx="3028004" cy="410797"/>
          </a:xfrm>
          <a:solidFill>
            <a:schemeClr val="bg1">
              <a:lumMod val="65000"/>
            </a:schemeClr>
          </a:solidFill>
        </p:grpSpPr>
        <p:sp>
          <p:nvSpPr>
            <p:cNvPr id="45" name="PA-形状 3599" descr="e7d195523061f1c0d318120d6aeaf1b6ccceb6ba3da59c0775C5DE19DDDEBC09ED96DBD9900D9848D623ECAD1D4904B78047D0015C22C8BE97228BE8B5BFF08FE7A3AE04126DA07312A96C0F69F9BAB7E01F0DFF232822AB77623810BC887C2549F9C5785B2167CCA07000861688C3DF15C2C11A74132EFB7EBA420393013F1CDB3EABA914A9369A">
              <a:extLst>
                <a:ext uri="{FF2B5EF4-FFF2-40B4-BE49-F238E27FC236}">
                  <a16:creationId xmlns:a16="http://schemas.microsoft.com/office/drawing/2014/main" id="{702F8683-DE25-F733-A08F-6E12403B0CE6}"/>
                </a:ext>
              </a:extLst>
            </p:cNvPr>
            <p:cNvSpPr/>
            <p:nvPr>
              <p:custDataLst>
                <p:tags r:id="rId1"/>
              </p:custDataLst>
            </p:nvPr>
          </p:nvSpPr>
          <p:spPr>
            <a:xfrm>
              <a:off x="5366850" y="1847101"/>
              <a:ext cx="410797" cy="410797"/>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4236" y="16752"/>
                  </a:moveTo>
                  <a:cubicBezTo>
                    <a:pt x="14001" y="16887"/>
                    <a:pt x="13921" y="17188"/>
                    <a:pt x="14057" y="17422"/>
                  </a:cubicBezTo>
                  <a:cubicBezTo>
                    <a:pt x="14192" y="17658"/>
                    <a:pt x="14493" y="17738"/>
                    <a:pt x="14727" y="17602"/>
                  </a:cubicBezTo>
                  <a:cubicBezTo>
                    <a:pt x="14962" y="17467"/>
                    <a:pt x="15042" y="17167"/>
                    <a:pt x="14907" y="16932"/>
                  </a:cubicBezTo>
                  <a:cubicBezTo>
                    <a:pt x="14771" y="16697"/>
                    <a:pt x="14472" y="16617"/>
                    <a:pt x="14236" y="16752"/>
                  </a:cubicBezTo>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5218" y="10309"/>
                  </a:moveTo>
                  <a:lnTo>
                    <a:pt x="12694" y="10309"/>
                  </a:lnTo>
                  <a:cubicBezTo>
                    <a:pt x="12515" y="9624"/>
                    <a:pt x="11978" y="9084"/>
                    <a:pt x="11291" y="8906"/>
                  </a:cubicBezTo>
                  <a:lnTo>
                    <a:pt x="11291" y="3436"/>
                  </a:lnTo>
                  <a:cubicBezTo>
                    <a:pt x="11291" y="3166"/>
                    <a:pt x="11071" y="2945"/>
                    <a:pt x="10800" y="2945"/>
                  </a:cubicBezTo>
                  <a:cubicBezTo>
                    <a:pt x="10529" y="2945"/>
                    <a:pt x="10309" y="3166"/>
                    <a:pt x="10309" y="3436"/>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5218" y="11291"/>
                  </a:lnTo>
                  <a:cubicBezTo>
                    <a:pt x="15489" y="11291"/>
                    <a:pt x="15709" y="11072"/>
                    <a:pt x="15709" y="10800"/>
                  </a:cubicBezTo>
                  <a:cubicBezTo>
                    <a:pt x="15709" y="10529"/>
                    <a:pt x="15489" y="10309"/>
                    <a:pt x="15218" y="10309"/>
                  </a:cubicBezTo>
                  <a:moveTo>
                    <a:pt x="16932" y="6693"/>
                  </a:moveTo>
                  <a:cubicBezTo>
                    <a:pt x="16697" y="6829"/>
                    <a:pt x="16616" y="7129"/>
                    <a:pt x="16752" y="7364"/>
                  </a:cubicBezTo>
                  <a:cubicBezTo>
                    <a:pt x="16887" y="7599"/>
                    <a:pt x="17188" y="7679"/>
                    <a:pt x="17422" y="7543"/>
                  </a:cubicBezTo>
                  <a:cubicBezTo>
                    <a:pt x="17657" y="7408"/>
                    <a:pt x="17737" y="7108"/>
                    <a:pt x="17602" y="6873"/>
                  </a:cubicBezTo>
                  <a:cubicBezTo>
                    <a:pt x="17467" y="6638"/>
                    <a:pt x="17166" y="6557"/>
                    <a:pt x="16932" y="6693"/>
                  </a:cubicBezTo>
                  <a:moveTo>
                    <a:pt x="10800" y="17673"/>
                  </a:moveTo>
                  <a:cubicBezTo>
                    <a:pt x="10529" y="17673"/>
                    <a:pt x="10309" y="17893"/>
                    <a:pt x="10309" y="18164"/>
                  </a:cubicBezTo>
                  <a:cubicBezTo>
                    <a:pt x="10309" y="18435"/>
                    <a:pt x="10529" y="18655"/>
                    <a:pt x="10800" y="18655"/>
                  </a:cubicBezTo>
                  <a:cubicBezTo>
                    <a:pt x="11071" y="18655"/>
                    <a:pt x="11291" y="18435"/>
                    <a:pt x="11291" y="18164"/>
                  </a:cubicBezTo>
                  <a:cubicBezTo>
                    <a:pt x="11291" y="17893"/>
                    <a:pt x="11071" y="17673"/>
                    <a:pt x="10800" y="17673"/>
                  </a:cubicBezTo>
                  <a:moveTo>
                    <a:pt x="17422" y="14057"/>
                  </a:moveTo>
                  <a:cubicBezTo>
                    <a:pt x="17188" y="13921"/>
                    <a:pt x="16887" y="14001"/>
                    <a:pt x="16752" y="14236"/>
                  </a:cubicBezTo>
                  <a:cubicBezTo>
                    <a:pt x="16616" y="14472"/>
                    <a:pt x="16697" y="14772"/>
                    <a:pt x="16932" y="14907"/>
                  </a:cubicBezTo>
                  <a:cubicBezTo>
                    <a:pt x="17166" y="15043"/>
                    <a:pt x="17467" y="14962"/>
                    <a:pt x="17602" y="14727"/>
                  </a:cubicBezTo>
                  <a:cubicBezTo>
                    <a:pt x="17737" y="14492"/>
                    <a:pt x="17657" y="14192"/>
                    <a:pt x="17422" y="14057"/>
                  </a:cubicBezTo>
                  <a:moveTo>
                    <a:pt x="4668" y="6693"/>
                  </a:moveTo>
                  <a:cubicBezTo>
                    <a:pt x="4433" y="6557"/>
                    <a:pt x="4133" y="6638"/>
                    <a:pt x="3998" y="6873"/>
                  </a:cubicBezTo>
                  <a:cubicBezTo>
                    <a:pt x="3863" y="7108"/>
                    <a:pt x="3942" y="7408"/>
                    <a:pt x="4178" y="7543"/>
                  </a:cubicBezTo>
                  <a:cubicBezTo>
                    <a:pt x="4412" y="7679"/>
                    <a:pt x="4713" y="7599"/>
                    <a:pt x="4848" y="7364"/>
                  </a:cubicBezTo>
                  <a:cubicBezTo>
                    <a:pt x="4984" y="7129"/>
                    <a:pt x="4903" y="6829"/>
                    <a:pt x="4668" y="6693"/>
                  </a:cubicBezTo>
                  <a:moveTo>
                    <a:pt x="14236" y="4848"/>
                  </a:moveTo>
                  <a:cubicBezTo>
                    <a:pt x="14472" y="4984"/>
                    <a:pt x="14771" y="4903"/>
                    <a:pt x="14907" y="4669"/>
                  </a:cubicBezTo>
                  <a:cubicBezTo>
                    <a:pt x="15042" y="4434"/>
                    <a:pt x="14962" y="4134"/>
                    <a:pt x="14727" y="3998"/>
                  </a:cubicBezTo>
                  <a:cubicBezTo>
                    <a:pt x="14493" y="3863"/>
                    <a:pt x="14192" y="3943"/>
                    <a:pt x="14057" y="4178"/>
                  </a:cubicBezTo>
                  <a:cubicBezTo>
                    <a:pt x="13921" y="4412"/>
                    <a:pt x="14001" y="4713"/>
                    <a:pt x="14236" y="4848"/>
                  </a:cubicBezTo>
                  <a:moveTo>
                    <a:pt x="3436" y="10309"/>
                  </a:moveTo>
                  <a:cubicBezTo>
                    <a:pt x="3166" y="10309"/>
                    <a:pt x="2945" y="10529"/>
                    <a:pt x="2945" y="10800"/>
                  </a:cubicBezTo>
                  <a:cubicBezTo>
                    <a:pt x="2945" y="11072"/>
                    <a:pt x="3166" y="11291"/>
                    <a:pt x="3436" y="11291"/>
                  </a:cubicBezTo>
                  <a:cubicBezTo>
                    <a:pt x="3707" y="11291"/>
                    <a:pt x="3927" y="11072"/>
                    <a:pt x="3927" y="10800"/>
                  </a:cubicBezTo>
                  <a:cubicBezTo>
                    <a:pt x="3927" y="10529"/>
                    <a:pt x="3707" y="10309"/>
                    <a:pt x="3436" y="10309"/>
                  </a:cubicBezTo>
                  <a:moveTo>
                    <a:pt x="6873" y="3998"/>
                  </a:moveTo>
                  <a:cubicBezTo>
                    <a:pt x="6638" y="4134"/>
                    <a:pt x="6558" y="4434"/>
                    <a:pt x="6693" y="4669"/>
                  </a:cubicBezTo>
                  <a:cubicBezTo>
                    <a:pt x="6829" y="4903"/>
                    <a:pt x="7129" y="4984"/>
                    <a:pt x="7364" y="4848"/>
                  </a:cubicBezTo>
                  <a:cubicBezTo>
                    <a:pt x="7599" y="4713"/>
                    <a:pt x="7679" y="4412"/>
                    <a:pt x="7543" y="4178"/>
                  </a:cubicBezTo>
                  <a:cubicBezTo>
                    <a:pt x="7408" y="3943"/>
                    <a:pt x="7108" y="3863"/>
                    <a:pt x="6873" y="3998"/>
                  </a:cubicBezTo>
                  <a:moveTo>
                    <a:pt x="4178" y="14057"/>
                  </a:moveTo>
                  <a:cubicBezTo>
                    <a:pt x="3942" y="14192"/>
                    <a:pt x="3863" y="14492"/>
                    <a:pt x="3998" y="14727"/>
                  </a:cubicBezTo>
                  <a:cubicBezTo>
                    <a:pt x="4133" y="14962"/>
                    <a:pt x="4433" y="15043"/>
                    <a:pt x="4668" y="14907"/>
                  </a:cubicBezTo>
                  <a:cubicBezTo>
                    <a:pt x="4903" y="14772"/>
                    <a:pt x="4984" y="14472"/>
                    <a:pt x="4848" y="14236"/>
                  </a:cubicBezTo>
                  <a:cubicBezTo>
                    <a:pt x="4713" y="14001"/>
                    <a:pt x="4412" y="13921"/>
                    <a:pt x="4178" y="14057"/>
                  </a:cubicBezTo>
                  <a:moveTo>
                    <a:pt x="7364" y="16752"/>
                  </a:moveTo>
                  <a:cubicBezTo>
                    <a:pt x="7129" y="16617"/>
                    <a:pt x="6829" y="16697"/>
                    <a:pt x="6693" y="16932"/>
                  </a:cubicBezTo>
                  <a:cubicBezTo>
                    <a:pt x="6558" y="17167"/>
                    <a:pt x="6638" y="17467"/>
                    <a:pt x="6873" y="17602"/>
                  </a:cubicBezTo>
                  <a:cubicBezTo>
                    <a:pt x="7108" y="17738"/>
                    <a:pt x="7408" y="17658"/>
                    <a:pt x="7543" y="17422"/>
                  </a:cubicBezTo>
                  <a:cubicBezTo>
                    <a:pt x="7679" y="17188"/>
                    <a:pt x="7599" y="16887"/>
                    <a:pt x="7364" y="16752"/>
                  </a:cubicBezTo>
                  <a:moveTo>
                    <a:pt x="18164" y="10309"/>
                  </a:moveTo>
                  <a:cubicBezTo>
                    <a:pt x="17893" y="10309"/>
                    <a:pt x="17673" y="10529"/>
                    <a:pt x="17673" y="10800"/>
                  </a:cubicBezTo>
                  <a:cubicBezTo>
                    <a:pt x="17673" y="11072"/>
                    <a:pt x="17893" y="11291"/>
                    <a:pt x="18164" y="11291"/>
                  </a:cubicBezTo>
                  <a:cubicBezTo>
                    <a:pt x="18434" y="11291"/>
                    <a:pt x="18655" y="11072"/>
                    <a:pt x="18655" y="10800"/>
                  </a:cubicBezTo>
                  <a:cubicBezTo>
                    <a:pt x="18655" y="10529"/>
                    <a:pt x="18434" y="10309"/>
                    <a:pt x="18164" y="10309"/>
                  </a:cubicBezTo>
                </a:path>
              </a:pathLst>
            </a:custGeom>
            <a:grp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cs typeface="+mn-ea"/>
                <a:sym typeface="+mn-lt"/>
              </a:endParaRPr>
            </a:p>
          </p:txBody>
        </p:sp>
        <p:sp>
          <p:nvSpPr>
            <p:cNvPr id="46" name="PA-形状 3717" descr="e7d195523061f1c0d318120d6aeaf1b6ccceb6ba3da59c0775C5DE19DDDEBC09ED96DBD9900D9848D623ECAD1D4904B78047D0015C22C8BE97228BE8B5BFF08FE7A3AE04126DA07312A96C0F69F9BAB7E01F0DFF232822AB77623810BC887C2549F9C5785B2167CCA07000861688C3DF15C2C11A74132EFB7EBA420393013F1CDB3EABA914A9369A">
              <a:extLst>
                <a:ext uri="{FF2B5EF4-FFF2-40B4-BE49-F238E27FC236}">
                  <a16:creationId xmlns:a16="http://schemas.microsoft.com/office/drawing/2014/main" id="{6A20CF5C-EFD3-2229-239F-71F76E8B3049}"/>
                </a:ext>
              </a:extLst>
            </p:cNvPr>
            <p:cNvSpPr/>
            <p:nvPr>
              <p:custDataLst>
                <p:tags r:id="rId2"/>
              </p:custDataLst>
            </p:nvPr>
          </p:nvSpPr>
          <p:spPr>
            <a:xfrm>
              <a:off x="6697955" y="1869602"/>
              <a:ext cx="365795" cy="365795"/>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9"/>
                    <a:pt x="6873" y="21109"/>
                  </a:cubicBezTo>
                  <a:cubicBezTo>
                    <a:pt x="6873" y="21380"/>
                    <a:pt x="7092" y="21600"/>
                    <a:pt x="7364" y="21600"/>
                  </a:cubicBezTo>
                  <a:lnTo>
                    <a:pt x="14236" y="21600"/>
                  </a:lnTo>
                  <a:cubicBezTo>
                    <a:pt x="14508" y="21600"/>
                    <a:pt x="14727" y="21380"/>
                    <a:pt x="14727" y="21109"/>
                  </a:cubicBezTo>
                  <a:cubicBezTo>
                    <a:pt x="14727" y="20839"/>
                    <a:pt x="14508"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grp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cs typeface="+mn-ea"/>
                <a:sym typeface="+mn-lt"/>
              </a:endParaRPr>
            </a:p>
          </p:txBody>
        </p:sp>
        <p:sp>
          <p:nvSpPr>
            <p:cNvPr id="47" name="PA-形状 3620" descr="e7d195523061f1c0d318120d6aeaf1b6ccceb6ba3da59c0775C5DE19DDDEBC09ED96DBD9900D9848D623ECAD1D4904B78047D0015C22C8BE97228BE8B5BFF08FE7A3AE04126DA07312A96C0F69F9BAB7E01F0DFF232822AB77623810BC887C2549F9C5785B2167CCA07000861688C3DF15C2C11A74132EFB7EBA420393013F1CDB3EABA914A9369A">
              <a:extLst>
                <a:ext uri="{FF2B5EF4-FFF2-40B4-BE49-F238E27FC236}">
                  <a16:creationId xmlns:a16="http://schemas.microsoft.com/office/drawing/2014/main" id="{D2FAF2C5-7C30-F029-62A3-65D8DD2D983C}"/>
                </a:ext>
              </a:extLst>
            </p:cNvPr>
            <p:cNvSpPr/>
            <p:nvPr>
              <p:custDataLst>
                <p:tags r:id="rId3"/>
              </p:custDataLst>
            </p:nvPr>
          </p:nvSpPr>
          <p:spPr>
            <a:xfrm>
              <a:off x="7984057" y="1847101"/>
              <a:ext cx="410797" cy="410797"/>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grp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cs typeface="+mn-ea"/>
                <a:sym typeface="+mn-lt"/>
              </a:endParaRPr>
            </a:p>
          </p:txBody>
        </p:sp>
      </p:grpSp>
      <p:grpSp>
        <p:nvGrpSpPr>
          <p:cNvPr id="49" name="组合 48">
            <a:extLst>
              <a:ext uri="{FF2B5EF4-FFF2-40B4-BE49-F238E27FC236}">
                <a16:creationId xmlns:a16="http://schemas.microsoft.com/office/drawing/2014/main" id="{3005BEB9-EE31-338F-2CF9-07FA6EFC33A5}"/>
              </a:ext>
            </a:extLst>
          </p:cNvPr>
          <p:cNvGrpSpPr/>
          <p:nvPr/>
        </p:nvGrpSpPr>
        <p:grpSpPr>
          <a:xfrm>
            <a:off x="5001532" y="5586530"/>
            <a:ext cx="2133277" cy="584114"/>
            <a:chOff x="8659131" y="2065781"/>
            <a:chExt cx="2332330" cy="584114"/>
          </a:xfrm>
          <a:solidFill>
            <a:srgbClr val="1A2F64"/>
          </a:solidFill>
        </p:grpSpPr>
        <p:sp>
          <p:nvSpPr>
            <p:cNvPr id="50" name="Rectangle 11">
              <a:extLst>
                <a:ext uri="{FF2B5EF4-FFF2-40B4-BE49-F238E27FC236}">
                  <a16:creationId xmlns:a16="http://schemas.microsoft.com/office/drawing/2014/main" id="{E1F21A45-EFC8-81BC-AAA0-02A4769AD9DF}"/>
                </a:ext>
              </a:extLst>
            </p:cNvPr>
            <p:cNvSpPr/>
            <p:nvPr/>
          </p:nvSpPr>
          <p:spPr>
            <a:xfrm>
              <a:off x="9124950" y="2185387"/>
              <a:ext cx="1866511" cy="276999"/>
            </a:xfrm>
            <a:prstGeom prst="rect">
              <a:avLst/>
            </a:prstGeom>
            <a:grpFill/>
          </p:spPr>
          <p:txBody>
            <a:bodyPr wrap="square">
              <a:spAutoFit/>
            </a:bodyPr>
            <a:lstStyle/>
            <a:p>
              <a:pPr marL="0" marR="0" lvl="0" indent="0" defTabSz="914354" eaLnBrk="1" fontAlgn="auto" latinLnBrk="0" hangingPunct="1">
                <a:lnSpc>
                  <a:spcPct val="100000"/>
                </a:lnSpc>
                <a:spcBef>
                  <a:spcPts val="600"/>
                </a:spcBef>
                <a:spcAft>
                  <a:spcPts val="0"/>
                </a:spcAft>
                <a:buClr>
                  <a:srgbClr val="E24848"/>
                </a:buClr>
                <a:buSzTx/>
                <a:buFontTx/>
                <a:buNone/>
                <a:tabLst/>
                <a:defRPr/>
              </a:pPr>
              <a:r>
                <a:rPr kumimoji="0" lang="en-US" altLang="zh-CN" sz="1200" b="0" i="0" u="none" strike="noStrike" kern="0" cap="none" spc="0" normalizeH="0" baseline="0" noProof="1">
                  <a:ln>
                    <a:noFill/>
                  </a:ln>
                  <a:solidFill>
                    <a:prstClr val="white"/>
                  </a:solidFill>
                  <a:effectLst/>
                  <a:uLnTx/>
                  <a:uFillTx/>
                  <a:cs typeface="+mn-ea"/>
                  <a:sym typeface="+mn-lt"/>
                </a:rPr>
                <a:t>XXX Academy</a:t>
              </a:r>
              <a:endParaRPr kumimoji="0" lang="zh-CN" altLang="en-US" sz="1200" b="0" i="0" u="none" strike="noStrike" kern="0" cap="none" spc="0" normalizeH="0" baseline="0" noProof="1">
                <a:ln>
                  <a:noFill/>
                </a:ln>
                <a:solidFill>
                  <a:prstClr val="white"/>
                </a:solidFill>
                <a:effectLst/>
                <a:uLnTx/>
                <a:uFillTx/>
                <a:cs typeface="+mn-ea"/>
                <a:sym typeface="+mn-lt"/>
              </a:endParaRPr>
            </a:p>
          </p:txBody>
        </p:sp>
        <p:cxnSp>
          <p:nvCxnSpPr>
            <p:cNvPr id="51" name="Straight Connector 33">
              <a:extLst>
                <a:ext uri="{FF2B5EF4-FFF2-40B4-BE49-F238E27FC236}">
                  <a16:creationId xmlns:a16="http://schemas.microsoft.com/office/drawing/2014/main" id="{731CF3F8-3F2C-50DF-B6BE-4CF6C8893FDA}"/>
                </a:ext>
              </a:extLst>
            </p:cNvPr>
            <p:cNvCxnSpPr>
              <a:cxnSpLocks/>
            </p:cNvCxnSpPr>
            <p:nvPr/>
          </p:nvCxnSpPr>
          <p:spPr>
            <a:xfrm>
              <a:off x="9125126" y="2065781"/>
              <a:ext cx="0" cy="584114"/>
            </a:xfrm>
            <a:prstGeom prst="line">
              <a:avLst/>
            </a:prstGeom>
            <a:grpFill/>
            <a:ln w="6350" cap="flat" cmpd="sng" algn="ctr">
              <a:solidFill>
                <a:srgbClr val="1A2F64"/>
              </a:solidFill>
              <a:prstDash val="solid"/>
              <a:miter lim="800000"/>
            </a:ln>
            <a:effectLst/>
          </p:spPr>
        </p:cxnSp>
        <p:sp>
          <p:nvSpPr>
            <p:cNvPr id="52" name="Freeform 97">
              <a:extLst>
                <a:ext uri="{FF2B5EF4-FFF2-40B4-BE49-F238E27FC236}">
                  <a16:creationId xmlns:a16="http://schemas.microsoft.com/office/drawing/2014/main" id="{09BF59D5-4A2E-60EB-AB04-10CDD36C95FC}"/>
                </a:ext>
              </a:extLst>
            </p:cNvPr>
            <p:cNvSpPr>
              <a:spLocks noEditPoints="1"/>
            </p:cNvSpPr>
            <p:nvPr/>
          </p:nvSpPr>
          <p:spPr bwMode="auto">
            <a:xfrm>
              <a:off x="8659131" y="2194115"/>
              <a:ext cx="347679" cy="347679"/>
            </a:xfrm>
            <a:custGeom>
              <a:avLst/>
              <a:gdLst>
                <a:gd name="T0" fmla="*/ 481 w 902"/>
                <a:gd name="T1" fmla="*/ 863 h 902"/>
                <a:gd name="T2" fmla="*/ 872 w 902"/>
                <a:gd name="T3" fmla="*/ 219 h 902"/>
                <a:gd name="T4" fmla="*/ 30 w 902"/>
                <a:gd name="T5" fmla="*/ 219 h 902"/>
                <a:gd name="T6" fmla="*/ 451 w 902"/>
                <a:gd name="T7" fmla="*/ 864 h 902"/>
                <a:gd name="T8" fmla="*/ 30 w 902"/>
                <a:gd name="T9" fmla="*/ 219 h 902"/>
                <a:gd name="T10" fmla="*/ 54 w 902"/>
                <a:gd name="T11" fmla="*/ 197 h 902"/>
                <a:gd name="T12" fmla="*/ 648 w 902"/>
                <a:gd name="T13" fmla="*/ 290 h 902"/>
                <a:gd name="T14" fmla="*/ 466 w 902"/>
                <a:gd name="T15" fmla="*/ 32 h 902"/>
                <a:gd name="T16" fmla="*/ 683 w 902"/>
                <a:gd name="T17" fmla="*/ 274 h 902"/>
                <a:gd name="T18" fmla="*/ 466 w 902"/>
                <a:gd name="T19" fmla="*/ 32 h 902"/>
                <a:gd name="T20" fmla="*/ 902 w 902"/>
                <a:gd name="T21" fmla="*/ 195 h 902"/>
                <a:gd name="T22" fmla="*/ 901 w 902"/>
                <a:gd name="T23" fmla="*/ 191 h 902"/>
                <a:gd name="T24" fmla="*/ 901 w 902"/>
                <a:gd name="T25" fmla="*/ 190 h 902"/>
                <a:gd name="T26" fmla="*/ 898 w 902"/>
                <a:gd name="T27" fmla="*/ 186 h 902"/>
                <a:gd name="T28" fmla="*/ 898 w 902"/>
                <a:gd name="T29" fmla="*/ 185 h 902"/>
                <a:gd name="T30" fmla="*/ 896 w 902"/>
                <a:gd name="T31" fmla="*/ 184 h 902"/>
                <a:gd name="T32" fmla="*/ 893 w 902"/>
                <a:gd name="T33" fmla="*/ 183 h 902"/>
                <a:gd name="T34" fmla="*/ 892 w 902"/>
                <a:gd name="T35" fmla="*/ 182 h 902"/>
                <a:gd name="T36" fmla="*/ 469 w 902"/>
                <a:gd name="T37" fmla="*/ 0 h 902"/>
                <a:gd name="T38" fmla="*/ 463 w 902"/>
                <a:gd name="T39" fmla="*/ 0 h 902"/>
                <a:gd name="T40" fmla="*/ 10 w 902"/>
                <a:gd name="T41" fmla="*/ 182 h 902"/>
                <a:gd name="T42" fmla="*/ 9 w 902"/>
                <a:gd name="T43" fmla="*/ 183 h 902"/>
                <a:gd name="T44" fmla="*/ 6 w 902"/>
                <a:gd name="T45" fmla="*/ 184 h 902"/>
                <a:gd name="T46" fmla="*/ 4 w 902"/>
                <a:gd name="T47" fmla="*/ 185 h 902"/>
                <a:gd name="T48" fmla="*/ 4 w 902"/>
                <a:gd name="T49" fmla="*/ 186 h 902"/>
                <a:gd name="T50" fmla="*/ 1 w 902"/>
                <a:gd name="T51" fmla="*/ 189 h 902"/>
                <a:gd name="T52" fmla="*/ 1 w 902"/>
                <a:gd name="T53" fmla="*/ 190 h 902"/>
                <a:gd name="T54" fmla="*/ 0 w 902"/>
                <a:gd name="T55" fmla="*/ 195 h 902"/>
                <a:gd name="T56" fmla="*/ 0 w 902"/>
                <a:gd name="T57" fmla="*/ 195 h 902"/>
                <a:gd name="T58" fmla="*/ 0 w 902"/>
                <a:gd name="T59" fmla="*/ 195 h 902"/>
                <a:gd name="T60" fmla="*/ 0 w 902"/>
                <a:gd name="T61" fmla="*/ 681 h 902"/>
                <a:gd name="T62" fmla="*/ 5 w 902"/>
                <a:gd name="T63" fmla="*/ 688 h 902"/>
                <a:gd name="T64" fmla="*/ 460 w 902"/>
                <a:gd name="T65" fmla="*/ 901 h 902"/>
                <a:gd name="T66" fmla="*/ 461 w 902"/>
                <a:gd name="T67" fmla="*/ 901 h 902"/>
                <a:gd name="T68" fmla="*/ 466 w 902"/>
                <a:gd name="T69" fmla="*/ 902 h 902"/>
                <a:gd name="T70" fmla="*/ 472 w 902"/>
                <a:gd name="T71" fmla="*/ 901 h 902"/>
                <a:gd name="T72" fmla="*/ 472 w 902"/>
                <a:gd name="T73" fmla="*/ 900 h 902"/>
                <a:gd name="T74" fmla="*/ 897 w 902"/>
                <a:gd name="T75" fmla="*/ 688 h 902"/>
                <a:gd name="T76" fmla="*/ 901 w 902"/>
                <a:gd name="T77" fmla="*/ 681 h 902"/>
                <a:gd name="T78" fmla="*/ 902 w 902"/>
                <a:gd name="T79" fmla="*/ 195 h 902"/>
                <a:gd name="T80" fmla="*/ 902 w 902"/>
                <a:gd name="T81" fmla="*/ 195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02" h="902">
                  <a:moveTo>
                    <a:pt x="872" y="668"/>
                  </a:moveTo>
                  <a:lnTo>
                    <a:pt x="481" y="863"/>
                  </a:lnTo>
                  <a:lnTo>
                    <a:pt x="481" y="401"/>
                  </a:lnTo>
                  <a:lnTo>
                    <a:pt x="872" y="219"/>
                  </a:lnTo>
                  <a:lnTo>
                    <a:pt x="872" y="668"/>
                  </a:lnTo>
                  <a:close/>
                  <a:moveTo>
                    <a:pt x="30" y="219"/>
                  </a:moveTo>
                  <a:lnTo>
                    <a:pt x="451" y="401"/>
                  </a:lnTo>
                  <a:lnTo>
                    <a:pt x="451" y="864"/>
                  </a:lnTo>
                  <a:lnTo>
                    <a:pt x="30" y="667"/>
                  </a:lnTo>
                  <a:lnTo>
                    <a:pt x="30" y="219"/>
                  </a:lnTo>
                  <a:close/>
                  <a:moveTo>
                    <a:pt x="466" y="374"/>
                  </a:moveTo>
                  <a:lnTo>
                    <a:pt x="54" y="197"/>
                  </a:lnTo>
                  <a:lnTo>
                    <a:pt x="266" y="112"/>
                  </a:lnTo>
                  <a:lnTo>
                    <a:pt x="648" y="290"/>
                  </a:lnTo>
                  <a:lnTo>
                    <a:pt x="466" y="374"/>
                  </a:lnTo>
                  <a:close/>
                  <a:moveTo>
                    <a:pt x="466" y="32"/>
                  </a:moveTo>
                  <a:lnTo>
                    <a:pt x="851" y="197"/>
                  </a:lnTo>
                  <a:lnTo>
                    <a:pt x="683" y="274"/>
                  </a:lnTo>
                  <a:lnTo>
                    <a:pt x="304" y="97"/>
                  </a:lnTo>
                  <a:lnTo>
                    <a:pt x="466" y="32"/>
                  </a:lnTo>
                  <a:close/>
                  <a:moveTo>
                    <a:pt x="902" y="195"/>
                  </a:moveTo>
                  <a:lnTo>
                    <a:pt x="902" y="195"/>
                  </a:lnTo>
                  <a:lnTo>
                    <a:pt x="902" y="193"/>
                  </a:lnTo>
                  <a:lnTo>
                    <a:pt x="901" y="191"/>
                  </a:lnTo>
                  <a:lnTo>
                    <a:pt x="901" y="190"/>
                  </a:lnTo>
                  <a:lnTo>
                    <a:pt x="901" y="190"/>
                  </a:lnTo>
                  <a:lnTo>
                    <a:pt x="900" y="188"/>
                  </a:lnTo>
                  <a:lnTo>
                    <a:pt x="898" y="186"/>
                  </a:lnTo>
                  <a:lnTo>
                    <a:pt x="898" y="186"/>
                  </a:lnTo>
                  <a:lnTo>
                    <a:pt x="898" y="185"/>
                  </a:lnTo>
                  <a:lnTo>
                    <a:pt x="897" y="184"/>
                  </a:lnTo>
                  <a:lnTo>
                    <a:pt x="896" y="184"/>
                  </a:lnTo>
                  <a:lnTo>
                    <a:pt x="895" y="183"/>
                  </a:lnTo>
                  <a:lnTo>
                    <a:pt x="893" y="183"/>
                  </a:lnTo>
                  <a:lnTo>
                    <a:pt x="893" y="183"/>
                  </a:lnTo>
                  <a:lnTo>
                    <a:pt x="892" y="182"/>
                  </a:lnTo>
                  <a:lnTo>
                    <a:pt x="471" y="2"/>
                  </a:lnTo>
                  <a:lnTo>
                    <a:pt x="469" y="0"/>
                  </a:lnTo>
                  <a:lnTo>
                    <a:pt x="466" y="0"/>
                  </a:lnTo>
                  <a:lnTo>
                    <a:pt x="463" y="0"/>
                  </a:lnTo>
                  <a:lnTo>
                    <a:pt x="461" y="2"/>
                  </a:lnTo>
                  <a:lnTo>
                    <a:pt x="10" y="182"/>
                  </a:lnTo>
                  <a:lnTo>
                    <a:pt x="9" y="182"/>
                  </a:lnTo>
                  <a:lnTo>
                    <a:pt x="9" y="183"/>
                  </a:lnTo>
                  <a:lnTo>
                    <a:pt x="8" y="183"/>
                  </a:lnTo>
                  <a:lnTo>
                    <a:pt x="6" y="184"/>
                  </a:lnTo>
                  <a:lnTo>
                    <a:pt x="5" y="184"/>
                  </a:lnTo>
                  <a:lnTo>
                    <a:pt x="4" y="185"/>
                  </a:lnTo>
                  <a:lnTo>
                    <a:pt x="4" y="185"/>
                  </a:lnTo>
                  <a:lnTo>
                    <a:pt x="4" y="186"/>
                  </a:lnTo>
                  <a:lnTo>
                    <a:pt x="2" y="187"/>
                  </a:lnTo>
                  <a:lnTo>
                    <a:pt x="1" y="189"/>
                  </a:lnTo>
                  <a:lnTo>
                    <a:pt x="1" y="190"/>
                  </a:lnTo>
                  <a:lnTo>
                    <a:pt x="1" y="190"/>
                  </a:lnTo>
                  <a:lnTo>
                    <a:pt x="0" y="192"/>
                  </a:lnTo>
                  <a:lnTo>
                    <a:pt x="0" y="195"/>
                  </a:lnTo>
                  <a:lnTo>
                    <a:pt x="0" y="195"/>
                  </a:lnTo>
                  <a:lnTo>
                    <a:pt x="0" y="195"/>
                  </a:lnTo>
                  <a:lnTo>
                    <a:pt x="0" y="195"/>
                  </a:lnTo>
                  <a:lnTo>
                    <a:pt x="0" y="195"/>
                  </a:lnTo>
                  <a:lnTo>
                    <a:pt x="0" y="676"/>
                  </a:lnTo>
                  <a:lnTo>
                    <a:pt x="0" y="681"/>
                  </a:lnTo>
                  <a:lnTo>
                    <a:pt x="2" y="685"/>
                  </a:lnTo>
                  <a:lnTo>
                    <a:pt x="5" y="688"/>
                  </a:lnTo>
                  <a:lnTo>
                    <a:pt x="9" y="690"/>
                  </a:lnTo>
                  <a:lnTo>
                    <a:pt x="460" y="901"/>
                  </a:lnTo>
                  <a:lnTo>
                    <a:pt x="460" y="901"/>
                  </a:lnTo>
                  <a:lnTo>
                    <a:pt x="461" y="901"/>
                  </a:lnTo>
                  <a:lnTo>
                    <a:pt x="463" y="902"/>
                  </a:lnTo>
                  <a:lnTo>
                    <a:pt x="466" y="902"/>
                  </a:lnTo>
                  <a:lnTo>
                    <a:pt x="469" y="902"/>
                  </a:lnTo>
                  <a:lnTo>
                    <a:pt x="472" y="901"/>
                  </a:lnTo>
                  <a:lnTo>
                    <a:pt x="472" y="901"/>
                  </a:lnTo>
                  <a:lnTo>
                    <a:pt x="472" y="900"/>
                  </a:lnTo>
                  <a:lnTo>
                    <a:pt x="893" y="690"/>
                  </a:lnTo>
                  <a:lnTo>
                    <a:pt x="897" y="688"/>
                  </a:lnTo>
                  <a:lnTo>
                    <a:pt x="900" y="685"/>
                  </a:lnTo>
                  <a:lnTo>
                    <a:pt x="901" y="681"/>
                  </a:lnTo>
                  <a:lnTo>
                    <a:pt x="902" y="676"/>
                  </a:lnTo>
                  <a:lnTo>
                    <a:pt x="902" y="195"/>
                  </a:lnTo>
                  <a:lnTo>
                    <a:pt x="902" y="195"/>
                  </a:lnTo>
                  <a:lnTo>
                    <a:pt x="902" y="195"/>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cs typeface="+mn-ea"/>
                <a:sym typeface="+mn-lt"/>
              </a:endParaRPr>
            </a:p>
          </p:txBody>
        </p:sp>
      </p:grpSp>
      <p:grpSp>
        <p:nvGrpSpPr>
          <p:cNvPr id="53" name="组合 52">
            <a:extLst>
              <a:ext uri="{FF2B5EF4-FFF2-40B4-BE49-F238E27FC236}">
                <a16:creationId xmlns:a16="http://schemas.microsoft.com/office/drawing/2014/main" id="{D22B7F70-9A0A-5F4F-F138-99502A3905CB}"/>
              </a:ext>
            </a:extLst>
          </p:cNvPr>
          <p:cNvGrpSpPr/>
          <p:nvPr/>
        </p:nvGrpSpPr>
        <p:grpSpPr>
          <a:xfrm>
            <a:off x="7509983" y="5586530"/>
            <a:ext cx="1861502" cy="581783"/>
            <a:chOff x="8661162" y="3088258"/>
            <a:chExt cx="2100965" cy="581783"/>
          </a:xfrm>
          <a:solidFill>
            <a:srgbClr val="1A2F64"/>
          </a:solidFill>
        </p:grpSpPr>
        <p:sp>
          <p:nvSpPr>
            <p:cNvPr id="54" name="Rectangle 12">
              <a:extLst>
                <a:ext uri="{FF2B5EF4-FFF2-40B4-BE49-F238E27FC236}">
                  <a16:creationId xmlns:a16="http://schemas.microsoft.com/office/drawing/2014/main" id="{4DE68A01-E562-22CE-65ED-9217E41DC07C}"/>
                </a:ext>
              </a:extLst>
            </p:cNvPr>
            <p:cNvSpPr/>
            <p:nvPr/>
          </p:nvSpPr>
          <p:spPr>
            <a:xfrm>
              <a:off x="9124951" y="3218066"/>
              <a:ext cx="1637176" cy="276999"/>
            </a:xfrm>
            <a:prstGeom prst="rect">
              <a:avLst/>
            </a:prstGeom>
            <a:gradFill>
              <a:gsLst>
                <a:gs pos="24000">
                  <a:srgbClr val="BF9645"/>
                </a:gs>
                <a:gs pos="87000">
                  <a:srgbClr val="E5BA7C"/>
                </a:gs>
              </a:gsLst>
              <a:lin ang="13500000" scaled="1"/>
            </a:gradFill>
          </p:spPr>
          <p:txBody>
            <a:bodyPr wrap="square">
              <a:spAutoFit/>
            </a:bodyPr>
            <a:lstStyle/>
            <a:p>
              <a:pPr marL="0" marR="0" lvl="0" indent="0" defTabSz="914354" eaLnBrk="1" fontAlgn="auto" latinLnBrk="0" hangingPunct="1">
                <a:lnSpc>
                  <a:spcPct val="100000"/>
                </a:lnSpc>
                <a:spcBef>
                  <a:spcPts val="600"/>
                </a:spcBef>
                <a:spcAft>
                  <a:spcPts val="0"/>
                </a:spcAft>
                <a:buClr>
                  <a:srgbClr val="E24848"/>
                </a:buClr>
                <a:buSzTx/>
                <a:buFontTx/>
                <a:buNone/>
                <a:tabLst/>
                <a:defRPr/>
              </a:pPr>
              <a:r>
                <a:rPr kumimoji="0" lang="en-US" altLang="zh-CN" sz="1200" b="0" i="0" u="none" strike="noStrike" kern="0" cap="none" spc="0" normalizeH="0" baseline="0" noProof="1">
                  <a:ln>
                    <a:noFill/>
                  </a:ln>
                  <a:solidFill>
                    <a:prstClr val="white"/>
                  </a:solidFill>
                  <a:effectLst/>
                  <a:uLnTx/>
                  <a:uFillTx/>
                  <a:cs typeface="+mn-ea"/>
                  <a:sym typeface="+mn-lt"/>
                </a:rPr>
                <a:t>Respondent:</a:t>
              </a:r>
              <a:endParaRPr kumimoji="0" lang="zh-CN" altLang="en-US" sz="1200" b="0" i="0" u="none" strike="noStrike" kern="0" cap="none" spc="0" normalizeH="0" baseline="0" noProof="1">
                <a:ln>
                  <a:noFill/>
                </a:ln>
                <a:solidFill>
                  <a:prstClr val="white"/>
                </a:solidFill>
                <a:effectLst/>
                <a:uLnTx/>
                <a:uFillTx/>
                <a:cs typeface="+mn-ea"/>
                <a:sym typeface="+mn-lt"/>
              </a:endParaRPr>
            </a:p>
          </p:txBody>
        </p:sp>
        <p:cxnSp>
          <p:nvCxnSpPr>
            <p:cNvPr id="55" name="Straight Connector 34">
              <a:extLst>
                <a:ext uri="{FF2B5EF4-FFF2-40B4-BE49-F238E27FC236}">
                  <a16:creationId xmlns:a16="http://schemas.microsoft.com/office/drawing/2014/main" id="{F63F7CCB-C760-F309-82DD-EC4E4CAAE618}"/>
                </a:ext>
              </a:extLst>
            </p:cNvPr>
            <p:cNvCxnSpPr>
              <a:cxnSpLocks/>
            </p:cNvCxnSpPr>
            <p:nvPr/>
          </p:nvCxnSpPr>
          <p:spPr>
            <a:xfrm>
              <a:off x="9125126" y="3088258"/>
              <a:ext cx="0" cy="581783"/>
            </a:xfrm>
            <a:prstGeom prst="line">
              <a:avLst/>
            </a:prstGeom>
            <a:grpFill/>
            <a:ln w="6350" cap="flat" cmpd="sng" algn="ctr">
              <a:solidFill>
                <a:srgbClr val="BF9645"/>
              </a:solidFill>
              <a:prstDash val="solid"/>
              <a:miter lim="800000"/>
            </a:ln>
            <a:effectLst/>
          </p:spPr>
        </p:cxnSp>
        <p:grpSp>
          <p:nvGrpSpPr>
            <p:cNvPr id="56" name="Group 38">
              <a:extLst>
                <a:ext uri="{FF2B5EF4-FFF2-40B4-BE49-F238E27FC236}">
                  <a16:creationId xmlns:a16="http://schemas.microsoft.com/office/drawing/2014/main" id="{E6799B67-68AB-DCC7-8D35-A24CBAEF94BA}"/>
                </a:ext>
              </a:extLst>
            </p:cNvPr>
            <p:cNvGrpSpPr/>
            <p:nvPr/>
          </p:nvGrpSpPr>
          <p:grpSpPr>
            <a:xfrm>
              <a:off x="8661162" y="3252145"/>
              <a:ext cx="367656" cy="253556"/>
              <a:chOff x="10455275" y="1401763"/>
              <a:chExt cx="276225" cy="190500"/>
            </a:xfrm>
            <a:grpFill/>
          </p:grpSpPr>
          <p:sp>
            <p:nvSpPr>
              <p:cNvPr id="57" name="Freeform 180">
                <a:extLst>
                  <a:ext uri="{FF2B5EF4-FFF2-40B4-BE49-F238E27FC236}">
                    <a16:creationId xmlns:a16="http://schemas.microsoft.com/office/drawing/2014/main" id="{1941265B-CEE7-1A45-A24E-FAFD463D8D89}"/>
                  </a:ext>
                </a:extLst>
              </p:cNvPr>
              <p:cNvSpPr>
                <a:spLocks noEditPoints="1"/>
              </p:cNvSpPr>
              <p:nvPr/>
            </p:nvSpPr>
            <p:spPr bwMode="auto">
              <a:xfrm>
                <a:off x="10455275" y="1401763"/>
                <a:ext cx="238125" cy="152400"/>
              </a:xfrm>
              <a:custGeom>
                <a:avLst/>
                <a:gdLst>
                  <a:gd name="T0" fmla="*/ 722 w 752"/>
                  <a:gd name="T1" fmla="*/ 451 h 481"/>
                  <a:gd name="T2" fmla="*/ 31 w 752"/>
                  <a:gd name="T3" fmla="*/ 451 h 481"/>
                  <a:gd name="T4" fmla="*/ 31 w 752"/>
                  <a:gd name="T5" fmla="*/ 30 h 481"/>
                  <a:gd name="T6" fmla="*/ 722 w 752"/>
                  <a:gd name="T7" fmla="*/ 30 h 481"/>
                  <a:gd name="T8" fmla="*/ 722 w 752"/>
                  <a:gd name="T9" fmla="*/ 451 h 481"/>
                  <a:gd name="T10" fmla="*/ 752 w 752"/>
                  <a:gd name="T11" fmla="*/ 0 h 481"/>
                  <a:gd name="T12" fmla="*/ 0 w 752"/>
                  <a:gd name="T13" fmla="*/ 0 h 481"/>
                  <a:gd name="T14" fmla="*/ 0 w 752"/>
                  <a:gd name="T15" fmla="*/ 481 h 481"/>
                  <a:gd name="T16" fmla="*/ 752 w 752"/>
                  <a:gd name="T17" fmla="*/ 481 h 481"/>
                  <a:gd name="T18" fmla="*/ 752 w 752"/>
                  <a:gd name="T19"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2" h="481">
                    <a:moveTo>
                      <a:pt x="722" y="451"/>
                    </a:moveTo>
                    <a:lnTo>
                      <a:pt x="31" y="451"/>
                    </a:lnTo>
                    <a:lnTo>
                      <a:pt x="31" y="30"/>
                    </a:lnTo>
                    <a:lnTo>
                      <a:pt x="722" y="30"/>
                    </a:lnTo>
                    <a:lnTo>
                      <a:pt x="722" y="451"/>
                    </a:lnTo>
                    <a:close/>
                    <a:moveTo>
                      <a:pt x="752" y="0"/>
                    </a:moveTo>
                    <a:lnTo>
                      <a:pt x="0" y="0"/>
                    </a:lnTo>
                    <a:lnTo>
                      <a:pt x="0" y="481"/>
                    </a:lnTo>
                    <a:lnTo>
                      <a:pt x="752" y="481"/>
                    </a:lnTo>
                    <a:lnTo>
                      <a:pt x="75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cs typeface="+mn-ea"/>
                  <a:sym typeface="+mn-lt"/>
                </a:endParaRPr>
              </a:p>
            </p:txBody>
          </p:sp>
          <p:sp>
            <p:nvSpPr>
              <p:cNvPr id="58" name="Freeform 181">
                <a:extLst>
                  <a:ext uri="{FF2B5EF4-FFF2-40B4-BE49-F238E27FC236}">
                    <a16:creationId xmlns:a16="http://schemas.microsoft.com/office/drawing/2014/main" id="{7C1ED79D-D6FF-B7C2-0322-6F1B210AB9C6}"/>
                  </a:ext>
                </a:extLst>
              </p:cNvPr>
              <p:cNvSpPr>
                <a:spLocks/>
              </p:cNvSpPr>
              <p:nvPr/>
            </p:nvSpPr>
            <p:spPr bwMode="auto">
              <a:xfrm>
                <a:off x="10474325" y="1420813"/>
                <a:ext cx="238125" cy="152400"/>
              </a:xfrm>
              <a:custGeom>
                <a:avLst/>
                <a:gdLst>
                  <a:gd name="T0" fmla="*/ 751 w 751"/>
                  <a:gd name="T1" fmla="*/ 15 h 481"/>
                  <a:gd name="T2" fmla="*/ 751 w 751"/>
                  <a:gd name="T3" fmla="*/ 11 h 481"/>
                  <a:gd name="T4" fmla="*/ 750 w 751"/>
                  <a:gd name="T5" fmla="*/ 9 h 481"/>
                  <a:gd name="T6" fmla="*/ 749 w 751"/>
                  <a:gd name="T7" fmla="*/ 6 h 481"/>
                  <a:gd name="T8" fmla="*/ 747 w 751"/>
                  <a:gd name="T9" fmla="*/ 4 h 481"/>
                  <a:gd name="T10" fmla="*/ 745 w 751"/>
                  <a:gd name="T11" fmla="*/ 3 h 481"/>
                  <a:gd name="T12" fmla="*/ 742 w 751"/>
                  <a:gd name="T13" fmla="*/ 1 h 481"/>
                  <a:gd name="T14" fmla="*/ 739 w 751"/>
                  <a:gd name="T15" fmla="*/ 0 h 481"/>
                  <a:gd name="T16" fmla="*/ 736 w 751"/>
                  <a:gd name="T17" fmla="*/ 0 h 481"/>
                  <a:gd name="T18" fmla="*/ 734 w 751"/>
                  <a:gd name="T19" fmla="*/ 0 h 481"/>
                  <a:gd name="T20" fmla="*/ 731 w 751"/>
                  <a:gd name="T21" fmla="*/ 1 h 481"/>
                  <a:gd name="T22" fmla="*/ 728 w 751"/>
                  <a:gd name="T23" fmla="*/ 3 h 481"/>
                  <a:gd name="T24" fmla="*/ 725 w 751"/>
                  <a:gd name="T25" fmla="*/ 4 h 481"/>
                  <a:gd name="T26" fmla="*/ 724 w 751"/>
                  <a:gd name="T27" fmla="*/ 6 h 481"/>
                  <a:gd name="T28" fmla="*/ 722 w 751"/>
                  <a:gd name="T29" fmla="*/ 9 h 481"/>
                  <a:gd name="T30" fmla="*/ 722 w 751"/>
                  <a:gd name="T31" fmla="*/ 11 h 481"/>
                  <a:gd name="T32" fmla="*/ 721 w 751"/>
                  <a:gd name="T33" fmla="*/ 15 h 481"/>
                  <a:gd name="T34" fmla="*/ 721 w 751"/>
                  <a:gd name="T35" fmla="*/ 451 h 481"/>
                  <a:gd name="T36" fmla="*/ 15 w 751"/>
                  <a:gd name="T37" fmla="*/ 451 h 481"/>
                  <a:gd name="T38" fmla="*/ 12 w 751"/>
                  <a:gd name="T39" fmla="*/ 451 h 481"/>
                  <a:gd name="T40" fmla="*/ 9 w 751"/>
                  <a:gd name="T41" fmla="*/ 452 h 481"/>
                  <a:gd name="T42" fmla="*/ 6 w 751"/>
                  <a:gd name="T43" fmla="*/ 454 h 481"/>
                  <a:gd name="T44" fmla="*/ 4 w 751"/>
                  <a:gd name="T45" fmla="*/ 455 h 481"/>
                  <a:gd name="T46" fmla="*/ 2 w 751"/>
                  <a:gd name="T47" fmla="*/ 457 h 481"/>
                  <a:gd name="T48" fmla="*/ 1 w 751"/>
                  <a:gd name="T49" fmla="*/ 460 h 481"/>
                  <a:gd name="T50" fmla="*/ 0 w 751"/>
                  <a:gd name="T51" fmla="*/ 462 h 481"/>
                  <a:gd name="T52" fmla="*/ 0 w 751"/>
                  <a:gd name="T53" fmla="*/ 466 h 481"/>
                  <a:gd name="T54" fmla="*/ 0 w 751"/>
                  <a:gd name="T55" fmla="*/ 469 h 481"/>
                  <a:gd name="T56" fmla="*/ 1 w 751"/>
                  <a:gd name="T57" fmla="*/ 472 h 481"/>
                  <a:gd name="T58" fmla="*/ 2 w 751"/>
                  <a:gd name="T59" fmla="*/ 474 h 481"/>
                  <a:gd name="T60" fmla="*/ 4 w 751"/>
                  <a:gd name="T61" fmla="*/ 476 h 481"/>
                  <a:gd name="T62" fmla="*/ 6 w 751"/>
                  <a:gd name="T63" fmla="*/ 478 h 481"/>
                  <a:gd name="T64" fmla="*/ 9 w 751"/>
                  <a:gd name="T65" fmla="*/ 479 h 481"/>
                  <a:gd name="T66" fmla="*/ 12 w 751"/>
                  <a:gd name="T67" fmla="*/ 481 h 481"/>
                  <a:gd name="T68" fmla="*/ 15 w 751"/>
                  <a:gd name="T69" fmla="*/ 481 h 481"/>
                  <a:gd name="T70" fmla="*/ 751 w 751"/>
                  <a:gd name="T71" fmla="*/ 481 h 481"/>
                  <a:gd name="T72" fmla="*/ 751 w 751"/>
                  <a:gd name="T73" fmla="*/ 15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1" h="481">
                    <a:moveTo>
                      <a:pt x="751" y="15"/>
                    </a:moveTo>
                    <a:lnTo>
                      <a:pt x="751" y="11"/>
                    </a:lnTo>
                    <a:lnTo>
                      <a:pt x="750" y="9"/>
                    </a:lnTo>
                    <a:lnTo>
                      <a:pt x="749" y="6"/>
                    </a:lnTo>
                    <a:lnTo>
                      <a:pt x="747" y="4"/>
                    </a:lnTo>
                    <a:lnTo>
                      <a:pt x="745" y="3"/>
                    </a:lnTo>
                    <a:lnTo>
                      <a:pt x="742" y="1"/>
                    </a:lnTo>
                    <a:lnTo>
                      <a:pt x="739" y="0"/>
                    </a:lnTo>
                    <a:lnTo>
                      <a:pt x="736" y="0"/>
                    </a:lnTo>
                    <a:lnTo>
                      <a:pt x="734" y="0"/>
                    </a:lnTo>
                    <a:lnTo>
                      <a:pt x="731" y="1"/>
                    </a:lnTo>
                    <a:lnTo>
                      <a:pt x="728" y="3"/>
                    </a:lnTo>
                    <a:lnTo>
                      <a:pt x="725" y="4"/>
                    </a:lnTo>
                    <a:lnTo>
                      <a:pt x="724" y="6"/>
                    </a:lnTo>
                    <a:lnTo>
                      <a:pt x="722" y="9"/>
                    </a:lnTo>
                    <a:lnTo>
                      <a:pt x="722" y="11"/>
                    </a:lnTo>
                    <a:lnTo>
                      <a:pt x="721" y="15"/>
                    </a:lnTo>
                    <a:lnTo>
                      <a:pt x="721" y="451"/>
                    </a:lnTo>
                    <a:lnTo>
                      <a:pt x="15" y="451"/>
                    </a:lnTo>
                    <a:lnTo>
                      <a:pt x="12" y="451"/>
                    </a:lnTo>
                    <a:lnTo>
                      <a:pt x="9" y="452"/>
                    </a:lnTo>
                    <a:lnTo>
                      <a:pt x="6" y="454"/>
                    </a:lnTo>
                    <a:lnTo>
                      <a:pt x="4" y="455"/>
                    </a:lnTo>
                    <a:lnTo>
                      <a:pt x="2" y="457"/>
                    </a:lnTo>
                    <a:lnTo>
                      <a:pt x="1" y="460"/>
                    </a:lnTo>
                    <a:lnTo>
                      <a:pt x="0" y="462"/>
                    </a:lnTo>
                    <a:lnTo>
                      <a:pt x="0" y="466"/>
                    </a:lnTo>
                    <a:lnTo>
                      <a:pt x="0" y="469"/>
                    </a:lnTo>
                    <a:lnTo>
                      <a:pt x="1" y="472"/>
                    </a:lnTo>
                    <a:lnTo>
                      <a:pt x="2" y="474"/>
                    </a:lnTo>
                    <a:lnTo>
                      <a:pt x="4" y="476"/>
                    </a:lnTo>
                    <a:lnTo>
                      <a:pt x="6" y="478"/>
                    </a:lnTo>
                    <a:lnTo>
                      <a:pt x="9" y="479"/>
                    </a:lnTo>
                    <a:lnTo>
                      <a:pt x="12" y="481"/>
                    </a:lnTo>
                    <a:lnTo>
                      <a:pt x="15" y="481"/>
                    </a:lnTo>
                    <a:lnTo>
                      <a:pt x="751" y="481"/>
                    </a:lnTo>
                    <a:lnTo>
                      <a:pt x="751"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cs typeface="+mn-ea"/>
                  <a:sym typeface="+mn-lt"/>
                </a:endParaRPr>
              </a:p>
            </p:txBody>
          </p:sp>
          <p:sp>
            <p:nvSpPr>
              <p:cNvPr id="59" name="Freeform 182">
                <a:extLst>
                  <a:ext uri="{FF2B5EF4-FFF2-40B4-BE49-F238E27FC236}">
                    <a16:creationId xmlns:a16="http://schemas.microsoft.com/office/drawing/2014/main" id="{CBCFF8EA-2584-5CCB-EFA2-CB17048E2BCD}"/>
                  </a:ext>
                </a:extLst>
              </p:cNvPr>
              <p:cNvSpPr>
                <a:spLocks/>
              </p:cNvSpPr>
              <p:nvPr/>
            </p:nvSpPr>
            <p:spPr bwMode="auto">
              <a:xfrm>
                <a:off x="10493375" y="1439863"/>
                <a:ext cx="238125" cy="152400"/>
              </a:xfrm>
              <a:custGeom>
                <a:avLst/>
                <a:gdLst>
                  <a:gd name="T0" fmla="*/ 736 w 752"/>
                  <a:gd name="T1" fmla="*/ 0 h 480"/>
                  <a:gd name="T2" fmla="*/ 734 w 752"/>
                  <a:gd name="T3" fmla="*/ 1 h 480"/>
                  <a:gd name="T4" fmla="*/ 731 w 752"/>
                  <a:gd name="T5" fmla="*/ 1 h 480"/>
                  <a:gd name="T6" fmla="*/ 728 w 752"/>
                  <a:gd name="T7" fmla="*/ 3 h 480"/>
                  <a:gd name="T8" fmla="*/ 726 w 752"/>
                  <a:gd name="T9" fmla="*/ 4 h 480"/>
                  <a:gd name="T10" fmla="*/ 724 w 752"/>
                  <a:gd name="T11" fmla="*/ 7 h 480"/>
                  <a:gd name="T12" fmla="*/ 723 w 752"/>
                  <a:gd name="T13" fmla="*/ 9 h 480"/>
                  <a:gd name="T14" fmla="*/ 722 w 752"/>
                  <a:gd name="T15" fmla="*/ 12 h 480"/>
                  <a:gd name="T16" fmla="*/ 721 w 752"/>
                  <a:gd name="T17" fmla="*/ 15 h 480"/>
                  <a:gd name="T18" fmla="*/ 721 w 752"/>
                  <a:gd name="T19" fmla="*/ 451 h 480"/>
                  <a:gd name="T20" fmla="*/ 15 w 752"/>
                  <a:gd name="T21" fmla="*/ 451 h 480"/>
                  <a:gd name="T22" fmla="*/ 12 w 752"/>
                  <a:gd name="T23" fmla="*/ 452 h 480"/>
                  <a:gd name="T24" fmla="*/ 9 w 752"/>
                  <a:gd name="T25" fmla="*/ 452 h 480"/>
                  <a:gd name="T26" fmla="*/ 6 w 752"/>
                  <a:gd name="T27" fmla="*/ 454 h 480"/>
                  <a:gd name="T28" fmla="*/ 4 w 752"/>
                  <a:gd name="T29" fmla="*/ 455 h 480"/>
                  <a:gd name="T30" fmla="*/ 2 w 752"/>
                  <a:gd name="T31" fmla="*/ 458 h 480"/>
                  <a:gd name="T32" fmla="*/ 1 w 752"/>
                  <a:gd name="T33" fmla="*/ 460 h 480"/>
                  <a:gd name="T34" fmla="*/ 0 w 752"/>
                  <a:gd name="T35" fmla="*/ 463 h 480"/>
                  <a:gd name="T36" fmla="*/ 0 w 752"/>
                  <a:gd name="T37" fmla="*/ 465 h 480"/>
                  <a:gd name="T38" fmla="*/ 0 w 752"/>
                  <a:gd name="T39" fmla="*/ 469 h 480"/>
                  <a:gd name="T40" fmla="*/ 1 w 752"/>
                  <a:gd name="T41" fmla="*/ 472 h 480"/>
                  <a:gd name="T42" fmla="*/ 2 w 752"/>
                  <a:gd name="T43" fmla="*/ 474 h 480"/>
                  <a:gd name="T44" fmla="*/ 4 w 752"/>
                  <a:gd name="T45" fmla="*/ 476 h 480"/>
                  <a:gd name="T46" fmla="*/ 6 w 752"/>
                  <a:gd name="T47" fmla="*/ 478 h 480"/>
                  <a:gd name="T48" fmla="*/ 9 w 752"/>
                  <a:gd name="T49" fmla="*/ 479 h 480"/>
                  <a:gd name="T50" fmla="*/ 12 w 752"/>
                  <a:gd name="T51" fmla="*/ 480 h 480"/>
                  <a:gd name="T52" fmla="*/ 15 w 752"/>
                  <a:gd name="T53" fmla="*/ 480 h 480"/>
                  <a:gd name="T54" fmla="*/ 752 w 752"/>
                  <a:gd name="T55" fmla="*/ 480 h 480"/>
                  <a:gd name="T56" fmla="*/ 752 w 752"/>
                  <a:gd name="T57" fmla="*/ 15 h 480"/>
                  <a:gd name="T58" fmla="*/ 751 w 752"/>
                  <a:gd name="T59" fmla="*/ 11 h 480"/>
                  <a:gd name="T60" fmla="*/ 750 w 752"/>
                  <a:gd name="T61" fmla="*/ 9 h 480"/>
                  <a:gd name="T62" fmla="*/ 749 w 752"/>
                  <a:gd name="T63" fmla="*/ 6 h 480"/>
                  <a:gd name="T64" fmla="*/ 747 w 752"/>
                  <a:gd name="T65" fmla="*/ 4 h 480"/>
                  <a:gd name="T66" fmla="*/ 745 w 752"/>
                  <a:gd name="T67" fmla="*/ 3 h 480"/>
                  <a:gd name="T68" fmla="*/ 742 w 752"/>
                  <a:gd name="T69" fmla="*/ 1 h 480"/>
                  <a:gd name="T70" fmla="*/ 739 w 752"/>
                  <a:gd name="T71" fmla="*/ 1 h 480"/>
                  <a:gd name="T72" fmla="*/ 736 w 752"/>
                  <a:gd name="T73"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2" h="480">
                    <a:moveTo>
                      <a:pt x="736" y="0"/>
                    </a:moveTo>
                    <a:lnTo>
                      <a:pt x="734" y="1"/>
                    </a:lnTo>
                    <a:lnTo>
                      <a:pt x="731" y="1"/>
                    </a:lnTo>
                    <a:lnTo>
                      <a:pt x="728" y="3"/>
                    </a:lnTo>
                    <a:lnTo>
                      <a:pt x="726" y="4"/>
                    </a:lnTo>
                    <a:lnTo>
                      <a:pt x="724" y="7"/>
                    </a:lnTo>
                    <a:lnTo>
                      <a:pt x="723" y="9"/>
                    </a:lnTo>
                    <a:lnTo>
                      <a:pt x="722" y="12"/>
                    </a:lnTo>
                    <a:lnTo>
                      <a:pt x="721" y="15"/>
                    </a:lnTo>
                    <a:lnTo>
                      <a:pt x="721" y="451"/>
                    </a:lnTo>
                    <a:lnTo>
                      <a:pt x="15" y="451"/>
                    </a:lnTo>
                    <a:lnTo>
                      <a:pt x="12" y="452"/>
                    </a:lnTo>
                    <a:lnTo>
                      <a:pt x="9" y="452"/>
                    </a:lnTo>
                    <a:lnTo>
                      <a:pt x="6" y="454"/>
                    </a:lnTo>
                    <a:lnTo>
                      <a:pt x="4" y="455"/>
                    </a:lnTo>
                    <a:lnTo>
                      <a:pt x="2" y="458"/>
                    </a:lnTo>
                    <a:lnTo>
                      <a:pt x="1" y="460"/>
                    </a:lnTo>
                    <a:lnTo>
                      <a:pt x="0" y="463"/>
                    </a:lnTo>
                    <a:lnTo>
                      <a:pt x="0" y="465"/>
                    </a:lnTo>
                    <a:lnTo>
                      <a:pt x="0" y="469"/>
                    </a:lnTo>
                    <a:lnTo>
                      <a:pt x="1" y="472"/>
                    </a:lnTo>
                    <a:lnTo>
                      <a:pt x="2" y="474"/>
                    </a:lnTo>
                    <a:lnTo>
                      <a:pt x="4" y="476"/>
                    </a:lnTo>
                    <a:lnTo>
                      <a:pt x="6" y="478"/>
                    </a:lnTo>
                    <a:lnTo>
                      <a:pt x="9" y="479"/>
                    </a:lnTo>
                    <a:lnTo>
                      <a:pt x="12" y="480"/>
                    </a:lnTo>
                    <a:lnTo>
                      <a:pt x="15" y="480"/>
                    </a:lnTo>
                    <a:lnTo>
                      <a:pt x="752" y="480"/>
                    </a:lnTo>
                    <a:lnTo>
                      <a:pt x="752" y="15"/>
                    </a:lnTo>
                    <a:lnTo>
                      <a:pt x="751" y="11"/>
                    </a:lnTo>
                    <a:lnTo>
                      <a:pt x="750" y="9"/>
                    </a:lnTo>
                    <a:lnTo>
                      <a:pt x="749" y="6"/>
                    </a:lnTo>
                    <a:lnTo>
                      <a:pt x="747" y="4"/>
                    </a:lnTo>
                    <a:lnTo>
                      <a:pt x="745" y="3"/>
                    </a:lnTo>
                    <a:lnTo>
                      <a:pt x="742" y="1"/>
                    </a:lnTo>
                    <a:lnTo>
                      <a:pt x="739" y="1"/>
                    </a:lnTo>
                    <a:lnTo>
                      <a:pt x="7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cs typeface="+mn-ea"/>
                  <a:sym typeface="+mn-lt"/>
                </a:endParaRPr>
              </a:p>
            </p:txBody>
          </p:sp>
          <p:sp>
            <p:nvSpPr>
              <p:cNvPr id="60" name="Freeform 183">
                <a:extLst>
                  <a:ext uri="{FF2B5EF4-FFF2-40B4-BE49-F238E27FC236}">
                    <a16:creationId xmlns:a16="http://schemas.microsoft.com/office/drawing/2014/main" id="{6AB9FF9F-0EC9-52A5-235F-C56368DFCAE4}"/>
                  </a:ext>
                </a:extLst>
              </p:cNvPr>
              <p:cNvSpPr>
                <a:spLocks/>
              </p:cNvSpPr>
              <p:nvPr/>
            </p:nvSpPr>
            <p:spPr bwMode="auto">
              <a:xfrm>
                <a:off x="10483850" y="1516063"/>
                <a:ext cx="38100" cy="9525"/>
              </a:xfrm>
              <a:custGeom>
                <a:avLst/>
                <a:gdLst>
                  <a:gd name="T0" fmla="*/ 15 w 120"/>
                  <a:gd name="T1" fmla="*/ 30 h 30"/>
                  <a:gd name="T2" fmla="*/ 105 w 120"/>
                  <a:gd name="T3" fmla="*/ 30 h 30"/>
                  <a:gd name="T4" fmla="*/ 108 w 120"/>
                  <a:gd name="T5" fmla="*/ 30 h 30"/>
                  <a:gd name="T6" fmla="*/ 110 w 120"/>
                  <a:gd name="T7" fmla="*/ 28 h 30"/>
                  <a:gd name="T8" fmla="*/ 114 w 120"/>
                  <a:gd name="T9" fmla="*/ 27 h 30"/>
                  <a:gd name="T10" fmla="*/ 116 w 120"/>
                  <a:gd name="T11" fmla="*/ 25 h 30"/>
                  <a:gd name="T12" fmla="*/ 118 w 120"/>
                  <a:gd name="T13" fmla="*/ 23 h 30"/>
                  <a:gd name="T14" fmla="*/ 119 w 120"/>
                  <a:gd name="T15" fmla="*/ 20 h 30"/>
                  <a:gd name="T16" fmla="*/ 120 w 120"/>
                  <a:gd name="T17" fmla="*/ 18 h 30"/>
                  <a:gd name="T18" fmla="*/ 120 w 120"/>
                  <a:gd name="T19" fmla="*/ 15 h 30"/>
                  <a:gd name="T20" fmla="*/ 120 w 120"/>
                  <a:gd name="T21" fmla="*/ 11 h 30"/>
                  <a:gd name="T22" fmla="*/ 119 w 120"/>
                  <a:gd name="T23" fmla="*/ 8 h 30"/>
                  <a:gd name="T24" fmla="*/ 118 w 120"/>
                  <a:gd name="T25" fmla="*/ 6 h 30"/>
                  <a:gd name="T26" fmla="*/ 116 w 120"/>
                  <a:gd name="T27" fmla="*/ 4 h 30"/>
                  <a:gd name="T28" fmla="*/ 114 w 120"/>
                  <a:gd name="T29" fmla="*/ 2 h 30"/>
                  <a:gd name="T30" fmla="*/ 110 w 120"/>
                  <a:gd name="T31" fmla="*/ 1 h 30"/>
                  <a:gd name="T32" fmla="*/ 108 w 120"/>
                  <a:gd name="T33" fmla="*/ 0 h 30"/>
                  <a:gd name="T34" fmla="*/ 105 w 120"/>
                  <a:gd name="T35" fmla="*/ 0 h 30"/>
                  <a:gd name="T36" fmla="*/ 15 w 120"/>
                  <a:gd name="T37" fmla="*/ 0 h 30"/>
                  <a:gd name="T38" fmla="*/ 12 w 120"/>
                  <a:gd name="T39" fmla="*/ 0 h 30"/>
                  <a:gd name="T40" fmla="*/ 9 w 120"/>
                  <a:gd name="T41" fmla="*/ 1 h 30"/>
                  <a:gd name="T42" fmla="*/ 6 w 120"/>
                  <a:gd name="T43" fmla="*/ 2 h 30"/>
                  <a:gd name="T44" fmla="*/ 4 w 120"/>
                  <a:gd name="T45" fmla="*/ 4 h 30"/>
                  <a:gd name="T46" fmla="*/ 2 w 120"/>
                  <a:gd name="T47" fmla="*/ 6 h 30"/>
                  <a:gd name="T48" fmla="*/ 1 w 120"/>
                  <a:gd name="T49" fmla="*/ 8 h 30"/>
                  <a:gd name="T50" fmla="*/ 0 w 120"/>
                  <a:gd name="T51" fmla="*/ 11 h 30"/>
                  <a:gd name="T52" fmla="*/ 0 w 120"/>
                  <a:gd name="T53" fmla="*/ 15 h 30"/>
                  <a:gd name="T54" fmla="*/ 0 w 120"/>
                  <a:gd name="T55" fmla="*/ 18 h 30"/>
                  <a:gd name="T56" fmla="*/ 1 w 120"/>
                  <a:gd name="T57" fmla="*/ 20 h 30"/>
                  <a:gd name="T58" fmla="*/ 2 w 120"/>
                  <a:gd name="T59" fmla="*/ 23 h 30"/>
                  <a:gd name="T60" fmla="*/ 4 w 120"/>
                  <a:gd name="T61" fmla="*/ 25 h 30"/>
                  <a:gd name="T62" fmla="*/ 6 w 120"/>
                  <a:gd name="T63" fmla="*/ 27 h 30"/>
                  <a:gd name="T64" fmla="*/ 9 w 120"/>
                  <a:gd name="T65" fmla="*/ 28 h 30"/>
                  <a:gd name="T66" fmla="*/ 12 w 120"/>
                  <a:gd name="T67" fmla="*/ 30 h 30"/>
                  <a:gd name="T68" fmla="*/ 15 w 120"/>
                  <a:gd name="T6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0" h="30">
                    <a:moveTo>
                      <a:pt x="15" y="30"/>
                    </a:moveTo>
                    <a:lnTo>
                      <a:pt x="105" y="30"/>
                    </a:lnTo>
                    <a:lnTo>
                      <a:pt x="108" y="30"/>
                    </a:lnTo>
                    <a:lnTo>
                      <a:pt x="110" y="28"/>
                    </a:lnTo>
                    <a:lnTo>
                      <a:pt x="114" y="27"/>
                    </a:lnTo>
                    <a:lnTo>
                      <a:pt x="116" y="25"/>
                    </a:lnTo>
                    <a:lnTo>
                      <a:pt x="118" y="23"/>
                    </a:lnTo>
                    <a:lnTo>
                      <a:pt x="119" y="20"/>
                    </a:lnTo>
                    <a:lnTo>
                      <a:pt x="120" y="18"/>
                    </a:lnTo>
                    <a:lnTo>
                      <a:pt x="120" y="15"/>
                    </a:lnTo>
                    <a:lnTo>
                      <a:pt x="120" y="11"/>
                    </a:lnTo>
                    <a:lnTo>
                      <a:pt x="119" y="8"/>
                    </a:lnTo>
                    <a:lnTo>
                      <a:pt x="118" y="6"/>
                    </a:lnTo>
                    <a:lnTo>
                      <a:pt x="116" y="4"/>
                    </a:lnTo>
                    <a:lnTo>
                      <a:pt x="114" y="2"/>
                    </a:lnTo>
                    <a:lnTo>
                      <a:pt x="110" y="1"/>
                    </a:lnTo>
                    <a:lnTo>
                      <a:pt x="108" y="0"/>
                    </a:lnTo>
                    <a:lnTo>
                      <a:pt x="105" y="0"/>
                    </a:lnTo>
                    <a:lnTo>
                      <a:pt x="15" y="0"/>
                    </a:lnTo>
                    <a:lnTo>
                      <a:pt x="12" y="0"/>
                    </a:lnTo>
                    <a:lnTo>
                      <a:pt x="9" y="1"/>
                    </a:lnTo>
                    <a:lnTo>
                      <a:pt x="6" y="2"/>
                    </a:lnTo>
                    <a:lnTo>
                      <a:pt x="4" y="4"/>
                    </a:lnTo>
                    <a:lnTo>
                      <a:pt x="2" y="6"/>
                    </a:lnTo>
                    <a:lnTo>
                      <a:pt x="1" y="8"/>
                    </a:lnTo>
                    <a:lnTo>
                      <a:pt x="0" y="11"/>
                    </a:lnTo>
                    <a:lnTo>
                      <a:pt x="0" y="15"/>
                    </a:lnTo>
                    <a:lnTo>
                      <a:pt x="0" y="18"/>
                    </a:lnTo>
                    <a:lnTo>
                      <a:pt x="1" y="20"/>
                    </a:lnTo>
                    <a:lnTo>
                      <a:pt x="2" y="23"/>
                    </a:lnTo>
                    <a:lnTo>
                      <a:pt x="4" y="25"/>
                    </a:lnTo>
                    <a:lnTo>
                      <a:pt x="6" y="27"/>
                    </a:lnTo>
                    <a:lnTo>
                      <a:pt x="9" y="28"/>
                    </a:lnTo>
                    <a:lnTo>
                      <a:pt x="12" y="30"/>
                    </a:lnTo>
                    <a:lnTo>
                      <a:pt x="15"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cs typeface="+mn-ea"/>
                  <a:sym typeface="+mn-lt"/>
                </a:endParaRPr>
              </a:p>
            </p:txBody>
          </p:sp>
          <p:sp>
            <p:nvSpPr>
              <p:cNvPr id="61" name="Freeform 184">
                <a:extLst>
                  <a:ext uri="{FF2B5EF4-FFF2-40B4-BE49-F238E27FC236}">
                    <a16:creationId xmlns:a16="http://schemas.microsoft.com/office/drawing/2014/main" id="{2D90D84F-B20D-EABB-9772-E230D84C98A6}"/>
                  </a:ext>
                </a:extLst>
              </p:cNvPr>
              <p:cNvSpPr>
                <a:spLocks/>
              </p:cNvSpPr>
              <p:nvPr/>
            </p:nvSpPr>
            <p:spPr bwMode="auto">
              <a:xfrm>
                <a:off x="10626725" y="1430338"/>
                <a:ext cx="38100" cy="9525"/>
              </a:xfrm>
              <a:custGeom>
                <a:avLst/>
                <a:gdLst>
                  <a:gd name="T0" fmla="*/ 15 w 120"/>
                  <a:gd name="T1" fmla="*/ 30 h 30"/>
                  <a:gd name="T2" fmla="*/ 105 w 120"/>
                  <a:gd name="T3" fmla="*/ 30 h 30"/>
                  <a:gd name="T4" fmla="*/ 108 w 120"/>
                  <a:gd name="T5" fmla="*/ 30 h 30"/>
                  <a:gd name="T6" fmla="*/ 110 w 120"/>
                  <a:gd name="T7" fmla="*/ 28 h 30"/>
                  <a:gd name="T8" fmla="*/ 114 w 120"/>
                  <a:gd name="T9" fmla="*/ 27 h 30"/>
                  <a:gd name="T10" fmla="*/ 116 w 120"/>
                  <a:gd name="T11" fmla="*/ 25 h 30"/>
                  <a:gd name="T12" fmla="*/ 118 w 120"/>
                  <a:gd name="T13" fmla="*/ 23 h 30"/>
                  <a:gd name="T14" fmla="*/ 119 w 120"/>
                  <a:gd name="T15" fmla="*/ 21 h 30"/>
                  <a:gd name="T16" fmla="*/ 120 w 120"/>
                  <a:gd name="T17" fmla="*/ 18 h 30"/>
                  <a:gd name="T18" fmla="*/ 120 w 120"/>
                  <a:gd name="T19" fmla="*/ 15 h 30"/>
                  <a:gd name="T20" fmla="*/ 120 w 120"/>
                  <a:gd name="T21" fmla="*/ 11 h 30"/>
                  <a:gd name="T22" fmla="*/ 119 w 120"/>
                  <a:gd name="T23" fmla="*/ 9 h 30"/>
                  <a:gd name="T24" fmla="*/ 118 w 120"/>
                  <a:gd name="T25" fmla="*/ 6 h 30"/>
                  <a:gd name="T26" fmla="*/ 116 w 120"/>
                  <a:gd name="T27" fmla="*/ 4 h 30"/>
                  <a:gd name="T28" fmla="*/ 114 w 120"/>
                  <a:gd name="T29" fmla="*/ 3 h 30"/>
                  <a:gd name="T30" fmla="*/ 110 w 120"/>
                  <a:gd name="T31" fmla="*/ 1 h 30"/>
                  <a:gd name="T32" fmla="*/ 108 w 120"/>
                  <a:gd name="T33" fmla="*/ 1 h 30"/>
                  <a:gd name="T34" fmla="*/ 105 w 120"/>
                  <a:gd name="T35" fmla="*/ 0 h 30"/>
                  <a:gd name="T36" fmla="*/ 15 w 120"/>
                  <a:gd name="T37" fmla="*/ 0 h 30"/>
                  <a:gd name="T38" fmla="*/ 12 w 120"/>
                  <a:gd name="T39" fmla="*/ 0 h 30"/>
                  <a:gd name="T40" fmla="*/ 9 w 120"/>
                  <a:gd name="T41" fmla="*/ 1 h 30"/>
                  <a:gd name="T42" fmla="*/ 6 w 120"/>
                  <a:gd name="T43" fmla="*/ 3 h 30"/>
                  <a:gd name="T44" fmla="*/ 4 w 120"/>
                  <a:gd name="T45" fmla="*/ 4 h 30"/>
                  <a:gd name="T46" fmla="*/ 2 w 120"/>
                  <a:gd name="T47" fmla="*/ 6 h 30"/>
                  <a:gd name="T48" fmla="*/ 1 w 120"/>
                  <a:gd name="T49" fmla="*/ 9 h 30"/>
                  <a:gd name="T50" fmla="*/ 0 w 120"/>
                  <a:gd name="T51" fmla="*/ 11 h 30"/>
                  <a:gd name="T52" fmla="*/ 0 w 120"/>
                  <a:gd name="T53" fmla="*/ 15 h 30"/>
                  <a:gd name="T54" fmla="*/ 0 w 120"/>
                  <a:gd name="T55" fmla="*/ 18 h 30"/>
                  <a:gd name="T56" fmla="*/ 1 w 120"/>
                  <a:gd name="T57" fmla="*/ 21 h 30"/>
                  <a:gd name="T58" fmla="*/ 2 w 120"/>
                  <a:gd name="T59" fmla="*/ 23 h 30"/>
                  <a:gd name="T60" fmla="*/ 4 w 120"/>
                  <a:gd name="T61" fmla="*/ 25 h 30"/>
                  <a:gd name="T62" fmla="*/ 6 w 120"/>
                  <a:gd name="T63" fmla="*/ 27 h 30"/>
                  <a:gd name="T64" fmla="*/ 9 w 120"/>
                  <a:gd name="T65" fmla="*/ 28 h 30"/>
                  <a:gd name="T66" fmla="*/ 12 w 120"/>
                  <a:gd name="T67" fmla="*/ 30 h 30"/>
                  <a:gd name="T68" fmla="*/ 15 w 120"/>
                  <a:gd name="T6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0" h="30">
                    <a:moveTo>
                      <a:pt x="15" y="30"/>
                    </a:moveTo>
                    <a:lnTo>
                      <a:pt x="105" y="30"/>
                    </a:lnTo>
                    <a:lnTo>
                      <a:pt x="108" y="30"/>
                    </a:lnTo>
                    <a:lnTo>
                      <a:pt x="110" y="28"/>
                    </a:lnTo>
                    <a:lnTo>
                      <a:pt x="114" y="27"/>
                    </a:lnTo>
                    <a:lnTo>
                      <a:pt x="116" y="25"/>
                    </a:lnTo>
                    <a:lnTo>
                      <a:pt x="118" y="23"/>
                    </a:lnTo>
                    <a:lnTo>
                      <a:pt x="119" y="21"/>
                    </a:lnTo>
                    <a:lnTo>
                      <a:pt x="120" y="18"/>
                    </a:lnTo>
                    <a:lnTo>
                      <a:pt x="120" y="15"/>
                    </a:lnTo>
                    <a:lnTo>
                      <a:pt x="120" y="11"/>
                    </a:lnTo>
                    <a:lnTo>
                      <a:pt x="119" y="9"/>
                    </a:lnTo>
                    <a:lnTo>
                      <a:pt x="118" y="6"/>
                    </a:lnTo>
                    <a:lnTo>
                      <a:pt x="116" y="4"/>
                    </a:lnTo>
                    <a:lnTo>
                      <a:pt x="114" y="3"/>
                    </a:lnTo>
                    <a:lnTo>
                      <a:pt x="110" y="1"/>
                    </a:lnTo>
                    <a:lnTo>
                      <a:pt x="108" y="1"/>
                    </a:lnTo>
                    <a:lnTo>
                      <a:pt x="105" y="0"/>
                    </a:lnTo>
                    <a:lnTo>
                      <a:pt x="15" y="0"/>
                    </a:lnTo>
                    <a:lnTo>
                      <a:pt x="12" y="0"/>
                    </a:lnTo>
                    <a:lnTo>
                      <a:pt x="9" y="1"/>
                    </a:lnTo>
                    <a:lnTo>
                      <a:pt x="6" y="3"/>
                    </a:lnTo>
                    <a:lnTo>
                      <a:pt x="4" y="4"/>
                    </a:lnTo>
                    <a:lnTo>
                      <a:pt x="2" y="6"/>
                    </a:lnTo>
                    <a:lnTo>
                      <a:pt x="1" y="9"/>
                    </a:lnTo>
                    <a:lnTo>
                      <a:pt x="0" y="11"/>
                    </a:lnTo>
                    <a:lnTo>
                      <a:pt x="0" y="15"/>
                    </a:lnTo>
                    <a:lnTo>
                      <a:pt x="0" y="18"/>
                    </a:lnTo>
                    <a:lnTo>
                      <a:pt x="1" y="21"/>
                    </a:lnTo>
                    <a:lnTo>
                      <a:pt x="2" y="23"/>
                    </a:lnTo>
                    <a:lnTo>
                      <a:pt x="4" y="25"/>
                    </a:lnTo>
                    <a:lnTo>
                      <a:pt x="6" y="27"/>
                    </a:lnTo>
                    <a:lnTo>
                      <a:pt x="9" y="28"/>
                    </a:lnTo>
                    <a:lnTo>
                      <a:pt x="12" y="30"/>
                    </a:lnTo>
                    <a:lnTo>
                      <a:pt x="15"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cs typeface="+mn-ea"/>
                  <a:sym typeface="+mn-lt"/>
                </a:endParaRPr>
              </a:p>
            </p:txBody>
          </p:sp>
          <p:sp>
            <p:nvSpPr>
              <p:cNvPr id="62" name="Freeform 185">
                <a:extLst>
                  <a:ext uri="{FF2B5EF4-FFF2-40B4-BE49-F238E27FC236}">
                    <a16:creationId xmlns:a16="http://schemas.microsoft.com/office/drawing/2014/main" id="{2297E6D0-4F8A-CC94-CB57-5F5CF4431CAC}"/>
                  </a:ext>
                </a:extLst>
              </p:cNvPr>
              <p:cNvSpPr>
                <a:spLocks noEditPoints="1"/>
              </p:cNvSpPr>
              <p:nvPr/>
            </p:nvSpPr>
            <p:spPr bwMode="auto">
              <a:xfrm>
                <a:off x="10531475" y="1435100"/>
                <a:ext cx="85725" cy="85725"/>
              </a:xfrm>
              <a:custGeom>
                <a:avLst/>
                <a:gdLst>
                  <a:gd name="T0" fmla="*/ 156 w 271"/>
                  <a:gd name="T1" fmla="*/ 32 h 271"/>
                  <a:gd name="T2" fmla="*/ 185 w 271"/>
                  <a:gd name="T3" fmla="*/ 42 h 271"/>
                  <a:gd name="T4" fmla="*/ 210 w 271"/>
                  <a:gd name="T5" fmla="*/ 61 h 271"/>
                  <a:gd name="T6" fmla="*/ 228 w 271"/>
                  <a:gd name="T7" fmla="*/ 85 h 271"/>
                  <a:gd name="T8" fmla="*/ 239 w 271"/>
                  <a:gd name="T9" fmla="*/ 114 h 271"/>
                  <a:gd name="T10" fmla="*/ 240 w 271"/>
                  <a:gd name="T11" fmla="*/ 146 h 271"/>
                  <a:gd name="T12" fmla="*/ 232 w 271"/>
                  <a:gd name="T13" fmla="*/ 176 h 271"/>
                  <a:gd name="T14" fmla="*/ 216 w 271"/>
                  <a:gd name="T15" fmla="*/ 202 h 271"/>
                  <a:gd name="T16" fmla="*/ 194 w 271"/>
                  <a:gd name="T17" fmla="*/ 222 h 271"/>
                  <a:gd name="T18" fmla="*/ 167 w 271"/>
                  <a:gd name="T19" fmla="*/ 235 h 271"/>
                  <a:gd name="T20" fmla="*/ 135 w 271"/>
                  <a:gd name="T21" fmla="*/ 241 h 271"/>
                  <a:gd name="T22" fmla="*/ 104 w 271"/>
                  <a:gd name="T23" fmla="*/ 235 h 271"/>
                  <a:gd name="T24" fmla="*/ 76 w 271"/>
                  <a:gd name="T25" fmla="*/ 222 h 271"/>
                  <a:gd name="T26" fmla="*/ 55 w 271"/>
                  <a:gd name="T27" fmla="*/ 202 h 271"/>
                  <a:gd name="T28" fmla="*/ 39 w 271"/>
                  <a:gd name="T29" fmla="*/ 176 h 271"/>
                  <a:gd name="T30" fmla="*/ 31 w 271"/>
                  <a:gd name="T31" fmla="*/ 146 h 271"/>
                  <a:gd name="T32" fmla="*/ 32 w 271"/>
                  <a:gd name="T33" fmla="*/ 114 h 271"/>
                  <a:gd name="T34" fmla="*/ 43 w 271"/>
                  <a:gd name="T35" fmla="*/ 85 h 271"/>
                  <a:gd name="T36" fmla="*/ 61 w 271"/>
                  <a:gd name="T37" fmla="*/ 61 h 271"/>
                  <a:gd name="T38" fmla="*/ 86 w 271"/>
                  <a:gd name="T39" fmla="*/ 42 h 271"/>
                  <a:gd name="T40" fmla="*/ 115 w 271"/>
                  <a:gd name="T41" fmla="*/ 32 h 271"/>
                  <a:gd name="T42" fmla="*/ 135 w 271"/>
                  <a:gd name="T43" fmla="*/ 271 h 271"/>
                  <a:gd name="T44" fmla="*/ 176 w 271"/>
                  <a:gd name="T45" fmla="*/ 264 h 271"/>
                  <a:gd name="T46" fmla="*/ 211 w 271"/>
                  <a:gd name="T47" fmla="*/ 247 h 271"/>
                  <a:gd name="T48" fmla="*/ 240 w 271"/>
                  <a:gd name="T49" fmla="*/ 221 h 271"/>
                  <a:gd name="T50" fmla="*/ 260 w 271"/>
                  <a:gd name="T51" fmla="*/ 188 h 271"/>
                  <a:gd name="T52" fmla="*/ 270 w 271"/>
                  <a:gd name="T53" fmla="*/ 148 h 271"/>
                  <a:gd name="T54" fmla="*/ 268 w 271"/>
                  <a:gd name="T55" fmla="*/ 108 h 271"/>
                  <a:gd name="T56" fmla="*/ 254 w 271"/>
                  <a:gd name="T57" fmla="*/ 70 h 271"/>
                  <a:gd name="T58" fmla="*/ 231 w 271"/>
                  <a:gd name="T59" fmla="*/ 39 h 271"/>
                  <a:gd name="T60" fmla="*/ 199 w 271"/>
                  <a:gd name="T61" fmla="*/ 17 h 271"/>
                  <a:gd name="T62" fmla="*/ 163 w 271"/>
                  <a:gd name="T63" fmla="*/ 3 h 271"/>
                  <a:gd name="T64" fmla="*/ 121 w 271"/>
                  <a:gd name="T65" fmla="*/ 1 h 271"/>
                  <a:gd name="T66" fmla="*/ 82 w 271"/>
                  <a:gd name="T67" fmla="*/ 10 h 271"/>
                  <a:gd name="T68" fmla="*/ 49 w 271"/>
                  <a:gd name="T69" fmla="*/ 31 h 271"/>
                  <a:gd name="T70" fmla="*/ 24 w 271"/>
                  <a:gd name="T71" fmla="*/ 60 h 271"/>
                  <a:gd name="T72" fmla="*/ 6 w 271"/>
                  <a:gd name="T73" fmla="*/ 95 h 271"/>
                  <a:gd name="T74" fmla="*/ 0 w 271"/>
                  <a:gd name="T75" fmla="*/ 136 h 271"/>
                  <a:gd name="T76" fmla="*/ 6 w 271"/>
                  <a:gd name="T77" fmla="*/ 175 h 271"/>
                  <a:gd name="T78" fmla="*/ 24 w 271"/>
                  <a:gd name="T79" fmla="*/ 211 h 271"/>
                  <a:gd name="T80" fmla="*/ 49 w 271"/>
                  <a:gd name="T81" fmla="*/ 239 h 271"/>
                  <a:gd name="T82" fmla="*/ 82 w 271"/>
                  <a:gd name="T83" fmla="*/ 260 h 271"/>
                  <a:gd name="T84" fmla="*/ 121 w 271"/>
                  <a:gd name="T85" fmla="*/ 269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1" h="271">
                    <a:moveTo>
                      <a:pt x="135" y="30"/>
                    </a:moveTo>
                    <a:lnTo>
                      <a:pt x="146" y="31"/>
                    </a:lnTo>
                    <a:lnTo>
                      <a:pt x="156" y="32"/>
                    </a:lnTo>
                    <a:lnTo>
                      <a:pt x="167" y="35"/>
                    </a:lnTo>
                    <a:lnTo>
                      <a:pt x="177" y="38"/>
                    </a:lnTo>
                    <a:lnTo>
                      <a:pt x="185" y="42"/>
                    </a:lnTo>
                    <a:lnTo>
                      <a:pt x="194" y="48"/>
                    </a:lnTo>
                    <a:lnTo>
                      <a:pt x="202" y="54"/>
                    </a:lnTo>
                    <a:lnTo>
                      <a:pt x="210" y="61"/>
                    </a:lnTo>
                    <a:lnTo>
                      <a:pt x="216" y="68"/>
                    </a:lnTo>
                    <a:lnTo>
                      <a:pt x="223" y="77"/>
                    </a:lnTo>
                    <a:lnTo>
                      <a:pt x="228" y="85"/>
                    </a:lnTo>
                    <a:lnTo>
                      <a:pt x="232" y="94"/>
                    </a:lnTo>
                    <a:lnTo>
                      <a:pt x="236" y="103"/>
                    </a:lnTo>
                    <a:lnTo>
                      <a:pt x="239" y="114"/>
                    </a:lnTo>
                    <a:lnTo>
                      <a:pt x="240" y="125"/>
                    </a:lnTo>
                    <a:lnTo>
                      <a:pt x="241" y="136"/>
                    </a:lnTo>
                    <a:lnTo>
                      <a:pt x="240" y="146"/>
                    </a:lnTo>
                    <a:lnTo>
                      <a:pt x="239" y="156"/>
                    </a:lnTo>
                    <a:lnTo>
                      <a:pt x="236" y="167"/>
                    </a:lnTo>
                    <a:lnTo>
                      <a:pt x="232" y="176"/>
                    </a:lnTo>
                    <a:lnTo>
                      <a:pt x="228" y="185"/>
                    </a:lnTo>
                    <a:lnTo>
                      <a:pt x="223" y="193"/>
                    </a:lnTo>
                    <a:lnTo>
                      <a:pt x="216" y="202"/>
                    </a:lnTo>
                    <a:lnTo>
                      <a:pt x="210" y="209"/>
                    </a:lnTo>
                    <a:lnTo>
                      <a:pt x="202" y="216"/>
                    </a:lnTo>
                    <a:lnTo>
                      <a:pt x="194" y="222"/>
                    </a:lnTo>
                    <a:lnTo>
                      <a:pt x="185" y="228"/>
                    </a:lnTo>
                    <a:lnTo>
                      <a:pt x="177" y="232"/>
                    </a:lnTo>
                    <a:lnTo>
                      <a:pt x="167" y="235"/>
                    </a:lnTo>
                    <a:lnTo>
                      <a:pt x="156" y="238"/>
                    </a:lnTo>
                    <a:lnTo>
                      <a:pt x="146" y="239"/>
                    </a:lnTo>
                    <a:lnTo>
                      <a:pt x="135" y="241"/>
                    </a:lnTo>
                    <a:lnTo>
                      <a:pt x="124" y="239"/>
                    </a:lnTo>
                    <a:lnTo>
                      <a:pt x="115" y="238"/>
                    </a:lnTo>
                    <a:lnTo>
                      <a:pt x="104" y="235"/>
                    </a:lnTo>
                    <a:lnTo>
                      <a:pt x="94" y="232"/>
                    </a:lnTo>
                    <a:lnTo>
                      <a:pt x="86" y="228"/>
                    </a:lnTo>
                    <a:lnTo>
                      <a:pt x="76" y="222"/>
                    </a:lnTo>
                    <a:lnTo>
                      <a:pt x="69" y="216"/>
                    </a:lnTo>
                    <a:lnTo>
                      <a:pt x="61" y="209"/>
                    </a:lnTo>
                    <a:lnTo>
                      <a:pt x="55" y="202"/>
                    </a:lnTo>
                    <a:lnTo>
                      <a:pt x="48" y="193"/>
                    </a:lnTo>
                    <a:lnTo>
                      <a:pt x="43" y="185"/>
                    </a:lnTo>
                    <a:lnTo>
                      <a:pt x="39" y="176"/>
                    </a:lnTo>
                    <a:lnTo>
                      <a:pt x="35" y="167"/>
                    </a:lnTo>
                    <a:lnTo>
                      <a:pt x="32" y="156"/>
                    </a:lnTo>
                    <a:lnTo>
                      <a:pt x="31" y="146"/>
                    </a:lnTo>
                    <a:lnTo>
                      <a:pt x="30" y="136"/>
                    </a:lnTo>
                    <a:lnTo>
                      <a:pt x="31" y="125"/>
                    </a:lnTo>
                    <a:lnTo>
                      <a:pt x="32" y="114"/>
                    </a:lnTo>
                    <a:lnTo>
                      <a:pt x="35" y="103"/>
                    </a:lnTo>
                    <a:lnTo>
                      <a:pt x="39" y="94"/>
                    </a:lnTo>
                    <a:lnTo>
                      <a:pt x="43" y="85"/>
                    </a:lnTo>
                    <a:lnTo>
                      <a:pt x="48" y="77"/>
                    </a:lnTo>
                    <a:lnTo>
                      <a:pt x="55" y="68"/>
                    </a:lnTo>
                    <a:lnTo>
                      <a:pt x="61" y="61"/>
                    </a:lnTo>
                    <a:lnTo>
                      <a:pt x="69" y="54"/>
                    </a:lnTo>
                    <a:lnTo>
                      <a:pt x="76" y="48"/>
                    </a:lnTo>
                    <a:lnTo>
                      <a:pt x="86" y="42"/>
                    </a:lnTo>
                    <a:lnTo>
                      <a:pt x="94" y="38"/>
                    </a:lnTo>
                    <a:lnTo>
                      <a:pt x="104" y="35"/>
                    </a:lnTo>
                    <a:lnTo>
                      <a:pt x="115" y="32"/>
                    </a:lnTo>
                    <a:lnTo>
                      <a:pt x="124" y="31"/>
                    </a:lnTo>
                    <a:lnTo>
                      <a:pt x="135" y="30"/>
                    </a:lnTo>
                    <a:close/>
                    <a:moveTo>
                      <a:pt x="135" y="271"/>
                    </a:moveTo>
                    <a:lnTo>
                      <a:pt x="149" y="269"/>
                    </a:lnTo>
                    <a:lnTo>
                      <a:pt x="163" y="267"/>
                    </a:lnTo>
                    <a:lnTo>
                      <a:pt x="176" y="264"/>
                    </a:lnTo>
                    <a:lnTo>
                      <a:pt x="187" y="260"/>
                    </a:lnTo>
                    <a:lnTo>
                      <a:pt x="200" y="254"/>
                    </a:lnTo>
                    <a:lnTo>
                      <a:pt x="211" y="247"/>
                    </a:lnTo>
                    <a:lnTo>
                      <a:pt x="222" y="239"/>
                    </a:lnTo>
                    <a:lnTo>
                      <a:pt x="231" y="231"/>
                    </a:lnTo>
                    <a:lnTo>
                      <a:pt x="240" y="221"/>
                    </a:lnTo>
                    <a:lnTo>
                      <a:pt x="247" y="211"/>
                    </a:lnTo>
                    <a:lnTo>
                      <a:pt x="254" y="200"/>
                    </a:lnTo>
                    <a:lnTo>
                      <a:pt x="260" y="188"/>
                    </a:lnTo>
                    <a:lnTo>
                      <a:pt x="265" y="175"/>
                    </a:lnTo>
                    <a:lnTo>
                      <a:pt x="268" y="162"/>
                    </a:lnTo>
                    <a:lnTo>
                      <a:pt x="270" y="148"/>
                    </a:lnTo>
                    <a:lnTo>
                      <a:pt x="271" y="136"/>
                    </a:lnTo>
                    <a:lnTo>
                      <a:pt x="270" y="122"/>
                    </a:lnTo>
                    <a:lnTo>
                      <a:pt x="268" y="108"/>
                    </a:lnTo>
                    <a:lnTo>
                      <a:pt x="265" y="95"/>
                    </a:lnTo>
                    <a:lnTo>
                      <a:pt x="260" y="82"/>
                    </a:lnTo>
                    <a:lnTo>
                      <a:pt x="254" y="70"/>
                    </a:lnTo>
                    <a:lnTo>
                      <a:pt x="247" y="60"/>
                    </a:lnTo>
                    <a:lnTo>
                      <a:pt x="240" y="49"/>
                    </a:lnTo>
                    <a:lnTo>
                      <a:pt x="231" y="39"/>
                    </a:lnTo>
                    <a:lnTo>
                      <a:pt x="222" y="31"/>
                    </a:lnTo>
                    <a:lnTo>
                      <a:pt x="211" y="23"/>
                    </a:lnTo>
                    <a:lnTo>
                      <a:pt x="199" y="17"/>
                    </a:lnTo>
                    <a:lnTo>
                      <a:pt x="187" y="10"/>
                    </a:lnTo>
                    <a:lnTo>
                      <a:pt x="176" y="6"/>
                    </a:lnTo>
                    <a:lnTo>
                      <a:pt x="163" y="3"/>
                    </a:lnTo>
                    <a:lnTo>
                      <a:pt x="149" y="1"/>
                    </a:lnTo>
                    <a:lnTo>
                      <a:pt x="135" y="0"/>
                    </a:lnTo>
                    <a:lnTo>
                      <a:pt x="121" y="1"/>
                    </a:lnTo>
                    <a:lnTo>
                      <a:pt x="108" y="3"/>
                    </a:lnTo>
                    <a:lnTo>
                      <a:pt x="95" y="6"/>
                    </a:lnTo>
                    <a:lnTo>
                      <a:pt x="82" y="10"/>
                    </a:lnTo>
                    <a:lnTo>
                      <a:pt x="71" y="16"/>
                    </a:lnTo>
                    <a:lnTo>
                      <a:pt x="60" y="23"/>
                    </a:lnTo>
                    <a:lnTo>
                      <a:pt x="49" y="31"/>
                    </a:lnTo>
                    <a:lnTo>
                      <a:pt x="40" y="39"/>
                    </a:lnTo>
                    <a:lnTo>
                      <a:pt x="31" y="49"/>
                    </a:lnTo>
                    <a:lnTo>
                      <a:pt x="24" y="60"/>
                    </a:lnTo>
                    <a:lnTo>
                      <a:pt x="16" y="70"/>
                    </a:lnTo>
                    <a:lnTo>
                      <a:pt x="11" y="82"/>
                    </a:lnTo>
                    <a:lnTo>
                      <a:pt x="6" y="95"/>
                    </a:lnTo>
                    <a:lnTo>
                      <a:pt x="3" y="108"/>
                    </a:lnTo>
                    <a:lnTo>
                      <a:pt x="1" y="122"/>
                    </a:lnTo>
                    <a:lnTo>
                      <a:pt x="0" y="136"/>
                    </a:lnTo>
                    <a:lnTo>
                      <a:pt x="1" y="148"/>
                    </a:lnTo>
                    <a:lnTo>
                      <a:pt x="3" y="162"/>
                    </a:lnTo>
                    <a:lnTo>
                      <a:pt x="6" y="175"/>
                    </a:lnTo>
                    <a:lnTo>
                      <a:pt x="11" y="188"/>
                    </a:lnTo>
                    <a:lnTo>
                      <a:pt x="16" y="200"/>
                    </a:lnTo>
                    <a:lnTo>
                      <a:pt x="24" y="211"/>
                    </a:lnTo>
                    <a:lnTo>
                      <a:pt x="31" y="221"/>
                    </a:lnTo>
                    <a:lnTo>
                      <a:pt x="40" y="231"/>
                    </a:lnTo>
                    <a:lnTo>
                      <a:pt x="49" y="239"/>
                    </a:lnTo>
                    <a:lnTo>
                      <a:pt x="60" y="247"/>
                    </a:lnTo>
                    <a:lnTo>
                      <a:pt x="71" y="254"/>
                    </a:lnTo>
                    <a:lnTo>
                      <a:pt x="82" y="260"/>
                    </a:lnTo>
                    <a:lnTo>
                      <a:pt x="95" y="264"/>
                    </a:lnTo>
                    <a:lnTo>
                      <a:pt x="108" y="267"/>
                    </a:lnTo>
                    <a:lnTo>
                      <a:pt x="121" y="269"/>
                    </a:lnTo>
                    <a:lnTo>
                      <a:pt x="135" y="271"/>
                    </a:lnTo>
                    <a:lnTo>
                      <a:pt x="135" y="2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cs typeface="+mn-ea"/>
                  <a:sym typeface="+mn-lt"/>
                </a:endParaRPr>
              </a:p>
            </p:txBody>
          </p:sp>
        </p:grpSp>
      </p:grpSp>
      <p:grpSp>
        <p:nvGrpSpPr>
          <p:cNvPr id="63" name="组合 62">
            <a:extLst>
              <a:ext uri="{FF2B5EF4-FFF2-40B4-BE49-F238E27FC236}">
                <a16:creationId xmlns:a16="http://schemas.microsoft.com/office/drawing/2014/main" id="{8D938BBF-6F69-6F8C-E50B-1A824F7BB21F}"/>
              </a:ext>
            </a:extLst>
          </p:cNvPr>
          <p:cNvGrpSpPr/>
          <p:nvPr/>
        </p:nvGrpSpPr>
        <p:grpSpPr>
          <a:xfrm>
            <a:off x="9591609" y="5586530"/>
            <a:ext cx="1847721" cy="579451"/>
            <a:chOff x="8652327" y="4110737"/>
            <a:chExt cx="2065436" cy="579451"/>
          </a:xfrm>
          <a:solidFill>
            <a:srgbClr val="1A2F64"/>
          </a:solidFill>
        </p:grpSpPr>
        <p:sp>
          <p:nvSpPr>
            <p:cNvPr id="64" name="Rectangle 13">
              <a:extLst>
                <a:ext uri="{FF2B5EF4-FFF2-40B4-BE49-F238E27FC236}">
                  <a16:creationId xmlns:a16="http://schemas.microsoft.com/office/drawing/2014/main" id="{A75608D9-BC53-C2F7-8ABA-93B6D55D1315}"/>
                </a:ext>
              </a:extLst>
            </p:cNvPr>
            <p:cNvSpPr/>
            <p:nvPr/>
          </p:nvSpPr>
          <p:spPr>
            <a:xfrm>
              <a:off x="9124950" y="4250747"/>
              <a:ext cx="1592813" cy="276999"/>
            </a:xfrm>
            <a:prstGeom prst="rect">
              <a:avLst/>
            </a:prstGeom>
            <a:grpFill/>
          </p:spPr>
          <p:txBody>
            <a:bodyPr wrap="square">
              <a:spAutoFit/>
            </a:bodyPr>
            <a:lstStyle/>
            <a:p>
              <a:pPr marL="0" marR="0" lvl="0" indent="0" defTabSz="914354" eaLnBrk="1" fontAlgn="auto" latinLnBrk="0" hangingPunct="1">
                <a:lnSpc>
                  <a:spcPct val="100000"/>
                </a:lnSpc>
                <a:spcBef>
                  <a:spcPts val="600"/>
                </a:spcBef>
                <a:spcAft>
                  <a:spcPts val="0"/>
                </a:spcAft>
                <a:buClr>
                  <a:srgbClr val="E24848"/>
                </a:buClr>
                <a:buSzTx/>
                <a:buFontTx/>
                <a:buNone/>
                <a:tabLst/>
                <a:defRPr/>
              </a:pPr>
              <a:r>
                <a:rPr kumimoji="0" lang="en-US" altLang="zh-CN" sz="1200" b="0" i="0" u="none" strike="noStrike" kern="0" cap="none" spc="0" normalizeH="0" baseline="0" noProof="1">
                  <a:ln>
                    <a:noFill/>
                  </a:ln>
                  <a:solidFill>
                    <a:prstClr val="white"/>
                  </a:solidFill>
                  <a:effectLst/>
                  <a:uLnTx/>
                  <a:uFillTx/>
                  <a:cs typeface="+mn-ea"/>
                  <a:sym typeface="+mn-lt"/>
                </a:rPr>
                <a:t>Instructor: </a:t>
              </a:r>
              <a:endParaRPr kumimoji="0" lang="zh-CN" altLang="en-US" sz="1200" b="0" i="0" u="none" strike="noStrike" kern="0" cap="none" spc="0" normalizeH="0" baseline="0" noProof="1">
                <a:ln>
                  <a:noFill/>
                </a:ln>
                <a:solidFill>
                  <a:prstClr val="white"/>
                </a:solidFill>
                <a:effectLst/>
                <a:uLnTx/>
                <a:uFillTx/>
                <a:cs typeface="+mn-ea"/>
                <a:sym typeface="+mn-lt"/>
              </a:endParaRPr>
            </a:p>
          </p:txBody>
        </p:sp>
        <p:cxnSp>
          <p:nvCxnSpPr>
            <p:cNvPr id="65" name="Straight Connector 35">
              <a:extLst>
                <a:ext uri="{FF2B5EF4-FFF2-40B4-BE49-F238E27FC236}">
                  <a16:creationId xmlns:a16="http://schemas.microsoft.com/office/drawing/2014/main" id="{0CE4DF3F-7BA9-1E23-4E3A-AE715F41A5F2}"/>
                </a:ext>
              </a:extLst>
            </p:cNvPr>
            <p:cNvCxnSpPr>
              <a:cxnSpLocks/>
            </p:cNvCxnSpPr>
            <p:nvPr/>
          </p:nvCxnSpPr>
          <p:spPr>
            <a:xfrm>
              <a:off x="9125126" y="4110737"/>
              <a:ext cx="0" cy="579451"/>
            </a:xfrm>
            <a:prstGeom prst="line">
              <a:avLst/>
            </a:prstGeom>
            <a:grpFill/>
            <a:ln w="6350" cap="flat" cmpd="sng" algn="ctr">
              <a:solidFill>
                <a:srgbClr val="1A2F64"/>
              </a:solidFill>
              <a:prstDash val="solid"/>
              <a:miter lim="800000"/>
            </a:ln>
            <a:effectLst/>
          </p:spPr>
        </p:cxnSp>
        <p:grpSp>
          <p:nvGrpSpPr>
            <p:cNvPr id="66" name="Group 45">
              <a:extLst>
                <a:ext uri="{FF2B5EF4-FFF2-40B4-BE49-F238E27FC236}">
                  <a16:creationId xmlns:a16="http://schemas.microsoft.com/office/drawing/2014/main" id="{A181801B-2018-10AF-32EC-5BD85949B548}"/>
                </a:ext>
              </a:extLst>
            </p:cNvPr>
            <p:cNvGrpSpPr/>
            <p:nvPr/>
          </p:nvGrpSpPr>
          <p:grpSpPr>
            <a:xfrm>
              <a:off x="8652327" y="4272458"/>
              <a:ext cx="385349" cy="332427"/>
              <a:chOff x="7587897" y="3110308"/>
              <a:chExt cx="287090" cy="247662"/>
            </a:xfrm>
            <a:grpFill/>
          </p:grpSpPr>
          <p:sp>
            <p:nvSpPr>
              <p:cNvPr id="67" name="Freeform 352">
                <a:extLst>
                  <a:ext uri="{FF2B5EF4-FFF2-40B4-BE49-F238E27FC236}">
                    <a16:creationId xmlns:a16="http://schemas.microsoft.com/office/drawing/2014/main" id="{A919DF9C-A92B-4A25-337D-E04D3FC0CB23}"/>
                  </a:ext>
                </a:extLst>
              </p:cNvPr>
              <p:cNvSpPr>
                <a:spLocks/>
              </p:cNvSpPr>
              <p:nvPr/>
            </p:nvSpPr>
            <p:spPr bwMode="auto">
              <a:xfrm>
                <a:off x="7823237" y="3133719"/>
                <a:ext cx="51750" cy="202073"/>
              </a:xfrm>
              <a:custGeom>
                <a:avLst/>
                <a:gdLst>
                  <a:gd name="T0" fmla="*/ 23 w 169"/>
                  <a:gd name="T1" fmla="*/ 2 h 658"/>
                  <a:gd name="T2" fmla="*/ 18 w 169"/>
                  <a:gd name="T3" fmla="*/ 0 h 658"/>
                  <a:gd name="T4" fmla="*/ 11 w 169"/>
                  <a:gd name="T5" fmla="*/ 0 h 658"/>
                  <a:gd name="T6" fmla="*/ 7 w 169"/>
                  <a:gd name="T7" fmla="*/ 3 h 658"/>
                  <a:gd name="T8" fmla="*/ 2 w 169"/>
                  <a:gd name="T9" fmla="*/ 8 h 658"/>
                  <a:gd name="T10" fmla="*/ 0 w 169"/>
                  <a:gd name="T11" fmla="*/ 13 h 658"/>
                  <a:gd name="T12" fmla="*/ 1 w 169"/>
                  <a:gd name="T13" fmla="*/ 20 h 658"/>
                  <a:gd name="T14" fmla="*/ 3 w 169"/>
                  <a:gd name="T15" fmla="*/ 24 h 658"/>
                  <a:gd name="T16" fmla="*/ 21 w 169"/>
                  <a:gd name="T17" fmla="*/ 41 h 658"/>
                  <a:gd name="T18" fmla="*/ 49 w 169"/>
                  <a:gd name="T19" fmla="*/ 72 h 658"/>
                  <a:gd name="T20" fmla="*/ 73 w 169"/>
                  <a:gd name="T21" fmla="*/ 106 h 658"/>
                  <a:gd name="T22" fmla="*/ 93 w 169"/>
                  <a:gd name="T23" fmla="*/ 142 h 658"/>
                  <a:gd name="T24" fmla="*/ 111 w 169"/>
                  <a:gd name="T25" fmla="*/ 181 h 658"/>
                  <a:gd name="T26" fmla="*/ 123 w 169"/>
                  <a:gd name="T27" fmla="*/ 221 h 658"/>
                  <a:gd name="T28" fmla="*/ 132 w 169"/>
                  <a:gd name="T29" fmla="*/ 263 h 658"/>
                  <a:gd name="T30" fmla="*/ 137 w 169"/>
                  <a:gd name="T31" fmla="*/ 307 h 658"/>
                  <a:gd name="T32" fmla="*/ 137 w 169"/>
                  <a:gd name="T33" fmla="*/ 351 h 658"/>
                  <a:gd name="T34" fmla="*/ 132 w 169"/>
                  <a:gd name="T35" fmla="*/ 394 h 658"/>
                  <a:gd name="T36" fmla="*/ 123 w 169"/>
                  <a:gd name="T37" fmla="*/ 437 h 658"/>
                  <a:gd name="T38" fmla="*/ 111 w 169"/>
                  <a:gd name="T39" fmla="*/ 478 h 658"/>
                  <a:gd name="T40" fmla="*/ 93 w 169"/>
                  <a:gd name="T41" fmla="*/ 516 h 658"/>
                  <a:gd name="T42" fmla="*/ 73 w 169"/>
                  <a:gd name="T43" fmla="*/ 552 h 658"/>
                  <a:gd name="T44" fmla="*/ 49 w 169"/>
                  <a:gd name="T45" fmla="*/ 586 h 658"/>
                  <a:gd name="T46" fmla="*/ 21 w 169"/>
                  <a:gd name="T47" fmla="*/ 617 h 658"/>
                  <a:gd name="T48" fmla="*/ 3 w 169"/>
                  <a:gd name="T49" fmla="*/ 633 h 658"/>
                  <a:gd name="T50" fmla="*/ 1 w 169"/>
                  <a:gd name="T51" fmla="*/ 639 h 658"/>
                  <a:gd name="T52" fmla="*/ 0 w 169"/>
                  <a:gd name="T53" fmla="*/ 644 h 658"/>
                  <a:gd name="T54" fmla="*/ 2 w 169"/>
                  <a:gd name="T55" fmla="*/ 650 h 658"/>
                  <a:gd name="T56" fmla="*/ 7 w 169"/>
                  <a:gd name="T57" fmla="*/ 656 h 658"/>
                  <a:gd name="T58" fmla="*/ 12 w 169"/>
                  <a:gd name="T59" fmla="*/ 658 h 658"/>
                  <a:gd name="T60" fmla="*/ 21 w 169"/>
                  <a:gd name="T61" fmla="*/ 658 h 658"/>
                  <a:gd name="T62" fmla="*/ 42 w 169"/>
                  <a:gd name="T63" fmla="*/ 639 h 658"/>
                  <a:gd name="T64" fmla="*/ 72 w 169"/>
                  <a:gd name="T65" fmla="*/ 606 h 658"/>
                  <a:gd name="T66" fmla="*/ 99 w 169"/>
                  <a:gd name="T67" fmla="*/ 570 h 658"/>
                  <a:gd name="T68" fmla="*/ 121 w 169"/>
                  <a:gd name="T69" fmla="*/ 530 h 658"/>
                  <a:gd name="T70" fmla="*/ 140 w 169"/>
                  <a:gd name="T71" fmla="*/ 489 h 658"/>
                  <a:gd name="T72" fmla="*/ 153 w 169"/>
                  <a:gd name="T73" fmla="*/ 446 h 658"/>
                  <a:gd name="T74" fmla="*/ 163 w 169"/>
                  <a:gd name="T75" fmla="*/ 400 h 658"/>
                  <a:gd name="T76" fmla="*/ 168 w 169"/>
                  <a:gd name="T77" fmla="*/ 353 h 658"/>
                  <a:gd name="T78" fmla="*/ 168 w 169"/>
                  <a:gd name="T79" fmla="*/ 306 h 658"/>
                  <a:gd name="T80" fmla="*/ 163 w 169"/>
                  <a:gd name="T81" fmla="*/ 259 h 658"/>
                  <a:gd name="T82" fmla="*/ 153 w 169"/>
                  <a:gd name="T83" fmla="*/ 213 h 658"/>
                  <a:gd name="T84" fmla="*/ 140 w 169"/>
                  <a:gd name="T85" fmla="*/ 170 h 658"/>
                  <a:gd name="T86" fmla="*/ 121 w 169"/>
                  <a:gd name="T87" fmla="*/ 128 h 658"/>
                  <a:gd name="T88" fmla="*/ 99 w 169"/>
                  <a:gd name="T89" fmla="*/ 89 h 658"/>
                  <a:gd name="T90" fmla="*/ 72 w 169"/>
                  <a:gd name="T91" fmla="*/ 52 h 658"/>
                  <a:gd name="T92" fmla="*/ 42 w 169"/>
                  <a:gd name="T93" fmla="*/ 19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9" h="658">
                    <a:moveTo>
                      <a:pt x="25" y="4"/>
                    </a:moveTo>
                    <a:lnTo>
                      <a:pt x="23" y="2"/>
                    </a:lnTo>
                    <a:lnTo>
                      <a:pt x="20" y="1"/>
                    </a:lnTo>
                    <a:lnTo>
                      <a:pt x="18" y="0"/>
                    </a:lnTo>
                    <a:lnTo>
                      <a:pt x="14" y="0"/>
                    </a:lnTo>
                    <a:lnTo>
                      <a:pt x="11" y="0"/>
                    </a:lnTo>
                    <a:lnTo>
                      <a:pt x="9" y="1"/>
                    </a:lnTo>
                    <a:lnTo>
                      <a:pt x="7" y="3"/>
                    </a:lnTo>
                    <a:lnTo>
                      <a:pt x="4" y="6"/>
                    </a:lnTo>
                    <a:lnTo>
                      <a:pt x="2" y="8"/>
                    </a:lnTo>
                    <a:lnTo>
                      <a:pt x="1" y="11"/>
                    </a:lnTo>
                    <a:lnTo>
                      <a:pt x="0" y="13"/>
                    </a:lnTo>
                    <a:lnTo>
                      <a:pt x="0" y="17"/>
                    </a:lnTo>
                    <a:lnTo>
                      <a:pt x="1" y="20"/>
                    </a:lnTo>
                    <a:lnTo>
                      <a:pt x="2" y="22"/>
                    </a:lnTo>
                    <a:lnTo>
                      <a:pt x="3" y="24"/>
                    </a:lnTo>
                    <a:lnTo>
                      <a:pt x="5" y="28"/>
                    </a:lnTo>
                    <a:lnTo>
                      <a:pt x="21" y="41"/>
                    </a:lnTo>
                    <a:lnTo>
                      <a:pt x="35" y="57"/>
                    </a:lnTo>
                    <a:lnTo>
                      <a:pt x="49" y="72"/>
                    </a:lnTo>
                    <a:lnTo>
                      <a:pt x="61" y="89"/>
                    </a:lnTo>
                    <a:lnTo>
                      <a:pt x="73" y="106"/>
                    </a:lnTo>
                    <a:lnTo>
                      <a:pt x="84" y="123"/>
                    </a:lnTo>
                    <a:lnTo>
                      <a:pt x="93" y="142"/>
                    </a:lnTo>
                    <a:lnTo>
                      <a:pt x="103" y="161"/>
                    </a:lnTo>
                    <a:lnTo>
                      <a:pt x="111" y="181"/>
                    </a:lnTo>
                    <a:lnTo>
                      <a:pt x="118" y="201"/>
                    </a:lnTo>
                    <a:lnTo>
                      <a:pt x="123" y="221"/>
                    </a:lnTo>
                    <a:lnTo>
                      <a:pt x="129" y="242"/>
                    </a:lnTo>
                    <a:lnTo>
                      <a:pt x="132" y="263"/>
                    </a:lnTo>
                    <a:lnTo>
                      <a:pt x="135" y="286"/>
                    </a:lnTo>
                    <a:lnTo>
                      <a:pt x="137" y="307"/>
                    </a:lnTo>
                    <a:lnTo>
                      <a:pt x="138" y="329"/>
                    </a:lnTo>
                    <a:lnTo>
                      <a:pt x="137" y="351"/>
                    </a:lnTo>
                    <a:lnTo>
                      <a:pt x="135" y="373"/>
                    </a:lnTo>
                    <a:lnTo>
                      <a:pt x="132" y="394"/>
                    </a:lnTo>
                    <a:lnTo>
                      <a:pt x="129" y="416"/>
                    </a:lnTo>
                    <a:lnTo>
                      <a:pt x="123" y="437"/>
                    </a:lnTo>
                    <a:lnTo>
                      <a:pt x="118" y="458"/>
                    </a:lnTo>
                    <a:lnTo>
                      <a:pt x="111" y="478"/>
                    </a:lnTo>
                    <a:lnTo>
                      <a:pt x="103" y="497"/>
                    </a:lnTo>
                    <a:lnTo>
                      <a:pt x="93" y="516"/>
                    </a:lnTo>
                    <a:lnTo>
                      <a:pt x="84" y="534"/>
                    </a:lnTo>
                    <a:lnTo>
                      <a:pt x="73" y="552"/>
                    </a:lnTo>
                    <a:lnTo>
                      <a:pt x="61" y="570"/>
                    </a:lnTo>
                    <a:lnTo>
                      <a:pt x="49" y="586"/>
                    </a:lnTo>
                    <a:lnTo>
                      <a:pt x="35" y="602"/>
                    </a:lnTo>
                    <a:lnTo>
                      <a:pt x="21" y="617"/>
                    </a:lnTo>
                    <a:lnTo>
                      <a:pt x="5" y="631"/>
                    </a:lnTo>
                    <a:lnTo>
                      <a:pt x="3" y="633"/>
                    </a:lnTo>
                    <a:lnTo>
                      <a:pt x="2" y="636"/>
                    </a:lnTo>
                    <a:lnTo>
                      <a:pt x="1" y="639"/>
                    </a:lnTo>
                    <a:lnTo>
                      <a:pt x="0" y="641"/>
                    </a:lnTo>
                    <a:lnTo>
                      <a:pt x="0" y="644"/>
                    </a:lnTo>
                    <a:lnTo>
                      <a:pt x="1" y="648"/>
                    </a:lnTo>
                    <a:lnTo>
                      <a:pt x="2" y="650"/>
                    </a:lnTo>
                    <a:lnTo>
                      <a:pt x="4" y="653"/>
                    </a:lnTo>
                    <a:lnTo>
                      <a:pt x="7" y="656"/>
                    </a:lnTo>
                    <a:lnTo>
                      <a:pt x="9" y="657"/>
                    </a:lnTo>
                    <a:lnTo>
                      <a:pt x="12" y="658"/>
                    </a:lnTo>
                    <a:lnTo>
                      <a:pt x="15" y="658"/>
                    </a:lnTo>
                    <a:lnTo>
                      <a:pt x="21" y="658"/>
                    </a:lnTo>
                    <a:lnTo>
                      <a:pt x="25" y="654"/>
                    </a:lnTo>
                    <a:lnTo>
                      <a:pt x="42" y="639"/>
                    </a:lnTo>
                    <a:lnTo>
                      <a:pt x="58" y="623"/>
                    </a:lnTo>
                    <a:lnTo>
                      <a:pt x="72" y="606"/>
                    </a:lnTo>
                    <a:lnTo>
                      <a:pt x="87" y="588"/>
                    </a:lnTo>
                    <a:lnTo>
                      <a:pt x="99" y="570"/>
                    </a:lnTo>
                    <a:lnTo>
                      <a:pt x="111" y="550"/>
                    </a:lnTo>
                    <a:lnTo>
                      <a:pt x="121" y="530"/>
                    </a:lnTo>
                    <a:lnTo>
                      <a:pt x="131" y="510"/>
                    </a:lnTo>
                    <a:lnTo>
                      <a:pt x="140" y="489"/>
                    </a:lnTo>
                    <a:lnTo>
                      <a:pt x="147" y="467"/>
                    </a:lnTo>
                    <a:lnTo>
                      <a:pt x="153" y="446"/>
                    </a:lnTo>
                    <a:lnTo>
                      <a:pt x="159" y="422"/>
                    </a:lnTo>
                    <a:lnTo>
                      <a:pt x="163" y="400"/>
                    </a:lnTo>
                    <a:lnTo>
                      <a:pt x="165" y="377"/>
                    </a:lnTo>
                    <a:lnTo>
                      <a:pt x="168" y="353"/>
                    </a:lnTo>
                    <a:lnTo>
                      <a:pt x="169" y="329"/>
                    </a:lnTo>
                    <a:lnTo>
                      <a:pt x="168" y="306"/>
                    </a:lnTo>
                    <a:lnTo>
                      <a:pt x="165" y="282"/>
                    </a:lnTo>
                    <a:lnTo>
                      <a:pt x="163" y="259"/>
                    </a:lnTo>
                    <a:lnTo>
                      <a:pt x="159" y="236"/>
                    </a:lnTo>
                    <a:lnTo>
                      <a:pt x="153" y="213"/>
                    </a:lnTo>
                    <a:lnTo>
                      <a:pt x="147" y="191"/>
                    </a:lnTo>
                    <a:lnTo>
                      <a:pt x="140" y="170"/>
                    </a:lnTo>
                    <a:lnTo>
                      <a:pt x="131" y="149"/>
                    </a:lnTo>
                    <a:lnTo>
                      <a:pt x="121" y="128"/>
                    </a:lnTo>
                    <a:lnTo>
                      <a:pt x="111" y="108"/>
                    </a:lnTo>
                    <a:lnTo>
                      <a:pt x="99" y="89"/>
                    </a:lnTo>
                    <a:lnTo>
                      <a:pt x="87" y="70"/>
                    </a:lnTo>
                    <a:lnTo>
                      <a:pt x="72" y="52"/>
                    </a:lnTo>
                    <a:lnTo>
                      <a:pt x="58" y="36"/>
                    </a:lnTo>
                    <a:lnTo>
                      <a:pt x="42" y="19"/>
                    </a:lnTo>
                    <a:lnTo>
                      <a:pt x="25"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cs typeface="+mn-ea"/>
                  <a:sym typeface="+mn-lt"/>
                </a:endParaRPr>
              </a:p>
            </p:txBody>
          </p:sp>
          <p:sp>
            <p:nvSpPr>
              <p:cNvPr id="68" name="Freeform 353">
                <a:extLst>
                  <a:ext uri="{FF2B5EF4-FFF2-40B4-BE49-F238E27FC236}">
                    <a16:creationId xmlns:a16="http://schemas.microsoft.com/office/drawing/2014/main" id="{7DB70145-8E4B-040F-F525-BF0BB978355B}"/>
                  </a:ext>
                </a:extLst>
              </p:cNvPr>
              <p:cNvSpPr>
                <a:spLocks/>
              </p:cNvSpPr>
              <p:nvPr/>
            </p:nvSpPr>
            <p:spPr bwMode="auto">
              <a:xfrm>
                <a:off x="7793666" y="3158362"/>
                <a:ext cx="45590" cy="154019"/>
              </a:xfrm>
              <a:custGeom>
                <a:avLst/>
                <a:gdLst>
                  <a:gd name="T0" fmla="*/ 22 w 149"/>
                  <a:gd name="T1" fmla="*/ 1 h 501"/>
                  <a:gd name="T2" fmla="*/ 17 w 149"/>
                  <a:gd name="T3" fmla="*/ 0 h 501"/>
                  <a:gd name="T4" fmla="*/ 11 w 149"/>
                  <a:gd name="T5" fmla="*/ 0 h 501"/>
                  <a:gd name="T6" fmla="*/ 6 w 149"/>
                  <a:gd name="T7" fmla="*/ 3 h 501"/>
                  <a:gd name="T8" fmla="*/ 2 w 149"/>
                  <a:gd name="T9" fmla="*/ 8 h 501"/>
                  <a:gd name="T10" fmla="*/ 0 w 149"/>
                  <a:gd name="T11" fmla="*/ 13 h 501"/>
                  <a:gd name="T12" fmla="*/ 0 w 149"/>
                  <a:gd name="T13" fmla="*/ 19 h 501"/>
                  <a:gd name="T14" fmla="*/ 3 w 149"/>
                  <a:gd name="T15" fmla="*/ 24 h 501"/>
                  <a:gd name="T16" fmla="*/ 18 w 149"/>
                  <a:gd name="T17" fmla="*/ 38 h 501"/>
                  <a:gd name="T18" fmla="*/ 41 w 149"/>
                  <a:gd name="T19" fmla="*/ 61 h 501"/>
                  <a:gd name="T20" fmla="*/ 61 w 149"/>
                  <a:gd name="T21" fmla="*/ 88 h 501"/>
                  <a:gd name="T22" fmla="*/ 79 w 149"/>
                  <a:gd name="T23" fmla="*/ 115 h 501"/>
                  <a:gd name="T24" fmla="*/ 95 w 149"/>
                  <a:gd name="T25" fmla="*/ 144 h 501"/>
                  <a:gd name="T26" fmla="*/ 106 w 149"/>
                  <a:gd name="T27" fmla="*/ 174 h 501"/>
                  <a:gd name="T28" fmla="*/ 113 w 149"/>
                  <a:gd name="T29" fmla="*/ 204 h 501"/>
                  <a:gd name="T30" fmla="*/ 117 w 149"/>
                  <a:gd name="T31" fmla="*/ 235 h 501"/>
                  <a:gd name="T32" fmla="*/ 117 w 149"/>
                  <a:gd name="T33" fmla="*/ 265 h 501"/>
                  <a:gd name="T34" fmla="*/ 113 w 149"/>
                  <a:gd name="T35" fmla="*/ 295 h 501"/>
                  <a:gd name="T36" fmla="*/ 106 w 149"/>
                  <a:gd name="T37" fmla="*/ 325 h 501"/>
                  <a:gd name="T38" fmla="*/ 95 w 149"/>
                  <a:gd name="T39" fmla="*/ 355 h 501"/>
                  <a:gd name="T40" fmla="*/ 79 w 149"/>
                  <a:gd name="T41" fmla="*/ 384 h 501"/>
                  <a:gd name="T42" fmla="*/ 61 w 149"/>
                  <a:gd name="T43" fmla="*/ 412 h 501"/>
                  <a:gd name="T44" fmla="*/ 41 w 149"/>
                  <a:gd name="T45" fmla="*/ 439 h 501"/>
                  <a:gd name="T46" fmla="*/ 18 w 149"/>
                  <a:gd name="T47" fmla="*/ 462 h 501"/>
                  <a:gd name="T48" fmla="*/ 3 w 149"/>
                  <a:gd name="T49" fmla="*/ 475 h 501"/>
                  <a:gd name="T50" fmla="*/ 0 w 149"/>
                  <a:gd name="T51" fmla="*/ 481 h 501"/>
                  <a:gd name="T52" fmla="*/ 0 w 149"/>
                  <a:gd name="T53" fmla="*/ 487 h 501"/>
                  <a:gd name="T54" fmla="*/ 2 w 149"/>
                  <a:gd name="T55" fmla="*/ 492 h 501"/>
                  <a:gd name="T56" fmla="*/ 6 w 149"/>
                  <a:gd name="T57" fmla="*/ 498 h 501"/>
                  <a:gd name="T58" fmla="*/ 12 w 149"/>
                  <a:gd name="T59" fmla="*/ 500 h 501"/>
                  <a:gd name="T60" fmla="*/ 21 w 149"/>
                  <a:gd name="T61" fmla="*/ 500 h 501"/>
                  <a:gd name="T62" fmla="*/ 39 w 149"/>
                  <a:gd name="T63" fmla="*/ 485 h 501"/>
                  <a:gd name="T64" fmla="*/ 65 w 149"/>
                  <a:gd name="T65" fmla="*/ 459 h 501"/>
                  <a:gd name="T66" fmla="*/ 87 w 149"/>
                  <a:gd name="T67" fmla="*/ 430 h 501"/>
                  <a:gd name="T68" fmla="*/ 107 w 149"/>
                  <a:gd name="T69" fmla="*/ 400 h 501"/>
                  <a:gd name="T70" fmla="*/ 122 w 149"/>
                  <a:gd name="T71" fmla="*/ 368 h 501"/>
                  <a:gd name="T72" fmla="*/ 136 w 149"/>
                  <a:gd name="T73" fmla="*/ 334 h 501"/>
                  <a:gd name="T74" fmla="*/ 143 w 149"/>
                  <a:gd name="T75" fmla="*/ 300 h 501"/>
                  <a:gd name="T76" fmla="*/ 148 w 149"/>
                  <a:gd name="T77" fmla="*/ 267 h 501"/>
                  <a:gd name="T78" fmla="*/ 148 w 149"/>
                  <a:gd name="T79" fmla="*/ 233 h 501"/>
                  <a:gd name="T80" fmla="*/ 143 w 149"/>
                  <a:gd name="T81" fmla="*/ 200 h 501"/>
                  <a:gd name="T82" fmla="*/ 136 w 149"/>
                  <a:gd name="T83" fmla="*/ 167 h 501"/>
                  <a:gd name="T84" fmla="*/ 122 w 149"/>
                  <a:gd name="T85" fmla="*/ 133 h 501"/>
                  <a:gd name="T86" fmla="*/ 107 w 149"/>
                  <a:gd name="T87" fmla="*/ 101 h 501"/>
                  <a:gd name="T88" fmla="*/ 87 w 149"/>
                  <a:gd name="T89" fmla="*/ 70 h 501"/>
                  <a:gd name="T90" fmla="*/ 65 w 149"/>
                  <a:gd name="T91" fmla="*/ 41 h 501"/>
                  <a:gd name="T92" fmla="*/ 39 w 149"/>
                  <a:gd name="T93" fmla="*/ 15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9" h="501">
                    <a:moveTo>
                      <a:pt x="26" y="3"/>
                    </a:moveTo>
                    <a:lnTo>
                      <a:pt x="22" y="1"/>
                    </a:lnTo>
                    <a:lnTo>
                      <a:pt x="20" y="0"/>
                    </a:lnTo>
                    <a:lnTo>
                      <a:pt x="17" y="0"/>
                    </a:lnTo>
                    <a:lnTo>
                      <a:pt x="15" y="0"/>
                    </a:lnTo>
                    <a:lnTo>
                      <a:pt x="11" y="0"/>
                    </a:lnTo>
                    <a:lnTo>
                      <a:pt x="8" y="1"/>
                    </a:lnTo>
                    <a:lnTo>
                      <a:pt x="6" y="3"/>
                    </a:lnTo>
                    <a:lnTo>
                      <a:pt x="3" y="5"/>
                    </a:lnTo>
                    <a:lnTo>
                      <a:pt x="2" y="8"/>
                    </a:lnTo>
                    <a:lnTo>
                      <a:pt x="0" y="11"/>
                    </a:lnTo>
                    <a:lnTo>
                      <a:pt x="0" y="13"/>
                    </a:lnTo>
                    <a:lnTo>
                      <a:pt x="0" y="17"/>
                    </a:lnTo>
                    <a:lnTo>
                      <a:pt x="0" y="19"/>
                    </a:lnTo>
                    <a:lnTo>
                      <a:pt x="1" y="22"/>
                    </a:lnTo>
                    <a:lnTo>
                      <a:pt x="3" y="24"/>
                    </a:lnTo>
                    <a:lnTo>
                      <a:pt x="6" y="27"/>
                    </a:lnTo>
                    <a:lnTo>
                      <a:pt x="18" y="38"/>
                    </a:lnTo>
                    <a:lnTo>
                      <a:pt x="30" y="49"/>
                    </a:lnTo>
                    <a:lnTo>
                      <a:pt x="41" y="61"/>
                    </a:lnTo>
                    <a:lnTo>
                      <a:pt x="52" y="74"/>
                    </a:lnTo>
                    <a:lnTo>
                      <a:pt x="61" y="88"/>
                    </a:lnTo>
                    <a:lnTo>
                      <a:pt x="71" y="101"/>
                    </a:lnTo>
                    <a:lnTo>
                      <a:pt x="79" y="115"/>
                    </a:lnTo>
                    <a:lnTo>
                      <a:pt x="87" y="130"/>
                    </a:lnTo>
                    <a:lnTo>
                      <a:pt x="95" y="144"/>
                    </a:lnTo>
                    <a:lnTo>
                      <a:pt x="100" y="160"/>
                    </a:lnTo>
                    <a:lnTo>
                      <a:pt x="106" y="174"/>
                    </a:lnTo>
                    <a:lnTo>
                      <a:pt x="110" y="190"/>
                    </a:lnTo>
                    <a:lnTo>
                      <a:pt x="113" y="204"/>
                    </a:lnTo>
                    <a:lnTo>
                      <a:pt x="116" y="220"/>
                    </a:lnTo>
                    <a:lnTo>
                      <a:pt x="117" y="235"/>
                    </a:lnTo>
                    <a:lnTo>
                      <a:pt x="118" y="250"/>
                    </a:lnTo>
                    <a:lnTo>
                      <a:pt x="117" y="265"/>
                    </a:lnTo>
                    <a:lnTo>
                      <a:pt x="116" y="280"/>
                    </a:lnTo>
                    <a:lnTo>
                      <a:pt x="113" y="295"/>
                    </a:lnTo>
                    <a:lnTo>
                      <a:pt x="110" y="311"/>
                    </a:lnTo>
                    <a:lnTo>
                      <a:pt x="106" y="325"/>
                    </a:lnTo>
                    <a:lnTo>
                      <a:pt x="100" y="341"/>
                    </a:lnTo>
                    <a:lnTo>
                      <a:pt x="95" y="355"/>
                    </a:lnTo>
                    <a:lnTo>
                      <a:pt x="87" y="370"/>
                    </a:lnTo>
                    <a:lnTo>
                      <a:pt x="79" y="384"/>
                    </a:lnTo>
                    <a:lnTo>
                      <a:pt x="71" y="399"/>
                    </a:lnTo>
                    <a:lnTo>
                      <a:pt x="61" y="412"/>
                    </a:lnTo>
                    <a:lnTo>
                      <a:pt x="52" y="425"/>
                    </a:lnTo>
                    <a:lnTo>
                      <a:pt x="41" y="439"/>
                    </a:lnTo>
                    <a:lnTo>
                      <a:pt x="30" y="451"/>
                    </a:lnTo>
                    <a:lnTo>
                      <a:pt x="18" y="462"/>
                    </a:lnTo>
                    <a:lnTo>
                      <a:pt x="6" y="473"/>
                    </a:lnTo>
                    <a:lnTo>
                      <a:pt x="3" y="475"/>
                    </a:lnTo>
                    <a:lnTo>
                      <a:pt x="1" y="478"/>
                    </a:lnTo>
                    <a:lnTo>
                      <a:pt x="0" y="481"/>
                    </a:lnTo>
                    <a:lnTo>
                      <a:pt x="0" y="483"/>
                    </a:lnTo>
                    <a:lnTo>
                      <a:pt x="0" y="487"/>
                    </a:lnTo>
                    <a:lnTo>
                      <a:pt x="0" y="490"/>
                    </a:lnTo>
                    <a:lnTo>
                      <a:pt x="2" y="492"/>
                    </a:lnTo>
                    <a:lnTo>
                      <a:pt x="3" y="495"/>
                    </a:lnTo>
                    <a:lnTo>
                      <a:pt x="6" y="498"/>
                    </a:lnTo>
                    <a:lnTo>
                      <a:pt x="9" y="500"/>
                    </a:lnTo>
                    <a:lnTo>
                      <a:pt x="12" y="500"/>
                    </a:lnTo>
                    <a:lnTo>
                      <a:pt x="16" y="501"/>
                    </a:lnTo>
                    <a:lnTo>
                      <a:pt x="21" y="500"/>
                    </a:lnTo>
                    <a:lnTo>
                      <a:pt x="26" y="498"/>
                    </a:lnTo>
                    <a:lnTo>
                      <a:pt x="39" y="485"/>
                    </a:lnTo>
                    <a:lnTo>
                      <a:pt x="52" y="472"/>
                    </a:lnTo>
                    <a:lnTo>
                      <a:pt x="65" y="459"/>
                    </a:lnTo>
                    <a:lnTo>
                      <a:pt x="77" y="444"/>
                    </a:lnTo>
                    <a:lnTo>
                      <a:pt x="87" y="430"/>
                    </a:lnTo>
                    <a:lnTo>
                      <a:pt x="98" y="415"/>
                    </a:lnTo>
                    <a:lnTo>
                      <a:pt x="107" y="400"/>
                    </a:lnTo>
                    <a:lnTo>
                      <a:pt x="116" y="383"/>
                    </a:lnTo>
                    <a:lnTo>
                      <a:pt x="122" y="368"/>
                    </a:lnTo>
                    <a:lnTo>
                      <a:pt x="129" y="351"/>
                    </a:lnTo>
                    <a:lnTo>
                      <a:pt x="136" y="334"/>
                    </a:lnTo>
                    <a:lnTo>
                      <a:pt x="140" y="318"/>
                    </a:lnTo>
                    <a:lnTo>
                      <a:pt x="143" y="300"/>
                    </a:lnTo>
                    <a:lnTo>
                      <a:pt x="147" y="283"/>
                    </a:lnTo>
                    <a:lnTo>
                      <a:pt x="148" y="267"/>
                    </a:lnTo>
                    <a:lnTo>
                      <a:pt x="149" y="250"/>
                    </a:lnTo>
                    <a:lnTo>
                      <a:pt x="148" y="233"/>
                    </a:lnTo>
                    <a:lnTo>
                      <a:pt x="147" y="217"/>
                    </a:lnTo>
                    <a:lnTo>
                      <a:pt x="143" y="200"/>
                    </a:lnTo>
                    <a:lnTo>
                      <a:pt x="140" y="183"/>
                    </a:lnTo>
                    <a:lnTo>
                      <a:pt x="136" y="167"/>
                    </a:lnTo>
                    <a:lnTo>
                      <a:pt x="129" y="150"/>
                    </a:lnTo>
                    <a:lnTo>
                      <a:pt x="122" y="133"/>
                    </a:lnTo>
                    <a:lnTo>
                      <a:pt x="116" y="117"/>
                    </a:lnTo>
                    <a:lnTo>
                      <a:pt x="107" y="101"/>
                    </a:lnTo>
                    <a:lnTo>
                      <a:pt x="98" y="85"/>
                    </a:lnTo>
                    <a:lnTo>
                      <a:pt x="87" y="70"/>
                    </a:lnTo>
                    <a:lnTo>
                      <a:pt x="77" y="55"/>
                    </a:lnTo>
                    <a:lnTo>
                      <a:pt x="65" y="41"/>
                    </a:lnTo>
                    <a:lnTo>
                      <a:pt x="52" y="28"/>
                    </a:lnTo>
                    <a:lnTo>
                      <a:pt x="39" y="15"/>
                    </a:lnTo>
                    <a:lnTo>
                      <a:pt x="26"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cs typeface="+mn-ea"/>
                  <a:sym typeface="+mn-lt"/>
                </a:endParaRPr>
              </a:p>
            </p:txBody>
          </p:sp>
          <p:sp>
            <p:nvSpPr>
              <p:cNvPr id="69" name="Freeform 354">
                <a:extLst>
                  <a:ext uri="{FF2B5EF4-FFF2-40B4-BE49-F238E27FC236}">
                    <a16:creationId xmlns:a16="http://schemas.microsoft.com/office/drawing/2014/main" id="{AD49DB64-9893-81DF-8258-C854EAE4EC3F}"/>
                  </a:ext>
                </a:extLst>
              </p:cNvPr>
              <p:cNvSpPr>
                <a:spLocks/>
              </p:cNvSpPr>
              <p:nvPr/>
            </p:nvSpPr>
            <p:spPr bwMode="auto">
              <a:xfrm>
                <a:off x="7769023" y="3187934"/>
                <a:ext cx="34500" cy="94876"/>
              </a:xfrm>
              <a:custGeom>
                <a:avLst/>
                <a:gdLst>
                  <a:gd name="T0" fmla="*/ 22 w 110"/>
                  <a:gd name="T1" fmla="*/ 1 h 305"/>
                  <a:gd name="T2" fmla="*/ 17 w 110"/>
                  <a:gd name="T3" fmla="*/ 0 h 305"/>
                  <a:gd name="T4" fmla="*/ 11 w 110"/>
                  <a:gd name="T5" fmla="*/ 1 h 305"/>
                  <a:gd name="T6" fmla="*/ 6 w 110"/>
                  <a:gd name="T7" fmla="*/ 3 h 305"/>
                  <a:gd name="T8" fmla="*/ 2 w 110"/>
                  <a:gd name="T9" fmla="*/ 9 h 305"/>
                  <a:gd name="T10" fmla="*/ 0 w 110"/>
                  <a:gd name="T11" fmla="*/ 14 h 305"/>
                  <a:gd name="T12" fmla="*/ 1 w 110"/>
                  <a:gd name="T13" fmla="*/ 21 h 305"/>
                  <a:gd name="T14" fmla="*/ 5 w 110"/>
                  <a:gd name="T15" fmla="*/ 25 h 305"/>
                  <a:gd name="T16" fmla="*/ 19 w 110"/>
                  <a:gd name="T17" fmla="*/ 37 h 305"/>
                  <a:gd name="T18" fmla="*/ 45 w 110"/>
                  <a:gd name="T19" fmla="*/ 62 h 305"/>
                  <a:gd name="T20" fmla="*/ 60 w 110"/>
                  <a:gd name="T21" fmla="*/ 84 h 305"/>
                  <a:gd name="T22" fmla="*/ 69 w 110"/>
                  <a:gd name="T23" fmla="*/ 102 h 305"/>
                  <a:gd name="T24" fmla="*/ 75 w 110"/>
                  <a:gd name="T25" fmla="*/ 121 h 305"/>
                  <a:gd name="T26" fmla="*/ 79 w 110"/>
                  <a:gd name="T27" fmla="*/ 141 h 305"/>
                  <a:gd name="T28" fmla="*/ 79 w 110"/>
                  <a:gd name="T29" fmla="*/ 163 h 305"/>
                  <a:gd name="T30" fmla="*/ 75 w 110"/>
                  <a:gd name="T31" fmla="*/ 184 h 305"/>
                  <a:gd name="T32" fmla="*/ 69 w 110"/>
                  <a:gd name="T33" fmla="*/ 203 h 305"/>
                  <a:gd name="T34" fmla="*/ 60 w 110"/>
                  <a:gd name="T35" fmla="*/ 220 h 305"/>
                  <a:gd name="T36" fmla="*/ 45 w 110"/>
                  <a:gd name="T37" fmla="*/ 243 h 305"/>
                  <a:gd name="T38" fmla="*/ 19 w 110"/>
                  <a:gd name="T39" fmla="*/ 267 h 305"/>
                  <a:gd name="T40" fmla="*/ 5 w 110"/>
                  <a:gd name="T41" fmla="*/ 279 h 305"/>
                  <a:gd name="T42" fmla="*/ 1 w 110"/>
                  <a:gd name="T43" fmla="*/ 284 h 305"/>
                  <a:gd name="T44" fmla="*/ 0 w 110"/>
                  <a:gd name="T45" fmla="*/ 290 h 305"/>
                  <a:gd name="T46" fmla="*/ 2 w 110"/>
                  <a:gd name="T47" fmla="*/ 295 h 305"/>
                  <a:gd name="T48" fmla="*/ 6 w 110"/>
                  <a:gd name="T49" fmla="*/ 301 h 305"/>
                  <a:gd name="T50" fmla="*/ 12 w 110"/>
                  <a:gd name="T51" fmla="*/ 304 h 305"/>
                  <a:gd name="T52" fmla="*/ 21 w 110"/>
                  <a:gd name="T53" fmla="*/ 304 h 305"/>
                  <a:gd name="T54" fmla="*/ 36 w 110"/>
                  <a:gd name="T55" fmla="*/ 294 h 305"/>
                  <a:gd name="T56" fmla="*/ 54 w 110"/>
                  <a:gd name="T57" fmla="*/ 279 h 305"/>
                  <a:gd name="T58" fmla="*/ 69 w 110"/>
                  <a:gd name="T59" fmla="*/ 261 h 305"/>
                  <a:gd name="T60" fmla="*/ 82 w 110"/>
                  <a:gd name="T61" fmla="*/ 243 h 305"/>
                  <a:gd name="T62" fmla="*/ 94 w 110"/>
                  <a:gd name="T63" fmla="*/ 224 h 305"/>
                  <a:gd name="T64" fmla="*/ 101 w 110"/>
                  <a:gd name="T65" fmla="*/ 204 h 305"/>
                  <a:gd name="T66" fmla="*/ 107 w 110"/>
                  <a:gd name="T67" fmla="*/ 184 h 305"/>
                  <a:gd name="T68" fmla="*/ 110 w 110"/>
                  <a:gd name="T69" fmla="*/ 163 h 305"/>
                  <a:gd name="T70" fmla="*/ 110 w 110"/>
                  <a:gd name="T71" fmla="*/ 142 h 305"/>
                  <a:gd name="T72" fmla="*/ 107 w 110"/>
                  <a:gd name="T73" fmla="*/ 121 h 305"/>
                  <a:gd name="T74" fmla="*/ 101 w 110"/>
                  <a:gd name="T75" fmla="*/ 101 h 305"/>
                  <a:gd name="T76" fmla="*/ 94 w 110"/>
                  <a:gd name="T77" fmla="*/ 81 h 305"/>
                  <a:gd name="T78" fmla="*/ 82 w 110"/>
                  <a:gd name="T79" fmla="*/ 62 h 305"/>
                  <a:gd name="T80" fmla="*/ 69 w 110"/>
                  <a:gd name="T81" fmla="*/ 43 h 305"/>
                  <a:gd name="T82" fmla="*/ 54 w 110"/>
                  <a:gd name="T83" fmla="*/ 26 h 305"/>
                  <a:gd name="T84" fmla="*/ 36 w 110"/>
                  <a:gd name="T85" fmla="*/ 1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0" h="305">
                    <a:moveTo>
                      <a:pt x="26" y="2"/>
                    </a:moveTo>
                    <a:lnTo>
                      <a:pt x="22" y="1"/>
                    </a:lnTo>
                    <a:lnTo>
                      <a:pt x="20" y="0"/>
                    </a:lnTo>
                    <a:lnTo>
                      <a:pt x="17" y="0"/>
                    </a:lnTo>
                    <a:lnTo>
                      <a:pt x="14" y="0"/>
                    </a:lnTo>
                    <a:lnTo>
                      <a:pt x="11" y="1"/>
                    </a:lnTo>
                    <a:lnTo>
                      <a:pt x="8" y="2"/>
                    </a:lnTo>
                    <a:lnTo>
                      <a:pt x="6" y="3"/>
                    </a:lnTo>
                    <a:lnTo>
                      <a:pt x="4" y="6"/>
                    </a:lnTo>
                    <a:lnTo>
                      <a:pt x="2" y="9"/>
                    </a:lnTo>
                    <a:lnTo>
                      <a:pt x="1" y="12"/>
                    </a:lnTo>
                    <a:lnTo>
                      <a:pt x="0" y="14"/>
                    </a:lnTo>
                    <a:lnTo>
                      <a:pt x="1" y="17"/>
                    </a:lnTo>
                    <a:lnTo>
                      <a:pt x="1" y="21"/>
                    </a:lnTo>
                    <a:lnTo>
                      <a:pt x="2" y="23"/>
                    </a:lnTo>
                    <a:lnTo>
                      <a:pt x="5" y="25"/>
                    </a:lnTo>
                    <a:lnTo>
                      <a:pt x="7" y="27"/>
                    </a:lnTo>
                    <a:lnTo>
                      <a:pt x="19" y="37"/>
                    </a:lnTo>
                    <a:lnTo>
                      <a:pt x="32" y="49"/>
                    </a:lnTo>
                    <a:lnTo>
                      <a:pt x="45" y="62"/>
                    </a:lnTo>
                    <a:lnTo>
                      <a:pt x="56" y="76"/>
                    </a:lnTo>
                    <a:lnTo>
                      <a:pt x="60" y="84"/>
                    </a:lnTo>
                    <a:lnTo>
                      <a:pt x="65" y="93"/>
                    </a:lnTo>
                    <a:lnTo>
                      <a:pt x="69" y="102"/>
                    </a:lnTo>
                    <a:lnTo>
                      <a:pt x="72" y="111"/>
                    </a:lnTo>
                    <a:lnTo>
                      <a:pt x="75" y="121"/>
                    </a:lnTo>
                    <a:lnTo>
                      <a:pt x="77" y="131"/>
                    </a:lnTo>
                    <a:lnTo>
                      <a:pt x="79" y="141"/>
                    </a:lnTo>
                    <a:lnTo>
                      <a:pt x="79" y="152"/>
                    </a:lnTo>
                    <a:lnTo>
                      <a:pt x="79" y="163"/>
                    </a:lnTo>
                    <a:lnTo>
                      <a:pt x="77" y="174"/>
                    </a:lnTo>
                    <a:lnTo>
                      <a:pt x="75" y="184"/>
                    </a:lnTo>
                    <a:lnTo>
                      <a:pt x="72" y="193"/>
                    </a:lnTo>
                    <a:lnTo>
                      <a:pt x="69" y="203"/>
                    </a:lnTo>
                    <a:lnTo>
                      <a:pt x="65" y="212"/>
                    </a:lnTo>
                    <a:lnTo>
                      <a:pt x="60" y="220"/>
                    </a:lnTo>
                    <a:lnTo>
                      <a:pt x="56" y="227"/>
                    </a:lnTo>
                    <a:lnTo>
                      <a:pt x="45" y="243"/>
                    </a:lnTo>
                    <a:lnTo>
                      <a:pt x="32" y="255"/>
                    </a:lnTo>
                    <a:lnTo>
                      <a:pt x="19" y="267"/>
                    </a:lnTo>
                    <a:lnTo>
                      <a:pt x="7" y="276"/>
                    </a:lnTo>
                    <a:lnTo>
                      <a:pt x="5" y="279"/>
                    </a:lnTo>
                    <a:lnTo>
                      <a:pt x="2" y="281"/>
                    </a:lnTo>
                    <a:lnTo>
                      <a:pt x="1" y="284"/>
                    </a:lnTo>
                    <a:lnTo>
                      <a:pt x="1" y="286"/>
                    </a:lnTo>
                    <a:lnTo>
                      <a:pt x="0" y="290"/>
                    </a:lnTo>
                    <a:lnTo>
                      <a:pt x="1" y="293"/>
                    </a:lnTo>
                    <a:lnTo>
                      <a:pt x="2" y="295"/>
                    </a:lnTo>
                    <a:lnTo>
                      <a:pt x="4" y="299"/>
                    </a:lnTo>
                    <a:lnTo>
                      <a:pt x="6" y="301"/>
                    </a:lnTo>
                    <a:lnTo>
                      <a:pt x="9" y="303"/>
                    </a:lnTo>
                    <a:lnTo>
                      <a:pt x="12" y="304"/>
                    </a:lnTo>
                    <a:lnTo>
                      <a:pt x="16" y="305"/>
                    </a:lnTo>
                    <a:lnTo>
                      <a:pt x="21" y="304"/>
                    </a:lnTo>
                    <a:lnTo>
                      <a:pt x="26" y="302"/>
                    </a:lnTo>
                    <a:lnTo>
                      <a:pt x="36" y="294"/>
                    </a:lnTo>
                    <a:lnTo>
                      <a:pt x="45" y="286"/>
                    </a:lnTo>
                    <a:lnTo>
                      <a:pt x="54" y="279"/>
                    </a:lnTo>
                    <a:lnTo>
                      <a:pt x="61" y="270"/>
                    </a:lnTo>
                    <a:lnTo>
                      <a:pt x="69" y="261"/>
                    </a:lnTo>
                    <a:lnTo>
                      <a:pt x="76" y="252"/>
                    </a:lnTo>
                    <a:lnTo>
                      <a:pt x="82" y="243"/>
                    </a:lnTo>
                    <a:lnTo>
                      <a:pt x="88" y="233"/>
                    </a:lnTo>
                    <a:lnTo>
                      <a:pt x="94" y="224"/>
                    </a:lnTo>
                    <a:lnTo>
                      <a:pt x="98" y="214"/>
                    </a:lnTo>
                    <a:lnTo>
                      <a:pt x="101" y="204"/>
                    </a:lnTo>
                    <a:lnTo>
                      <a:pt x="105" y="194"/>
                    </a:lnTo>
                    <a:lnTo>
                      <a:pt x="107" y="184"/>
                    </a:lnTo>
                    <a:lnTo>
                      <a:pt x="109" y="173"/>
                    </a:lnTo>
                    <a:lnTo>
                      <a:pt x="110" y="163"/>
                    </a:lnTo>
                    <a:lnTo>
                      <a:pt x="110" y="152"/>
                    </a:lnTo>
                    <a:lnTo>
                      <a:pt x="110" y="142"/>
                    </a:lnTo>
                    <a:lnTo>
                      <a:pt x="109" y="131"/>
                    </a:lnTo>
                    <a:lnTo>
                      <a:pt x="107" y="121"/>
                    </a:lnTo>
                    <a:lnTo>
                      <a:pt x="105" y="111"/>
                    </a:lnTo>
                    <a:lnTo>
                      <a:pt x="101" y="101"/>
                    </a:lnTo>
                    <a:lnTo>
                      <a:pt x="98" y="91"/>
                    </a:lnTo>
                    <a:lnTo>
                      <a:pt x="94" y="81"/>
                    </a:lnTo>
                    <a:lnTo>
                      <a:pt x="88" y="71"/>
                    </a:lnTo>
                    <a:lnTo>
                      <a:pt x="82" y="62"/>
                    </a:lnTo>
                    <a:lnTo>
                      <a:pt x="76" y="52"/>
                    </a:lnTo>
                    <a:lnTo>
                      <a:pt x="69" y="43"/>
                    </a:lnTo>
                    <a:lnTo>
                      <a:pt x="61" y="34"/>
                    </a:lnTo>
                    <a:lnTo>
                      <a:pt x="54" y="26"/>
                    </a:lnTo>
                    <a:lnTo>
                      <a:pt x="45" y="17"/>
                    </a:lnTo>
                    <a:lnTo>
                      <a:pt x="36" y="10"/>
                    </a:lnTo>
                    <a:lnTo>
                      <a:pt x="26"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cs typeface="+mn-ea"/>
                  <a:sym typeface="+mn-lt"/>
                </a:endParaRPr>
              </a:p>
            </p:txBody>
          </p:sp>
          <p:sp>
            <p:nvSpPr>
              <p:cNvPr id="70" name="Freeform 355">
                <a:extLst>
                  <a:ext uri="{FF2B5EF4-FFF2-40B4-BE49-F238E27FC236}">
                    <a16:creationId xmlns:a16="http://schemas.microsoft.com/office/drawing/2014/main" id="{A3EB5AEF-1CE1-018C-5045-C3CA2B88FBD1}"/>
                  </a:ext>
                </a:extLst>
              </p:cNvPr>
              <p:cNvSpPr>
                <a:spLocks noEditPoints="1"/>
              </p:cNvSpPr>
              <p:nvPr/>
            </p:nvSpPr>
            <p:spPr bwMode="auto">
              <a:xfrm>
                <a:off x="7587897" y="3110308"/>
                <a:ext cx="154019" cy="247662"/>
              </a:xfrm>
              <a:custGeom>
                <a:avLst/>
                <a:gdLst>
                  <a:gd name="T0" fmla="*/ 224 w 497"/>
                  <a:gd name="T1" fmla="*/ 531 h 807"/>
                  <a:gd name="T2" fmla="*/ 213 w 497"/>
                  <a:gd name="T3" fmla="*/ 527 h 807"/>
                  <a:gd name="T4" fmla="*/ 67 w 497"/>
                  <a:gd name="T5" fmla="*/ 526 h 807"/>
                  <a:gd name="T6" fmla="*/ 52 w 497"/>
                  <a:gd name="T7" fmla="*/ 519 h 807"/>
                  <a:gd name="T8" fmla="*/ 41 w 497"/>
                  <a:gd name="T9" fmla="*/ 508 h 807"/>
                  <a:gd name="T10" fmla="*/ 34 w 497"/>
                  <a:gd name="T11" fmla="*/ 492 h 807"/>
                  <a:gd name="T12" fmla="*/ 31 w 497"/>
                  <a:gd name="T13" fmla="*/ 356 h 807"/>
                  <a:gd name="T14" fmla="*/ 33 w 497"/>
                  <a:gd name="T15" fmla="*/ 341 h 807"/>
                  <a:gd name="T16" fmla="*/ 37 w 497"/>
                  <a:gd name="T17" fmla="*/ 326 h 807"/>
                  <a:gd name="T18" fmla="*/ 48 w 497"/>
                  <a:gd name="T19" fmla="*/ 314 h 807"/>
                  <a:gd name="T20" fmla="*/ 55 w 497"/>
                  <a:gd name="T21" fmla="*/ 310 h 807"/>
                  <a:gd name="T22" fmla="*/ 65 w 497"/>
                  <a:gd name="T23" fmla="*/ 309 h 807"/>
                  <a:gd name="T24" fmla="*/ 205 w 497"/>
                  <a:gd name="T25" fmla="*/ 309 h 807"/>
                  <a:gd name="T26" fmla="*/ 211 w 497"/>
                  <a:gd name="T27" fmla="*/ 307 h 807"/>
                  <a:gd name="T28" fmla="*/ 466 w 497"/>
                  <a:gd name="T29" fmla="*/ 52 h 807"/>
                  <a:gd name="T30" fmla="*/ 487 w 497"/>
                  <a:gd name="T31" fmla="*/ 0 h 807"/>
                  <a:gd name="T32" fmla="*/ 478 w 497"/>
                  <a:gd name="T33" fmla="*/ 0 h 807"/>
                  <a:gd name="T34" fmla="*/ 471 w 497"/>
                  <a:gd name="T35" fmla="*/ 5 h 807"/>
                  <a:gd name="T36" fmla="*/ 65 w 497"/>
                  <a:gd name="T37" fmla="*/ 278 h 807"/>
                  <a:gd name="T38" fmla="*/ 51 w 497"/>
                  <a:gd name="T39" fmla="*/ 279 h 807"/>
                  <a:gd name="T40" fmla="*/ 38 w 497"/>
                  <a:gd name="T41" fmla="*/ 284 h 807"/>
                  <a:gd name="T42" fmla="*/ 27 w 497"/>
                  <a:gd name="T43" fmla="*/ 290 h 807"/>
                  <a:gd name="T44" fmla="*/ 18 w 497"/>
                  <a:gd name="T45" fmla="*/ 300 h 807"/>
                  <a:gd name="T46" fmla="*/ 11 w 497"/>
                  <a:gd name="T47" fmla="*/ 311 h 807"/>
                  <a:gd name="T48" fmla="*/ 5 w 497"/>
                  <a:gd name="T49" fmla="*/ 325 h 807"/>
                  <a:gd name="T50" fmla="*/ 1 w 497"/>
                  <a:gd name="T51" fmla="*/ 339 h 807"/>
                  <a:gd name="T52" fmla="*/ 0 w 497"/>
                  <a:gd name="T53" fmla="*/ 356 h 807"/>
                  <a:gd name="T54" fmla="*/ 2 w 497"/>
                  <a:gd name="T55" fmla="*/ 491 h 807"/>
                  <a:gd name="T56" fmla="*/ 5 w 497"/>
                  <a:gd name="T57" fmla="*/ 506 h 807"/>
                  <a:gd name="T58" fmla="*/ 11 w 497"/>
                  <a:gd name="T59" fmla="*/ 519 h 807"/>
                  <a:gd name="T60" fmla="*/ 18 w 497"/>
                  <a:gd name="T61" fmla="*/ 530 h 807"/>
                  <a:gd name="T62" fmla="*/ 28 w 497"/>
                  <a:gd name="T63" fmla="*/ 541 h 807"/>
                  <a:gd name="T64" fmla="*/ 41 w 497"/>
                  <a:gd name="T65" fmla="*/ 549 h 807"/>
                  <a:gd name="T66" fmla="*/ 54 w 497"/>
                  <a:gd name="T67" fmla="*/ 555 h 807"/>
                  <a:gd name="T68" fmla="*/ 68 w 497"/>
                  <a:gd name="T69" fmla="*/ 558 h 807"/>
                  <a:gd name="T70" fmla="*/ 207 w 497"/>
                  <a:gd name="T71" fmla="*/ 558 h 807"/>
                  <a:gd name="T72" fmla="*/ 476 w 497"/>
                  <a:gd name="T73" fmla="*/ 806 h 807"/>
                  <a:gd name="T74" fmla="*/ 485 w 497"/>
                  <a:gd name="T75" fmla="*/ 806 h 807"/>
                  <a:gd name="T76" fmla="*/ 492 w 497"/>
                  <a:gd name="T77" fmla="*/ 802 h 807"/>
                  <a:gd name="T78" fmla="*/ 496 w 497"/>
                  <a:gd name="T79" fmla="*/ 796 h 807"/>
                  <a:gd name="T80" fmla="*/ 497 w 497"/>
                  <a:gd name="T81" fmla="*/ 16 h 807"/>
                  <a:gd name="T82" fmla="*/ 495 w 497"/>
                  <a:gd name="T83" fmla="*/ 7 h 807"/>
                  <a:gd name="T84" fmla="*/ 487 w 497"/>
                  <a:gd name="T85" fmla="*/ 0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7" h="807">
                    <a:moveTo>
                      <a:pt x="466" y="756"/>
                    </a:moveTo>
                    <a:lnTo>
                      <a:pt x="224" y="531"/>
                    </a:lnTo>
                    <a:lnTo>
                      <a:pt x="219" y="528"/>
                    </a:lnTo>
                    <a:lnTo>
                      <a:pt x="213" y="527"/>
                    </a:lnTo>
                    <a:lnTo>
                      <a:pt x="76" y="527"/>
                    </a:lnTo>
                    <a:lnTo>
                      <a:pt x="67" y="526"/>
                    </a:lnTo>
                    <a:lnTo>
                      <a:pt x="60" y="524"/>
                    </a:lnTo>
                    <a:lnTo>
                      <a:pt x="52" y="519"/>
                    </a:lnTo>
                    <a:lnTo>
                      <a:pt x="45" y="514"/>
                    </a:lnTo>
                    <a:lnTo>
                      <a:pt x="41" y="508"/>
                    </a:lnTo>
                    <a:lnTo>
                      <a:pt x="36" y="500"/>
                    </a:lnTo>
                    <a:lnTo>
                      <a:pt x="34" y="492"/>
                    </a:lnTo>
                    <a:lnTo>
                      <a:pt x="33" y="484"/>
                    </a:lnTo>
                    <a:lnTo>
                      <a:pt x="31" y="356"/>
                    </a:lnTo>
                    <a:lnTo>
                      <a:pt x="32" y="349"/>
                    </a:lnTo>
                    <a:lnTo>
                      <a:pt x="33" y="341"/>
                    </a:lnTo>
                    <a:lnTo>
                      <a:pt x="34" y="334"/>
                    </a:lnTo>
                    <a:lnTo>
                      <a:pt x="37" y="326"/>
                    </a:lnTo>
                    <a:lnTo>
                      <a:pt x="42" y="319"/>
                    </a:lnTo>
                    <a:lnTo>
                      <a:pt x="48" y="314"/>
                    </a:lnTo>
                    <a:lnTo>
                      <a:pt x="52" y="312"/>
                    </a:lnTo>
                    <a:lnTo>
                      <a:pt x="55" y="310"/>
                    </a:lnTo>
                    <a:lnTo>
                      <a:pt x="60" y="309"/>
                    </a:lnTo>
                    <a:lnTo>
                      <a:pt x="65" y="309"/>
                    </a:lnTo>
                    <a:lnTo>
                      <a:pt x="202" y="309"/>
                    </a:lnTo>
                    <a:lnTo>
                      <a:pt x="205" y="309"/>
                    </a:lnTo>
                    <a:lnTo>
                      <a:pt x="207" y="308"/>
                    </a:lnTo>
                    <a:lnTo>
                      <a:pt x="211" y="307"/>
                    </a:lnTo>
                    <a:lnTo>
                      <a:pt x="213" y="305"/>
                    </a:lnTo>
                    <a:lnTo>
                      <a:pt x="466" y="52"/>
                    </a:lnTo>
                    <a:lnTo>
                      <a:pt x="466" y="756"/>
                    </a:lnTo>
                    <a:close/>
                    <a:moveTo>
                      <a:pt x="487" y="0"/>
                    </a:moveTo>
                    <a:lnTo>
                      <a:pt x="483" y="0"/>
                    </a:lnTo>
                    <a:lnTo>
                      <a:pt x="478" y="0"/>
                    </a:lnTo>
                    <a:lnTo>
                      <a:pt x="474" y="1"/>
                    </a:lnTo>
                    <a:lnTo>
                      <a:pt x="471" y="5"/>
                    </a:lnTo>
                    <a:lnTo>
                      <a:pt x="195" y="278"/>
                    </a:lnTo>
                    <a:lnTo>
                      <a:pt x="65" y="278"/>
                    </a:lnTo>
                    <a:lnTo>
                      <a:pt x="57" y="278"/>
                    </a:lnTo>
                    <a:lnTo>
                      <a:pt x="51" y="279"/>
                    </a:lnTo>
                    <a:lnTo>
                      <a:pt x="44" y="281"/>
                    </a:lnTo>
                    <a:lnTo>
                      <a:pt x="38" y="284"/>
                    </a:lnTo>
                    <a:lnTo>
                      <a:pt x="33" y="287"/>
                    </a:lnTo>
                    <a:lnTo>
                      <a:pt x="27" y="290"/>
                    </a:lnTo>
                    <a:lnTo>
                      <a:pt x="23" y="295"/>
                    </a:lnTo>
                    <a:lnTo>
                      <a:pt x="18" y="300"/>
                    </a:lnTo>
                    <a:lnTo>
                      <a:pt x="14" y="305"/>
                    </a:lnTo>
                    <a:lnTo>
                      <a:pt x="11" y="311"/>
                    </a:lnTo>
                    <a:lnTo>
                      <a:pt x="7" y="318"/>
                    </a:lnTo>
                    <a:lnTo>
                      <a:pt x="5" y="325"/>
                    </a:lnTo>
                    <a:lnTo>
                      <a:pt x="3" y="331"/>
                    </a:lnTo>
                    <a:lnTo>
                      <a:pt x="1" y="339"/>
                    </a:lnTo>
                    <a:lnTo>
                      <a:pt x="0" y="348"/>
                    </a:lnTo>
                    <a:lnTo>
                      <a:pt x="0" y="356"/>
                    </a:lnTo>
                    <a:lnTo>
                      <a:pt x="2" y="484"/>
                    </a:lnTo>
                    <a:lnTo>
                      <a:pt x="2" y="491"/>
                    </a:lnTo>
                    <a:lnTo>
                      <a:pt x="3" y="498"/>
                    </a:lnTo>
                    <a:lnTo>
                      <a:pt x="5" y="506"/>
                    </a:lnTo>
                    <a:lnTo>
                      <a:pt x="7" y="512"/>
                    </a:lnTo>
                    <a:lnTo>
                      <a:pt x="11" y="519"/>
                    </a:lnTo>
                    <a:lnTo>
                      <a:pt x="14" y="525"/>
                    </a:lnTo>
                    <a:lnTo>
                      <a:pt x="18" y="530"/>
                    </a:lnTo>
                    <a:lnTo>
                      <a:pt x="24" y="536"/>
                    </a:lnTo>
                    <a:lnTo>
                      <a:pt x="28" y="541"/>
                    </a:lnTo>
                    <a:lnTo>
                      <a:pt x="35" y="545"/>
                    </a:lnTo>
                    <a:lnTo>
                      <a:pt x="41" y="549"/>
                    </a:lnTo>
                    <a:lnTo>
                      <a:pt x="47" y="552"/>
                    </a:lnTo>
                    <a:lnTo>
                      <a:pt x="54" y="555"/>
                    </a:lnTo>
                    <a:lnTo>
                      <a:pt x="61" y="556"/>
                    </a:lnTo>
                    <a:lnTo>
                      <a:pt x="68" y="558"/>
                    </a:lnTo>
                    <a:lnTo>
                      <a:pt x="76" y="558"/>
                    </a:lnTo>
                    <a:lnTo>
                      <a:pt x="207" y="558"/>
                    </a:lnTo>
                    <a:lnTo>
                      <a:pt x="471" y="802"/>
                    </a:lnTo>
                    <a:lnTo>
                      <a:pt x="476" y="806"/>
                    </a:lnTo>
                    <a:lnTo>
                      <a:pt x="482" y="807"/>
                    </a:lnTo>
                    <a:lnTo>
                      <a:pt x="485" y="806"/>
                    </a:lnTo>
                    <a:lnTo>
                      <a:pt x="487" y="805"/>
                    </a:lnTo>
                    <a:lnTo>
                      <a:pt x="492" y="802"/>
                    </a:lnTo>
                    <a:lnTo>
                      <a:pt x="495" y="799"/>
                    </a:lnTo>
                    <a:lnTo>
                      <a:pt x="496" y="796"/>
                    </a:lnTo>
                    <a:lnTo>
                      <a:pt x="497" y="791"/>
                    </a:lnTo>
                    <a:lnTo>
                      <a:pt x="497" y="16"/>
                    </a:lnTo>
                    <a:lnTo>
                      <a:pt x="496" y="10"/>
                    </a:lnTo>
                    <a:lnTo>
                      <a:pt x="495" y="7"/>
                    </a:lnTo>
                    <a:lnTo>
                      <a:pt x="492" y="4"/>
                    </a:lnTo>
                    <a:lnTo>
                      <a:pt x="48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cs typeface="+mn-ea"/>
                  <a:sym typeface="+mn-lt"/>
                </a:endParaRPr>
              </a:p>
            </p:txBody>
          </p:sp>
        </p:grpSp>
      </p:grpSp>
      <p:grpSp>
        <p:nvGrpSpPr>
          <p:cNvPr id="2" name="组合 1">
            <a:extLst>
              <a:ext uri="{FF2B5EF4-FFF2-40B4-BE49-F238E27FC236}">
                <a16:creationId xmlns:a16="http://schemas.microsoft.com/office/drawing/2014/main" id="{74945F0B-DCA8-4F0E-C92D-808EA42E9D82}"/>
              </a:ext>
            </a:extLst>
          </p:cNvPr>
          <p:cNvGrpSpPr/>
          <p:nvPr/>
        </p:nvGrpSpPr>
        <p:grpSpPr>
          <a:xfrm>
            <a:off x="288925" y="299720"/>
            <a:ext cx="1247140" cy="390525"/>
            <a:chOff x="455" y="472"/>
            <a:chExt cx="1964" cy="615"/>
          </a:xfrm>
        </p:grpSpPr>
        <p:grpSp>
          <p:nvGrpSpPr>
            <p:cNvPr id="3" name="组合 2">
              <a:extLst>
                <a:ext uri="{FF2B5EF4-FFF2-40B4-BE49-F238E27FC236}">
                  <a16:creationId xmlns:a16="http://schemas.microsoft.com/office/drawing/2014/main" id="{0AD0B92A-EFF4-83C3-95F1-8089D533D721}"/>
                </a:ext>
              </a:extLst>
            </p:cNvPr>
            <p:cNvGrpSpPr/>
            <p:nvPr/>
          </p:nvGrpSpPr>
          <p:grpSpPr>
            <a:xfrm>
              <a:off x="455" y="472"/>
              <a:ext cx="808" cy="607"/>
              <a:chOff x="579" y="476"/>
              <a:chExt cx="994" cy="746"/>
            </a:xfrm>
          </p:grpSpPr>
          <p:sp>
            <p:nvSpPr>
              <p:cNvPr id="5" name="Freeform 5">
                <a:extLst>
                  <a:ext uri="{FF2B5EF4-FFF2-40B4-BE49-F238E27FC236}">
                    <a16:creationId xmlns:a16="http://schemas.microsoft.com/office/drawing/2014/main" id="{B72AF543-F154-18F7-E588-A2A989489314}"/>
                  </a:ext>
                </a:extLst>
              </p:cNvPr>
              <p:cNvSpPr/>
              <p:nvPr/>
            </p:nvSpPr>
            <p:spPr bwMode="auto">
              <a:xfrm rot="5400000">
                <a:off x="902" y="560"/>
                <a:ext cx="694" cy="5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25400">
                <a:solidFill>
                  <a:schemeClr val="accent1">
                    <a:lumMod val="60000"/>
                    <a:lumOff val="40000"/>
                  </a:schemeClr>
                </a:solidFill>
              </a:ln>
              <a:effectLst/>
              <a:extLst>
                <a:ext uri="{909E8E84-426E-40DD-AFC4-6F175D3DCCD1}">
                  <a14:hiddenFill xmlns:a14="http://schemas.microsoft.com/office/drawing/2010/main">
                    <a:gradFill>
                      <a:gsLst>
                        <a:gs pos="0">
                          <a:srgbClr val="A3E2FA"/>
                        </a:gs>
                        <a:gs pos="100000">
                          <a:srgbClr val="0466C1"/>
                        </a:gs>
                      </a:gsLst>
                      <a:lin scaled="1"/>
                    </a:gradFill>
                  </a14:hiddenFill>
                </a:ext>
              </a:extLst>
            </p:spPr>
            <p:txBody>
              <a:bodyPr vert="horz" wrap="square" lIns="68562" tIns="34281" rIns="68562" bIns="34281" numCol="1" anchor="t" anchorCtr="0" compatLnSpc="1"/>
              <a:lstStyle/>
              <a:p>
                <a:endParaRPr lang="zh-CN" altLang="en-US" sz="1200" b="1" dirty="0">
                  <a:cs typeface="+mn-ea"/>
                  <a:sym typeface="+mn-lt"/>
                </a:endParaRPr>
              </a:p>
            </p:txBody>
          </p:sp>
          <p:sp>
            <p:nvSpPr>
              <p:cNvPr id="6" name="Freeform 5">
                <a:extLst>
                  <a:ext uri="{FF2B5EF4-FFF2-40B4-BE49-F238E27FC236}">
                    <a16:creationId xmlns:a16="http://schemas.microsoft.com/office/drawing/2014/main" id="{3A59FC75-05B7-8D13-D141-5E1439397A77}"/>
                  </a:ext>
                </a:extLst>
              </p:cNvPr>
              <p:cNvSpPr/>
              <p:nvPr/>
            </p:nvSpPr>
            <p:spPr bwMode="auto">
              <a:xfrm rot="5400000">
                <a:off x="514" y="549"/>
                <a:ext cx="733" cy="60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83A4D4"/>
                  </a:gs>
                  <a:gs pos="99000">
                    <a:srgbClr val="B2F4FC"/>
                  </a:gs>
                </a:gsLst>
                <a:lin scaled="1"/>
              </a:gradFill>
              <a:ln w="25400">
                <a:noFill/>
              </a:ln>
              <a:effectLst/>
            </p:spPr>
            <p:txBody>
              <a:bodyPr vert="horz" wrap="square" lIns="68562" tIns="34281" rIns="68562" bIns="34281" numCol="1" anchor="t" anchorCtr="0" compatLnSpc="1"/>
              <a:lstStyle/>
              <a:p>
                <a:endParaRPr lang="zh-CN" altLang="en-US" sz="1200" b="1" dirty="0">
                  <a:cs typeface="+mn-ea"/>
                  <a:sym typeface="+mn-lt"/>
                </a:endParaRPr>
              </a:p>
            </p:txBody>
          </p:sp>
          <p:sp>
            <p:nvSpPr>
              <p:cNvPr id="7" name="Freeform 5">
                <a:extLst>
                  <a:ext uri="{FF2B5EF4-FFF2-40B4-BE49-F238E27FC236}">
                    <a16:creationId xmlns:a16="http://schemas.microsoft.com/office/drawing/2014/main" id="{548E5C27-49BD-A5B1-7A26-33FFB5C9795E}"/>
                  </a:ext>
                </a:extLst>
              </p:cNvPr>
              <p:cNvSpPr/>
              <p:nvPr/>
            </p:nvSpPr>
            <p:spPr bwMode="auto">
              <a:xfrm rot="5400000">
                <a:off x="893" y="542"/>
                <a:ext cx="747" cy="61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25400">
                <a:solidFill>
                  <a:schemeClr val="bg1"/>
                </a:solidFill>
              </a:ln>
              <a:effectLst/>
              <a:extLst>
                <a:ext uri="{909E8E84-426E-40DD-AFC4-6F175D3DCCD1}">
                  <a14:hiddenFill xmlns:a14="http://schemas.microsoft.com/office/drawing/2010/main">
                    <a:gradFill>
                      <a:gsLst>
                        <a:gs pos="0">
                          <a:srgbClr val="A3E2FA"/>
                        </a:gs>
                        <a:gs pos="100000">
                          <a:srgbClr val="0466C1"/>
                        </a:gs>
                      </a:gsLst>
                      <a:lin scaled="1"/>
                    </a:gradFill>
                  </a14:hiddenFill>
                </a:ext>
              </a:extLst>
            </p:spPr>
            <p:txBody>
              <a:bodyPr vert="horz" wrap="square" lIns="68562" tIns="34281" rIns="68562" bIns="34281" numCol="1" anchor="t" anchorCtr="0" compatLnSpc="1"/>
              <a:lstStyle/>
              <a:p>
                <a:endParaRPr lang="zh-CN" altLang="en-US" sz="1200" b="1" dirty="0">
                  <a:cs typeface="+mn-ea"/>
                  <a:sym typeface="+mn-lt"/>
                </a:endParaRPr>
              </a:p>
            </p:txBody>
          </p:sp>
        </p:grpSp>
        <p:sp>
          <p:nvSpPr>
            <p:cNvPr id="4" name="文本框 3">
              <a:extLst>
                <a:ext uri="{FF2B5EF4-FFF2-40B4-BE49-F238E27FC236}">
                  <a16:creationId xmlns:a16="http://schemas.microsoft.com/office/drawing/2014/main" id="{7DFCCD7E-D637-494E-3025-DFFB28CBADA5}"/>
                </a:ext>
              </a:extLst>
            </p:cNvPr>
            <p:cNvSpPr txBox="1"/>
            <p:nvPr/>
          </p:nvSpPr>
          <p:spPr>
            <a:xfrm>
              <a:off x="1273" y="505"/>
              <a:ext cx="1146" cy="582"/>
            </a:xfrm>
            <a:prstGeom prst="rect">
              <a:avLst/>
            </a:prstGeom>
            <a:noFill/>
          </p:spPr>
          <p:txBody>
            <a:bodyPr wrap="none" rtlCol="0" anchor="t">
              <a:spAutoFit/>
            </a:bodyPr>
            <a:lstStyle/>
            <a:p>
              <a:r>
                <a:rPr lang="en-US" altLang="zh-CN" dirty="0">
                  <a:solidFill>
                    <a:srgbClr val="1A2F64"/>
                  </a:solidFill>
                  <a:cs typeface="+mn-ea"/>
                  <a:sym typeface="+mn-lt"/>
                </a:rPr>
                <a:t>LOGO</a:t>
              </a:r>
            </a:p>
          </p:txBody>
        </p:sp>
      </p:grpSp>
    </p:spTree>
    <p:extLst>
      <p:ext uri="{BB962C8B-B14F-4D97-AF65-F5344CB8AC3E}">
        <p14:creationId xmlns:p14="http://schemas.microsoft.com/office/powerpoint/2010/main" val="37623124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xmlns:a16="http://schemas.microsoft.com/office/drawing/2014/main" xmlns:a14="http://schemas.microsoft.com/office/drawing/2010/main" xmlns:p14="http://schemas.microsoft.com/office/powerpoint/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4" fill="hold" grpId="0" nodeType="afterEffect">
                                  <p:stCondLst>
                                    <p:cond delay="0"/>
                                  </p:stCondLst>
                                  <p:iterate type="lt">
                                    <p:tmPct val="10000"/>
                                  </p:iterate>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ppt_x</p:attrName>
                                        </p:attrNameLst>
                                      </p:cBhvr>
                                      <p:tavLst>
                                        <p:tav tm="0">
                                          <p:val>
                                            <p:strVal val="#ppt_x"/>
                                          </p:val>
                                        </p:tav>
                                        <p:tav tm="100000">
                                          <p:val>
                                            <p:strVal val="#ppt_x"/>
                                          </p:val>
                                        </p:tav>
                                      </p:tavLst>
                                    </p:anim>
                                    <p:anim calcmode="lin" valueType="num">
                                      <p:cBhvr>
                                        <p:cTn id="12" dur="500" fill="hold"/>
                                        <p:tgtEl>
                                          <p:spTgt spid="14"/>
                                        </p:tgtEl>
                                        <p:attrNameLst>
                                          <p:attrName>ppt_y</p:attrName>
                                        </p:attrNameLst>
                                      </p:cBhvr>
                                      <p:tavLst>
                                        <p:tav tm="0">
                                          <p:val>
                                            <p:strVal val="1+#ppt_h/2"/>
                                          </p:val>
                                        </p:tav>
                                        <p:tav tm="100000">
                                          <p:val>
                                            <p:strVal val="#ppt_y"/>
                                          </p:val>
                                        </p:tav>
                                      </p:tavLst>
                                    </p:anim>
                                  </p:childTnLst>
                                </p:cTn>
                              </p:par>
                              <p:par>
                                <p:cTn id="13" presetID="26" presetClass="emph" presetSubtype="0" fill="hold" grpId="1" nodeType="withEffect">
                                  <p:stCondLst>
                                    <p:cond delay="500"/>
                                  </p:stCondLst>
                                  <p:iterate type="lt">
                                    <p:tmPct val="10000"/>
                                  </p:iterate>
                                  <p:childTnLst>
                                    <p:animEffect transition="out" filter="fade">
                                      <p:cBhvr>
                                        <p:cTn id="14" dur="500" tmFilter="0, 0; .2, .5; .8, .5; 1, 0"/>
                                        <p:tgtEl>
                                          <p:spTgt spid="14"/>
                                        </p:tgtEl>
                                      </p:cBhvr>
                                    </p:animEffect>
                                    <p:animScale>
                                      <p:cBhvr>
                                        <p:cTn id="15" dur="250" autoRev="1" fill="hold"/>
                                        <p:tgtEl>
                                          <p:spTgt spid="14"/>
                                        </p:tgtEl>
                                      </p:cBhvr>
                                      <p:by x="105000" y="105000"/>
                                    </p:animScale>
                                  </p:childTnLst>
                                </p:cTn>
                              </p:par>
                            </p:childTnLst>
                          </p:cTn>
                        </p:par>
                        <p:par>
                          <p:cTn id="16" fill="hold">
                            <p:stCondLst>
                              <p:cond delay="1850"/>
                            </p:stCondLst>
                            <p:childTnLst>
                              <p:par>
                                <p:cTn id="17" presetID="22" presetClass="entr" presetSubtype="2" fill="hold"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wipe(right)">
                                      <p:cBhvr>
                                        <p:cTn id="19" dur="500"/>
                                        <p:tgtEl>
                                          <p:spTgt spid="44"/>
                                        </p:tgtEl>
                                      </p:cBhvr>
                                    </p:animEffect>
                                  </p:childTnLst>
                                </p:cTn>
                              </p:par>
                            </p:childTnLst>
                          </p:cTn>
                        </p:par>
                        <p:par>
                          <p:cTn id="20" fill="hold">
                            <p:stCondLst>
                              <p:cond delay="2350"/>
                            </p:stCondLst>
                            <p:childTnLst>
                              <p:par>
                                <p:cTn id="21" presetID="2" presetClass="entr" presetSubtype="2" decel="100000" fill="hold" nodeType="afterEffect">
                                  <p:stCondLst>
                                    <p:cond delay="0"/>
                                  </p:stCondLst>
                                  <p:childTnLst>
                                    <p:set>
                                      <p:cBhvr>
                                        <p:cTn id="22" dur="1" fill="hold">
                                          <p:stCondLst>
                                            <p:cond delay="0"/>
                                          </p:stCondLst>
                                        </p:cTn>
                                        <p:tgtEl>
                                          <p:spTgt spid="49"/>
                                        </p:tgtEl>
                                        <p:attrNameLst>
                                          <p:attrName>style.visibility</p:attrName>
                                        </p:attrNameLst>
                                      </p:cBhvr>
                                      <p:to>
                                        <p:strVal val="visible"/>
                                      </p:to>
                                    </p:set>
                                    <p:anim calcmode="lin" valueType="num">
                                      <p:cBhvr additive="base">
                                        <p:cTn id="23" dur="1500" fill="hold"/>
                                        <p:tgtEl>
                                          <p:spTgt spid="49"/>
                                        </p:tgtEl>
                                        <p:attrNameLst>
                                          <p:attrName>ppt_x</p:attrName>
                                        </p:attrNameLst>
                                      </p:cBhvr>
                                      <p:tavLst>
                                        <p:tav tm="0">
                                          <p:val>
                                            <p:strVal val="1+#ppt_w/2"/>
                                          </p:val>
                                        </p:tav>
                                        <p:tav tm="100000">
                                          <p:val>
                                            <p:strVal val="#ppt_x"/>
                                          </p:val>
                                        </p:tav>
                                      </p:tavLst>
                                    </p:anim>
                                    <p:anim calcmode="lin" valueType="num">
                                      <p:cBhvr additive="base">
                                        <p:cTn id="24" dur="1500" fill="hold"/>
                                        <p:tgtEl>
                                          <p:spTgt spid="49"/>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500"/>
                                  </p:stCondLst>
                                  <p:childTnLst>
                                    <p:set>
                                      <p:cBhvr>
                                        <p:cTn id="26" dur="1" fill="hold">
                                          <p:stCondLst>
                                            <p:cond delay="0"/>
                                          </p:stCondLst>
                                        </p:cTn>
                                        <p:tgtEl>
                                          <p:spTgt spid="53"/>
                                        </p:tgtEl>
                                        <p:attrNameLst>
                                          <p:attrName>style.visibility</p:attrName>
                                        </p:attrNameLst>
                                      </p:cBhvr>
                                      <p:to>
                                        <p:strVal val="visible"/>
                                      </p:to>
                                    </p:set>
                                    <p:anim calcmode="lin" valueType="num">
                                      <p:cBhvr additive="base">
                                        <p:cTn id="27" dur="1500" fill="hold"/>
                                        <p:tgtEl>
                                          <p:spTgt spid="53"/>
                                        </p:tgtEl>
                                        <p:attrNameLst>
                                          <p:attrName>ppt_x</p:attrName>
                                        </p:attrNameLst>
                                      </p:cBhvr>
                                      <p:tavLst>
                                        <p:tav tm="0">
                                          <p:val>
                                            <p:strVal val="1+#ppt_w/2"/>
                                          </p:val>
                                        </p:tav>
                                        <p:tav tm="100000">
                                          <p:val>
                                            <p:strVal val="#ppt_x"/>
                                          </p:val>
                                        </p:tav>
                                      </p:tavLst>
                                    </p:anim>
                                    <p:anim calcmode="lin" valueType="num">
                                      <p:cBhvr additive="base">
                                        <p:cTn id="28" dur="1500" fill="hold"/>
                                        <p:tgtEl>
                                          <p:spTgt spid="53"/>
                                        </p:tgtEl>
                                        <p:attrNameLst>
                                          <p:attrName>ppt_y</p:attrName>
                                        </p:attrNameLst>
                                      </p:cBhvr>
                                      <p:tavLst>
                                        <p:tav tm="0">
                                          <p:val>
                                            <p:strVal val="#ppt_y"/>
                                          </p:val>
                                        </p:tav>
                                        <p:tav tm="100000">
                                          <p:val>
                                            <p:strVal val="#ppt_y"/>
                                          </p:val>
                                        </p:tav>
                                      </p:tavLst>
                                    </p:anim>
                                  </p:childTnLst>
                                </p:cTn>
                              </p:par>
                              <p:par>
                                <p:cTn id="29" presetID="2" presetClass="entr" presetSubtype="2" decel="100000" fill="hold" nodeType="withEffect">
                                  <p:stCondLst>
                                    <p:cond delay="100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500" fill="hold"/>
                                        <p:tgtEl>
                                          <p:spTgt spid="63"/>
                                        </p:tgtEl>
                                        <p:attrNameLst>
                                          <p:attrName>ppt_x</p:attrName>
                                        </p:attrNameLst>
                                      </p:cBhvr>
                                      <p:tavLst>
                                        <p:tav tm="0">
                                          <p:val>
                                            <p:strVal val="1+#ppt_w/2"/>
                                          </p:val>
                                        </p:tav>
                                        <p:tav tm="100000">
                                          <p:val>
                                            <p:strVal val="#ppt_x"/>
                                          </p:val>
                                        </p:tav>
                                      </p:tavLst>
                                    </p:anim>
                                    <p:anim calcmode="lin" valueType="num">
                                      <p:cBhvr additive="base">
                                        <p:cTn id="32" dur="1500" fill="hold"/>
                                        <p:tgtEl>
                                          <p:spTgt spid="63"/>
                                        </p:tgtEl>
                                        <p:attrNameLst>
                                          <p:attrName>ppt_y</p:attrName>
                                        </p:attrNameLst>
                                      </p:cBhvr>
                                      <p:tavLst>
                                        <p:tav tm="0">
                                          <p:val>
                                            <p:strVal val="#ppt_y"/>
                                          </p:val>
                                        </p:tav>
                                        <p:tav tm="100000">
                                          <p:val>
                                            <p:strVal val="#ppt_y"/>
                                          </p:val>
                                        </p:tav>
                                      </p:tavLst>
                                    </p:anim>
                                  </p:childTnLst>
                                </p:cTn>
                              </p:par>
                            </p:childTnLst>
                          </p:cTn>
                        </p:par>
                        <p:par>
                          <p:cTn id="33" fill="hold">
                            <p:stCondLst>
                              <p:cond delay="4850"/>
                            </p:stCondLst>
                            <p:childTnLst>
                              <p:par>
                                <p:cTn id="34" presetID="16" presetClass="entr" presetSubtype="21"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barn(inVertical)">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96F7C4A7-12FF-86BC-614A-8E6FCE1C7AD7}"/>
              </a:ext>
            </a:extLst>
          </p:cNvPr>
          <p:cNvGrpSpPr/>
          <p:nvPr/>
        </p:nvGrpSpPr>
        <p:grpSpPr>
          <a:xfrm>
            <a:off x="249138" y="291411"/>
            <a:ext cx="2487829" cy="678974"/>
            <a:chOff x="8659131" y="2065781"/>
            <a:chExt cx="2157614" cy="588852"/>
          </a:xfrm>
        </p:grpSpPr>
        <p:sp>
          <p:nvSpPr>
            <p:cNvPr id="3" name="Rectangle 11">
              <a:extLst>
                <a:ext uri="{FF2B5EF4-FFF2-40B4-BE49-F238E27FC236}">
                  <a16:creationId xmlns:a16="http://schemas.microsoft.com/office/drawing/2014/main" id="{8007A060-AA35-BE3A-8C35-C7C9F63E6AA0}"/>
                </a:ext>
              </a:extLst>
            </p:cNvPr>
            <p:cNvSpPr/>
            <p:nvPr/>
          </p:nvSpPr>
          <p:spPr>
            <a:xfrm>
              <a:off x="9124950" y="2185387"/>
              <a:ext cx="1691795" cy="320310"/>
            </a:xfrm>
            <a:prstGeom prst="rect">
              <a:avLst/>
            </a:prstGeom>
            <a:solidFill>
              <a:srgbClr val="1A2F64"/>
            </a:solidFill>
          </p:spPr>
          <p:txBody>
            <a:bodyPr wrap="square">
              <a:spAutoFit/>
            </a:bodyPr>
            <a:lstStyle/>
            <a:p>
              <a:pPr marL="0" marR="0" lvl="0" indent="0" defTabSz="914354" eaLnBrk="1" fontAlgn="auto" latinLnBrk="0" hangingPunct="1">
                <a:lnSpc>
                  <a:spcPct val="100000"/>
                </a:lnSpc>
                <a:spcBef>
                  <a:spcPts val="600"/>
                </a:spcBef>
                <a:spcAft>
                  <a:spcPts val="0"/>
                </a:spcAft>
                <a:buClr>
                  <a:srgbClr val="E24848"/>
                </a:buClr>
                <a:buSzTx/>
                <a:buFontTx/>
                <a:buNone/>
                <a:tabLst/>
                <a:defRPr/>
              </a:pPr>
              <a:r>
                <a:rPr kumimoji="0" lang="en-US" altLang="zh-CN" b="0" i="0" u="none" strike="noStrike" kern="0" cap="none" spc="0" normalizeH="0" baseline="0" noProof="1">
                  <a:ln>
                    <a:noFill/>
                  </a:ln>
                  <a:solidFill>
                    <a:prstClr val="white"/>
                  </a:solidFill>
                  <a:effectLst/>
                  <a:uLnTx/>
                  <a:uFillTx/>
                  <a:cs typeface="+mn-ea"/>
                  <a:sym typeface="+mn-lt"/>
                </a:rPr>
                <a:t>Add title text</a:t>
              </a:r>
              <a:endParaRPr kumimoji="0" lang="zh-CN" altLang="en-US" b="0" i="0" u="none" strike="noStrike" kern="0" cap="none" spc="0" normalizeH="0" baseline="0" noProof="1">
                <a:ln>
                  <a:noFill/>
                </a:ln>
                <a:solidFill>
                  <a:prstClr val="white"/>
                </a:solidFill>
                <a:effectLst/>
                <a:uLnTx/>
                <a:uFillTx/>
                <a:cs typeface="+mn-ea"/>
                <a:sym typeface="+mn-lt"/>
              </a:endParaRPr>
            </a:p>
          </p:txBody>
        </p:sp>
        <p:cxnSp>
          <p:nvCxnSpPr>
            <p:cNvPr id="4" name="Straight Connector 33">
              <a:extLst>
                <a:ext uri="{FF2B5EF4-FFF2-40B4-BE49-F238E27FC236}">
                  <a16:creationId xmlns:a16="http://schemas.microsoft.com/office/drawing/2014/main" id="{721135EC-673B-1FA5-55B6-1F7856D52BA6}"/>
                </a:ext>
              </a:extLst>
            </p:cNvPr>
            <p:cNvCxnSpPr>
              <a:cxnSpLocks/>
            </p:cNvCxnSpPr>
            <p:nvPr/>
          </p:nvCxnSpPr>
          <p:spPr>
            <a:xfrm>
              <a:off x="9125126" y="2065781"/>
              <a:ext cx="0" cy="588852"/>
            </a:xfrm>
            <a:prstGeom prst="line">
              <a:avLst/>
            </a:prstGeom>
            <a:noFill/>
            <a:ln w="6350" cap="flat" cmpd="sng" algn="ctr">
              <a:solidFill>
                <a:srgbClr val="1A2F64"/>
              </a:solidFill>
              <a:prstDash val="solid"/>
              <a:miter lim="800000"/>
            </a:ln>
            <a:effectLst/>
          </p:spPr>
        </p:cxnSp>
        <p:sp>
          <p:nvSpPr>
            <p:cNvPr id="5" name="Freeform 97">
              <a:extLst>
                <a:ext uri="{FF2B5EF4-FFF2-40B4-BE49-F238E27FC236}">
                  <a16:creationId xmlns:a16="http://schemas.microsoft.com/office/drawing/2014/main" id="{F4B38FC9-B7B0-E3E7-2F5A-554B364FE551}"/>
                </a:ext>
              </a:extLst>
            </p:cNvPr>
            <p:cNvSpPr>
              <a:spLocks noEditPoints="1"/>
            </p:cNvSpPr>
            <p:nvPr/>
          </p:nvSpPr>
          <p:spPr bwMode="auto">
            <a:xfrm>
              <a:off x="8659131" y="2194115"/>
              <a:ext cx="347679" cy="347679"/>
            </a:xfrm>
            <a:custGeom>
              <a:avLst/>
              <a:gdLst>
                <a:gd name="T0" fmla="*/ 481 w 902"/>
                <a:gd name="T1" fmla="*/ 863 h 902"/>
                <a:gd name="T2" fmla="*/ 872 w 902"/>
                <a:gd name="T3" fmla="*/ 219 h 902"/>
                <a:gd name="T4" fmla="*/ 30 w 902"/>
                <a:gd name="T5" fmla="*/ 219 h 902"/>
                <a:gd name="T6" fmla="*/ 451 w 902"/>
                <a:gd name="T7" fmla="*/ 864 h 902"/>
                <a:gd name="T8" fmla="*/ 30 w 902"/>
                <a:gd name="T9" fmla="*/ 219 h 902"/>
                <a:gd name="T10" fmla="*/ 54 w 902"/>
                <a:gd name="T11" fmla="*/ 197 h 902"/>
                <a:gd name="T12" fmla="*/ 648 w 902"/>
                <a:gd name="T13" fmla="*/ 290 h 902"/>
                <a:gd name="T14" fmla="*/ 466 w 902"/>
                <a:gd name="T15" fmla="*/ 32 h 902"/>
                <a:gd name="T16" fmla="*/ 683 w 902"/>
                <a:gd name="T17" fmla="*/ 274 h 902"/>
                <a:gd name="T18" fmla="*/ 466 w 902"/>
                <a:gd name="T19" fmla="*/ 32 h 902"/>
                <a:gd name="T20" fmla="*/ 902 w 902"/>
                <a:gd name="T21" fmla="*/ 195 h 902"/>
                <a:gd name="T22" fmla="*/ 901 w 902"/>
                <a:gd name="T23" fmla="*/ 191 h 902"/>
                <a:gd name="T24" fmla="*/ 901 w 902"/>
                <a:gd name="T25" fmla="*/ 190 h 902"/>
                <a:gd name="T26" fmla="*/ 898 w 902"/>
                <a:gd name="T27" fmla="*/ 186 h 902"/>
                <a:gd name="T28" fmla="*/ 898 w 902"/>
                <a:gd name="T29" fmla="*/ 185 h 902"/>
                <a:gd name="T30" fmla="*/ 896 w 902"/>
                <a:gd name="T31" fmla="*/ 184 h 902"/>
                <a:gd name="T32" fmla="*/ 893 w 902"/>
                <a:gd name="T33" fmla="*/ 183 h 902"/>
                <a:gd name="T34" fmla="*/ 892 w 902"/>
                <a:gd name="T35" fmla="*/ 182 h 902"/>
                <a:gd name="T36" fmla="*/ 469 w 902"/>
                <a:gd name="T37" fmla="*/ 0 h 902"/>
                <a:gd name="T38" fmla="*/ 463 w 902"/>
                <a:gd name="T39" fmla="*/ 0 h 902"/>
                <a:gd name="T40" fmla="*/ 10 w 902"/>
                <a:gd name="T41" fmla="*/ 182 h 902"/>
                <a:gd name="T42" fmla="*/ 9 w 902"/>
                <a:gd name="T43" fmla="*/ 183 h 902"/>
                <a:gd name="T44" fmla="*/ 6 w 902"/>
                <a:gd name="T45" fmla="*/ 184 h 902"/>
                <a:gd name="T46" fmla="*/ 4 w 902"/>
                <a:gd name="T47" fmla="*/ 185 h 902"/>
                <a:gd name="T48" fmla="*/ 4 w 902"/>
                <a:gd name="T49" fmla="*/ 186 h 902"/>
                <a:gd name="T50" fmla="*/ 1 w 902"/>
                <a:gd name="T51" fmla="*/ 189 h 902"/>
                <a:gd name="T52" fmla="*/ 1 w 902"/>
                <a:gd name="T53" fmla="*/ 190 h 902"/>
                <a:gd name="T54" fmla="*/ 0 w 902"/>
                <a:gd name="T55" fmla="*/ 195 h 902"/>
                <a:gd name="T56" fmla="*/ 0 w 902"/>
                <a:gd name="T57" fmla="*/ 195 h 902"/>
                <a:gd name="T58" fmla="*/ 0 w 902"/>
                <a:gd name="T59" fmla="*/ 195 h 902"/>
                <a:gd name="T60" fmla="*/ 0 w 902"/>
                <a:gd name="T61" fmla="*/ 681 h 902"/>
                <a:gd name="T62" fmla="*/ 5 w 902"/>
                <a:gd name="T63" fmla="*/ 688 h 902"/>
                <a:gd name="T64" fmla="*/ 460 w 902"/>
                <a:gd name="T65" fmla="*/ 901 h 902"/>
                <a:gd name="T66" fmla="*/ 461 w 902"/>
                <a:gd name="T67" fmla="*/ 901 h 902"/>
                <a:gd name="T68" fmla="*/ 466 w 902"/>
                <a:gd name="T69" fmla="*/ 902 h 902"/>
                <a:gd name="T70" fmla="*/ 472 w 902"/>
                <a:gd name="T71" fmla="*/ 901 h 902"/>
                <a:gd name="T72" fmla="*/ 472 w 902"/>
                <a:gd name="T73" fmla="*/ 900 h 902"/>
                <a:gd name="T74" fmla="*/ 897 w 902"/>
                <a:gd name="T75" fmla="*/ 688 h 902"/>
                <a:gd name="T76" fmla="*/ 901 w 902"/>
                <a:gd name="T77" fmla="*/ 681 h 902"/>
                <a:gd name="T78" fmla="*/ 902 w 902"/>
                <a:gd name="T79" fmla="*/ 195 h 902"/>
                <a:gd name="T80" fmla="*/ 902 w 902"/>
                <a:gd name="T81" fmla="*/ 195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02" h="902">
                  <a:moveTo>
                    <a:pt x="872" y="668"/>
                  </a:moveTo>
                  <a:lnTo>
                    <a:pt x="481" y="863"/>
                  </a:lnTo>
                  <a:lnTo>
                    <a:pt x="481" y="401"/>
                  </a:lnTo>
                  <a:lnTo>
                    <a:pt x="872" y="219"/>
                  </a:lnTo>
                  <a:lnTo>
                    <a:pt x="872" y="668"/>
                  </a:lnTo>
                  <a:close/>
                  <a:moveTo>
                    <a:pt x="30" y="219"/>
                  </a:moveTo>
                  <a:lnTo>
                    <a:pt x="451" y="401"/>
                  </a:lnTo>
                  <a:lnTo>
                    <a:pt x="451" y="864"/>
                  </a:lnTo>
                  <a:lnTo>
                    <a:pt x="30" y="667"/>
                  </a:lnTo>
                  <a:lnTo>
                    <a:pt x="30" y="219"/>
                  </a:lnTo>
                  <a:close/>
                  <a:moveTo>
                    <a:pt x="466" y="374"/>
                  </a:moveTo>
                  <a:lnTo>
                    <a:pt x="54" y="197"/>
                  </a:lnTo>
                  <a:lnTo>
                    <a:pt x="266" y="112"/>
                  </a:lnTo>
                  <a:lnTo>
                    <a:pt x="648" y="290"/>
                  </a:lnTo>
                  <a:lnTo>
                    <a:pt x="466" y="374"/>
                  </a:lnTo>
                  <a:close/>
                  <a:moveTo>
                    <a:pt x="466" y="32"/>
                  </a:moveTo>
                  <a:lnTo>
                    <a:pt x="851" y="197"/>
                  </a:lnTo>
                  <a:lnTo>
                    <a:pt x="683" y="274"/>
                  </a:lnTo>
                  <a:lnTo>
                    <a:pt x="304" y="97"/>
                  </a:lnTo>
                  <a:lnTo>
                    <a:pt x="466" y="32"/>
                  </a:lnTo>
                  <a:close/>
                  <a:moveTo>
                    <a:pt x="902" y="195"/>
                  </a:moveTo>
                  <a:lnTo>
                    <a:pt x="902" y="195"/>
                  </a:lnTo>
                  <a:lnTo>
                    <a:pt x="902" y="193"/>
                  </a:lnTo>
                  <a:lnTo>
                    <a:pt x="901" y="191"/>
                  </a:lnTo>
                  <a:lnTo>
                    <a:pt x="901" y="190"/>
                  </a:lnTo>
                  <a:lnTo>
                    <a:pt x="901" y="190"/>
                  </a:lnTo>
                  <a:lnTo>
                    <a:pt x="900" y="188"/>
                  </a:lnTo>
                  <a:lnTo>
                    <a:pt x="898" y="186"/>
                  </a:lnTo>
                  <a:lnTo>
                    <a:pt x="898" y="186"/>
                  </a:lnTo>
                  <a:lnTo>
                    <a:pt x="898" y="185"/>
                  </a:lnTo>
                  <a:lnTo>
                    <a:pt x="897" y="184"/>
                  </a:lnTo>
                  <a:lnTo>
                    <a:pt x="896" y="184"/>
                  </a:lnTo>
                  <a:lnTo>
                    <a:pt x="895" y="183"/>
                  </a:lnTo>
                  <a:lnTo>
                    <a:pt x="893" y="183"/>
                  </a:lnTo>
                  <a:lnTo>
                    <a:pt x="893" y="183"/>
                  </a:lnTo>
                  <a:lnTo>
                    <a:pt x="892" y="182"/>
                  </a:lnTo>
                  <a:lnTo>
                    <a:pt x="471" y="2"/>
                  </a:lnTo>
                  <a:lnTo>
                    <a:pt x="469" y="0"/>
                  </a:lnTo>
                  <a:lnTo>
                    <a:pt x="466" y="0"/>
                  </a:lnTo>
                  <a:lnTo>
                    <a:pt x="463" y="0"/>
                  </a:lnTo>
                  <a:lnTo>
                    <a:pt x="461" y="2"/>
                  </a:lnTo>
                  <a:lnTo>
                    <a:pt x="10" y="182"/>
                  </a:lnTo>
                  <a:lnTo>
                    <a:pt x="9" y="182"/>
                  </a:lnTo>
                  <a:lnTo>
                    <a:pt x="9" y="183"/>
                  </a:lnTo>
                  <a:lnTo>
                    <a:pt x="8" y="183"/>
                  </a:lnTo>
                  <a:lnTo>
                    <a:pt x="6" y="184"/>
                  </a:lnTo>
                  <a:lnTo>
                    <a:pt x="5" y="184"/>
                  </a:lnTo>
                  <a:lnTo>
                    <a:pt x="4" y="185"/>
                  </a:lnTo>
                  <a:lnTo>
                    <a:pt x="4" y="185"/>
                  </a:lnTo>
                  <a:lnTo>
                    <a:pt x="4" y="186"/>
                  </a:lnTo>
                  <a:lnTo>
                    <a:pt x="2" y="187"/>
                  </a:lnTo>
                  <a:lnTo>
                    <a:pt x="1" y="189"/>
                  </a:lnTo>
                  <a:lnTo>
                    <a:pt x="1" y="190"/>
                  </a:lnTo>
                  <a:lnTo>
                    <a:pt x="1" y="190"/>
                  </a:lnTo>
                  <a:lnTo>
                    <a:pt x="0" y="192"/>
                  </a:lnTo>
                  <a:lnTo>
                    <a:pt x="0" y="195"/>
                  </a:lnTo>
                  <a:lnTo>
                    <a:pt x="0" y="195"/>
                  </a:lnTo>
                  <a:lnTo>
                    <a:pt x="0" y="195"/>
                  </a:lnTo>
                  <a:lnTo>
                    <a:pt x="0" y="195"/>
                  </a:lnTo>
                  <a:lnTo>
                    <a:pt x="0" y="195"/>
                  </a:lnTo>
                  <a:lnTo>
                    <a:pt x="0" y="676"/>
                  </a:lnTo>
                  <a:lnTo>
                    <a:pt x="0" y="681"/>
                  </a:lnTo>
                  <a:lnTo>
                    <a:pt x="2" y="685"/>
                  </a:lnTo>
                  <a:lnTo>
                    <a:pt x="5" y="688"/>
                  </a:lnTo>
                  <a:lnTo>
                    <a:pt x="9" y="690"/>
                  </a:lnTo>
                  <a:lnTo>
                    <a:pt x="460" y="901"/>
                  </a:lnTo>
                  <a:lnTo>
                    <a:pt x="460" y="901"/>
                  </a:lnTo>
                  <a:lnTo>
                    <a:pt x="461" y="901"/>
                  </a:lnTo>
                  <a:lnTo>
                    <a:pt x="463" y="902"/>
                  </a:lnTo>
                  <a:lnTo>
                    <a:pt x="466" y="902"/>
                  </a:lnTo>
                  <a:lnTo>
                    <a:pt x="469" y="902"/>
                  </a:lnTo>
                  <a:lnTo>
                    <a:pt x="472" y="901"/>
                  </a:lnTo>
                  <a:lnTo>
                    <a:pt x="472" y="901"/>
                  </a:lnTo>
                  <a:lnTo>
                    <a:pt x="472" y="900"/>
                  </a:lnTo>
                  <a:lnTo>
                    <a:pt x="893" y="690"/>
                  </a:lnTo>
                  <a:lnTo>
                    <a:pt x="897" y="688"/>
                  </a:lnTo>
                  <a:lnTo>
                    <a:pt x="900" y="685"/>
                  </a:lnTo>
                  <a:lnTo>
                    <a:pt x="901" y="681"/>
                  </a:lnTo>
                  <a:lnTo>
                    <a:pt x="902" y="676"/>
                  </a:lnTo>
                  <a:lnTo>
                    <a:pt x="902" y="195"/>
                  </a:lnTo>
                  <a:lnTo>
                    <a:pt x="902" y="195"/>
                  </a:lnTo>
                  <a:lnTo>
                    <a:pt x="902" y="195"/>
                  </a:lnTo>
                  <a:close/>
                </a:path>
              </a:pathLst>
            </a:custGeom>
            <a:solidFill>
              <a:srgbClr val="1A2F64"/>
            </a:solidFill>
            <a:ln>
              <a:noFill/>
            </a:ln>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cs typeface="+mn-ea"/>
                <a:sym typeface="+mn-lt"/>
              </a:endParaRPr>
            </a:p>
          </p:txBody>
        </p:sp>
      </p:grpSp>
      <p:grpSp>
        <p:nvGrpSpPr>
          <p:cNvPr id="71" name="组合 70">
            <a:extLst>
              <a:ext uri="{FF2B5EF4-FFF2-40B4-BE49-F238E27FC236}">
                <a16:creationId xmlns:a16="http://schemas.microsoft.com/office/drawing/2014/main" id="{AA0EBC74-6F2A-3E2C-E5EE-C455278D8A09}"/>
              </a:ext>
            </a:extLst>
          </p:cNvPr>
          <p:cNvGrpSpPr/>
          <p:nvPr/>
        </p:nvGrpSpPr>
        <p:grpSpPr>
          <a:xfrm>
            <a:off x="1691186" y="1710490"/>
            <a:ext cx="4276257" cy="2121742"/>
            <a:chOff x="1691186" y="1710490"/>
            <a:chExt cx="4276257" cy="2121742"/>
          </a:xfrm>
        </p:grpSpPr>
        <p:pic>
          <p:nvPicPr>
            <p:cNvPr id="67" name="图片 66" descr="e7d195523061f1c0deeec63e560781cfd59afb0ea006f2a87ABB68BF51EA6619813959095094C18C62A12F549504892A4AAA8C1554C6663626E05CA27F281A14E6983772AFC3FB97135759321DEA3D705820548C6D5B558CA8F362B18D312C152407D21FB34EF0A1D1B21F91EF7E1DCDE529C869E8F5A9E23DB214A825789D83372F841262D649B4">
              <a:extLst>
                <a:ext uri="{FF2B5EF4-FFF2-40B4-BE49-F238E27FC236}">
                  <a16:creationId xmlns:a16="http://schemas.microsoft.com/office/drawing/2014/main" id="{3C9CD13A-2593-DADA-9CDE-0D46530104A9}"/>
                </a:ext>
              </a:extLst>
            </p:cNvPr>
            <p:cNvPicPr>
              <a:picLocks noChangeAspect="1"/>
            </p:cNvPicPr>
            <p:nvPr/>
          </p:nvPicPr>
          <p:blipFill rotWithShape="1">
            <a:blip r:embed="rId2">
              <a:biLevel thresh="75000"/>
              <a:extLst>
                <a:ext uri="{BEBA8EAE-BF5A-486C-A8C5-ECC9F3942E4B}">
                  <a14:imgProps xmlns:a14="http://schemas.microsoft.com/office/drawing/2010/main">
                    <a14:imgLayer r:embed="rId3">
                      <a14:imgEffect>
                        <a14:saturation sat="66000"/>
                      </a14:imgEffect>
                    </a14:imgLayer>
                  </a14:imgProps>
                </a:ext>
              </a:extLst>
            </a:blip>
            <a:srcRect t="76775"/>
            <a:stretch/>
          </p:blipFill>
          <p:spPr>
            <a:xfrm rot="10800000" flipV="1">
              <a:off x="1877936" y="3025559"/>
              <a:ext cx="3791157" cy="806673"/>
            </a:xfrm>
            <a:prstGeom prst="rect">
              <a:avLst/>
            </a:prstGeom>
            <a:noFill/>
            <a:ln>
              <a:noFill/>
            </a:ln>
            <a:effectLst>
              <a:outerShdw blurRad="50800" dist="38100" dir="8100000" algn="tr" rotWithShape="0">
                <a:prstClr val="black">
                  <a:alpha val="40000"/>
                </a:prstClr>
              </a:outerShdw>
            </a:effectLst>
          </p:spPr>
        </p:pic>
        <p:sp>
          <p:nvSpPr>
            <p:cNvPr id="21" name="Parallelogram 1">
              <a:extLst>
                <a:ext uri="{FF2B5EF4-FFF2-40B4-BE49-F238E27FC236}">
                  <a16:creationId xmlns:a16="http://schemas.microsoft.com/office/drawing/2014/main" id="{4F9C22ED-BF13-B552-8366-A95F8EFFB884}"/>
                </a:ext>
              </a:extLst>
            </p:cNvPr>
            <p:cNvSpPr/>
            <p:nvPr/>
          </p:nvSpPr>
          <p:spPr>
            <a:xfrm>
              <a:off x="1757147" y="1867965"/>
              <a:ext cx="4210296" cy="1173962"/>
            </a:xfrm>
            <a:prstGeom prst="parallelogram">
              <a:avLst/>
            </a:prstGeom>
            <a:solidFill>
              <a:srgbClr val="1A2F64"/>
            </a:solidFill>
            <a:ln w="12700" cap="flat" cmpd="sng" algn="ctr">
              <a:noFill/>
              <a:prstDash val="solid"/>
              <a:miter lim="800000"/>
            </a:ln>
            <a:effectLst/>
          </p:spPr>
          <p:txBody>
            <a:bodyPr rtlCol="0" anchor="ctr"/>
            <a:lstStyle/>
            <a:p>
              <a:pPr marL="0" marR="0" lvl="0" indent="0" algn="ctr" defTabSz="914263"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cs typeface="+mn-ea"/>
                <a:sym typeface="+mn-lt"/>
              </a:endParaRPr>
            </a:p>
          </p:txBody>
        </p:sp>
        <p:sp>
          <p:nvSpPr>
            <p:cNvPr id="25" name="Oval 81">
              <a:extLst>
                <a:ext uri="{FF2B5EF4-FFF2-40B4-BE49-F238E27FC236}">
                  <a16:creationId xmlns:a16="http://schemas.microsoft.com/office/drawing/2014/main" id="{31FFFE8D-7F0F-7F62-E62E-46270C86FE10}"/>
                </a:ext>
              </a:extLst>
            </p:cNvPr>
            <p:cNvSpPr>
              <a:spLocks noChangeArrowheads="1"/>
            </p:cNvSpPr>
            <p:nvPr/>
          </p:nvSpPr>
          <p:spPr bwMode="auto">
            <a:xfrm>
              <a:off x="1691186" y="1710490"/>
              <a:ext cx="592854" cy="592854"/>
            </a:xfrm>
            <a:prstGeom prst="ellipse">
              <a:avLst/>
            </a:prstGeom>
            <a:gradFill>
              <a:gsLst>
                <a:gs pos="24000">
                  <a:srgbClr val="BF9645"/>
                </a:gs>
                <a:gs pos="87000">
                  <a:srgbClr val="E5BA7C"/>
                </a:gs>
              </a:gsLst>
              <a:lin ang="13500000" scaled="1"/>
            </a:gradFill>
            <a:ln w="9525">
              <a:noFill/>
              <a:round/>
              <a:headEnd/>
              <a:tailEnd/>
            </a:ln>
          </p:spPr>
          <p:txBody>
            <a:bodyPr vert="horz" wrap="square" lIns="45714" tIns="22857" rIns="45714" bIns="22857" numCol="1" anchor="t" anchorCtr="0" compatLnSpc="1">
              <a:prstTxWarp prst="textNoShape">
                <a:avLst/>
              </a:prstTxWarp>
            </a:bodyPr>
            <a:lstStyle/>
            <a:p>
              <a:pPr defTabSz="914263"/>
              <a:endParaRPr lang="en-US" sz="2000">
                <a:solidFill>
                  <a:prstClr val="black"/>
                </a:solidFill>
                <a:cs typeface="+mn-ea"/>
                <a:sym typeface="+mn-lt"/>
              </a:endParaRPr>
            </a:p>
          </p:txBody>
        </p:sp>
        <p:grpSp>
          <p:nvGrpSpPr>
            <p:cNvPr id="26" name="Group 7">
              <a:extLst>
                <a:ext uri="{FF2B5EF4-FFF2-40B4-BE49-F238E27FC236}">
                  <a16:creationId xmlns:a16="http://schemas.microsoft.com/office/drawing/2014/main" id="{3200A1D9-7BE8-DDA1-4D31-3F1618D9B065}"/>
                </a:ext>
              </a:extLst>
            </p:cNvPr>
            <p:cNvGrpSpPr/>
            <p:nvPr/>
          </p:nvGrpSpPr>
          <p:grpSpPr>
            <a:xfrm>
              <a:off x="1851502" y="1862870"/>
              <a:ext cx="271427" cy="273808"/>
              <a:chOff x="9666288" y="4926013"/>
              <a:chExt cx="542925" cy="547688"/>
            </a:xfrm>
          </p:grpSpPr>
          <p:sp>
            <p:nvSpPr>
              <p:cNvPr id="27" name="Freeform 82">
                <a:extLst>
                  <a:ext uri="{FF2B5EF4-FFF2-40B4-BE49-F238E27FC236}">
                    <a16:creationId xmlns:a16="http://schemas.microsoft.com/office/drawing/2014/main" id="{0940B89B-8148-AE58-25E1-7A38726ECC8E}"/>
                  </a:ext>
                </a:extLst>
              </p:cNvPr>
              <p:cNvSpPr>
                <a:spLocks noEditPoints="1"/>
              </p:cNvSpPr>
              <p:nvPr/>
            </p:nvSpPr>
            <p:spPr bwMode="auto">
              <a:xfrm>
                <a:off x="9885363" y="4926013"/>
                <a:ext cx="106363" cy="106363"/>
              </a:xfrm>
              <a:custGeom>
                <a:avLst/>
                <a:gdLst/>
                <a:ahLst/>
                <a:cxnLst>
                  <a:cxn ang="0">
                    <a:pos x="12" y="21"/>
                  </a:cxn>
                  <a:cxn ang="0">
                    <a:pos x="4" y="13"/>
                  </a:cxn>
                  <a:cxn ang="0">
                    <a:pos x="12" y="4"/>
                  </a:cxn>
                  <a:cxn ang="0">
                    <a:pos x="21" y="13"/>
                  </a:cxn>
                  <a:cxn ang="0">
                    <a:pos x="12" y="21"/>
                  </a:cxn>
                  <a:cxn ang="0">
                    <a:pos x="12" y="0"/>
                  </a:cxn>
                  <a:cxn ang="0">
                    <a:pos x="0" y="13"/>
                  </a:cxn>
                  <a:cxn ang="0">
                    <a:pos x="12" y="25"/>
                  </a:cxn>
                  <a:cxn ang="0">
                    <a:pos x="25" y="13"/>
                  </a:cxn>
                  <a:cxn ang="0">
                    <a:pos x="12" y="0"/>
                  </a:cxn>
                </a:cxnLst>
                <a:rect l="0" t="0" r="r" b="b"/>
                <a:pathLst>
                  <a:path w="25" h="25">
                    <a:moveTo>
                      <a:pt x="12" y="21"/>
                    </a:moveTo>
                    <a:cubicBezTo>
                      <a:pt x="8" y="21"/>
                      <a:pt x="4" y="17"/>
                      <a:pt x="4" y="13"/>
                    </a:cubicBezTo>
                    <a:cubicBezTo>
                      <a:pt x="4" y="8"/>
                      <a:pt x="8" y="4"/>
                      <a:pt x="12" y="4"/>
                    </a:cubicBezTo>
                    <a:cubicBezTo>
                      <a:pt x="17" y="4"/>
                      <a:pt x="21" y="8"/>
                      <a:pt x="21" y="13"/>
                    </a:cubicBezTo>
                    <a:cubicBezTo>
                      <a:pt x="21" y="17"/>
                      <a:pt x="17" y="21"/>
                      <a:pt x="12" y="21"/>
                    </a:cubicBezTo>
                    <a:moveTo>
                      <a:pt x="12" y="0"/>
                    </a:moveTo>
                    <a:cubicBezTo>
                      <a:pt x="5" y="0"/>
                      <a:pt x="0" y="5"/>
                      <a:pt x="0" y="13"/>
                    </a:cubicBezTo>
                    <a:cubicBezTo>
                      <a:pt x="0" y="20"/>
                      <a:pt x="5" y="25"/>
                      <a:pt x="12" y="25"/>
                    </a:cubicBezTo>
                    <a:cubicBezTo>
                      <a:pt x="19" y="25"/>
                      <a:pt x="25" y="20"/>
                      <a:pt x="25" y="13"/>
                    </a:cubicBezTo>
                    <a:cubicBezTo>
                      <a:pt x="25" y="5"/>
                      <a:pt x="19" y="0"/>
                      <a:pt x="12" y="0"/>
                    </a:cubicBezTo>
                  </a:path>
                </a:pathLst>
              </a:custGeom>
              <a:solidFill>
                <a:srgbClr val="FFFFFF"/>
              </a:solidFill>
              <a:ln w="9525">
                <a:noFill/>
                <a:round/>
                <a:headEnd/>
                <a:tailEnd/>
              </a:ln>
            </p:spPr>
            <p:txBody>
              <a:bodyPr vert="horz" wrap="square" lIns="45714" tIns="22857" rIns="45714" bIns="22857" numCol="1" anchor="t" anchorCtr="0" compatLnSpc="1">
                <a:prstTxWarp prst="textNoShape">
                  <a:avLst/>
                </a:prstTxWarp>
              </a:bodyPr>
              <a:lstStyle/>
              <a:p>
                <a:pPr defTabSz="914263"/>
                <a:endParaRPr lang="en-US" sz="2000">
                  <a:solidFill>
                    <a:prstClr val="black"/>
                  </a:solidFill>
                  <a:cs typeface="+mn-ea"/>
                  <a:sym typeface="+mn-lt"/>
                </a:endParaRPr>
              </a:p>
            </p:txBody>
          </p:sp>
          <p:sp>
            <p:nvSpPr>
              <p:cNvPr id="28" name="Freeform 83">
                <a:extLst>
                  <a:ext uri="{FF2B5EF4-FFF2-40B4-BE49-F238E27FC236}">
                    <a16:creationId xmlns:a16="http://schemas.microsoft.com/office/drawing/2014/main" id="{3BC52D54-D0CA-CB82-B6C1-F0B9CCACDA31}"/>
                  </a:ext>
                </a:extLst>
              </p:cNvPr>
              <p:cNvSpPr>
                <a:spLocks noEditPoints="1"/>
              </p:cNvSpPr>
              <p:nvPr/>
            </p:nvSpPr>
            <p:spPr bwMode="auto">
              <a:xfrm>
                <a:off x="9855201" y="5040313"/>
                <a:ext cx="161925" cy="128588"/>
              </a:xfrm>
              <a:custGeom>
                <a:avLst/>
                <a:gdLst/>
                <a:ahLst/>
                <a:cxnLst>
                  <a:cxn ang="0">
                    <a:pos x="34" y="24"/>
                  </a:cxn>
                  <a:cxn ang="0">
                    <a:pos x="32" y="26"/>
                  </a:cxn>
                  <a:cxn ang="0">
                    <a:pos x="7" y="26"/>
                  </a:cxn>
                  <a:cxn ang="0">
                    <a:pos x="5" y="24"/>
                  </a:cxn>
                  <a:cxn ang="0">
                    <a:pos x="5" y="11"/>
                  </a:cxn>
                  <a:cxn ang="0">
                    <a:pos x="10" y="5"/>
                  </a:cxn>
                  <a:cxn ang="0">
                    <a:pos x="28" y="5"/>
                  </a:cxn>
                  <a:cxn ang="0">
                    <a:pos x="34" y="11"/>
                  </a:cxn>
                  <a:cxn ang="0">
                    <a:pos x="34" y="24"/>
                  </a:cxn>
                  <a:cxn ang="0">
                    <a:pos x="28" y="0"/>
                  </a:cxn>
                  <a:cxn ang="0">
                    <a:pos x="27" y="0"/>
                  </a:cxn>
                  <a:cxn ang="0">
                    <a:pos x="27" y="1"/>
                  </a:cxn>
                  <a:cxn ang="0">
                    <a:pos x="12" y="1"/>
                  </a:cxn>
                  <a:cxn ang="0">
                    <a:pos x="11" y="0"/>
                  </a:cxn>
                  <a:cxn ang="0">
                    <a:pos x="11" y="0"/>
                  </a:cxn>
                  <a:cxn ang="0">
                    <a:pos x="0" y="11"/>
                  </a:cxn>
                  <a:cxn ang="0">
                    <a:pos x="0" y="24"/>
                  </a:cxn>
                  <a:cxn ang="0">
                    <a:pos x="7" y="30"/>
                  </a:cxn>
                  <a:cxn ang="0">
                    <a:pos x="32" y="30"/>
                  </a:cxn>
                  <a:cxn ang="0">
                    <a:pos x="38" y="24"/>
                  </a:cxn>
                  <a:cxn ang="0">
                    <a:pos x="38" y="11"/>
                  </a:cxn>
                  <a:cxn ang="0">
                    <a:pos x="28" y="0"/>
                  </a:cxn>
                </a:cxnLst>
                <a:rect l="0" t="0" r="r" b="b"/>
                <a:pathLst>
                  <a:path w="38" h="30">
                    <a:moveTo>
                      <a:pt x="34" y="24"/>
                    </a:moveTo>
                    <a:cubicBezTo>
                      <a:pt x="34" y="25"/>
                      <a:pt x="33" y="26"/>
                      <a:pt x="32" y="26"/>
                    </a:cubicBezTo>
                    <a:cubicBezTo>
                      <a:pt x="7" y="26"/>
                      <a:pt x="7" y="26"/>
                      <a:pt x="7" y="26"/>
                    </a:cubicBezTo>
                    <a:cubicBezTo>
                      <a:pt x="6" y="26"/>
                      <a:pt x="5" y="25"/>
                      <a:pt x="5" y="24"/>
                    </a:cubicBezTo>
                    <a:cubicBezTo>
                      <a:pt x="5" y="11"/>
                      <a:pt x="5" y="11"/>
                      <a:pt x="5" y="11"/>
                    </a:cubicBezTo>
                    <a:cubicBezTo>
                      <a:pt x="5" y="8"/>
                      <a:pt x="7" y="5"/>
                      <a:pt x="10" y="5"/>
                    </a:cubicBezTo>
                    <a:cubicBezTo>
                      <a:pt x="16" y="7"/>
                      <a:pt x="23" y="7"/>
                      <a:pt x="28" y="5"/>
                    </a:cubicBezTo>
                    <a:cubicBezTo>
                      <a:pt x="32" y="5"/>
                      <a:pt x="34" y="8"/>
                      <a:pt x="34" y="11"/>
                    </a:cubicBezTo>
                    <a:lnTo>
                      <a:pt x="34" y="24"/>
                    </a:lnTo>
                    <a:close/>
                    <a:moveTo>
                      <a:pt x="28" y="0"/>
                    </a:moveTo>
                    <a:cubicBezTo>
                      <a:pt x="27" y="0"/>
                      <a:pt x="27" y="0"/>
                      <a:pt x="27" y="0"/>
                    </a:cubicBezTo>
                    <a:cubicBezTo>
                      <a:pt x="27" y="1"/>
                      <a:pt x="27" y="1"/>
                      <a:pt x="27" y="1"/>
                    </a:cubicBezTo>
                    <a:cubicBezTo>
                      <a:pt x="22" y="3"/>
                      <a:pt x="17" y="3"/>
                      <a:pt x="12" y="1"/>
                    </a:cubicBezTo>
                    <a:cubicBezTo>
                      <a:pt x="11" y="0"/>
                      <a:pt x="11" y="0"/>
                      <a:pt x="11" y="0"/>
                    </a:cubicBezTo>
                    <a:cubicBezTo>
                      <a:pt x="11" y="0"/>
                      <a:pt x="11" y="0"/>
                      <a:pt x="11" y="0"/>
                    </a:cubicBezTo>
                    <a:cubicBezTo>
                      <a:pt x="5" y="0"/>
                      <a:pt x="0" y="5"/>
                      <a:pt x="0" y="11"/>
                    </a:cubicBezTo>
                    <a:cubicBezTo>
                      <a:pt x="0" y="24"/>
                      <a:pt x="0" y="24"/>
                      <a:pt x="0" y="24"/>
                    </a:cubicBezTo>
                    <a:cubicBezTo>
                      <a:pt x="0" y="27"/>
                      <a:pt x="3" y="30"/>
                      <a:pt x="7" y="30"/>
                    </a:cubicBezTo>
                    <a:cubicBezTo>
                      <a:pt x="32" y="30"/>
                      <a:pt x="32" y="30"/>
                      <a:pt x="32" y="30"/>
                    </a:cubicBezTo>
                    <a:cubicBezTo>
                      <a:pt x="35" y="30"/>
                      <a:pt x="38" y="27"/>
                      <a:pt x="38" y="24"/>
                    </a:cubicBezTo>
                    <a:cubicBezTo>
                      <a:pt x="38" y="11"/>
                      <a:pt x="38" y="11"/>
                      <a:pt x="38" y="11"/>
                    </a:cubicBezTo>
                    <a:cubicBezTo>
                      <a:pt x="38" y="5"/>
                      <a:pt x="34" y="0"/>
                      <a:pt x="28" y="0"/>
                    </a:cubicBezTo>
                  </a:path>
                </a:pathLst>
              </a:custGeom>
              <a:solidFill>
                <a:srgbClr val="FFFFFF"/>
              </a:solidFill>
              <a:ln w="9525">
                <a:noFill/>
                <a:round/>
                <a:headEnd/>
                <a:tailEnd/>
              </a:ln>
            </p:spPr>
            <p:txBody>
              <a:bodyPr vert="horz" wrap="square" lIns="45714" tIns="22857" rIns="45714" bIns="22857" numCol="1" anchor="t" anchorCtr="0" compatLnSpc="1">
                <a:prstTxWarp prst="textNoShape">
                  <a:avLst/>
                </a:prstTxWarp>
              </a:bodyPr>
              <a:lstStyle/>
              <a:p>
                <a:pPr defTabSz="914263"/>
                <a:endParaRPr lang="en-US" sz="2000">
                  <a:solidFill>
                    <a:prstClr val="black"/>
                  </a:solidFill>
                  <a:cs typeface="+mn-ea"/>
                  <a:sym typeface="+mn-lt"/>
                </a:endParaRPr>
              </a:p>
            </p:txBody>
          </p:sp>
          <p:sp>
            <p:nvSpPr>
              <p:cNvPr id="29" name="Freeform 84">
                <a:extLst>
                  <a:ext uri="{FF2B5EF4-FFF2-40B4-BE49-F238E27FC236}">
                    <a16:creationId xmlns:a16="http://schemas.microsoft.com/office/drawing/2014/main" id="{634E3AED-2BD1-10E9-E0AA-F88B7FDCA74C}"/>
                  </a:ext>
                </a:extLst>
              </p:cNvPr>
              <p:cNvSpPr>
                <a:spLocks noEditPoints="1"/>
              </p:cNvSpPr>
              <p:nvPr/>
            </p:nvSpPr>
            <p:spPr bwMode="auto">
              <a:xfrm>
                <a:off x="10072688" y="5224463"/>
                <a:ext cx="107950" cy="111125"/>
              </a:xfrm>
              <a:custGeom>
                <a:avLst/>
                <a:gdLst/>
                <a:ahLst/>
                <a:cxnLst>
                  <a:cxn ang="0">
                    <a:pos x="13" y="21"/>
                  </a:cxn>
                  <a:cxn ang="0">
                    <a:pos x="4" y="13"/>
                  </a:cxn>
                  <a:cxn ang="0">
                    <a:pos x="13" y="4"/>
                  </a:cxn>
                  <a:cxn ang="0">
                    <a:pos x="21" y="13"/>
                  </a:cxn>
                  <a:cxn ang="0">
                    <a:pos x="13" y="21"/>
                  </a:cxn>
                  <a:cxn ang="0">
                    <a:pos x="13" y="0"/>
                  </a:cxn>
                  <a:cxn ang="0">
                    <a:pos x="0" y="13"/>
                  </a:cxn>
                  <a:cxn ang="0">
                    <a:pos x="13" y="26"/>
                  </a:cxn>
                  <a:cxn ang="0">
                    <a:pos x="25" y="13"/>
                  </a:cxn>
                  <a:cxn ang="0">
                    <a:pos x="13" y="0"/>
                  </a:cxn>
                </a:cxnLst>
                <a:rect l="0" t="0" r="r" b="b"/>
                <a:pathLst>
                  <a:path w="25" h="26">
                    <a:moveTo>
                      <a:pt x="13" y="21"/>
                    </a:moveTo>
                    <a:cubicBezTo>
                      <a:pt x="8" y="21"/>
                      <a:pt x="4" y="18"/>
                      <a:pt x="4" y="13"/>
                    </a:cubicBezTo>
                    <a:cubicBezTo>
                      <a:pt x="4" y="8"/>
                      <a:pt x="8" y="4"/>
                      <a:pt x="13" y="4"/>
                    </a:cubicBezTo>
                    <a:cubicBezTo>
                      <a:pt x="17" y="4"/>
                      <a:pt x="21" y="8"/>
                      <a:pt x="21" y="13"/>
                    </a:cubicBezTo>
                    <a:cubicBezTo>
                      <a:pt x="21" y="18"/>
                      <a:pt x="17" y="21"/>
                      <a:pt x="13" y="21"/>
                    </a:cubicBezTo>
                    <a:moveTo>
                      <a:pt x="13" y="0"/>
                    </a:moveTo>
                    <a:cubicBezTo>
                      <a:pt x="6" y="0"/>
                      <a:pt x="0" y="6"/>
                      <a:pt x="0" y="13"/>
                    </a:cubicBezTo>
                    <a:cubicBezTo>
                      <a:pt x="0" y="20"/>
                      <a:pt x="6" y="26"/>
                      <a:pt x="13" y="26"/>
                    </a:cubicBezTo>
                    <a:cubicBezTo>
                      <a:pt x="20" y="26"/>
                      <a:pt x="25" y="20"/>
                      <a:pt x="25" y="13"/>
                    </a:cubicBezTo>
                    <a:cubicBezTo>
                      <a:pt x="25" y="6"/>
                      <a:pt x="20" y="0"/>
                      <a:pt x="13" y="0"/>
                    </a:cubicBezTo>
                  </a:path>
                </a:pathLst>
              </a:custGeom>
              <a:solidFill>
                <a:srgbClr val="FFFFFF"/>
              </a:solidFill>
              <a:ln w="9525">
                <a:noFill/>
                <a:round/>
                <a:headEnd/>
                <a:tailEnd/>
              </a:ln>
            </p:spPr>
            <p:txBody>
              <a:bodyPr vert="horz" wrap="square" lIns="45714" tIns="22857" rIns="45714" bIns="22857" numCol="1" anchor="t" anchorCtr="0" compatLnSpc="1">
                <a:prstTxWarp prst="textNoShape">
                  <a:avLst/>
                </a:prstTxWarp>
              </a:bodyPr>
              <a:lstStyle/>
              <a:p>
                <a:pPr defTabSz="914263"/>
                <a:endParaRPr lang="en-US" sz="2000">
                  <a:solidFill>
                    <a:prstClr val="black"/>
                  </a:solidFill>
                  <a:cs typeface="+mn-ea"/>
                  <a:sym typeface="+mn-lt"/>
                </a:endParaRPr>
              </a:p>
            </p:txBody>
          </p:sp>
          <p:sp>
            <p:nvSpPr>
              <p:cNvPr id="30" name="Freeform 85">
                <a:extLst>
                  <a:ext uri="{FF2B5EF4-FFF2-40B4-BE49-F238E27FC236}">
                    <a16:creationId xmlns:a16="http://schemas.microsoft.com/office/drawing/2014/main" id="{9B6681DF-6D35-52C3-ED82-08E7EB466C9F}"/>
                  </a:ext>
                </a:extLst>
              </p:cNvPr>
              <p:cNvSpPr>
                <a:spLocks noEditPoints="1"/>
              </p:cNvSpPr>
              <p:nvPr/>
            </p:nvSpPr>
            <p:spPr bwMode="auto">
              <a:xfrm>
                <a:off x="10047288" y="5345113"/>
                <a:ext cx="161925" cy="128588"/>
              </a:xfrm>
              <a:custGeom>
                <a:avLst/>
                <a:gdLst/>
                <a:ahLst/>
                <a:cxnLst>
                  <a:cxn ang="0">
                    <a:pos x="33" y="23"/>
                  </a:cxn>
                  <a:cxn ang="0">
                    <a:pos x="31" y="25"/>
                  </a:cxn>
                  <a:cxn ang="0">
                    <a:pos x="6" y="25"/>
                  </a:cxn>
                  <a:cxn ang="0">
                    <a:pos x="4" y="23"/>
                  </a:cxn>
                  <a:cxn ang="0">
                    <a:pos x="4" y="10"/>
                  </a:cxn>
                  <a:cxn ang="0">
                    <a:pos x="10" y="4"/>
                  </a:cxn>
                  <a:cxn ang="0">
                    <a:pos x="27" y="4"/>
                  </a:cxn>
                  <a:cxn ang="0">
                    <a:pos x="33" y="10"/>
                  </a:cxn>
                  <a:cxn ang="0">
                    <a:pos x="33" y="23"/>
                  </a:cxn>
                  <a:cxn ang="0">
                    <a:pos x="27" y="0"/>
                  </a:cxn>
                  <a:cxn ang="0">
                    <a:pos x="27" y="0"/>
                  </a:cxn>
                  <a:cxn ang="0">
                    <a:pos x="26" y="0"/>
                  </a:cxn>
                  <a:cxn ang="0">
                    <a:pos x="11" y="0"/>
                  </a:cxn>
                  <a:cxn ang="0">
                    <a:pos x="11" y="0"/>
                  </a:cxn>
                  <a:cxn ang="0">
                    <a:pos x="10" y="0"/>
                  </a:cxn>
                  <a:cxn ang="0">
                    <a:pos x="0" y="10"/>
                  </a:cxn>
                  <a:cxn ang="0">
                    <a:pos x="0" y="23"/>
                  </a:cxn>
                  <a:cxn ang="0">
                    <a:pos x="6" y="30"/>
                  </a:cxn>
                  <a:cxn ang="0">
                    <a:pos x="31" y="30"/>
                  </a:cxn>
                  <a:cxn ang="0">
                    <a:pos x="38" y="23"/>
                  </a:cxn>
                  <a:cxn ang="0">
                    <a:pos x="38" y="10"/>
                  </a:cxn>
                  <a:cxn ang="0">
                    <a:pos x="27" y="0"/>
                  </a:cxn>
                </a:cxnLst>
                <a:rect l="0" t="0" r="r" b="b"/>
                <a:pathLst>
                  <a:path w="38" h="30">
                    <a:moveTo>
                      <a:pt x="33" y="23"/>
                    </a:moveTo>
                    <a:cubicBezTo>
                      <a:pt x="33" y="24"/>
                      <a:pt x="32" y="25"/>
                      <a:pt x="31" y="25"/>
                    </a:cubicBezTo>
                    <a:cubicBezTo>
                      <a:pt x="6" y="25"/>
                      <a:pt x="6" y="25"/>
                      <a:pt x="6" y="25"/>
                    </a:cubicBezTo>
                    <a:cubicBezTo>
                      <a:pt x="5" y="25"/>
                      <a:pt x="4" y="24"/>
                      <a:pt x="4" y="23"/>
                    </a:cubicBezTo>
                    <a:cubicBezTo>
                      <a:pt x="4" y="10"/>
                      <a:pt x="4" y="10"/>
                      <a:pt x="4" y="10"/>
                    </a:cubicBezTo>
                    <a:cubicBezTo>
                      <a:pt x="4" y="7"/>
                      <a:pt x="6" y="4"/>
                      <a:pt x="10" y="4"/>
                    </a:cubicBezTo>
                    <a:cubicBezTo>
                      <a:pt x="15" y="7"/>
                      <a:pt x="22" y="7"/>
                      <a:pt x="27" y="4"/>
                    </a:cubicBezTo>
                    <a:cubicBezTo>
                      <a:pt x="31" y="4"/>
                      <a:pt x="33" y="7"/>
                      <a:pt x="33" y="10"/>
                    </a:cubicBezTo>
                    <a:lnTo>
                      <a:pt x="33" y="23"/>
                    </a:lnTo>
                    <a:close/>
                    <a:moveTo>
                      <a:pt x="27" y="0"/>
                    </a:moveTo>
                    <a:cubicBezTo>
                      <a:pt x="27" y="0"/>
                      <a:pt x="27" y="0"/>
                      <a:pt x="27" y="0"/>
                    </a:cubicBezTo>
                    <a:cubicBezTo>
                      <a:pt x="26" y="0"/>
                      <a:pt x="26" y="0"/>
                      <a:pt x="26" y="0"/>
                    </a:cubicBezTo>
                    <a:cubicBezTo>
                      <a:pt x="21" y="2"/>
                      <a:pt x="16" y="2"/>
                      <a:pt x="11" y="0"/>
                    </a:cubicBezTo>
                    <a:cubicBezTo>
                      <a:pt x="11" y="0"/>
                      <a:pt x="11" y="0"/>
                      <a:pt x="11" y="0"/>
                    </a:cubicBezTo>
                    <a:cubicBezTo>
                      <a:pt x="10" y="0"/>
                      <a:pt x="10" y="0"/>
                      <a:pt x="10" y="0"/>
                    </a:cubicBezTo>
                    <a:cubicBezTo>
                      <a:pt x="4" y="0"/>
                      <a:pt x="0" y="5"/>
                      <a:pt x="0" y="10"/>
                    </a:cubicBezTo>
                    <a:cubicBezTo>
                      <a:pt x="0" y="23"/>
                      <a:pt x="0" y="23"/>
                      <a:pt x="0" y="23"/>
                    </a:cubicBezTo>
                    <a:cubicBezTo>
                      <a:pt x="0" y="27"/>
                      <a:pt x="2" y="30"/>
                      <a:pt x="6" y="30"/>
                    </a:cubicBezTo>
                    <a:cubicBezTo>
                      <a:pt x="31" y="30"/>
                      <a:pt x="31" y="30"/>
                      <a:pt x="31" y="30"/>
                    </a:cubicBezTo>
                    <a:cubicBezTo>
                      <a:pt x="35" y="30"/>
                      <a:pt x="38" y="27"/>
                      <a:pt x="38" y="23"/>
                    </a:cubicBezTo>
                    <a:cubicBezTo>
                      <a:pt x="38" y="10"/>
                      <a:pt x="38" y="10"/>
                      <a:pt x="38" y="10"/>
                    </a:cubicBezTo>
                    <a:cubicBezTo>
                      <a:pt x="38" y="5"/>
                      <a:pt x="33" y="0"/>
                      <a:pt x="27" y="0"/>
                    </a:cubicBezTo>
                  </a:path>
                </a:pathLst>
              </a:custGeom>
              <a:solidFill>
                <a:srgbClr val="FFFFFF"/>
              </a:solidFill>
              <a:ln w="9525">
                <a:noFill/>
                <a:round/>
                <a:headEnd/>
                <a:tailEnd/>
              </a:ln>
            </p:spPr>
            <p:txBody>
              <a:bodyPr vert="horz" wrap="square" lIns="45714" tIns="22857" rIns="45714" bIns="22857" numCol="1" anchor="t" anchorCtr="0" compatLnSpc="1">
                <a:prstTxWarp prst="textNoShape">
                  <a:avLst/>
                </a:prstTxWarp>
              </a:bodyPr>
              <a:lstStyle/>
              <a:p>
                <a:pPr defTabSz="914263"/>
                <a:endParaRPr lang="en-US" sz="2000">
                  <a:solidFill>
                    <a:prstClr val="black"/>
                  </a:solidFill>
                  <a:cs typeface="+mn-ea"/>
                  <a:sym typeface="+mn-lt"/>
                </a:endParaRPr>
              </a:p>
            </p:txBody>
          </p:sp>
          <p:sp>
            <p:nvSpPr>
              <p:cNvPr id="31" name="Freeform 86">
                <a:extLst>
                  <a:ext uri="{FF2B5EF4-FFF2-40B4-BE49-F238E27FC236}">
                    <a16:creationId xmlns:a16="http://schemas.microsoft.com/office/drawing/2014/main" id="{61753386-5B28-3CAC-EF40-7491253BAF61}"/>
                  </a:ext>
                </a:extLst>
              </p:cNvPr>
              <p:cNvSpPr>
                <a:spLocks noEditPoints="1"/>
              </p:cNvSpPr>
              <p:nvPr/>
            </p:nvSpPr>
            <p:spPr bwMode="auto">
              <a:xfrm>
                <a:off x="9696451" y="5224463"/>
                <a:ext cx="106363" cy="111125"/>
              </a:xfrm>
              <a:custGeom>
                <a:avLst/>
                <a:gdLst/>
                <a:ahLst/>
                <a:cxnLst>
                  <a:cxn ang="0">
                    <a:pos x="12" y="21"/>
                  </a:cxn>
                  <a:cxn ang="0">
                    <a:pos x="4" y="13"/>
                  </a:cxn>
                  <a:cxn ang="0">
                    <a:pos x="12" y="4"/>
                  </a:cxn>
                  <a:cxn ang="0">
                    <a:pos x="21" y="13"/>
                  </a:cxn>
                  <a:cxn ang="0">
                    <a:pos x="12" y="21"/>
                  </a:cxn>
                  <a:cxn ang="0">
                    <a:pos x="12" y="0"/>
                  </a:cxn>
                  <a:cxn ang="0">
                    <a:pos x="0" y="13"/>
                  </a:cxn>
                  <a:cxn ang="0">
                    <a:pos x="12" y="26"/>
                  </a:cxn>
                  <a:cxn ang="0">
                    <a:pos x="25" y="13"/>
                  </a:cxn>
                  <a:cxn ang="0">
                    <a:pos x="12" y="0"/>
                  </a:cxn>
                </a:cxnLst>
                <a:rect l="0" t="0" r="r" b="b"/>
                <a:pathLst>
                  <a:path w="25" h="26">
                    <a:moveTo>
                      <a:pt x="12" y="21"/>
                    </a:moveTo>
                    <a:cubicBezTo>
                      <a:pt x="8" y="21"/>
                      <a:pt x="4" y="18"/>
                      <a:pt x="4" y="13"/>
                    </a:cubicBezTo>
                    <a:cubicBezTo>
                      <a:pt x="4" y="8"/>
                      <a:pt x="8" y="4"/>
                      <a:pt x="12" y="4"/>
                    </a:cubicBezTo>
                    <a:cubicBezTo>
                      <a:pt x="17" y="4"/>
                      <a:pt x="21" y="8"/>
                      <a:pt x="21" y="13"/>
                    </a:cubicBezTo>
                    <a:cubicBezTo>
                      <a:pt x="21" y="18"/>
                      <a:pt x="17" y="21"/>
                      <a:pt x="12" y="21"/>
                    </a:cubicBezTo>
                    <a:moveTo>
                      <a:pt x="12" y="0"/>
                    </a:moveTo>
                    <a:cubicBezTo>
                      <a:pt x="5" y="0"/>
                      <a:pt x="0" y="6"/>
                      <a:pt x="0" y="13"/>
                    </a:cubicBezTo>
                    <a:cubicBezTo>
                      <a:pt x="0" y="20"/>
                      <a:pt x="5" y="26"/>
                      <a:pt x="12" y="26"/>
                    </a:cubicBezTo>
                    <a:cubicBezTo>
                      <a:pt x="19" y="26"/>
                      <a:pt x="25" y="20"/>
                      <a:pt x="25" y="13"/>
                    </a:cubicBezTo>
                    <a:cubicBezTo>
                      <a:pt x="25" y="6"/>
                      <a:pt x="19" y="0"/>
                      <a:pt x="12" y="0"/>
                    </a:cubicBezTo>
                  </a:path>
                </a:pathLst>
              </a:custGeom>
              <a:solidFill>
                <a:srgbClr val="FFFFFF"/>
              </a:solidFill>
              <a:ln w="9525">
                <a:noFill/>
                <a:round/>
                <a:headEnd/>
                <a:tailEnd/>
              </a:ln>
            </p:spPr>
            <p:txBody>
              <a:bodyPr vert="horz" wrap="square" lIns="45714" tIns="22857" rIns="45714" bIns="22857" numCol="1" anchor="t" anchorCtr="0" compatLnSpc="1">
                <a:prstTxWarp prst="textNoShape">
                  <a:avLst/>
                </a:prstTxWarp>
              </a:bodyPr>
              <a:lstStyle/>
              <a:p>
                <a:pPr defTabSz="914263"/>
                <a:endParaRPr lang="en-US" sz="2000">
                  <a:solidFill>
                    <a:prstClr val="black"/>
                  </a:solidFill>
                  <a:cs typeface="+mn-ea"/>
                  <a:sym typeface="+mn-lt"/>
                </a:endParaRPr>
              </a:p>
            </p:txBody>
          </p:sp>
          <p:sp>
            <p:nvSpPr>
              <p:cNvPr id="32" name="Freeform 87">
                <a:extLst>
                  <a:ext uri="{FF2B5EF4-FFF2-40B4-BE49-F238E27FC236}">
                    <a16:creationId xmlns:a16="http://schemas.microsoft.com/office/drawing/2014/main" id="{39C30FFD-7B71-7FAB-E314-168618505D09}"/>
                  </a:ext>
                </a:extLst>
              </p:cNvPr>
              <p:cNvSpPr>
                <a:spLocks noEditPoints="1"/>
              </p:cNvSpPr>
              <p:nvPr/>
            </p:nvSpPr>
            <p:spPr bwMode="auto">
              <a:xfrm>
                <a:off x="9666288" y="5345113"/>
                <a:ext cx="163513" cy="128588"/>
              </a:xfrm>
              <a:custGeom>
                <a:avLst/>
                <a:gdLst/>
                <a:ahLst/>
                <a:cxnLst>
                  <a:cxn ang="0">
                    <a:pos x="34" y="23"/>
                  </a:cxn>
                  <a:cxn ang="0">
                    <a:pos x="32" y="25"/>
                  </a:cxn>
                  <a:cxn ang="0">
                    <a:pos x="7" y="25"/>
                  </a:cxn>
                  <a:cxn ang="0">
                    <a:pos x="4" y="23"/>
                  </a:cxn>
                  <a:cxn ang="0">
                    <a:pos x="4" y="10"/>
                  </a:cxn>
                  <a:cxn ang="0">
                    <a:pos x="10" y="4"/>
                  </a:cxn>
                  <a:cxn ang="0">
                    <a:pos x="28" y="4"/>
                  </a:cxn>
                  <a:cxn ang="0">
                    <a:pos x="34" y="10"/>
                  </a:cxn>
                  <a:cxn ang="0">
                    <a:pos x="34" y="23"/>
                  </a:cxn>
                  <a:cxn ang="0">
                    <a:pos x="28" y="0"/>
                  </a:cxn>
                  <a:cxn ang="0">
                    <a:pos x="27" y="0"/>
                  </a:cxn>
                  <a:cxn ang="0">
                    <a:pos x="27" y="0"/>
                  </a:cxn>
                  <a:cxn ang="0">
                    <a:pos x="12" y="0"/>
                  </a:cxn>
                  <a:cxn ang="0">
                    <a:pos x="11" y="0"/>
                  </a:cxn>
                  <a:cxn ang="0">
                    <a:pos x="11" y="0"/>
                  </a:cxn>
                  <a:cxn ang="0">
                    <a:pos x="0" y="10"/>
                  </a:cxn>
                  <a:cxn ang="0">
                    <a:pos x="0" y="23"/>
                  </a:cxn>
                  <a:cxn ang="0">
                    <a:pos x="7" y="30"/>
                  </a:cxn>
                  <a:cxn ang="0">
                    <a:pos x="32" y="30"/>
                  </a:cxn>
                  <a:cxn ang="0">
                    <a:pos x="38" y="23"/>
                  </a:cxn>
                  <a:cxn ang="0">
                    <a:pos x="38" y="10"/>
                  </a:cxn>
                  <a:cxn ang="0">
                    <a:pos x="28" y="0"/>
                  </a:cxn>
                </a:cxnLst>
                <a:rect l="0" t="0" r="r" b="b"/>
                <a:pathLst>
                  <a:path w="38" h="30">
                    <a:moveTo>
                      <a:pt x="34" y="23"/>
                    </a:moveTo>
                    <a:cubicBezTo>
                      <a:pt x="34" y="24"/>
                      <a:pt x="33" y="25"/>
                      <a:pt x="32" y="25"/>
                    </a:cubicBezTo>
                    <a:cubicBezTo>
                      <a:pt x="7" y="25"/>
                      <a:pt x="7" y="25"/>
                      <a:pt x="7" y="25"/>
                    </a:cubicBezTo>
                    <a:cubicBezTo>
                      <a:pt x="5" y="25"/>
                      <a:pt x="4" y="24"/>
                      <a:pt x="4" y="23"/>
                    </a:cubicBezTo>
                    <a:cubicBezTo>
                      <a:pt x="4" y="10"/>
                      <a:pt x="4" y="10"/>
                      <a:pt x="4" y="10"/>
                    </a:cubicBezTo>
                    <a:cubicBezTo>
                      <a:pt x="4" y="7"/>
                      <a:pt x="7" y="4"/>
                      <a:pt x="10" y="4"/>
                    </a:cubicBezTo>
                    <a:cubicBezTo>
                      <a:pt x="16" y="7"/>
                      <a:pt x="22" y="7"/>
                      <a:pt x="28" y="4"/>
                    </a:cubicBezTo>
                    <a:cubicBezTo>
                      <a:pt x="31" y="4"/>
                      <a:pt x="34" y="7"/>
                      <a:pt x="34" y="10"/>
                    </a:cubicBezTo>
                    <a:lnTo>
                      <a:pt x="34" y="23"/>
                    </a:lnTo>
                    <a:close/>
                    <a:moveTo>
                      <a:pt x="28" y="0"/>
                    </a:moveTo>
                    <a:cubicBezTo>
                      <a:pt x="27" y="0"/>
                      <a:pt x="27" y="0"/>
                      <a:pt x="27" y="0"/>
                    </a:cubicBezTo>
                    <a:cubicBezTo>
                      <a:pt x="27" y="0"/>
                      <a:pt x="27" y="0"/>
                      <a:pt x="27" y="0"/>
                    </a:cubicBezTo>
                    <a:cubicBezTo>
                      <a:pt x="22" y="2"/>
                      <a:pt x="16" y="2"/>
                      <a:pt x="12" y="0"/>
                    </a:cubicBezTo>
                    <a:cubicBezTo>
                      <a:pt x="11" y="0"/>
                      <a:pt x="11" y="0"/>
                      <a:pt x="11" y="0"/>
                    </a:cubicBezTo>
                    <a:cubicBezTo>
                      <a:pt x="11" y="0"/>
                      <a:pt x="11" y="0"/>
                      <a:pt x="11" y="0"/>
                    </a:cubicBezTo>
                    <a:cubicBezTo>
                      <a:pt x="5" y="0"/>
                      <a:pt x="0" y="5"/>
                      <a:pt x="0" y="10"/>
                    </a:cubicBezTo>
                    <a:cubicBezTo>
                      <a:pt x="0" y="23"/>
                      <a:pt x="0" y="23"/>
                      <a:pt x="0" y="23"/>
                    </a:cubicBezTo>
                    <a:cubicBezTo>
                      <a:pt x="0" y="27"/>
                      <a:pt x="3" y="30"/>
                      <a:pt x="7" y="30"/>
                    </a:cubicBezTo>
                    <a:cubicBezTo>
                      <a:pt x="32" y="30"/>
                      <a:pt x="32" y="30"/>
                      <a:pt x="32" y="30"/>
                    </a:cubicBezTo>
                    <a:cubicBezTo>
                      <a:pt x="35" y="30"/>
                      <a:pt x="38" y="27"/>
                      <a:pt x="38" y="23"/>
                    </a:cubicBezTo>
                    <a:cubicBezTo>
                      <a:pt x="38" y="10"/>
                      <a:pt x="38" y="10"/>
                      <a:pt x="38" y="10"/>
                    </a:cubicBezTo>
                    <a:cubicBezTo>
                      <a:pt x="38" y="5"/>
                      <a:pt x="33" y="0"/>
                      <a:pt x="28" y="0"/>
                    </a:cubicBezTo>
                  </a:path>
                </a:pathLst>
              </a:custGeom>
              <a:solidFill>
                <a:srgbClr val="FFFFFF"/>
              </a:solidFill>
              <a:ln w="9525">
                <a:noFill/>
                <a:round/>
                <a:headEnd/>
                <a:tailEnd/>
              </a:ln>
            </p:spPr>
            <p:txBody>
              <a:bodyPr vert="horz" wrap="square" lIns="45714" tIns="22857" rIns="45714" bIns="22857" numCol="1" anchor="t" anchorCtr="0" compatLnSpc="1">
                <a:prstTxWarp prst="textNoShape">
                  <a:avLst/>
                </a:prstTxWarp>
              </a:bodyPr>
              <a:lstStyle/>
              <a:p>
                <a:pPr defTabSz="914263"/>
                <a:endParaRPr lang="en-US" sz="2000">
                  <a:solidFill>
                    <a:prstClr val="black"/>
                  </a:solidFill>
                  <a:cs typeface="+mn-ea"/>
                  <a:sym typeface="+mn-lt"/>
                </a:endParaRPr>
              </a:p>
            </p:txBody>
          </p:sp>
          <p:sp>
            <p:nvSpPr>
              <p:cNvPr id="33" name="Freeform 88">
                <a:extLst>
                  <a:ext uri="{FF2B5EF4-FFF2-40B4-BE49-F238E27FC236}">
                    <a16:creationId xmlns:a16="http://schemas.microsoft.com/office/drawing/2014/main" id="{E3C5B434-7CD6-64AF-0454-0CEAF317602E}"/>
                  </a:ext>
                </a:extLst>
              </p:cNvPr>
              <p:cNvSpPr>
                <a:spLocks/>
              </p:cNvSpPr>
              <p:nvPr/>
            </p:nvSpPr>
            <p:spPr bwMode="auto">
              <a:xfrm>
                <a:off x="9845676" y="5370513"/>
                <a:ext cx="184150" cy="63500"/>
              </a:xfrm>
              <a:custGeom>
                <a:avLst/>
                <a:gdLst/>
                <a:ahLst/>
                <a:cxnLst>
                  <a:cxn ang="0">
                    <a:pos x="42" y="4"/>
                  </a:cxn>
                  <a:cxn ang="0">
                    <a:pos x="42" y="4"/>
                  </a:cxn>
                  <a:cxn ang="0">
                    <a:pos x="39" y="3"/>
                  </a:cxn>
                  <a:cxn ang="0">
                    <a:pos x="9" y="5"/>
                  </a:cxn>
                  <a:cxn ang="0">
                    <a:pos x="11" y="4"/>
                  </a:cxn>
                  <a:cxn ang="0">
                    <a:pos x="13" y="2"/>
                  </a:cxn>
                  <a:cxn ang="0">
                    <a:pos x="10" y="0"/>
                  </a:cxn>
                  <a:cxn ang="0">
                    <a:pos x="2" y="3"/>
                  </a:cxn>
                  <a:cxn ang="0">
                    <a:pos x="2" y="3"/>
                  </a:cxn>
                  <a:cxn ang="0">
                    <a:pos x="1" y="3"/>
                  </a:cxn>
                  <a:cxn ang="0">
                    <a:pos x="1" y="3"/>
                  </a:cxn>
                  <a:cxn ang="0">
                    <a:pos x="0" y="4"/>
                  </a:cxn>
                  <a:cxn ang="0">
                    <a:pos x="0" y="5"/>
                  </a:cxn>
                  <a:cxn ang="0">
                    <a:pos x="1" y="6"/>
                  </a:cxn>
                  <a:cxn ang="0">
                    <a:pos x="1" y="6"/>
                  </a:cxn>
                  <a:cxn ang="0">
                    <a:pos x="5" y="14"/>
                  </a:cxn>
                  <a:cxn ang="0">
                    <a:pos x="8" y="15"/>
                  </a:cxn>
                  <a:cxn ang="0">
                    <a:pos x="8" y="12"/>
                  </a:cxn>
                  <a:cxn ang="0">
                    <a:pos x="7" y="9"/>
                  </a:cxn>
                  <a:cxn ang="0">
                    <a:pos x="41" y="7"/>
                  </a:cxn>
                  <a:cxn ang="0">
                    <a:pos x="42" y="4"/>
                  </a:cxn>
                </a:cxnLst>
                <a:rect l="0" t="0" r="r" b="b"/>
                <a:pathLst>
                  <a:path w="43" h="15">
                    <a:moveTo>
                      <a:pt x="42" y="4"/>
                    </a:moveTo>
                    <a:cubicBezTo>
                      <a:pt x="42" y="4"/>
                      <a:pt x="42" y="4"/>
                      <a:pt x="42" y="4"/>
                    </a:cubicBezTo>
                    <a:cubicBezTo>
                      <a:pt x="42" y="3"/>
                      <a:pt x="41" y="2"/>
                      <a:pt x="39" y="3"/>
                    </a:cubicBezTo>
                    <a:cubicBezTo>
                      <a:pt x="30" y="7"/>
                      <a:pt x="19" y="8"/>
                      <a:pt x="9" y="5"/>
                    </a:cubicBezTo>
                    <a:cubicBezTo>
                      <a:pt x="11" y="4"/>
                      <a:pt x="11" y="4"/>
                      <a:pt x="11" y="4"/>
                    </a:cubicBezTo>
                    <a:cubicBezTo>
                      <a:pt x="13" y="4"/>
                      <a:pt x="13" y="3"/>
                      <a:pt x="13" y="2"/>
                    </a:cubicBezTo>
                    <a:cubicBezTo>
                      <a:pt x="13" y="1"/>
                      <a:pt x="11" y="0"/>
                      <a:pt x="10" y="0"/>
                    </a:cubicBezTo>
                    <a:cubicBezTo>
                      <a:pt x="2" y="3"/>
                      <a:pt x="2" y="3"/>
                      <a:pt x="2" y="3"/>
                    </a:cubicBezTo>
                    <a:cubicBezTo>
                      <a:pt x="2" y="3"/>
                      <a:pt x="2" y="3"/>
                      <a:pt x="2" y="3"/>
                    </a:cubicBezTo>
                    <a:cubicBezTo>
                      <a:pt x="2" y="3"/>
                      <a:pt x="1" y="3"/>
                      <a:pt x="1" y="3"/>
                    </a:cubicBezTo>
                    <a:cubicBezTo>
                      <a:pt x="1" y="3"/>
                      <a:pt x="1" y="3"/>
                      <a:pt x="1" y="3"/>
                    </a:cubicBezTo>
                    <a:cubicBezTo>
                      <a:pt x="1" y="3"/>
                      <a:pt x="1" y="4"/>
                      <a:pt x="0" y="4"/>
                    </a:cubicBezTo>
                    <a:cubicBezTo>
                      <a:pt x="0" y="4"/>
                      <a:pt x="0" y="5"/>
                      <a:pt x="0" y="5"/>
                    </a:cubicBezTo>
                    <a:cubicBezTo>
                      <a:pt x="0" y="5"/>
                      <a:pt x="0" y="5"/>
                      <a:pt x="1" y="6"/>
                    </a:cubicBezTo>
                    <a:cubicBezTo>
                      <a:pt x="1" y="6"/>
                      <a:pt x="1" y="6"/>
                      <a:pt x="1" y="6"/>
                    </a:cubicBezTo>
                    <a:cubicBezTo>
                      <a:pt x="5" y="14"/>
                      <a:pt x="5" y="14"/>
                      <a:pt x="5" y="14"/>
                    </a:cubicBezTo>
                    <a:cubicBezTo>
                      <a:pt x="5" y="15"/>
                      <a:pt x="7" y="15"/>
                      <a:pt x="8" y="15"/>
                    </a:cubicBezTo>
                    <a:cubicBezTo>
                      <a:pt x="9" y="14"/>
                      <a:pt x="9" y="13"/>
                      <a:pt x="8" y="12"/>
                    </a:cubicBezTo>
                    <a:cubicBezTo>
                      <a:pt x="7" y="9"/>
                      <a:pt x="7" y="9"/>
                      <a:pt x="7" y="9"/>
                    </a:cubicBezTo>
                    <a:cubicBezTo>
                      <a:pt x="18" y="12"/>
                      <a:pt x="30" y="11"/>
                      <a:pt x="41" y="7"/>
                    </a:cubicBezTo>
                    <a:cubicBezTo>
                      <a:pt x="42" y="6"/>
                      <a:pt x="43" y="5"/>
                      <a:pt x="42" y="4"/>
                    </a:cubicBezTo>
                  </a:path>
                </a:pathLst>
              </a:custGeom>
              <a:solidFill>
                <a:srgbClr val="FFFFFF"/>
              </a:solidFill>
              <a:ln w="9525">
                <a:noFill/>
                <a:round/>
                <a:headEnd/>
                <a:tailEnd/>
              </a:ln>
            </p:spPr>
            <p:txBody>
              <a:bodyPr vert="horz" wrap="square" lIns="45714" tIns="22857" rIns="45714" bIns="22857" numCol="1" anchor="t" anchorCtr="0" compatLnSpc="1">
                <a:prstTxWarp prst="textNoShape">
                  <a:avLst/>
                </a:prstTxWarp>
              </a:bodyPr>
              <a:lstStyle/>
              <a:p>
                <a:pPr defTabSz="914263"/>
                <a:endParaRPr lang="en-US" sz="2000">
                  <a:solidFill>
                    <a:prstClr val="black"/>
                  </a:solidFill>
                  <a:cs typeface="+mn-ea"/>
                  <a:sym typeface="+mn-lt"/>
                </a:endParaRPr>
              </a:p>
            </p:txBody>
          </p:sp>
          <p:sp>
            <p:nvSpPr>
              <p:cNvPr id="34" name="Freeform 89">
                <a:extLst>
                  <a:ext uri="{FF2B5EF4-FFF2-40B4-BE49-F238E27FC236}">
                    <a16:creationId xmlns:a16="http://schemas.microsoft.com/office/drawing/2014/main" id="{5F38E9D8-04B9-AB92-B616-5DB1A1DBD81A}"/>
                  </a:ext>
                </a:extLst>
              </p:cNvPr>
              <p:cNvSpPr>
                <a:spLocks/>
              </p:cNvSpPr>
              <p:nvPr/>
            </p:nvSpPr>
            <p:spPr bwMode="auto">
              <a:xfrm>
                <a:off x="10009188" y="4994275"/>
                <a:ext cx="171450" cy="214313"/>
              </a:xfrm>
              <a:custGeom>
                <a:avLst/>
                <a:gdLst/>
                <a:ahLst/>
                <a:cxnLst>
                  <a:cxn ang="0">
                    <a:pos x="40" y="40"/>
                  </a:cxn>
                  <a:cxn ang="0">
                    <a:pos x="37" y="40"/>
                  </a:cxn>
                  <a:cxn ang="0">
                    <a:pos x="34" y="43"/>
                  </a:cxn>
                  <a:cxn ang="0">
                    <a:pos x="3" y="1"/>
                  </a:cxn>
                  <a:cxn ang="0">
                    <a:pos x="0" y="2"/>
                  </a:cxn>
                  <a:cxn ang="0">
                    <a:pos x="1" y="5"/>
                  </a:cxn>
                  <a:cxn ang="0">
                    <a:pos x="29" y="42"/>
                  </a:cxn>
                  <a:cxn ang="0">
                    <a:pos x="27" y="40"/>
                  </a:cxn>
                  <a:cxn ang="0">
                    <a:pos x="24" y="40"/>
                  </a:cxn>
                  <a:cxn ang="0">
                    <a:pos x="24" y="43"/>
                  </a:cxn>
                  <a:cxn ang="0">
                    <a:pos x="30" y="49"/>
                  </a:cxn>
                  <a:cxn ang="0">
                    <a:pos x="33" y="49"/>
                  </a:cxn>
                  <a:cxn ang="0">
                    <a:pos x="40" y="43"/>
                  </a:cxn>
                  <a:cxn ang="0">
                    <a:pos x="40" y="40"/>
                  </a:cxn>
                </a:cxnLst>
                <a:rect l="0" t="0" r="r" b="b"/>
                <a:pathLst>
                  <a:path w="40" h="50">
                    <a:moveTo>
                      <a:pt x="40" y="40"/>
                    </a:moveTo>
                    <a:cubicBezTo>
                      <a:pt x="39" y="39"/>
                      <a:pt x="37" y="39"/>
                      <a:pt x="37" y="40"/>
                    </a:cubicBezTo>
                    <a:cubicBezTo>
                      <a:pt x="34" y="43"/>
                      <a:pt x="34" y="43"/>
                      <a:pt x="34" y="43"/>
                    </a:cubicBezTo>
                    <a:cubicBezTo>
                      <a:pt x="32" y="24"/>
                      <a:pt x="20" y="8"/>
                      <a:pt x="3" y="1"/>
                    </a:cubicBezTo>
                    <a:cubicBezTo>
                      <a:pt x="2" y="0"/>
                      <a:pt x="1" y="1"/>
                      <a:pt x="0" y="2"/>
                    </a:cubicBezTo>
                    <a:cubicBezTo>
                      <a:pt x="0" y="3"/>
                      <a:pt x="0" y="4"/>
                      <a:pt x="1" y="5"/>
                    </a:cubicBezTo>
                    <a:cubicBezTo>
                      <a:pt x="17" y="11"/>
                      <a:pt x="27" y="25"/>
                      <a:pt x="29" y="42"/>
                    </a:cubicBezTo>
                    <a:cubicBezTo>
                      <a:pt x="27" y="40"/>
                      <a:pt x="27" y="40"/>
                      <a:pt x="27" y="40"/>
                    </a:cubicBezTo>
                    <a:cubicBezTo>
                      <a:pt x="26" y="39"/>
                      <a:pt x="25" y="39"/>
                      <a:pt x="24" y="40"/>
                    </a:cubicBezTo>
                    <a:cubicBezTo>
                      <a:pt x="23" y="41"/>
                      <a:pt x="23" y="42"/>
                      <a:pt x="24" y="43"/>
                    </a:cubicBezTo>
                    <a:cubicBezTo>
                      <a:pt x="30" y="49"/>
                      <a:pt x="30" y="49"/>
                      <a:pt x="30" y="49"/>
                    </a:cubicBezTo>
                    <a:cubicBezTo>
                      <a:pt x="31" y="50"/>
                      <a:pt x="32" y="50"/>
                      <a:pt x="33" y="49"/>
                    </a:cubicBezTo>
                    <a:cubicBezTo>
                      <a:pt x="40" y="43"/>
                      <a:pt x="40" y="43"/>
                      <a:pt x="40" y="43"/>
                    </a:cubicBezTo>
                    <a:cubicBezTo>
                      <a:pt x="40" y="42"/>
                      <a:pt x="40" y="41"/>
                      <a:pt x="40" y="40"/>
                    </a:cubicBezTo>
                  </a:path>
                </a:pathLst>
              </a:custGeom>
              <a:solidFill>
                <a:srgbClr val="FFFFFF"/>
              </a:solidFill>
              <a:ln w="9525">
                <a:noFill/>
                <a:round/>
                <a:headEnd/>
                <a:tailEnd/>
              </a:ln>
            </p:spPr>
            <p:txBody>
              <a:bodyPr vert="horz" wrap="square" lIns="45714" tIns="22857" rIns="45714" bIns="22857" numCol="1" anchor="t" anchorCtr="0" compatLnSpc="1">
                <a:prstTxWarp prst="textNoShape">
                  <a:avLst/>
                </a:prstTxWarp>
              </a:bodyPr>
              <a:lstStyle/>
              <a:p>
                <a:pPr defTabSz="914263"/>
                <a:endParaRPr lang="en-US" sz="2000">
                  <a:solidFill>
                    <a:prstClr val="black"/>
                  </a:solidFill>
                  <a:cs typeface="+mn-ea"/>
                  <a:sym typeface="+mn-lt"/>
                </a:endParaRPr>
              </a:p>
            </p:txBody>
          </p:sp>
          <p:sp>
            <p:nvSpPr>
              <p:cNvPr id="35" name="Freeform 90">
                <a:extLst>
                  <a:ext uri="{FF2B5EF4-FFF2-40B4-BE49-F238E27FC236}">
                    <a16:creationId xmlns:a16="http://schemas.microsoft.com/office/drawing/2014/main" id="{E6C1E50C-B593-61C8-954A-34814FB6E9C3}"/>
                  </a:ext>
                </a:extLst>
              </p:cNvPr>
              <p:cNvSpPr>
                <a:spLocks/>
              </p:cNvSpPr>
              <p:nvPr/>
            </p:nvSpPr>
            <p:spPr bwMode="auto">
              <a:xfrm>
                <a:off x="9721851" y="4976813"/>
                <a:ext cx="146050" cy="231775"/>
              </a:xfrm>
              <a:custGeom>
                <a:avLst/>
                <a:gdLst/>
                <a:ahLst/>
                <a:cxnLst>
                  <a:cxn ang="0">
                    <a:pos x="33" y="6"/>
                  </a:cxn>
                  <a:cxn ang="0">
                    <a:pos x="33" y="6"/>
                  </a:cxn>
                  <a:cxn ang="0">
                    <a:pos x="33" y="6"/>
                  </a:cxn>
                  <a:cxn ang="0">
                    <a:pos x="33" y="6"/>
                  </a:cxn>
                  <a:cxn ang="0">
                    <a:pos x="33" y="5"/>
                  </a:cxn>
                  <a:cxn ang="0">
                    <a:pos x="33" y="5"/>
                  </a:cxn>
                  <a:cxn ang="0">
                    <a:pos x="33" y="5"/>
                  </a:cxn>
                  <a:cxn ang="0">
                    <a:pos x="32" y="5"/>
                  </a:cxn>
                  <a:cxn ang="0">
                    <a:pos x="24" y="1"/>
                  </a:cxn>
                  <a:cxn ang="0">
                    <a:pos x="21" y="2"/>
                  </a:cxn>
                  <a:cxn ang="0">
                    <a:pos x="22" y="5"/>
                  </a:cxn>
                  <a:cxn ang="0">
                    <a:pos x="26" y="7"/>
                  </a:cxn>
                  <a:cxn ang="0">
                    <a:pos x="0" y="52"/>
                  </a:cxn>
                  <a:cxn ang="0">
                    <a:pos x="2" y="54"/>
                  </a:cxn>
                  <a:cxn ang="0">
                    <a:pos x="4" y="52"/>
                  </a:cxn>
                  <a:cxn ang="0">
                    <a:pos x="27" y="11"/>
                  </a:cxn>
                  <a:cxn ang="0">
                    <a:pos x="25" y="15"/>
                  </a:cxn>
                  <a:cxn ang="0">
                    <a:pos x="26" y="17"/>
                  </a:cxn>
                  <a:cxn ang="0">
                    <a:pos x="27" y="18"/>
                  </a:cxn>
                  <a:cxn ang="0">
                    <a:pos x="29" y="16"/>
                  </a:cxn>
                  <a:cxn ang="0">
                    <a:pos x="33" y="8"/>
                  </a:cxn>
                  <a:cxn ang="0">
                    <a:pos x="33" y="7"/>
                  </a:cxn>
                  <a:cxn ang="0">
                    <a:pos x="33" y="7"/>
                  </a:cxn>
                  <a:cxn ang="0">
                    <a:pos x="34" y="7"/>
                  </a:cxn>
                  <a:cxn ang="0">
                    <a:pos x="33" y="6"/>
                  </a:cxn>
                </a:cxnLst>
                <a:rect l="0" t="0" r="r" b="b"/>
                <a:pathLst>
                  <a:path w="34" h="54">
                    <a:moveTo>
                      <a:pt x="33" y="6"/>
                    </a:moveTo>
                    <a:cubicBezTo>
                      <a:pt x="33" y="6"/>
                      <a:pt x="33" y="6"/>
                      <a:pt x="33" y="6"/>
                    </a:cubicBezTo>
                    <a:cubicBezTo>
                      <a:pt x="33" y="6"/>
                      <a:pt x="33" y="6"/>
                      <a:pt x="33" y="6"/>
                    </a:cubicBezTo>
                    <a:cubicBezTo>
                      <a:pt x="33" y="6"/>
                      <a:pt x="33" y="6"/>
                      <a:pt x="33" y="6"/>
                    </a:cubicBezTo>
                    <a:cubicBezTo>
                      <a:pt x="33" y="6"/>
                      <a:pt x="33" y="6"/>
                      <a:pt x="33" y="5"/>
                    </a:cubicBezTo>
                    <a:cubicBezTo>
                      <a:pt x="33" y="5"/>
                      <a:pt x="33" y="5"/>
                      <a:pt x="33" y="5"/>
                    </a:cubicBezTo>
                    <a:cubicBezTo>
                      <a:pt x="33" y="5"/>
                      <a:pt x="33" y="5"/>
                      <a:pt x="33" y="5"/>
                    </a:cubicBezTo>
                    <a:cubicBezTo>
                      <a:pt x="32" y="5"/>
                      <a:pt x="32" y="5"/>
                      <a:pt x="32" y="5"/>
                    </a:cubicBezTo>
                    <a:cubicBezTo>
                      <a:pt x="24" y="1"/>
                      <a:pt x="24" y="1"/>
                      <a:pt x="24" y="1"/>
                    </a:cubicBezTo>
                    <a:cubicBezTo>
                      <a:pt x="23" y="0"/>
                      <a:pt x="22" y="1"/>
                      <a:pt x="21" y="2"/>
                    </a:cubicBezTo>
                    <a:cubicBezTo>
                      <a:pt x="21" y="3"/>
                      <a:pt x="21" y="4"/>
                      <a:pt x="22" y="5"/>
                    </a:cubicBezTo>
                    <a:cubicBezTo>
                      <a:pt x="26" y="7"/>
                      <a:pt x="26" y="7"/>
                      <a:pt x="26" y="7"/>
                    </a:cubicBezTo>
                    <a:cubicBezTo>
                      <a:pt x="10" y="16"/>
                      <a:pt x="0" y="33"/>
                      <a:pt x="0" y="52"/>
                    </a:cubicBezTo>
                    <a:cubicBezTo>
                      <a:pt x="0" y="53"/>
                      <a:pt x="1" y="54"/>
                      <a:pt x="2" y="54"/>
                    </a:cubicBezTo>
                    <a:cubicBezTo>
                      <a:pt x="3" y="54"/>
                      <a:pt x="4" y="53"/>
                      <a:pt x="4" y="52"/>
                    </a:cubicBezTo>
                    <a:cubicBezTo>
                      <a:pt x="4" y="35"/>
                      <a:pt x="13" y="20"/>
                      <a:pt x="27" y="11"/>
                    </a:cubicBezTo>
                    <a:cubicBezTo>
                      <a:pt x="25" y="15"/>
                      <a:pt x="25" y="15"/>
                      <a:pt x="25" y="15"/>
                    </a:cubicBezTo>
                    <a:cubicBezTo>
                      <a:pt x="25" y="16"/>
                      <a:pt x="25" y="17"/>
                      <a:pt x="26" y="17"/>
                    </a:cubicBezTo>
                    <a:cubicBezTo>
                      <a:pt x="27" y="18"/>
                      <a:pt x="27" y="18"/>
                      <a:pt x="27" y="18"/>
                    </a:cubicBezTo>
                    <a:cubicBezTo>
                      <a:pt x="28" y="18"/>
                      <a:pt x="29" y="17"/>
                      <a:pt x="29" y="16"/>
                    </a:cubicBezTo>
                    <a:cubicBezTo>
                      <a:pt x="33" y="8"/>
                      <a:pt x="33" y="8"/>
                      <a:pt x="33" y="8"/>
                    </a:cubicBezTo>
                    <a:cubicBezTo>
                      <a:pt x="33" y="7"/>
                      <a:pt x="33" y="7"/>
                      <a:pt x="33" y="7"/>
                    </a:cubicBezTo>
                    <a:cubicBezTo>
                      <a:pt x="33" y="7"/>
                      <a:pt x="33" y="7"/>
                      <a:pt x="33" y="7"/>
                    </a:cubicBezTo>
                    <a:cubicBezTo>
                      <a:pt x="33" y="7"/>
                      <a:pt x="34" y="7"/>
                      <a:pt x="34" y="7"/>
                    </a:cubicBezTo>
                    <a:cubicBezTo>
                      <a:pt x="34" y="6"/>
                      <a:pt x="34" y="6"/>
                      <a:pt x="33" y="6"/>
                    </a:cubicBezTo>
                  </a:path>
                </a:pathLst>
              </a:custGeom>
              <a:solidFill>
                <a:srgbClr val="FFFFFF"/>
              </a:solidFill>
              <a:ln w="9525">
                <a:noFill/>
                <a:round/>
                <a:headEnd/>
                <a:tailEnd/>
              </a:ln>
            </p:spPr>
            <p:txBody>
              <a:bodyPr vert="horz" wrap="square" lIns="45714" tIns="22857" rIns="45714" bIns="22857" numCol="1" anchor="t" anchorCtr="0" compatLnSpc="1">
                <a:prstTxWarp prst="textNoShape">
                  <a:avLst/>
                </a:prstTxWarp>
              </a:bodyPr>
              <a:lstStyle/>
              <a:p>
                <a:pPr defTabSz="914263"/>
                <a:endParaRPr lang="en-US" sz="2000">
                  <a:solidFill>
                    <a:prstClr val="black"/>
                  </a:solidFill>
                  <a:cs typeface="+mn-ea"/>
                  <a:sym typeface="+mn-lt"/>
                </a:endParaRPr>
              </a:p>
            </p:txBody>
          </p:sp>
        </p:grpSp>
        <p:sp>
          <p:nvSpPr>
            <p:cNvPr id="59" name="Rectangle 104">
              <a:extLst>
                <a:ext uri="{FF2B5EF4-FFF2-40B4-BE49-F238E27FC236}">
                  <a16:creationId xmlns:a16="http://schemas.microsoft.com/office/drawing/2014/main" id="{7FC26EDA-8615-29FB-D9E1-ABB083E26A54}"/>
                </a:ext>
              </a:extLst>
            </p:cNvPr>
            <p:cNvSpPr>
              <a:spLocks noChangeArrowheads="1"/>
            </p:cNvSpPr>
            <p:nvPr/>
          </p:nvSpPr>
          <p:spPr bwMode="auto">
            <a:xfrm>
              <a:off x="2482363" y="2078846"/>
              <a:ext cx="1114792"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457109" fontAlgn="base">
                <a:spcBef>
                  <a:spcPct val="0"/>
                </a:spcBef>
                <a:spcAft>
                  <a:spcPct val="0"/>
                </a:spcAft>
              </a:pPr>
              <a:r>
                <a:rPr lang="en-US" altLang="zh-CN" sz="1600" b="1" dirty="0">
                  <a:solidFill>
                    <a:prstClr val="white"/>
                  </a:solidFill>
                  <a:cs typeface="+mn-ea"/>
                  <a:sym typeface="+mn-lt"/>
                </a:rPr>
                <a:t>Add title text</a:t>
              </a:r>
              <a:endParaRPr lang="zh-CN" altLang="en-US" sz="1600" b="1" dirty="0">
                <a:solidFill>
                  <a:prstClr val="white"/>
                </a:solidFill>
                <a:cs typeface="+mn-ea"/>
                <a:sym typeface="+mn-lt"/>
              </a:endParaRPr>
            </a:p>
          </p:txBody>
        </p:sp>
        <p:sp>
          <p:nvSpPr>
            <p:cNvPr id="60" name="Rectangle 44">
              <a:extLst>
                <a:ext uri="{FF2B5EF4-FFF2-40B4-BE49-F238E27FC236}">
                  <a16:creationId xmlns:a16="http://schemas.microsoft.com/office/drawing/2014/main" id="{66B5DF0C-9517-C4CA-280C-6287DD38530E}"/>
                </a:ext>
              </a:extLst>
            </p:cNvPr>
            <p:cNvSpPr/>
            <p:nvPr/>
          </p:nvSpPr>
          <p:spPr>
            <a:xfrm>
              <a:off x="2453792" y="2261895"/>
              <a:ext cx="3027509" cy="617733"/>
            </a:xfrm>
            <a:prstGeom prst="rect">
              <a:avLst/>
            </a:prstGeom>
          </p:spPr>
          <p:txBody>
            <a:bodyPr wrap="square">
              <a:spAutoFit/>
            </a:bodyPr>
            <a:lstStyle/>
            <a:p>
              <a:pPr algn="just" defTabSz="914263">
                <a:lnSpc>
                  <a:spcPct val="150000"/>
                </a:lnSpc>
              </a:pPr>
              <a:r>
                <a:rPr lang="en-US" altLang="zh-CN" sz="1200" dirty="0">
                  <a:solidFill>
                    <a:prstClr val="white"/>
                  </a:solidFill>
                  <a:cs typeface="+mn-ea"/>
                  <a:sym typeface="+mn-lt"/>
                </a:rPr>
                <a:t>Click here to add content, content to match the title. </a:t>
              </a:r>
              <a:endParaRPr lang="en-US" sz="1200" dirty="0">
                <a:solidFill>
                  <a:prstClr val="white"/>
                </a:solidFill>
                <a:cs typeface="+mn-ea"/>
                <a:sym typeface="+mn-lt"/>
              </a:endParaRPr>
            </a:p>
          </p:txBody>
        </p:sp>
      </p:grpSp>
      <p:grpSp>
        <p:nvGrpSpPr>
          <p:cNvPr id="72" name="组合 71">
            <a:extLst>
              <a:ext uri="{FF2B5EF4-FFF2-40B4-BE49-F238E27FC236}">
                <a16:creationId xmlns:a16="http://schemas.microsoft.com/office/drawing/2014/main" id="{B37B47DD-A223-701C-CA82-BC9FB36A6E13}"/>
              </a:ext>
            </a:extLst>
          </p:cNvPr>
          <p:cNvGrpSpPr/>
          <p:nvPr/>
        </p:nvGrpSpPr>
        <p:grpSpPr>
          <a:xfrm>
            <a:off x="6224558" y="1710490"/>
            <a:ext cx="4276257" cy="1331437"/>
            <a:chOff x="6224558" y="1710490"/>
            <a:chExt cx="4276257" cy="1331437"/>
          </a:xfrm>
        </p:grpSpPr>
        <p:sp>
          <p:nvSpPr>
            <p:cNvPr id="22" name="Parallelogram 2">
              <a:extLst>
                <a:ext uri="{FF2B5EF4-FFF2-40B4-BE49-F238E27FC236}">
                  <a16:creationId xmlns:a16="http://schemas.microsoft.com/office/drawing/2014/main" id="{7E38CCE1-698D-E2B6-844E-A8ADA3566F29}"/>
                </a:ext>
              </a:extLst>
            </p:cNvPr>
            <p:cNvSpPr/>
            <p:nvPr/>
          </p:nvSpPr>
          <p:spPr>
            <a:xfrm>
              <a:off x="6290519" y="1867965"/>
              <a:ext cx="4210296" cy="1173962"/>
            </a:xfrm>
            <a:prstGeom prst="parallelogram">
              <a:avLst/>
            </a:prstGeom>
            <a:gradFill>
              <a:gsLst>
                <a:gs pos="24000">
                  <a:srgbClr val="BF9645"/>
                </a:gs>
                <a:gs pos="87000">
                  <a:srgbClr val="E5BA7C"/>
                </a:gs>
              </a:gsLst>
              <a:lin ang="13500000" scaled="1"/>
            </a:gradFill>
            <a:ln w="12700" cap="flat" cmpd="sng" algn="ctr">
              <a:noFill/>
              <a:prstDash val="solid"/>
              <a:miter lim="800000"/>
            </a:ln>
            <a:effectLst>
              <a:outerShdw blurRad="508000" dist="381000" dir="5400000" algn="t" rotWithShape="0">
                <a:schemeClr val="bg1">
                  <a:lumMod val="50000"/>
                  <a:alpha val="40000"/>
                </a:schemeClr>
              </a:outerShdw>
            </a:effectLst>
          </p:spPr>
          <p:txBody>
            <a:bodyPr rtlCol="0" anchor="ctr"/>
            <a:lstStyle/>
            <a:p>
              <a:pPr marL="0" marR="0" lvl="0" indent="0" algn="ctr" defTabSz="914263"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chemeClr val="bg1"/>
                </a:solidFill>
                <a:effectLst/>
                <a:uLnTx/>
                <a:uFillTx/>
                <a:cs typeface="+mn-ea"/>
                <a:sym typeface="+mn-lt"/>
              </a:endParaRPr>
            </a:p>
          </p:txBody>
        </p:sp>
        <p:sp>
          <p:nvSpPr>
            <p:cNvPr id="36" name="Oval 112">
              <a:extLst>
                <a:ext uri="{FF2B5EF4-FFF2-40B4-BE49-F238E27FC236}">
                  <a16:creationId xmlns:a16="http://schemas.microsoft.com/office/drawing/2014/main" id="{775FA57C-37BA-4D69-03AC-44068D133632}"/>
                </a:ext>
              </a:extLst>
            </p:cNvPr>
            <p:cNvSpPr>
              <a:spLocks noChangeArrowheads="1"/>
            </p:cNvSpPr>
            <p:nvPr/>
          </p:nvSpPr>
          <p:spPr bwMode="auto">
            <a:xfrm>
              <a:off x="6224558" y="1710490"/>
              <a:ext cx="592854" cy="592854"/>
            </a:xfrm>
            <a:prstGeom prst="ellipse">
              <a:avLst/>
            </a:prstGeom>
            <a:solidFill>
              <a:srgbClr val="1A2F64"/>
            </a:solidFill>
            <a:ln w="9525">
              <a:noFill/>
              <a:round/>
              <a:headEnd/>
              <a:tailEnd/>
            </a:ln>
          </p:spPr>
          <p:txBody>
            <a:bodyPr vert="horz" wrap="square" lIns="45714" tIns="22857" rIns="45714" bIns="22857" numCol="1" anchor="t" anchorCtr="0" compatLnSpc="1">
              <a:prstTxWarp prst="textNoShape">
                <a:avLst/>
              </a:prstTxWarp>
            </a:bodyPr>
            <a:lstStyle/>
            <a:p>
              <a:pPr defTabSz="914263"/>
              <a:endParaRPr lang="en-US" sz="2000">
                <a:solidFill>
                  <a:schemeClr val="bg1"/>
                </a:solidFill>
                <a:cs typeface="+mn-ea"/>
                <a:sym typeface="+mn-lt"/>
              </a:endParaRPr>
            </a:p>
          </p:txBody>
        </p:sp>
        <p:grpSp>
          <p:nvGrpSpPr>
            <p:cNvPr id="37" name="Group 19">
              <a:extLst>
                <a:ext uri="{FF2B5EF4-FFF2-40B4-BE49-F238E27FC236}">
                  <a16:creationId xmlns:a16="http://schemas.microsoft.com/office/drawing/2014/main" id="{5657BC91-5535-33CE-6DE2-A33EA50D1050}"/>
                </a:ext>
              </a:extLst>
            </p:cNvPr>
            <p:cNvGrpSpPr/>
            <p:nvPr/>
          </p:nvGrpSpPr>
          <p:grpSpPr>
            <a:xfrm>
              <a:off x="6404716" y="1888267"/>
              <a:ext cx="233332" cy="234919"/>
              <a:chOff x="14074776" y="4976813"/>
              <a:chExt cx="466725" cy="469900"/>
            </a:xfrm>
          </p:grpSpPr>
          <p:sp>
            <p:nvSpPr>
              <p:cNvPr id="38" name="Freeform 133">
                <a:extLst>
                  <a:ext uri="{FF2B5EF4-FFF2-40B4-BE49-F238E27FC236}">
                    <a16:creationId xmlns:a16="http://schemas.microsoft.com/office/drawing/2014/main" id="{952B6043-AC1C-A132-BF03-69E2544D47D9}"/>
                  </a:ext>
                </a:extLst>
              </p:cNvPr>
              <p:cNvSpPr>
                <a:spLocks noEditPoints="1"/>
              </p:cNvSpPr>
              <p:nvPr/>
            </p:nvSpPr>
            <p:spPr bwMode="auto">
              <a:xfrm>
                <a:off x="14074776" y="4976813"/>
                <a:ext cx="466725" cy="469900"/>
              </a:xfrm>
              <a:custGeom>
                <a:avLst/>
                <a:gdLst/>
                <a:ahLst/>
                <a:cxnLst>
                  <a:cxn ang="0">
                    <a:pos x="105" y="107"/>
                  </a:cxn>
                  <a:cxn ang="0">
                    <a:pos x="4" y="107"/>
                  </a:cxn>
                  <a:cxn ang="0">
                    <a:pos x="4" y="4"/>
                  </a:cxn>
                  <a:cxn ang="0">
                    <a:pos x="105" y="4"/>
                  </a:cxn>
                  <a:cxn ang="0">
                    <a:pos x="105" y="107"/>
                  </a:cxn>
                  <a:cxn ang="0">
                    <a:pos x="107" y="0"/>
                  </a:cxn>
                  <a:cxn ang="0">
                    <a:pos x="2" y="0"/>
                  </a:cxn>
                  <a:cxn ang="0">
                    <a:pos x="0" y="2"/>
                  </a:cxn>
                  <a:cxn ang="0">
                    <a:pos x="0" y="109"/>
                  </a:cxn>
                  <a:cxn ang="0">
                    <a:pos x="2" y="110"/>
                  </a:cxn>
                  <a:cxn ang="0">
                    <a:pos x="107" y="110"/>
                  </a:cxn>
                  <a:cxn ang="0">
                    <a:pos x="109" y="109"/>
                  </a:cxn>
                  <a:cxn ang="0">
                    <a:pos x="109" y="2"/>
                  </a:cxn>
                  <a:cxn ang="0">
                    <a:pos x="107" y="0"/>
                  </a:cxn>
                </a:cxnLst>
                <a:rect l="0" t="0" r="r" b="b"/>
                <a:pathLst>
                  <a:path w="109" h="110">
                    <a:moveTo>
                      <a:pt x="105" y="107"/>
                    </a:moveTo>
                    <a:cubicBezTo>
                      <a:pt x="4" y="107"/>
                      <a:pt x="4" y="107"/>
                      <a:pt x="4" y="107"/>
                    </a:cubicBezTo>
                    <a:cubicBezTo>
                      <a:pt x="4" y="4"/>
                      <a:pt x="4" y="4"/>
                      <a:pt x="4" y="4"/>
                    </a:cubicBezTo>
                    <a:cubicBezTo>
                      <a:pt x="105" y="4"/>
                      <a:pt x="105" y="4"/>
                      <a:pt x="105" y="4"/>
                    </a:cubicBezTo>
                    <a:lnTo>
                      <a:pt x="105" y="107"/>
                    </a:lnTo>
                    <a:close/>
                    <a:moveTo>
                      <a:pt x="107" y="0"/>
                    </a:moveTo>
                    <a:cubicBezTo>
                      <a:pt x="2" y="0"/>
                      <a:pt x="2" y="0"/>
                      <a:pt x="2" y="0"/>
                    </a:cubicBezTo>
                    <a:cubicBezTo>
                      <a:pt x="1" y="0"/>
                      <a:pt x="0" y="1"/>
                      <a:pt x="0" y="2"/>
                    </a:cubicBezTo>
                    <a:cubicBezTo>
                      <a:pt x="0" y="109"/>
                      <a:pt x="0" y="109"/>
                      <a:pt x="0" y="109"/>
                    </a:cubicBezTo>
                    <a:cubicBezTo>
                      <a:pt x="0" y="110"/>
                      <a:pt x="1" y="110"/>
                      <a:pt x="2" y="110"/>
                    </a:cubicBezTo>
                    <a:cubicBezTo>
                      <a:pt x="107" y="110"/>
                      <a:pt x="107" y="110"/>
                      <a:pt x="107" y="110"/>
                    </a:cubicBezTo>
                    <a:cubicBezTo>
                      <a:pt x="108" y="110"/>
                      <a:pt x="109" y="110"/>
                      <a:pt x="109" y="109"/>
                    </a:cubicBezTo>
                    <a:cubicBezTo>
                      <a:pt x="109" y="2"/>
                      <a:pt x="109" y="2"/>
                      <a:pt x="109" y="2"/>
                    </a:cubicBezTo>
                    <a:cubicBezTo>
                      <a:pt x="109" y="1"/>
                      <a:pt x="108" y="0"/>
                      <a:pt x="107" y="0"/>
                    </a:cubicBezTo>
                  </a:path>
                </a:pathLst>
              </a:custGeom>
              <a:solidFill>
                <a:srgbClr val="FFFFFF"/>
              </a:solidFill>
              <a:ln w="9525">
                <a:noFill/>
                <a:round/>
                <a:headEnd/>
                <a:tailEnd/>
              </a:ln>
            </p:spPr>
            <p:txBody>
              <a:bodyPr vert="horz" wrap="square" lIns="45714" tIns="22857" rIns="45714" bIns="22857" numCol="1" anchor="t" anchorCtr="0" compatLnSpc="1">
                <a:prstTxWarp prst="textNoShape">
                  <a:avLst/>
                </a:prstTxWarp>
              </a:bodyPr>
              <a:lstStyle/>
              <a:p>
                <a:pPr defTabSz="914263"/>
                <a:endParaRPr lang="en-US" sz="2000">
                  <a:solidFill>
                    <a:schemeClr val="bg1"/>
                  </a:solidFill>
                  <a:cs typeface="+mn-ea"/>
                  <a:sym typeface="+mn-lt"/>
                </a:endParaRPr>
              </a:p>
            </p:txBody>
          </p:sp>
          <p:sp>
            <p:nvSpPr>
              <p:cNvPr id="39" name="Freeform 134">
                <a:extLst>
                  <a:ext uri="{FF2B5EF4-FFF2-40B4-BE49-F238E27FC236}">
                    <a16:creationId xmlns:a16="http://schemas.microsoft.com/office/drawing/2014/main" id="{95956BF2-D486-A4C1-CE42-640D8059D9D6}"/>
                  </a:ext>
                </a:extLst>
              </p:cNvPr>
              <p:cNvSpPr>
                <a:spLocks/>
              </p:cNvSpPr>
              <p:nvPr/>
            </p:nvSpPr>
            <p:spPr bwMode="auto">
              <a:xfrm>
                <a:off x="14120813" y="5135563"/>
                <a:ext cx="125413" cy="234950"/>
              </a:xfrm>
              <a:custGeom>
                <a:avLst/>
                <a:gdLst/>
                <a:ahLst/>
                <a:cxnLst>
                  <a:cxn ang="0">
                    <a:pos x="27" y="51"/>
                  </a:cxn>
                  <a:cxn ang="0">
                    <a:pos x="22" y="51"/>
                  </a:cxn>
                  <a:cxn ang="0">
                    <a:pos x="13" y="42"/>
                  </a:cxn>
                  <a:cxn ang="0">
                    <a:pos x="13" y="6"/>
                  </a:cxn>
                  <a:cxn ang="0">
                    <a:pos x="19" y="12"/>
                  </a:cxn>
                  <a:cxn ang="0">
                    <a:pos x="21" y="12"/>
                  </a:cxn>
                  <a:cxn ang="0">
                    <a:pos x="21" y="10"/>
                  </a:cxn>
                  <a:cxn ang="0">
                    <a:pos x="12" y="1"/>
                  </a:cxn>
                  <a:cxn ang="0">
                    <a:pos x="10" y="1"/>
                  </a:cxn>
                  <a:cxn ang="0">
                    <a:pos x="1" y="10"/>
                  </a:cxn>
                  <a:cxn ang="0">
                    <a:pos x="1" y="12"/>
                  </a:cxn>
                  <a:cxn ang="0">
                    <a:pos x="3" y="12"/>
                  </a:cxn>
                  <a:cxn ang="0">
                    <a:pos x="9" y="6"/>
                  </a:cxn>
                  <a:cxn ang="0">
                    <a:pos x="9" y="42"/>
                  </a:cxn>
                  <a:cxn ang="0">
                    <a:pos x="22" y="55"/>
                  </a:cxn>
                  <a:cxn ang="0">
                    <a:pos x="27" y="55"/>
                  </a:cxn>
                  <a:cxn ang="0">
                    <a:pos x="29" y="53"/>
                  </a:cxn>
                  <a:cxn ang="0">
                    <a:pos x="27" y="51"/>
                  </a:cxn>
                </a:cxnLst>
                <a:rect l="0" t="0" r="r" b="b"/>
                <a:pathLst>
                  <a:path w="29" h="55">
                    <a:moveTo>
                      <a:pt x="27" y="51"/>
                    </a:moveTo>
                    <a:cubicBezTo>
                      <a:pt x="22" y="51"/>
                      <a:pt x="22" y="51"/>
                      <a:pt x="22" y="51"/>
                    </a:cubicBezTo>
                    <a:cubicBezTo>
                      <a:pt x="17" y="51"/>
                      <a:pt x="13" y="47"/>
                      <a:pt x="13" y="42"/>
                    </a:cubicBezTo>
                    <a:cubicBezTo>
                      <a:pt x="13" y="6"/>
                      <a:pt x="13" y="6"/>
                      <a:pt x="13" y="6"/>
                    </a:cubicBezTo>
                    <a:cubicBezTo>
                      <a:pt x="19" y="12"/>
                      <a:pt x="19" y="12"/>
                      <a:pt x="19" y="12"/>
                    </a:cubicBezTo>
                    <a:cubicBezTo>
                      <a:pt x="19" y="13"/>
                      <a:pt x="21" y="13"/>
                      <a:pt x="21" y="12"/>
                    </a:cubicBezTo>
                    <a:cubicBezTo>
                      <a:pt x="22" y="12"/>
                      <a:pt x="22" y="11"/>
                      <a:pt x="21" y="10"/>
                    </a:cubicBezTo>
                    <a:cubicBezTo>
                      <a:pt x="12" y="1"/>
                      <a:pt x="12" y="1"/>
                      <a:pt x="12" y="1"/>
                    </a:cubicBezTo>
                    <a:cubicBezTo>
                      <a:pt x="12" y="0"/>
                      <a:pt x="10" y="0"/>
                      <a:pt x="10" y="1"/>
                    </a:cubicBezTo>
                    <a:cubicBezTo>
                      <a:pt x="1" y="10"/>
                      <a:pt x="1" y="10"/>
                      <a:pt x="1" y="10"/>
                    </a:cubicBezTo>
                    <a:cubicBezTo>
                      <a:pt x="0" y="11"/>
                      <a:pt x="0" y="12"/>
                      <a:pt x="1" y="12"/>
                    </a:cubicBezTo>
                    <a:cubicBezTo>
                      <a:pt x="1" y="13"/>
                      <a:pt x="3" y="13"/>
                      <a:pt x="3" y="12"/>
                    </a:cubicBezTo>
                    <a:cubicBezTo>
                      <a:pt x="9" y="6"/>
                      <a:pt x="9" y="6"/>
                      <a:pt x="9" y="6"/>
                    </a:cubicBezTo>
                    <a:cubicBezTo>
                      <a:pt x="9" y="42"/>
                      <a:pt x="9" y="42"/>
                      <a:pt x="9" y="42"/>
                    </a:cubicBezTo>
                    <a:cubicBezTo>
                      <a:pt x="9" y="49"/>
                      <a:pt x="15" y="55"/>
                      <a:pt x="22" y="55"/>
                    </a:cubicBezTo>
                    <a:cubicBezTo>
                      <a:pt x="27" y="55"/>
                      <a:pt x="27" y="55"/>
                      <a:pt x="27" y="55"/>
                    </a:cubicBezTo>
                    <a:cubicBezTo>
                      <a:pt x="28" y="55"/>
                      <a:pt x="29" y="54"/>
                      <a:pt x="29" y="53"/>
                    </a:cubicBezTo>
                    <a:cubicBezTo>
                      <a:pt x="29" y="52"/>
                      <a:pt x="28" y="51"/>
                      <a:pt x="27" y="51"/>
                    </a:cubicBezTo>
                  </a:path>
                </a:pathLst>
              </a:custGeom>
              <a:solidFill>
                <a:srgbClr val="FFFFFF"/>
              </a:solidFill>
              <a:ln w="9525">
                <a:noFill/>
                <a:round/>
                <a:headEnd/>
                <a:tailEnd/>
              </a:ln>
            </p:spPr>
            <p:txBody>
              <a:bodyPr vert="horz" wrap="square" lIns="45714" tIns="22857" rIns="45714" bIns="22857" numCol="1" anchor="t" anchorCtr="0" compatLnSpc="1">
                <a:prstTxWarp prst="textNoShape">
                  <a:avLst/>
                </a:prstTxWarp>
              </a:bodyPr>
              <a:lstStyle/>
              <a:p>
                <a:pPr defTabSz="914263"/>
                <a:endParaRPr lang="en-US" sz="2000">
                  <a:solidFill>
                    <a:schemeClr val="bg1"/>
                  </a:solidFill>
                  <a:cs typeface="+mn-ea"/>
                  <a:sym typeface="+mn-lt"/>
                </a:endParaRPr>
              </a:p>
            </p:txBody>
          </p:sp>
          <p:sp>
            <p:nvSpPr>
              <p:cNvPr id="40" name="Freeform 135">
                <a:extLst>
                  <a:ext uri="{FF2B5EF4-FFF2-40B4-BE49-F238E27FC236}">
                    <a16:creationId xmlns:a16="http://schemas.microsoft.com/office/drawing/2014/main" id="{F24C2E7B-3001-D56D-8D03-020F8E61B135}"/>
                  </a:ext>
                </a:extLst>
              </p:cNvPr>
              <p:cNvSpPr>
                <a:spLocks noEditPoints="1"/>
              </p:cNvSpPr>
              <p:nvPr/>
            </p:nvSpPr>
            <p:spPr bwMode="auto">
              <a:xfrm>
                <a:off x="14120813" y="5024438"/>
                <a:ext cx="95250" cy="93663"/>
              </a:xfrm>
              <a:custGeom>
                <a:avLst/>
                <a:gdLst/>
                <a:ahLst/>
                <a:cxnLst>
                  <a:cxn ang="0">
                    <a:pos x="11" y="19"/>
                  </a:cxn>
                  <a:cxn ang="0">
                    <a:pos x="4" y="11"/>
                  </a:cxn>
                  <a:cxn ang="0">
                    <a:pos x="11" y="4"/>
                  </a:cxn>
                  <a:cxn ang="0">
                    <a:pos x="18" y="11"/>
                  </a:cxn>
                  <a:cxn ang="0">
                    <a:pos x="11" y="19"/>
                  </a:cxn>
                  <a:cxn ang="0">
                    <a:pos x="11" y="0"/>
                  </a:cxn>
                  <a:cxn ang="0">
                    <a:pos x="0" y="11"/>
                  </a:cxn>
                  <a:cxn ang="0">
                    <a:pos x="11" y="22"/>
                  </a:cxn>
                  <a:cxn ang="0">
                    <a:pos x="22" y="11"/>
                  </a:cxn>
                  <a:cxn ang="0">
                    <a:pos x="11" y="0"/>
                  </a:cxn>
                </a:cxnLst>
                <a:rect l="0" t="0" r="r" b="b"/>
                <a:pathLst>
                  <a:path w="22" h="22">
                    <a:moveTo>
                      <a:pt x="11" y="19"/>
                    </a:moveTo>
                    <a:cubicBezTo>
                      <a:pt x="7" y="19"/>
                      <a:pt x="4" y="16"/>
                      <a:pt x="4" y="11"/>
                    </a:cubicBezTo>
                    <a:cubicBezTo>
                      <a:pt x="4" y="7"/>
                      <a:pt x="7" y="4"/>
                      <a:pt x="11" y="4"/>
                    </a:cubicBezTo>
                    <a:cubicBezTo>
                      <a:pt x="15" y="4"/>
                      <a:pt x="18" y="7"/>
                      <a:pt x="18" y="11"/>
                    </a:cubicBezTo>
                    <a:cubicBezTo>
                      <a:pt x="18" y="16"/>
                      <a:pt x="15" y="19"/>
                      <a:pt x="11" y="19"/>
                    </a:cubicBezTo>
                    <a:moveTo>
                      <a:pt x="11" y="0"/>
                    </a:moveTo>
                    <a:cubicBezTo>
                      <a:pt x="5" y="0"/>
                      <a:pt x="0" y="5"/>
                      <a:pt x="0" y="11"/>
                    </a:cubicBezTo>
                    <a:cubicBezTo>
                      <a:pt x="0" y="18"/>
                      <a:pt x="5" y="22"/>
                      <a:pt x="11" y="22"/>
                    </a:cubicBezTo>
                    <a:cubicBezTo>
                      <a:pt x="17" y="22"/>
                      <a:pt x="22" y="18"/>
                      <a:pt x="22" y="11"/>
                    </a:cubicBezTo>
                    <a:cubicBezTo>
                      <a:pt x="22" y="5"/>
                      <a:pt x="17" y="0"/>
                      <a:pt x="11" y="0"/>
                    </a:cubicBezTo>
                  </a:path>
                </a:pathLst>
              </a:custGeom>
              <a:solidFill>
                <a:srgbClr val="FFFFFF"/>
              </a:solidFill>
              <a:ln w="9525">
                <a:noFill/>
                <a:round/>
                <a:headEnd/>
                <a:tailEnd/>
              </a:ln>
            </p:spPr>
            <p:txBody>
              <a:bodyPr vert="horz" wrap="square" lIns="45714" tIns="22857" rIns="45714" bIns="22857" numCol="1" anchor="t" anchorCtr="0" compatLnSpc="1">
                <a:prstTxWarp prst="textNoShape">
                  <a:avLst/>
                </a:prstTxWarp>
              </a:bodyPr>
              <a:lstStyle/>
              <a:p>
                <a:pPr defTabSz="914263"/>
                <a:endParaRPr lang="en-US" sz="2000">
                  <a:solidFill>
                    <a:schemeClr val="bg1"/>
                  </a:solidFill>
                  <a:cs typeface="+mn-ea"/>
                  <a:sym typeface="+mn-lt"/>
                </a:endParaRPr>
              </a:p>
            </p:txBody>
          </p:sp>
          <p:sp>
            <p:nvSpPr>
              <p:cNvPr id="41" name="Freeform 136">
                <a:extLst>
                  <a:ext uri="{FF2B5EF4-FFF2-40B4-BE49-F238E27FC236}">
                    <a16:creationId xmlns:a16="http://schemas.microsoft.com/office/drawing/2014/main" id="{3139F533-1E5F-8D2C-B372-9CAD8B862000}"/>
                  </a:ext>
                </a:extLst>
              </p:cNvPr>
              <p:cNvSpPr>
                <a:spLocks noEditPoints="1"/>
              </p:cNvSpPr>
              <p:nvPr/>
            </p:nvSpPr>
            <p:spPr bwMode="auto">
              <a:xfrm>
                <a:off x="14400213" y="5024438"/>
                <a:ext cx="93663" cy="93663"/>
              </a:xfrm>
              <a:custGeom>
                <a:avLst/>
                <a:gdLst/>
                <a:ahLst/>
                <a:cxnLst>
                  <a:cxn ang="0">
                    <a:pos x="11" y="19"/>
                  </a:cxn>
                  <a:cxn ang="0">
                    <a:pos x="4" y="11"/>
                  </a:cxn>
                  <a:cxn ang="0">
                    <a:pos x="11" y="4"/>
                  </a:cxn>
                  <a:cxn ang="0">
                    <a:pos x="18" y="11"/>
                  </a:cxn>
                  <a:cxn ang="0">
                    <a:pos x="11" y="19"/>
                  </a:cxn>
                  <a:cxn ang="0">
                    <a:pos x="11" y="0"/>
                  </a:cxn>
                  <a:cxn ang="0">
                    <a:pos x="0" y="11"/>
                  </a:cxn>
                  <a:cxn ang="0">
                    <a:pos x="11" y="22"/>
                  </a:cxn>
                  <a:cxn ang="0">
                    <a:pos x="22" y="11"/>
                  </a:cxn>
                  <a:cxn ang="0">
                    <a:pos x="11" y="0"/>
                  </a:cxn>
                </a:cxnLst>
                <a:rect l="0" t="0" r="r" b="b"/>
                <a:pathLst>
                  <a:path w="22" h="22">
                    <a:moveTo>
                      <a:pt x="11" y="19"/>
                    </a:moveTo>
                    <a:cubicBezTo>
                      <a:pt x="7" y="19"/>
                      <a:pt x="4" y="16"/>
                      <a:pt x="4" y="11"/>
                    </a:cubicBezTo>
                    <a:cubicBezTo>
                      <a:pt x="4" y="7"/>
                      <a:pt x="7" y="4"/>
                      <a:pt x="11" y="4"/>
                    </a:cubicBezTo>
                    <a:cubicBezTo>
                      <a:pt x="15" y="4"/>
                      <a:pt x="18" y="7"/>
                      <a:pt x="18" y="11"/>
                    </a:cubicBezTo>
                    <a:cubicBezTo>
                      <a:pt x="18" y="16"/>
                      <a:pt x="15" y="19"/>
                      <a:pt x="11" y="19"/>
                    </a:cubicBezTo>
                    <a:moveTo>
                      <a:pt x="11" y="0"/>
                    </a:moveTo>
                    <a:cubicBezTo>
                      <a:pt x="5" y="0"/>
                      <a:pt x="0" y="5"/>
                      <a:pt x="0" y="11"/>
                    </a:cubicBezTo>
                    <a:cubicBezTo>
                      <a:pt x="0" y="18"/>
                      <a:pt x="5" y="22"/>
                      <a:pt x="11" y="22"/>
                    </a:cubicBezTo>
                    <a:cubicBezTo>
                      <a:pt x="17" y="22"/>
                      <a:pt x="22" y="18"/>
                      <a:pt x="22" y="11"/>
                    </a:cubicBezTo>
                    <a:cubicBezTo>
                      <a:pt x="22" y="5"/>
                      <a:pt x="17" y="0"/>
                      <a:pt x="11" y="0"/>
                    </a:cubicBezTo>
                  </a:path>
                </a:pathLst>
              </a:custGeom>
              <a:solidFill>
                <a:srgbClr val="FFFFFF"/>
              </a:solidFill>
              <a:ln w="9525">
                <a:noFill/>
                <a:round/>
                <a:headEnd/>
                <a:tailEnd/>
              </a:ln>
            </p:spPr>
            <p:txBody>
              <a:bodyPr vert="horz" wrap="square" lIns="45714" tIns="22857" rIns="45714" bIns="22857" numCol="1" anchor="t" anchorCtr="0" compatLnSpc="1">
                <a:prstTxWarp prst="textNoShape">
                  <a:avLst/>
                </a:prstTxWarp>
              </a:bodyPr>
              <a:lstStyle/>
              <a:p>
                <a:pPr defTabSz="914263"/>
                <a:endParaRPr lang="en-US" sz="2000">
                  <a:solidFill>
                    <a:schemeClr val="bg1"/>
                  </a:solidFill>
                  <a:cs typeface="+mn-ea"/>
                  <a:sym typeface="+mn-lt"/>
                </a:endParaRPr>
              </a:p>
            </p:txBody>
          </p:sp>
          <p:sp>
            <p:nvSpPr>
              <p:cNvPr id="42" name="Freeform 137">
                <a:extLst>
                  <a:ext uri="{FF2B5EF4-FFF2-40B4-BE49-F238E27FC236}">
                    <a16:creationId xmlns:a16="http://schemas.microsoft.com/office/drawing/2014/main" id="{B420183C-9E04-B0AE-83BB-32B9C0B405B1}"/>
                  </a:ext>
                </a:extLst>
              </p:cNvPr>
              <p:cNvSpPr>
                <a:spLocks noEditPoints="1"/>
              </p:cNvSpPr>
              <p:nvPr/>
            </p:nvSpPr>
            <p:spPr bwMode="auto">
              <a:xfrm>
                <a:off x="14271626" y="5010150"/>
                <a:ext cx="76200" cy="77788"/>
              </a:xfrm>
              <a:custGeom>
                <a:avLst/>
                <a:gdLst/>
                <a:ahLst/>
                <a:cxnLst>
                  <a:cxn ang="0">
                    <a:pos x="14" y="14"/>
                  </a:cxn>
                  <a:cxn ang="0">
                    <a:pos x="3" y="14"/>
                  </a:cxn>
                  <a:cxn ang="0">
                    <a:pos x="3" y="3"/>
                  </a:cxn>
                  <a:cxn ang="0">
                    <a:pos x="14" y="3"/>
                  </a:cxn>
                  <a:cxn ang="0">
                    <a:pos x="14" y="14"/>
                  </a:cxn>
                  <a:cxn ang="0">
                    <a:pos x="16" y="0"/>
                  </a:cxn>
                  <a:cxn ang="0">
                    <a:pos x="1" y="0"/>
                  </a:cxn>
                  <a:cxn ang="0">
                    <a:pos x="0" y="2"/>
                  </a:cxn>
                  <a:cxn ang="0">
                    <a:pos x="0" y="16"/>
                  </a:cxn>
                  <a:cxn ang="0">
                    <a:pos x="1" y="18"/>
                  </a:cxn>
                  <a:cxn ang="0">
                    <a:pos x="16" y="18"/>
                  </a:cxn>
                  <a:cxn ang="0">
                    <a:pos x="18" y="16"/>
                  </a:cxn>
                  <a:cxn ang="0">
                    <a:pos x="18" y="2"/>
                  </a:cxn>
                  <a:cxn ang="0">
                    <a:pos x="16" y="0"/>
                  </a:cxn>
                </a:cxnLst>
                <a:rect l="0" t="0" r="r" b="b"/>
                <a:pathLst>
                  <a:path w="18" h="18">
                    <a:moveTo>
                      <a:pt x="14" y="14"/>
                    </a:moveTo>
                    <a:cubicBezTo>
                      <a:pt x="3" y="14"/>
                      <a:pt x="3" y="14"/>
                      <a:pt x="3" y="14"/>
                    </a:cubicBezTo>
                    <a:cubicBezTo>
                      <a:pt x="3" y="3"/>
                      <a:pt x="3" y="3"/>
                      <a:pt x="3" y="3"/>
                    </a:cubicBezTo>
                    <a:cubicBezTo>
                      <a:pt x="14" y="3"/>
                      <a:pt x="14" y="3"/>
                      <a:pt x="14" y="3"/>
                    </a:cubicBezTo>
                    <a:lnTo>
                      <a:pt x="14" y="14"/>
                    </a:lnTo>
                    <a:close/>
                    <a:moveTo>
                      <a:pt x="16" y="0"/>
                    </a:moveTo>
                    <a:cubicBezTo>
                      <a:pt x="1" y="0"/>
                      <a:pt x="1" y="0"/>
                      <a:pt x="1" y="0"/>
                    </a:cubicBezTo>
                    <a:cubicBezTo>
                      <a:pt x="0" y="0"/>
                      <a:pt x="0" y="1"/>
                      <a:pt x="0" y="2"/>
                    </a:cubicBezTo>
                    <a:cubicBezTo>
                      <a:pt x="0" y="16"/>
                      <a:pt x="0" y="16"/>
                      <a:pt x="0" y="16"/>
                    </a:cubicBezTo>
                    <a:cubicBezTo>
                      <a:pt x="0" y="17"/>
                      <a:pt x="0" y="18"/>
                      <a:pt x="1" y="18"/>
                    </a:cubicBezTo>
                    <a:cubicBezTo>
                      <a:pt x="16" y="18"/>
                      <a:pt x="16" y="18"/>
                      <a:pt x="16" y="18"/>
                    </a:cubicBezTo>
                    <a:cubicBezTo>
                      <a:pt x="17" y="18"/>
                      <a:pt x="18" y="17"/>
                      <a:pt x="18" y="16"/>
                    </a:cubicBezTo>
                    <a:cubicBezTo>
                      <a:pt x="18" y="2"/>
                      <a:pt x="18" y="2"/>
                      <a:pt x="18" y="2"/>
                    </a:cubicBezTo>
                    <a:cubicBezTo>
                      <a:pt x="18" y="1"/>
                      <a:pt x="17" y="0"/>
                      <a:pt x="16" y="0"/>
                    </a:cubicBezTo>
                  </a:path>
                </a:pathLst>
              </a:custGeom>
              <a:solidFill>
                <a:srgbClr val="FFFFFF"/>
              </a:solidFill>
              <a:ln w="9525">
                <a:noFill/>
                <a:round/>
                <a:headEnd/>
                <a:tailEnd/>
              </a:ln>
            </p:spPr>
            <p:txBody>
              <a:bodyPr vert="horz" wrap="square" lIns="45714" tIns="22857" rIns="45714" bIns="22857" numCol="1" anchor="t" anchorCtr="0" compatLnSpc="1">
                <a:prstTxWarp prst="textNoShape">
                  <a:avLst/>
                </a:prstTxWarp>
              </a:bodyPr>
              <a:lstStyle/>
              <a:p>
                <a:pPr defTabSz="914263"/>
                <a:endParaRPr lang="en-US" sz="2000">
                  <a:solidFill>
                    <a:schemeClr val="bg1"/>
                  </a:solidFill>
                  <a:cs typeface="+mn-ea"/>
                  <a:sym typeface="+mn-lt"/>
                </a:endParaRPr>
              </a:p>
            </p:txBody>
          </p:sp>
          <p:sp>
            <p:nvSpPr>
              <p:cNvPr id="43" name="Freeform 138">
                <a:extLst>
                  <a:ext uri="{FF2B5EF4-FFF2-40B4-BE49-F238E27FC236}">
                    <a16:creationId xmlns:a16="http://schemas.microsoft.com/office/drawing/2014/main" id="{A70E61A8-140D-05A2-CDF0-BB9C6AB0B4BE}"/>
                  </a:ext>
                </a:extLst>
              </p:cNvPr>
              <p:cNvSpPr>
                <a:spLocks noEditPoints="1"/>
              </p:cNvSpPr>
              <p:nvPr/>
            </p:nvSpPr>
            <p:spPr bwMode="auto">
              <a:xfrm>
                <a:off x="14271626" y="5105400"/>
                <a:ext cx="76200" cy="76200"/>
              </a:xfrm>
              <a:custGeom>
                <a:avLst/>
                <a:gdLst/>
                <a:ahLst/>
                <a:cxnLst>
                  <a:cxn ang="0">
                    <a:pos x="14" y="14"/>
                  </a:cxn>
                  <a:cxn ang="0">
                    <a:pos x="3" y="14"/>
                  </a:cxn>
                  <a:cxn ang="0">
                    <a:pos x="3" y="3"/>
                  </a:cxn>
                  <a:cxn ang="0">
                    <a:pos x="14" y="3"/>
                  </a:cxn>
                  <a:cxn ang="0">
                    <a:pos x="14" y="14"/>
                  </a:cxn>
                  <a:cxn ang="0">
                    <a:pos x="16" y="0"/>
                  </a:cxn>
                  <a:cxn ang="0">
                    <a:pos x="1" y="0"/>
                  </a:cxn>
                  <a:cxn ang="0">
                    <a:pos x="0" y="2"/>
                  </a:cxn>
                  <a:cxn ang="0">
                    <a:pos x="0" y="16"/>
                  </a:cxn>
                  <a:cxn ang="0">
                    <a:pos x="1" y="18"/>
                  </a:cxn>
                  <a:cxn ang="0">
                    <a:pos x="16" y="18"/>
                  </a:cxn>
                  <a:cxn ang="0">
                    <a:pos x="18" y="16"/>
                  </a:cxn>
                  <a:cxn ang="0">
                    <a:pos x="18" y="2"/>
                  </a:cxn>
                  <a:cxn ang="0">
                    <a:pos x="16" y="0"/>
                  </a:cxn>
                </a:cxnLst>
                <a:rect l="0" t="0" r="r" b="b"/>
                <a:pathLst>
                  <a:path w="18" h="18">
                    <a:moveTo>
                      <a:pt x="14" y="14"/>
                    </a:moveTo>
                    <a:cubicBezTo>
                      <a:pt x="3" y="14"/>
                      <a:pt x="3" y="14"/>
                      <a:pt x="3" y="14"/>
                    </a:cubicBezTo>
                    <a:cubicBezTo>
                      <a:pt x="3" y="3"/>
                      <a:pt x="3" y="3"/>
                      <a:pt x="3" y="3"/>
                    </a:cubicBezTo>
                    <a:cubicBezTo>
                      <a:pt x="14" y="3"/>
                      <a:pt x="14" y="3"/>
                      <a:pt x="14" y="3"/>
                    </a:cubicBezTo>
                    <a:lnTo>
                      <a:pt x="14" y="14"/>
                    </a:lnTo>
                    <a:close/>
                    <a:moveTo>
                      <a:pt x="16" y="0"/>
                    </a:moveTo>
                    <a:cubicBezTo>
                      <a:pt x="1" y="0"/>
                      <a:pt x="1" y="0"/>
                      <a:pt x="1" y="0"/>
                    </a:cubicBezTo>
                    <a:cubicBezTo>
                      <a:pt x="0" y="0"/>
                      <a:pt x="0" y="1"/>
                      <a:pt x="0" y="2"/>
                    </a:cubicBezTo>
                    <a:cubicBezTo>
                      <a:pt x="0" y="16"/>
                      <a:pt x="0" y="16"/>
                      <a:pt x="0" y="16"/>
                    </a:cubicBezTo>
                    <a:cubicBezTo>
                      <a:pt x="0" y="17"/>
                      <a:pt x="0" y="18"/>
                      <a:pt x="1" y="18"/>
                    </a:cubicBezTo>
                    <a:cubicBezTo>
                      <a:pt x="16" y="18"/>
                      <a:pt x="16" y="18"/>
                      <a:pt x="16" y="18"/>
                    </a:cubicBezTo>
                    <a:cubicBezTo>
                      <a:pt x="17" y="18"/>
                      <a:pt x="18" y="17"/>
                      <a:pt x="18" y="16"/>
                    </a:cubicBezTo>
                    <a:cubicBezTo>
                      <a:pt x="18" y="2"/>
                      <a:pt x="18" y="2"/>
                      <a:pt x="18" y="2"/>
                    </a:cubicBezTo>
                    <a:cubicBezTo>
                      <a:pt x="18" y="1"/>
                      <a:pt x="17" y="0"/>
                      <a:pt x="16" y="0"/>
                    </a:cubicBezTo>
                  </a:path>
                </a:pathLst>
              </a:custGeom>
              <a:solidFill>
                <a:srgbClr val="FFFFFF"/>
              </a:solidFill>
              <a:ln w="9525">
                <a:noFill/>
                <a:round/>
                <a:headEnd/>
                <a:tailEnd/>
              </a:ln>
            </p:spPr>
            <p:txBody>
              <a:bodyPr vert="horz" wrap="square" lIns="45714" tIns="22857" rIns="45714" bIns="22857" numCol="1" anchor="t" anchorCtr="0" compatLnSpc="1">
                <a:prstTxWarp prst="textNoShape">
                  <a:avLst/>
                </a:prstTxWarp>
              </a:bodyPr>
              <a:lstStyle/>
              <a:p>
                <a:pPr defTabSz="914263"/>
                <a:endParaRPr lang="en-US" sz="2000">
                  <a:solidFill>
                    <a:schemeClr val="bg1"/>
                  </a:solidFill>
                  <a:cs typeface="+mn-ea"/>
                  <a:sym typeface="+mn-lt"/>
                </a:endParaRPr>
              </a:p>
            </p:txBody>
          </p:sp>
          <p:sp>
            <p:nvSpPr>
              <p:cNvPr id="44" name="Freeform 139">
                <a:extLst>
                  <a:ext uri="{FF2B5EF4-FFF2-40B4-BE49-F238E27FC236}">
                    <a16:creationId xmlns:a16="http://schemas.microsoft.com/office/drawing/2014/main" id="{D45B69B6-83C0-4D19-D0FB-7DC8469118CC}"/>
                  </a:ext>
                </a:extLst>
              </p:cNvPr>
              <p:cNvSpPr>
                <a:spLocks noEditPoints="1"/>
              </p:cNvSpPr>
              <p:nvPr/>
            </p:nvSpPr>
            <p:spPr bwMode="auto">
              <a:xfrm>
                <a:off x="14262101" y="5314950"/>
                <a:ext cx="90488" cy="93663"/>
              </a:xfrm>
              <a:custGeom>
                <a:avLst/>
                <a:gdLst/>
                <a:ahLst/>
                <a:cxnLst>
                  <a:cxn ang="0">
                    <a:pos x="11" y="19"/>
                  </a:cxn>
                  <a:cxn ang="0">
                    <a:pos x="3" y="11"/>
                  </a:cxn>
                  <a:cxn ang="0">
                    <a:pos x="11" y="4"/>
                  </a:cxn>
                  <a:cxn ang="0">
                    <a:pos x="18" y="11"/>
                  </a:cxn>
                  <a:cxn ang="0">
                    <a:pos x="11" y="19"/>
                  </a:cxn>
                  <a:cxn ang="0">
                    <a:pos x="11" y="0"/>
                  </a:cxn>
                  <a:cxn ang="0">
                    <a:pos x="0" y="11"/>
                  </a:cxn>
                  <a:cxn ang="0">
                    <a:pos x="11" y="22"/>
                  </a:cxn>
                  <a:cxn ang="0">
                    <a:pos x="21" y="11"/>
                  </a:cxn>
                  <a:cxn ang="0">
                    <a:pos x="11" y="0"/>
                  </a:cxn>
                </a:cxnLst>
                <a:rect l="0" t="0" r="r" b="b"/>
                <a:pathLst>
                  <a:path w="21" h="22">
                    <a:moveTo>
                      <a:pt x="11" y="19"/>
                    </a:moveTo>
                    <a:cubicBezTo>
                      <a:pt x="7" y="19"/>
                      <a:pt x="3" y="15"/>
                      <a:pt x="3" y="11"/>
                    </a:cubicBezTo>
                    <a:cubicBezTo>
                      <a:pt x="3" y="7"/>
                      <a:pt x="7" y="4"/>
                      <a:pt x="11" y="4"/>
                    </a:cubicBezTo>
                    <a:cubicBezTo>
                      <a:pt x="15" y="4"/>
                      <a:pt x="18" y="7"/>
                      <a:pt x="18" y="11"/>
                    </a:cubicBezTo>
                    <a:cubicBezTo>
                      <a:pt x="18" y="15"/>
                      <a:pt x="15" y="19"/>
                      <a:pt x="11" y="19"/>
                    </a:cubicBezTo>
                    <a:moveTo>
                      <a:pt x="11" y="0"/>
                    </a:moveTo>
                    <a:cubicBezTo>
                      <a:pt x="5" y="0"/>
                      <a:pt x="0" y="5"/>
                      <a:pt x="0" y="11"/>
                    </a:cubicBezTo>
                    <a:cubicBezTo>
                      <a:pt x="0" y="17"/>
                      <a:pt x="5" y="22"/>
                      <a:pt x="11" y="22"/>
                    </a:cubicBezTo>
                    <a:cubicBezTo>
                      <a:pt x="17" y="22"/>
                      <a:pt x="21" y="17"/>
                      <a:pt x="21" y="11"/>
                    </a:cubicBezTo>
                    <a:cubicBezTo>
                      <a:pt x="21" y="5"/>
                      <a:pt x="17" y="0"/>
                      <a:pt x="11" y="0"/>
                    </a:cubicBezTo>
                  </a:path>
                </a:pathLst>
              </a:custGeom>
              <a:solidFill>
                <a:srgbClr val="FFFFFF"/>
              </a:solidFill>
              <a:ln w="9525">
                <a:noFill/>
                <a:round/>
                <a:headEnd/>
                <a:tailEnd/>
              </a:ln>
            </p:spPr>
            <p:txBody>
              <a:bodyPr vert="horz" wrap="square" lIns="45714" tIns="22857" rIns="45714" bIns="22857" numCol="1" anchor="t" anchorCtr="0" compatLnSpc="1">
                <a:prstTxWarp prst="textNoShape">
                  <a:avLst/>
                </a:prstTxWarp>
              </a:bodyPr>
              <a:lstStyle/>
              <a:p>
                <a:pPr defTabSz="914263"/>
                <a:endParaRPr lang="en-US" sz="2000">
                  <a:solidFill>
                    <a:schemeClr val="bg1"/>
                  </a:solidFill>
                  <a:cs typeface="+mn-ea"/>
                  <a:sym typeface="+mn-lt"/>
                </a:endParaRPr>
              </a:p>
            </p:txBody>
          </p:sp>
          <p:sp>
            <p:nvSpPr>
              <p:cNvPr id="45" name="Freeform 140">
                <a:extLst>
                  <a:ext uri="{FF2B5EF4-FFF2-40B4-BE49-F238E27FC236}">
                    <a16:creationId xmlns:a16="http://schemas.microsoft.com/office/drawing/2014/main" id="{3E78711D-0F64-A821-0AC7-289D1A2B6F13}"/>
                  </a:ext>
                </a:extLst>
              </p:cNvPr>
              <p:cNvSpPr>
                <a:spLocks noEditPoints="1"/>
              </p:cNvSpPr>
              <p:nvPr/>
            </p:nvSpPr>
            <p:spPr bwMode="auto">
              <a:xfrm>
                <a:off x="14271626" y="5199063"/>
                <a:ext cx="76200" cy="77788"/>
              </a:xfrm>
              <a:custGeom>
                <a:avLst/>
                <a:gdLst/>
                <a:ahLst/>
                <a:cxnLst>
                  <a:cxn ang="0">
                    <a:pos x="14" y="14"/>
                  </a:cxn>
                  <a:cxn ang="0">
                    <a:pos x="3" y="14"/>
                  </a:cxn>
                  <a:cxn ang="0">
                    <a:pos x="3" y="3"/>
                  </a:cxn>
                  <a:cxn ang="0">
                    <a:pos x="14" y="3"/>
                  </a:cxn>
                  <a:cxn ang="0">
                    <a:pos x="14" y="14"/>
                  </a:cxn>
                  <a:cxn ang="0">
                    <a:pos x="16" y="0"/>
                  </a:cxn>
                  <a:cxn ang="0">
                    <a:pos x="1" y="0"/>
                  </a:cxn>
                  <a:cxn ang="0">
                    <a:pos x="0" y="2"/>
                  </a:cxn>
                  <a:cxn ang="0">
                    <a:pos x="0" y="16"/>
                  </a:cxn>
                  <a:cxn ang="0">
                    <a:pos x="1" y="18"/>
                  </a:cxn>
                  <a:cxn ang="0">
                    <a:pos x="16" y="18"/>
                  </a:cxn>
                  <a:cxn ang="0">
                    <a:pos x="18" y="16"/>
                  </a:cxn>
                  <a:cxn ang="0">
                    <a:pos x="18" y="2"/>
                  </a:cxn>
                  <a:cxn ang="0">
                    <a:pos x="16" y="0"/>
                  </a:cxn>
                </a:cxnLst>
                <a:rect l="0" t="0" r="r" b="b"/>
                <a:pathLst>
                  <a:path w="18" h="18">
                    <a:moveTo>
                      <a:pt x="14" y="14"/>
                    </a:moveTo>
                    <a:cubicBezTo>
                      <a:pt x="3" y="14"/>
                      <a:pt x="3" y="14"/>
                      <a:pt x="3" y="14"/>
                    </a:cubicBezTo>
                    <a:cubicBezTo>
                      <a:pt x="3" y="3"/>
                      <a:pt x="3" y="3"/>
                      <a:pt x="3" y="3"/>
                    </a:cubicBezTo>
                    <a:cubicBezTo>
                      <a:pt x="14" y="3"/>
                      <a:pt x="14" y="3"/>
                      <a:pt x="14" y="3"/>
                    </a:cubicBezTo>
                    <a:lnTo>
                      <a:pt x="14" y="14"/>
                    </a:lnTo>
                    <a:close/>
                    <a:moveTo>
                      <a:pt x="16" y="0"/>
                    </a:moveTo>
                    <a:cubicBezTo>
                      <a:pt x="1" y="0"/>
                      <a:pt x="1" y="0"/>
                      <a:pt x="1" y="0"/>
                    </a:cubicBezTo>
                    <a:cubicBezTo>
                      <a:pt x="0" y="0"/>
                      <a:pt x="0" y="1"/>
                      <a:pt x="0" y="2"/>
                    </a:cubicBezTo>
                    <a:cubicBezTo>
                      <a:pt x="0" y="16"/>
                      <a:pt x="0" y="16"/>
                      <a:pt x="0" y="16"/>
                    </a:cubicBezTo>
                    <a:cubicBezTo>
                      <a:pt x="0" y="17"/>
                      <a:pt x="0" y="18"/>
                      <a:pt x="1" y="18"/>
                    </a:cubicBezTo>
                    <a:cubicBezTo>
                      <a:pt x="16" y="18"/>
                      <a:pt x="16" y="18"/>
                      <a:pt x="16" y="18"/>
                    </a:cubicBezTo>
                    <a:cubicBezTo>
                      <a:pt x="17" y="18"/>
                      <a:pt x="18" y="17"/>
                      <a:pt x="18" y="16"/>
                    </a:cubicBezTo>
                    <a:cubicBezTo>
                      <a:pt x="18" y="2"/>
                      <a:pt x="18" y="2"/>
                      <a:pt x="18" y="2"/>
                    </a:cubicBezTo>
                    <a:cubicBezTo>
                      <a:pt x="18" y="1"/>
                      <a:pt x="17" y="0"/>
                      <a:pt x="16" y="0"/>
                    </a:cubicBezTo>
                  </a:path>
                </a:pathLst>
              </a:custGeom>
              <a:solidFill>
                <a:srgbClr val="FFFFFF"/>
              </a:solidFill>
              <a:ln w="9525">
                <a:noFill/>
                <a:round/>
                <a:headEnd/>
                <a:tailEnd/>
              </a:ln>
            </p:spPr>
            <p:txBody>
              <a:bodyPr vert="horz" wrap="square" lIns="45714" tIns="22857" rIns="45714" bIns="22857" numCol="1" anchor="t" anchorCtr="0" compatLnSpc="1">
                <a:prstTxWarp prst="textNoShape">
                  <a:avLst/>
                </a:prstTxWarp>
              </a:bodyPr>
              <a:lstStyle/>
              <a:p>
                <a:pPr defTabSz="914263"/>
                <a:endParaRPr lang="en-US" sz="2000">
                  <a:solidFill>
                    <a:schemeClr val="bg1"/>
                  </a:solidFill>
                  <a:cs typeface="+mn-ea"/>
                  <a:sym typeface="+mn-lt"/>
                </a:endParaRPr>
              </a:p>
            </p:txBody>
          </p:sp>
          <p:sp>
            <p:nvSpPr>
              <p:cNvPr id="46" name="Freeform 141">
                <a:extLst>
                  <a:ext uri="{FF2B5EF4-FFF2-40B4-BE49-F238E27FC236}">
                    <a16:creationId xmlns:a16="http://schemas.microsoft.com/office/drawing/2014/main" id="{24D8855B-F1B4-53BA-D9BB-F4B755CC25EB}"/>
                  </a:ext>
                </a:extLst>
              </p:cNvPr>
              <p:cNvSpPr>
                <a:spLocks/>
              </p:cNvSpPr>
              <p:nvPr/>
            </p:nvSpPr>
            <p:spPr bwMode="auto">
              <a:xfrm>
                <a:off x="14370051" y="5135563"/>
                <a:ext cx="123825" cy="234950"/>
              </a:xfrm>
              <a:custGeom>
                <a:avLst/>
                <a:gdLst/>
                <a:ahLst/>
                <a:cxnLst>
                  <a:cxn ang="0">
                    <a:pos x="29" y="10"/>
                  </a:cxn>
                  <a:cxn ang="0">
                    <a:pos x="19" y="1"/>
                  </a:cxn>
                  <a:cxn ang="0">
                    <a:pos x="17" y="1"/>
                  </a:cxn>
                  <a:cxn ang="0">
                    <a:pos x="8" y="10"/>
                  </a:cxn>
                  <a:cxn ang="0">
                    <a:pos x="8" y="12"/>
                  </a:cxn>
                  <a:cxn ang="0">
                    <a:pos x="10" y="12"/>
                  </a:cxn>
                  <a:cxn ang="0">
                    <a:pos x="16" y="6"/>
                  </a:cxn>
                  <a:cxn ang="0">
                    <a:pos x="16" y="42"/>
                  </a:cxn>
                  <a:cxn ang="0">
                    <a:pos x="7" y="51"/>
                  </a:cxn>
                  <a:cxn ang="0">
                    <a:pos x="2" y="51"/>
                  </a:cxn>
                  <a:cxn ang="0">
                    <a:pos x="0" y="53"/>
                  </a:cxn>
                  <a:cxn ang="0">
                    <a:pos x="2" y="55"/>
                  </a:cxn>
                  <a:cxn ang="0">
                    <a:pos x="7" y="55"/>
                  </a:cxn>
                  <a:cxn ang="0">
                    <a:pos x="20" y="42"/>
                  </a:cxn>
                  <a:cxn ang="0">
                    <a:pos x="20" y="6"/>
                  </a:cxn>
                  <a:cxn ang="0">
                    <a:pos x="26" y="12"/>
                  </a:cxn>
                  <a:cxn ang="0">
                    <a:pos x="29" y="12"/>
                  </a:cxn>
                  <a:cxn ang="0">
                    <a:pos x="29" y="10"/>
                  </a:cxn>
                </a:cxnLst>
                <a:rect l="0" t="0" r="r" b="b"/>
                <a:pathLst>
                  <a:path w="29" h="55">
                    <a:moveTo>
                      <a:pt x="29" y="10"/>
                    </a:moveTo>
                    <a:cubicBezTo>
                      <a:pt x="19" y="1"/>
                      <a:pt x="19" y="1"/>
                      <a:pt x="19" y="1"/>
                    </a:cubicBezTo>
                    <a:cubicBezTo>
                      <a:pt x="19" y="0"/>
                      <a:pt x="18" y="0"/>
                      <a:pt x="17" y="1"/>
                    </a:cubicBezTo>
                    <a:cubicBezTo>
                      <a:pt x="8" y="10"/>
                      <a:pt x="8" y="10"/>
                      <a:pt x="8" y="10"/>
                    </a:cubicBezTo>
                    <a:cubicBezTo>
                      <a:pt x="7" y="11"/>
                      <a:pt x="7" y="12"/>
                      <a:pt x="8" y="12"/>
                    </a:cubicBezTo>
                    <a:cubicBezTo>
                      <a:pt x="9" y="13"/>
                      <a:pt x="10" y="13"/>
                      <a:pt x="10" y="12"/>
                    </a:cubicBezTo>
                    <a:cubicBezTo>
                      <a:pt x="16" y="6"/>
                      <a:pt x="16" y="6"/>
                      <a:pt x="16" y="6"/>
                    </a:cubicBezTo>
                    <a:cubicBezTo>
                      <a:pt x="16" y="42"/>
                      <a:pt x="16" y="42"/>
                      <a:pt x="16" y="42"/>
                    </a:cubicBezTo>
                    <a:cubicBezTo>
                      <a:pt x="16" y="47"/>
                      <a:pt x="12" y="51"/>
                      <a:pt x="7" y="51"/>
                    </a:cubicBezTo>
                    <a:cubicBezTo>
                      <a:pt x="2" y="51"/>
                      <a:pt x="2" y="51"/>
                      <a:pt x="2" y="51"/>
                    </a:cubicBezTo>
                    <a:cubicBezTo>
                      <a:pt x="1" y="51"/>
                      <a:pt x="0" y="52"/>
                      <a:pt x="0" y="53"/>
                    </a:cubicBezTo>
                    <a:cubicBezTo>
                      <a:pt x="0" y="54"/>
                      <a:pt x="1" y="55"/>
                      <a:pt x="2" y="55"/>
                    </a:cubicBezTo>
                    <a:cubicBezTo>
                      <a:pt x="7" y="55"/>
                      <a:pt x="7" y="55"/>
                      <a:pt x="7" y="55"/>
                    </a:cubicBezTo>
                    <a:cubicBezTo>
                      <a:pt x="14" y="55"/>
                      <a:pt x="20" y="49"/>
                      <a:pt x="20" y="42"/>
                    </a:cubicBezTo>
                    <a:cubicBezTo>
                      <a:pt x="20" y="6"/>
                      <a:pt x="20" y="6"/>
                      <a:pt x="20" y="6"/>
                    </a:cubicBezTo>
                    <a:cubicBezTo>
                      <a:pt x="26" y="12"/>
                      <a:pt x="26" y="12"/>
                      <a:pt x="26" y="12"/>
                    </a:cubicBezTo>
                    <a:cubicBezTo>
                      <a:pt x="27" y="13"/>
                      <a:pt x="28" y="13"/>
                      <a:pt x="29" y="12"/>
                    </a:cubicBezTo>
                    <a:cubicBezTo>
                      <a:pt x="29" y="12"/>
                      <a:pt x="29" y="11"/>
                      <a:pt x="29" y="10"/>
                    </a:cubicBezTo>
                  </a:path>
                </a:pathLst>
              </a:custGeom>
              <a:solidFill>
                <a:srgbClr val="FFFFFF"/>
              </a:solidFill>
              <a:ln w="9525">
                <a:noFill/>
                <a:round/>
                <a:headEnd/>
                <a:tailEnd/>
              </a:ln>
            </p:spPr>
            <p:txBody>
              <a:bodyPr vert="horz" wrap="square" lIns="45714" tIns="22857" rIns="45714" bIns="22857" numCol="1" anchor="t" anchorCtr="0" compatLnSpc="1">
                <a:prstTxWarp prst="textNoShape">
                  <a:avLst/>
                </a:prstTxWarp>
              </a:bodyPr>
              <a:lstStyle/>
              <a:p>
                <a:pPr defTabSz="914263"/>
                <a:endParaRPr lang="en-US" sz="2000">
                  <a:solidFill>
                    <a:schemeClr val="bg1"/>
                  </a:solidFill>
                  <a:cs typeface="+mn-ea"/>
                  <a:sym typeface="+mn-lt"/>
                </a:endParaRPr>
              </a:p>
            </p:txBody>
          </p:sp>
        </p:grpSp>
        <p:sp>
          <p:nvSpPr>
            <p:cNvPr id="61" name="Rectangle 104">
              <a:extLst>
                <a:ext uri="{FF2B5EF4-FFF2-40B4-BE49-F238E27FC236}">
                  <a16:creationId xmlns:a16="http://schemas.microsoft.com/office/drawing/2014/main" id="{793E08E3-A857-A736-32C8-F2C786E3EB5C}"/>
                </a:ext>
              </a:extLst>
            </p:cNvPr>
            <p:cNvSpPr>
              <a:spLocks noChangeArrowheads="1"/>
            </p:cNvSpPr>
            <p:nvPr/>
          </p:nvSpPr>
          <p:spPr bwMode="auto">
            <a:xfrm>
              <a:off x="7118546" y="2078846"/>
              <a:ext cx="1114792"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457109" fontAlgn="base">
                <a:spcBef>
                  <a:spcPct val="0"/>
                </a:spcBef>
                <a:spcAft>
                  <a:spcPct val="0"/>
                </a:spcAft>
              </a:pPr>
              <a:r>
                <a:rPr lang="en-US" altLang="zh-CN" sz="1600" b="1" dirty="0">
                  <a:solidFill>
                    <a:schemeClr val="bg1"/>
                  </a:solidFill>
                  <a:cs typeface="+mn-ea"/>
                  <a:sym typeface="+mn-lt"/>
                </a:rPr>
                <a:t>Add title text</a:t>
              </a:r>
              <a:endParaRPr lang="zh-CN" altLang="en-US" sz="1600" b="1" dirty="0">
                <a:solidFill>
                  <a:schemeClr val="bg1"/>
                </a:solidFill>
                <a:cs typeface="+mn-ea"/>
                <a:sym typeface="+mn-lt"/>
              </a:endParaRPr>
            </a:p>
          </p:txBody>
        </p:sp>
        <p:sp>
          <p:nvSpPr>
            <p:cNvPr id="62" name="Rectangle 46">
              <a:extLst>
                <a:ext uri="{FF2B5EF4-FFF2-40B4-BE49-F238E27FC236}">
                  <a16:creationId xmlns:a16="http://schemas.microsoft.com/office/drawing/2014/main" id="{32E1F022-A265-DDB7-8DB5-05483D84BDBD}"/>
                </a:ext>
              </a:extLst>
            </p:cNvPr>
            <p:cNvSpPr/>
            <p:nvPr/>
          </p:nvSpPr>
          <p:spPr>
            <a:xfrm>
              <a:off x="7089974" y="2261895"/>
              <a:ext cx="3027509" cy="617733"/>
            </a:xfrm>
            <a:prstGeom prst="rect">
              <a:avLst/>
            </a:prstGeom>
          </p:spPr>
          <p:txBody>
            <a:bodyPr wrap="square">
              <a:spAutoFit/>
            </a:bodyPr>
            <a:lstStyle/>
            <a:p>
              <a:pPr algn="just" defTabSz="914263">
                <a:lnSpc>
                  <a:spcPct val="150000"/>
                </a:lnSpc>
              </a:pPr>
              <a:r>
                <a:rPr lang="en-US" altLang="zh-CN" sz="1200" dirty="0">
                  <a:solidFill>
                    <a:schemeClr val="bg1"/>
                  </a:solidFill>
                  <a:cs typeface="+mn-ea"/>
                  <a:sym typeface="+mn-lt"/>
                </a:rPr>
                <a:t>Click here to add content, content to match the title. </a:t>
              </a:r>
              <a:endParaRPr lang="en-US" sz="1200" dirty="0">
                <a:solidFill>
                  <a:schemeClr val="bg1"/>
                </a:solidFill>
                <a:cs typeface="+mn-ea"/>
                <a:sym typeface="+mn-lt"/>
              </a:endParaRPr>
            </a:p>
          </p:txBody>
        </p:sp>
      </p:grpSp>
      <p:grpSp>
        <p:nvGrpSpPr>
          <p:cNvPr id="73" name="组合 72">
            <a:extLst>
              <a:ext uri="{FF2B5EF4-FFF2-40B4-BE49-F238E27FC236}">
                <a16:creationId xmlns:a16="http://schemas.microsoft.com/office/drawing/2014/main" id="{345EE54E-FFD0-DA25-B1EA-A1C9DB34E946}"/>
              </a:ext>
            </a:extLst>
          </p:cNvPr>
          <p:cNvGrpSpPr/>
          <p:nvPr/>
        </p:nvGrpSpPr>
        <p:grpSpPr>
          <a:xfrm>
            <a:off x="1691186" y="3509232"/>
            <a:ext cx="4276257" cy="1331437"/>
            <a:chOff x="1691186" y="3509232"/>
            <a:chExt cx="4276257" cy="1331437"/>
          </a:xfrm>
        </p:grpSpPr>
        <p:sp>
          <p:nvSpPr>
            <p:cNvPr id="23" name="Parallelogram 3">
              <a:extLst>
                <a:ext uri="{FF2B5EF4-FFF2-40B4-BE49-F238E27FC236}">
                  <a16:creationId xmlns:a16="http://schemas.microsoft.com/office/drawing/2014/main" id="{4AEC787B-36D1-DF0D-039A-A25AACA601A9}"/>
                </a:ext>
              </a:extLst>
            </p:cNvPr>
            <p:cNvSpPr/>
            <p:nvPr/>
          </p:nvSpPr>
          <p:spPr>
            <a:xfrm>
              <a:off x="1757147" y="3666707"/>
              <a:ext cx="4210296" cy="1173962"/>
            </a:xfrm>
            <a:prstGeom prst="parallelogram">
              <a:avLst/>
            </a:prstGeom>
            <a:gradFill>
              <a:gsLst>
                <a:gs pos="24000">
                  <a:srgbClr val="BF9645"/>
                </a:gs>
                <a:gs pos="87000">
                  <a:srgbClr val="E5BA7C"/>
                </a:gs>
              </a:gsLst>
              <a:lin ang="13500000" scaled="1"/>
            </a:gradFill>
            <a:ln w="12700" cap="flat" cmpd="sng" algn="ctr">
              <a:noFill/>
              <a:prstDash val="solid"/>
              <a:miter lim="800000"/>
            </a:ln>
            <a:effectLst>
              <a:outerShdw blurRad="508000" dist="381000" dir="5400000" algn="t" rotWithShape="0">
                <a:schemeClr val="bg1">
                  <a:lumMod val="50000"/>
                  <a:alpha val="40000"/>
                </a:schemeClr>
              </a:outerShdw>
            </a:effectLst>
          </p:spPr>
          <p:txBody>
            <a:bodyPr rtlCol="0" anchor="ctr"/>
            <a:lstStyle/>
            <a:p>
              <a:pPr marL="0" marR="0" lvl="0" indent="0" algn="ctr" defTabSz="914263"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chemeClr val="bg1"/>
                </a:solidFill>
                <a:effectLst/>
                <a:uLnTx/>
                <a:uFillTx/>
                <a:cs typeface="+mn-ea"/>
                <a:sym typeface="+mn-lt"/>
              </a:endParaRPr>
            </a:p>
          </p:txBody>
        </p:sp>
        <p:sp>
          <p:nvSpPr>
            <p:cNvPr id="53" name="Oval 169">
              <a:extLst>
                <a:ext uri="{FF2B5EF4-FFF2-40B4-BE49-F238E27FC236}">
                  <a16:creationId xmlns:a16="http://schemas.microsoft.com/office/drawing/2014/main" id="{9DB0CD8A-637B-94DF-6BA8-803E8701D59A}"/>
                </a:ext>
              </a:extLst>
            </p:cNvPr>
            <p:cNvSpPr>
              <a:spLocks noChangeArrowheads="1"/>
            </p:cNvSpPr>
            <p:nvPr/>
          </p:nvSpPr>
          <p:spPr bwMode="auto">
            <a:xfrm>
              <a:off x="1691186" y="3509232"/>
              <a:ext cx="592854" cy="592854"/>
            </a:xfrm>
            <a:prstGeom prst="ellipse">
              <a:avLst/>
            </a:prstGeom>
            <a:solidFill>
              <a:srgbClr val="1A2F64"/>
            </a:solidFill>
            <a:ln w="9525">
              <a:noFill/>
              <a:round/>
              <a:headEnd/>
              <a:tailEnd/>
            </a:ln>
          </p:spPr>
          <p:txBody>
            <a:bodyPr vert="horz" wrap="square" lIns="45714" tIns="22857" rIns="45714" bIns="22857" numCol="1" anchor="t" anchorCtr="0" compatLnSpc="1">
              <a:prstTxWarp prst="textNoShape">
                <a:avLst/>
              </a:prstTxWarp>
            </a:bodyPr>
            <a:lstStyle/>
            <a:p>
              <a:pPr defTabSz="914263"/>
              <a:endParaRPr lang="en-US" sz="2000">
                <a:solidFill>
                  <a:schemeClr val="bg1"/>
                </a:solidFill>
                <a:cs typeface="+mn-ea"/>
                <a:sym typeface="+mn-lt"/>
              </a:endParaRPr>
            </a:p>
          </p:txBody>
        </p:sp>
        <p:grpSp>
          <p:nvGrpSpPr>
            <p:cNvPr id="54" name="Group 38">
              <a:extLst>
                <a:ext uri="{FF2B5EF4-FFF2-40B4-BE49-F238E27FC236}">
                  <a16:creationId xmlns:a16="http://schemas.microsoft.com/office/drawing/2014/main" id="{BA7D8A71-50DC-7F6E-6FDB-4C84774F7F56}"/>
                </a:ext>
              </a:extLst>
            </p:cNvPr>
            <p:cNvGrpSpPr/>
            <p:nvPr/>
          </p:nvGrpSpPr>
          <p:grpSpPr>
            <a:xfrm>
              <a:off x="1851502" y="3667961"/>
              <a:ext cx="271427" cy="273808"/>
              <a:chOff x="9666288" y="8974138"/>
              <a:chExt cx="542925" cy="547688"/>
            </a:xfrm>
          </p:grpSpPr>
          <p:sp>
            <p:nvSpPr>
              <p:cNvPr id="55" name="Freeform 190">
                <a:extLst>
                  <a:ext uri="{FF2B5EF4-FFF2-40B4-BE49-F238E27FC236}">
                    <a16:creationId xmlns:a16="http://schemas.microsoft.com/office/drawing/2014/main" id="{604C9780-AD7F-C178-9C25-75C4BF188F23}"/>
                  </a:ext>
                </a:extLst>
              </p:cNvPr>
              <p:cNvSpPr>
                <a:spLocks noEditPoints="1"/>
              </p:cNvSpPr>
              <p:nvPr/>
            </p:nvSpPr>
            <p:spPr bwMode="auto">
              <a:xfrm>
                <a:off x="9666288" y="9294813"/>
                <a:ext cx="234950" cy="227013"/>
              </a:xfrm>
              <a:custGeom>
                <a:avLst/>
                <a:gdLst/>
                <a:ahLst/>
                <a:cxnLst>
                  <a:cxn ang="0">
                    <a:pos x="49" y="23"/>
                  </a:cxn>
                  <a:cxn ang="0">
                    <a:pos x="23" y="23"/>
                  </a:cxn>
                  <a:cxn ang="0">
                    <a:pos x="17" y="30"/>
                  </a:cxn>
                  <a:cxn ang="0">
                    <a:pos x="19" y="34"/>
                  </a:cxn>
                  <a:cxn ang="0">
                    <a:pos x="19" y="43"/>
                  </a:cxn>
                  <a:cxn ang="0">
                    <a:pos x="17" y="49"/>
                  </a:cxn>
                  <a:cxn ang="0">
                    <a:pos x="4" y="49"/>
                  </a:cxn>
                  <a:cxn ang="0">
                    <a:pos x="4" y="7"/>
                  </a:cxn>
                  <a:cxn ang="0">
                    <a:pos x="8" y="4"/>
                  </a:cxn>
                  <a:cxn ang="0">
                    <a:pos x="11" y="7"/>
                  </a:cxn>
                  <a:cxn ang="0">
                    <a:pos x="11" y="17"/>
                  </a:cxn>
                  <a:cxn ang="0">
                    <a:pos x="13" y="19"/>
                  </a:cxn>
                  <a:cxn ang="0">
                    <a:pos x="49" y="19"/>
                  </a:cxn>
                  <a:cxn ang="0">
                    <a:pos x="51" y="21"/>
                  </a:cxn>
                  <a:cxn ang="0">
                    <a:pos x="49" y="23"/>
                  </a:cxn>
                  <a:cxn ang="0">
                    <a:pos x="32" y="32"/>
                  </a:cxn>
                  <a:cxn ang="0">
                    <a:pos x="23" y="32"/>
                  </a:cxn>
                  <a:cxn ang="0">
                    <a:pos x="21" y="30"/>
                  </a:cxn>
                  <a:cxn ang="0">
                    <a:pos x="23" y="28"/>
                  </a:cxn>
                  <a:cxn ang="0">
                    <a:pos x="32" y="28"/>
                  </a:cxn>
                  <a:cxn ang="0">
                    <a:pos x="34" y="30"/>
                  </a:cxn>
                  <a:cxn ang="0">
                    <a:pos x="32" y="32"/>
                  </a:cxn>
                  <a:cxn ang="0">
                    <a:pos x="32" y="41"/>
                  </a:cxn>
                  <a:cxn ang="0">
                    <a:pos x="23" y="41"/>
                  </a:cxn>
                  <a:cxn ang="0">
                    <a:pos x="21" y="38"/>
                  </a:cxn>
                  <a:cxn ang="0">
                    <a:pos x="23" y="36"/>
                  </a:cxn>
                  <a:cxn ang="0">
                    <a:pos x="32" y="36"/>
                  </a:cxn>
                  <a:cxn ang="0">
                    <a:pos x="34" y="38"/>
                  </a:cxn>
                  <a:cxn ang="0">
                    <a:pos x="32" y="41"/>
                  </a:cxn>
                  <a:cxn ang="0">
                    <a:pos x="32" y="49"/>
                  </a:cxn>
                  <a:cxn ang="0">
                    <a:pos x="23" y="49"/>
                  </a:cxn>
                  <a:cxn ang="0">
                    <a:pos x="21" y="47"/>
                  </a:cxn>
                  <a:cxn ang="0">
                    <a:pos x="23" y="45"/>
                  </a:cxn>
                  <a:cxn ang="0">
                    <a:pos x="32" y="45"/>
                  </a:cxn>
                  <a:cxn ang="0">
                    <a:pos x="34" y="47"/>
                  </a:cxn>
                  <a:cxn ang="0">
                    <a:pos x="32" y="49"/>
                  </a:cxn>
                  <a:cxn ang="0">
                    <a:pos x="49" y="15"/>
                  </a:cxn>
                  <a:cxn ang="0">
                    <a:pos x="15" y="15"/>
                  </a:cxn>
                  <a:cxn ang="0">
                    <a:pos x="15" y="7"/>
                  </a:cxn>
                  <a:cxn ang="0">
                    <a:pos x="8" y="0"/>
                  </a:cxn>
                  <a:cxn ang="0">
                    <a:pos x="0" y="7"/>
                  </a:cxn>
                  <a:cxn ang="0">
                    <a:pos x="0" y="51"/>
                  </a:cxn>
                  <a:cxn ang="0">
                    <a:pos x="2" y="53"/>
                  </a:cxn>
                  <a:cxn ang="0">
                    <a:pos x="32" y="53"/>
                  </a:cxn>
                  <a:cxn ang="0">
                    <a:pos x="38" y="47"/>
                  </a:cxn>
                  <a:cxn ang="0">
                    <a:pos x="36" y="43"/>
                  </a:cxn>
                  <a:cxn ang="0">
                    <a:pos x="36" y="34"/>
                  </a:cxn>
                  <a:cxn ang="0">
                    <a:pos x="38" y="28"/>
                  </a:cxn>
                  <a:cxn ang="0">
                    <a:pos x="49" y="28"/>
                  </a:cxn>
                  <a:cxn ang="0">
                    <a:pos x="55" y="21"/>
                  </a:cxn>
                  <a:cxn ang="0">
                    <a:pos x="49" y="15"/>
                  </a:cxn>
                </a:cxnLst>
                <a:rect l="0" t="0" r="r" b="b"/>
                <a:pathLst>
                  <a:path w="55" h="53">
                    <a:moveTo>
                      <a:pt x="49" y="23"/>
                    </a:moveTo>
                    <a:cubicBezTo>
                      <a:pt x="23" y="23"/>
                      <a:pt x="23" y="23"/>
                      <a:pt x="23" y="23"/>
                    </a:cubicBezTo>
                    <a:cubicBezTo>
                      <a:pt x="20" y="23"/>
                      <a:pt x="17" y="26"/>
                      <a:pt x="17" y="30"/>
                    </a:cubicBezTo>
                    <a:cubicBezTo>
                      <a:pt x="17" y="31"/>
                      <a:pt x="18" y="33"/>
                      <a:pt x="19" y="34"/>
                    </a:cubicBezTo>
                    <a:cubicBezTo>
                      <a:pt x="16" y="37"/>
                      <a:pt x="16" y="40"/>
                      <a:pt x="19" y="43"/>
                    </a:cubicBezTo>
                    <a:cubicBezTo>
                      <a:pt x="17" y="44"/>
                      <a:pt x="17" y="47"/>
                      <a:pt x="17" y="49"/>
                    </a:cubicBezTo>
                    <a:cubicBezTo>
                      <a:pt x="4" y="49"/>
                      <a:pt x="4" y="49"/>
                      <a:pt x="4" y="49"/>
                    </a:cubicBezTo>
                    <a:cubicBezTo>
                      <a:pt x="4" y="7"/>
                      <a:pt x="4" y="7"/>
                      <a:pt x="4" y="7"/>
                    </a:cubicBezTo>
                    <a:cubicBezTo>
                      <a:pt x="4" y="6"/>
                      <a:pt x="6" y="4"/>
                      <a:pt x="8" y="4"/>
                    </a:cubicBezTo>
                    <a:cubicBezTo>
                      <a:pt x="9" y="4"/>
                      <a:pt x="11" y="6"/>
                      <a:pt x="11" y="7"/>
                    </a:cubicBezTo>
                    <a:cubicBezTo>
                      <a:pt x="11" y="17"/>
                      <a:pt x="11" y="17"/>
                      <a:pt x="11" y="17"/>
                    </a:cubicBezTo>
                    <a:cubicBezTo>
                      <a:pt x="11" y="18"/>
                      <a:pt x="12" y="19"/>
                      <a:pt x="13" y="19"/>
                    </a:cubicBezTo>
                    <a:cubicBezTo>
                      <a:pt x="49" y="19"/>
                      <a:pt x="49" y="19"/>
                      <a:pt x="49" y="19"/>
                    </a:cubicBezTo>
                    <a:cubicBezTo>
                      <a:pt x="50" y="19"/>
                      <a:pt x="51" y="20"/>
                      <a:pt x="51" y="21"/>
                    </a:cubicBezTo>
                    <a:cubicBezTo>
                      <a:pt x="51" y="23"/>
                      <a:pt x="50" y="23"/>
                      <a:pt x="49" y="23"/>
                    </a:cubicBezTo>
                    <a:moveTo>
                      <a:pt x="32" y="32"/>
                    </a:moveTo>
                    <a:cubicBezTo>
                      <a:pt x="23" y="32"/>
                      <a:pt x="23" y="32"/>
                      <a:pt x="23" y="32"/>
                    </a:cubicBezTo>
                    <a:cubicBezTo>
                      <a:pt x="22" y="32"/>
                      <a:pt x="21" y="31"/>
                      <a:pt x="21" y="30"/>
                    </a:cubicBezTo>
                    <a:cubicBezTo>
                      <a:pt x="21" y="29"/>
                      <a:pt x="22" y="28"/>
                      <a:pt x="23" y="28"/>
                    </a:cubicBezTo>
                    <a:cubicBezTo>
                      <a:pt x="32" y="28"/>
                      <a:pt x="32" y="28"/>
                      <a:pt x="32" y="28"/>
                    </a:cubicBezTo>
                    <a:cubicBezTo>
                      <a:pt x="33" y="28"/>
                      <a:pt x="34" y="29"/>
                      <a:pt x="34" y="30"/>
                    </a:cubicBezTo>
                    <a:cubicBezTo>
                      <a:pt x="34" y="31"/>
                      <a:pt x="33" y="32"/>
                      <a:pt x="32" y="32"/>
                    </a:cubicBezTo>
                    <a:moveTo>
                      <a:pt x="32" y="41"/>
                    </a:moveTo>
                    <a:cubicBezTo>
                      <a:pt x="23" y="41"/>
                      <a:pt x="23" y="41"/>
                      <a:pt x="23" y="41"/>
                    </a:cubicBezTo>
                    <a:cubicBezTo>
                      <a:pt x="22" y="41"/>
                      <a:pt x="21" y="40"/>
                      <a:pt x="21" y="38"/>
                    </a:cubicBezTo>
                    <a:cubicBezTo>
                      <a:pt x="21" y="37"/>
                      <a:pt x="22" y="36"/>
                      <a:pt x="23" y="36"/>
                    </a:cubicBezTo>
                    <a:cubicBezTo>
                      <a:pt x="32" y="36"/>
                      <a:pt x="32" y="36"/>
                      <a:pt x="32" y="36"/>
                    </a:cubicBezTo>
                    <a:cubicBezTo>
                      <a:pt x="33" y="36"/>
                      <a:pt x="34" y="37"/>
                      <a:pt x="34" y="38"/>
                    </a:cubicBezTo>
                    <a:cubicBezTo>
                      <a:pt x="34" y="40"/>
                      <a:pt x="33" y="41"/>
                      <a:pt x="32" y="41"/>
                    </a:cubicBezTo>
                    <a:moveTo>
                      <a:pt x="32" y="49"/>
                    </a:moveTo>
                    <a:cubicBezTo>
                      <a:pt x="23" y="49"/>
                      <a:pt x="23" y="49"/>
                      <a:pt x="23" y="49"/>
                    </a:cubicBezTo>
                    <a:cubicBezTo>
                      <a:pt x="22" y="49"/>
                      <a:pt x="21" y="48"/>
                      <a:pt x="21" y="47"/>
                    </a:cubicBezTo>
                    <a:cubicBezTo>
                      <a:pt x="21" y="46"/>
                      <a:pt x="22" y="45"/>
                      <a:pt x="23" y="45"/>
                    </a:cubicBezTo>
                    <a:cubicBezTo>
                      <a:pt x="32" y="45"/>
                      <a:pt x="32" y="45"/>
                      <a:pt x="32" y="45"/>
                    </a:cubicBezTo>
                    <a:cubicBezTo>
                      <a:pt x="33" y="45"/>
                      <a:pt x="34" y="46"/>
                      <a:pt x="34" y="47"/>
                    </a:cubicBezTo>
                    <a:cubicBezTo>
                      <a:pt x="34" y="48"/>
                      <a:pt x="33" y="49"/>
                      <a:pt x="32" y="49"/>
                    </a:cubicBezTo>
                    <a:moveTo>
                      <a:pt x="49" y="15"/>
                    </a:moveTo>
                    <a:cubicBezTo>
                      <a:pt x="15" y="15"/>
                      <a:pt x="15" y="15"/>
                      <a:pt x="15" y="15"/>
                    </a:cubicBezTo>
                    <a:cubicBezTo>
                      <a:pt x="15" y="7"/>
                      <a:pt x="15" y="7"/>
                      <a:pt x="15" y="7"/>
                    </a:cubicBezTo>
                    <a:cubicBezTo>
                      <a:pt x="15" y="3"/>
                      <a:pt x="12" y="0"/>
                      <a:pt x="8" y="0"/>
                    </a:cubicBezTo>
                    <a:cubicBezTo>
                      <a:pt x="3" y="0"/>
                      <a:pt x="0" y="3"/>
                      <a:pt x="0" y="7"/>
                    </a:cubicBezTo>
                    <a:cubicBezTo>
                      <a:pt x="0" y="51"/>
                      <a:pt x="0" y="51"/>
                      <a:pt x="0" y="51"/>
                    </a:cubicBezTo>
                    <a:cubicBezTo>
                      <a:pt x="0" y="52"/>
                      <a:pt x="1" y="53"/>
                      <a:pt x="2" y="53"/>
                    </a:cubicBezTo>
                    <a:cubicBezTo>
                      <a:pt x="32" y="53"/>
                      <a:pt x="32" y="53"/>
                      <a:pt x="32" y="53"/>
                    </a:cubicBezTo>
                    <a:cubicBezTo>
                      <a:pt x="35" y="53"/>
                      <a:pt x="38" y="50"/>
                      <a:pt x="38" y="47"/>
                    </a:cubicBezTo>
                    <a:cubicBezTo>
                      <a:pt x="38" y="45"/>
                      <a:pt x="38" y="44"/>
                      <a:pt x="36" y="43"/>
                    </a:cubicBezTo>
                    <a:cubicBezTo>
                      <a:pt x="39" y="40"/>
                      <a:pt x="39" y="37"/>
                      <a:pt x="36" y="34"/>
                    </a:cubicBezTo>
                    <a:cubicBezTo>
                      <a:pt x="38" y="32"/>
                      <a:pt x="39" y="30"/>
                      <a:pt x="38" y="28"/>
                    </a:cubicBezTo>
                    <a:cubicBezTo>
                      <a:pt x="49" y="28"/>
                      <a:pt x="49" y="28"/>
                      <a:pt x="49" y="28"/>
                    </a:cubicBezTo>
                    <a:cubicBezTo>
                      <a:pt x="52" y="28"/>
                      <a:pt x="55" y="25"/>
                      <a:pt x="55" y="21"/>
                    </a:cubicBezTo>
                    <a:cubicBezTo>
                      <a:pt x="55" y="18"/>
                      <a:pt x="52" y="15"/>
                      <a:pt x="49" y="15"/>
                    </a:cubicBezTo>
                  </a:path>
                </a:pathLst>
              </a:custGeom>
              <a:solidFill>
                <a:srgbClr val="FFFFFF"/>
              </a:solidFill>
              <a:ln w="9525">
                <a:noFill/>
                <a:round/>
                <a:headEnd/>
                <a:tailEnd/>
              </a:ln>
            </p:spPr>
            <p:txBody>
              <a:bodyPr vert="horz" wrap="square" lIns="45714" tIns="22857" rIns="45714" bIns="22857" numCol="1" anchor="t" anchorCtr="0" compatLnSpc="1">
                <a:prstTxWarp prst="textNoShape">
                  <a:avLst/>
                </a:prstTxWarp>
              </a:bodyPr>
              <a:lstStyle/>
              <a:p>
                <a:pPr defTabSz="914263"/>
                <a:endParaRPr lang="en-US" sz="2000">
                  <a:solidFill>
                    <a:schemeClr val="bg1"/>
                  </a:solidFill>
                  <a:cs typeface="+mn-ea"/>
                  <a:sym typeface="+mn-lt"/>
                </a:endParaRPr>
              </a:p>
            </p:txBody>
          </p:sp>
          <p:sp>
            <p:nvSpPr>
              <p:cNvPr id="56" name="Freeform 191">
                <a:extLst>
                  <a:ext uri="{FF2B5EF4-FFF2-40B4-BE49-F238E27FC236}">
                    <a16:creationId xmlns:a16="http://schemas.microsoft.com/office/drawing/2014/main" id="{0A27382E-3D3E-2F85-F350-0628BD441804}"/>
                  </a:ext>
                </a:extLst>
              </p:cNvPr>
              <p:cNvSpPr>
                <a:spLocks noEditPoints="1"/>
              </p:cNvSpPr>
              <p:nvPr/>
            </p:nvSpPr>
            <p:spPr bwMode="auto">
              <a:xfrm>
                <a:off x="9974263" y="8974138"/>
                <a:ext cx="234950" cy="230188"/>
              </a:xfrm>
              <a:custGeom>
                <a:avLst/>
                <a:gdLst/>
                <a:ahLst/>
                <a:cxnLst>
                  <a:cxn ang="0">
                    <a:pos x="50" y="46"/>
                  </a:cxn>
                  <a:cxn ang="0">
                    <a:pos x="47" y="49"/>
                  </a:cxn>
                  <a:cxn ang="0">
                    <a:pos x="44" y="46"/>
                  </a:cxn>
                  <a:cxn ang="0">
                    <a:pos x="44" y="37"/>
                  </a:cxn>
                  <a:cxn ang="0">
                    <a:pos x="42" y="35"/>
                  </a:cxn>
                  <a:cxn ang="0">
                    <a:pos x="6" y="35"/>
                  </a:cxn>
                  <a:cxn ang="0">
                    <a:pos x="4" y="32"/>
                  </a:cxn>
                  <a:cxn ang="0">
                    <a:pos x="6" y="30"/>
                  </a:cxn>
                  <a:cxn ang="0">
                    <a:pos x="31" y="30"/>
                  </a:cxn>
                  <a:cxn ang="0">
                    <a:pos x="38" y="24"/>
                  </a:cxn>
                  <a:cxn ang="0">
                    <a:pos x="36" y="20"/>
                  </a:cxn>
                  <a:cxn ang="0">
                    <a:pos x="36" y="11"/>
                  </a:cxn>
                  <a:cxn ang="0">
                    <a:pos x="37" y="5"/>
                  </a:cxn>
                  <a:cxn ang="0">
                    <a:pos x="50" y="5"/>
                  </a:cxn>
                  <a:cxn ang="0">
                    <a:pos x="50" y="46"/>
                  </a:cxn>
                  <a:cxn ang="0">
                    <a:pos x="23" y="22"/>
                  </a:cxn>
                  <a:cxn ang="0">
                    <a:pos x="31" y="22"/>
                  </a:cxn>
                  <a:cxn ang="0">
                    <a:pos x="33" y="24"/>
                  </a:cxn>
                  <a:cxn ang="0">
                    <a:pos x="31" y="26"/>
                  </a:cxn>
                  <a:cxn ang="0">
                    <a:pos x="23" y="26"/>
                  </a:cxn>
                  <a:cxn ang="0">
                    <a:pos x="21" y="24"/>
                  </a:cxn>
                  <a:cxn ang="0">
                    <a:pos x="23" y="22"/>
                  </a:cxn>
                  <a:cxn ang="0">
                    <a:pos x="23" y="13"/>
                  </a:cxn>
                  <a:cxn ang="0">
                    <a:pos x="31" y="13"/>
                  </a:cxn>
                  <a:cxn ang="0">
                    <a:pos x="33" y="15"/>
                  </a:cxn>
                  <a:cxn ang="0">
                    <a:pos x="31" y="18"/>
                  </a:cxn>
                  <a:cxn ang="0">
                    <a:pos x="23" y="18"/>
                  </a:cxn>
                  <a:cxn ang="0">
                    <a:pos x="21" y="15"/>
                  </a:cxn>
                  <a:cxn ang="0">
                    <a:pos x="23" y="13"/>
                  </a:cxn>
                  <a:cxn ang="0">
                    <a:pos x="23" y="5"/>
                  </a:cxn>
                  <a:cxn ang="0">
                    <a:pos x="31" y="5"/>
                  </a:cxn>
                  <a:cxn ang="0">
                    <a:pos x="33" y="7"/>
                  </a:cxn>
                  <a:cxn ang="0">
                    <a:pos x="31" y="9"/>
                  </a:cxn>
                  <a:cxn ang="0">
                    <a:pos x="23" y="9"/>
                  </a:cxn>
                  <a:cxn ang="0">
                    <a:pos x="21" y="7"/>
                  </a:cxn>
                  <a:cxn ang="0">
                    <a:pos x="23" y="5"/>
                  </a:cxn>
                  <a:cxn ang="0">
                    <a:pos x="52" y="0"/>
                  </a:cxn>
                  <a:cxn ang="0">
                    <a:pos x="23" y="0"/>
                  </a:cxn>
                  <a:cxn ang="0">
                    <a:pos x="17" y="7"/>
                  </a:cxn>
                  <a:cxn ang="0">
                    <a:pos x="18" y="11"/>
                  </a:cxn>
                  <a:cxn ang="0">
                    <a:pos x="18" y="20"/>
                  </a:cxn>
                  <a:cxn ang="0">
                    <a:pos x="17" y="26"/>
                  </a:cxn>
                  <a:cxn ang="0">
                    <a:pos x="6" y="26"/>
                  </a:cxn>
                  <a:cxn ang="0">
                    <a:pos x="0" y="32"/>
                  </a:cxn>
                  <a:cxn ang="0">
                    <a:pos x="6" y="39"/>
                  </a:cxn>
                  <a:cxn ang="0">
                    <a:pos x="40" y="39"/>
                  </a:cxn>
                  <a:cxn ang="0">
                    <a:pos x="40" y="46"/>
                  </a:cxn>
                  <a:cxn ang="0">
                    <a:pos x="47" y="54"/>
                  </a:cxn>
                  <a:cxn ang="0">
                    <a:pos x="55" y="46"/>
                  </a:cxn>
                  <a:cxn ang="0">
                    <a:pos x="55" y="3"/>
                  </a:cxn>
                  <a:cxn ang="0">
                    <a:pos x="52" y="0"/>
                  </a:cxn>
                </a:cxnLst>
                <a:rect l="0" t="0" r="r" b="b"/>
                <a:pathLst>
                  <a:path w="55" h="54">
                    <a:moveTo>
                      <a:pt x="50" y="46"/>
                    </a:moveTo>
                    <a:cubicBezTo>
                      <a:pt x="50" y="48"/>
                      <a:pt x="49" y="49"/>
                      <a:pt x="47" y="49"/>
                    </a:cubicBezTo>
                    <a:cubicBezTo>
                      <a:pt x="45" y="49"/>
                      <a:pt x="44" y="48"/>
                      <a:pt x="44" y="46"/>
                    </a:cubicBezTo>
                    <a:cubicBezTo>
                      <a:pt x="44" y="37"/>
                      <a:pt x="44" y="37"/>
                      <a:pt x="44" y="37"/>
                    </a:cubicBezTo>
                    <a:cubicBezTo>
                      <a:pt x="44" y="36"/>
                      <a:pt x="43" y="35"/>
                      <a:pt x="42" y="35"/>
                    </a:cubicBezTo>
                    <a:cubicBezTo>
                      <a:pt x="6" y="35"/>
                      <a:pt x="6" y="35"/>
                      <a:pt x="6" y="35"/>
                    </a:cubicBezTo>
                    <a:cubicBezTo>
                      <a:pt x="5" y="35"/>
                      <a:pt x="4" y="34"/>
                      <a:pt x="4" y="32"/>
                    </a:cubicBezTo>
                    <a:cubicBezTo>
                      <a:pt x="4" y="31"/>
                      <a:pt x="5" y="30"/>
                      <a:pt x="6" y="30"/>
                    </a:cubicBezTo>
                    <a:cubicBezTo>
                      <a:pt x="31" y="30"/>
                      <a:pt x="31" y="30"/>
                      <a:pt x="31" y="30"/>
                    </a:cubicBezTo>
                    <a:cubicBezTo>
                      <a:pt x="35" y="30"/>
                      <a:pt x="38" y="27"/>
                      <a:pt x="38" y="24"/>
                    </a:cubicBezTo>
                    <a:cubicBezTo>
                      <a:pt x="38" y="22"/>
                      <a:pt x="37" y="21"/>
                      <a:pt x="36" y="20"/>
                    </a:cubicBezTo>
                    <a:cubicBezTo>
                      <a:pt x="38" y="17"/>
                      <a:pt x="38" y="14"/>
                      <a:pt x="36" y="11"/>
                    </a:cubicBezTo>
                    <a:cubicBezTo>
                      <a:pt x="38" y="9"/>
                      <a:pt x="38" y="7"/>
                      <a:pt x="37" y="5"/>
                    </a:cubicBezTo>
                    <a:cubicBezTo>
                      <a:pt x="50" y="5"/>
                      <a:pt x="50" y="5"/>
                      <a:pt x="50" y="5"/>
                    </a:cubicBezTo>
                    <a:lnTo>
                      <a:pt x="50" y="46"/>
                    </a:lnTo>
                    <a:close/>
                    <a:moveTo>
                      <a:pt x="23" y="22"/>
                    </a:moveTo>
                    <a:cubicBezTo>
                      <a:pt x="31" y="22"/>
                      <a:pt x="31" y="22"/>
                      <a:pt x="31" y="22"/>
                    </a:cubicBezTo>
                    <a:cubicBezTo>
                      <a:pt x="33" y="22"/>
                      <a:pt x="33" y="23"/>
                      <a:pt x="33" y="24"/>
                    </a:cubicBezTo>
                    <a:cubicBezTo>
                      <a:pt x="33" y="25"/>
                      <a:pt x="33" y="26"/>
                      <a:pt x="31" y="26"/>
                    </a:cubicBezTo>
                    <a:cubicBezTo>
                      <a:pt x="23" y="26"/>
                      <a:pt x="23" y="26"/>
                      <a:pt x="23" y="26"/>
                    </a:cubicBezTo>
                    <a:cubicBezTo>
                      <a:pt x="22" y="26"/>
                      <a:pt x="21" y="25"/>
                      <a:pt x="21" y="24"/>
                    </a:cubicBezTo>
                    <a:cubicBezTo>
                      <a:pt x="21" y="23"/>
                      <a:pt x="22" y="22"/>
                      <a:pt x="23" y="22"/>
                    </a:cubicBezTo>
                    <a:moveTo>
                      <a:pt x="23" y="13"/>
                    </a:moveTo>
                    <a:cubicBezTo>
                      <a:pt x="31" y="13"/>
                      <a:pt x="31" y="13"/>
                      <a:pt x="31" y="13"/>
                    </a:cubicBezTo>
                    <a:cubicBezTo>
                      <a:pt x="33" y="13"/>
                      <a:pt x="33" y="14"/>
                      <a:pt x="33" y="15"/>
                    </a:cubicBezTo>
                    <a:cubicBezTo>
                      <a:pt x="33" y="17"/>
                      <a:pt x="33" y="18"/>
                      <a:pt x="31" y="18"/>
                    </a:cubicBezTo>
                    <a:cubicBezTo>
                      <a:pt x="23" y="18"/>
                      <a:pt x="23" y="18"/>
                      <a:pt x="23" y="18"/>
                    </a:cubicBezTo>
                    <a:cubicBezTo>
                      <a:pt x="22" y="18"/>
                      <a:pt x="21" y="17"/>
                      <a:pt x="21" y="15"/>
                    </a:cubicBezTo>
                    <a:cubicBezTo>
                      <a:pt x="21" y="14"/>
                      <a:pt x="22" y="13"/>
                      <a:pt x="23" y="13"/>
                    </a:cubicBezTo>
                    <a:moveTo>
                      <a:pt x="23" y="5"/>
                    </a:moveTo>
                    <a:cubicBezTo>
                      <a:pt x="31" y="5"/>
                      <a:pt x="31" y="5"/>
                      <a:pt x="31" y="5"/>
                    </a:cubicBezTo>
                    <a:cubicBezTo>
                      <a:pt x="33" y="5"/>
                      <a:pt x="33" y="6"/>
                      <a:pt x="33" y="7"/>
                    </a:cubicBezTo>
                    <a:cubicBezTo>
                      <a:pt x="33" y="8"/>
                      <a:pt x="33" y="9"/>
                      <a:pt x="31" y="9"/>
                    </a:cubicBezTo>
                    <a:cubicBezTo>
                      <a:pt x="23" y="9"/>
                      <a:pt x="23" y="9"/>
                      <a:pt x="23" y="9"/>
                    </a:cubicBezTo>
                    <a:cubicBezTo>
                      <a:pt x="22" y="9"/>
                      <a:pt x="21" y="8"/>
                      <a:pt x="21" y="7"/>
                    </a:cubicBezTo>
                    <a:cubicBezTo>
                      <a:pt x="21" y="6"/>
                      <a:pt x="22" y="5"/>
                      <a:pt x="23" y="5"/>
                    </a:cubicBezTo>
                    <a:moveTo>
                      <a:pt x="52" y="0"/>
                    </a:moveTo>
                    <a:cubicBezTo>
                      <a:pt x="23" y="0"/>
                      <a:pt x="23" y="0"/>
                      <a:pt x="23" y="0"/>
                    </a:cubicBezTo>
                    <a:cubicBezTo>
                      <a:pt x="19" y="0"/>
                      <a:pt x="17" y="3"/>
                      <a:pt x="17" y="7"/>
                    </a:cubicBezTo>
                    <a:cubicBezTo>
                      <a:pt x="17" y="8"/>
                      <a:pt x="17" y="10"/>
                      <a:pt x="18" y="11"/>
                    </a:cubicBezTo>
                    <a:cubicBezTo>
                      <a:pt x="16" y="14"/>
                      <a:pt x="16" y="17"/>
                      <a:pt x="18" y="20"/>
                    </a:cubicBezTo>
                    <a:cubicBezTo>
                      <a:pt x="17" y="21"/>
                      <a:pt x="16" y="24"/>
                      <a:pt x="17" y="26"/>
                    </a:cubicBezTo>
                    <a:cubicBezTo>
                      <a:pt x="6" y="26"/>
                      <a:pt x="6" y="26"/>
                      <a:pt x="6" y="26"/>
                    </a:cubicBezTo>
                    <a:cubicBezTo>
                      <a:pt x="3" y="26"/>
                      <a:pt x="0" y="29"/>
                      <a:pt x="0" y="32"/>
                    </a:cubicBezTo>
                    <a:cubicBezTo>
                      <a:pt x="0" y="36"/>
                      <a:pt x="3" y="39"/>
                      <a:pt x="6" y="39"/>
                    </a:cubicBezTo>
                    <a:cubicBezTo>
                      <a:pt x="40" y="39"/>
                      <a:pt x="40" y="39"/>
                      <a:pt x="40" y="39"/>
                    </a:cubicBezTo>
                    <a:cubicBezTo>
                      <a:pt x="40" y="46"/>
                      <a:pt x="40" y="46"/>
                      <a:pt x="40" y="46"/>
                    </a:cubicBezTo>
                    <a:cubicBezTo>
                      <a:pt x="40" y="50"/>
                      <a:pt x="43" y="54"/>
                      <a:pt x="47" y="54"/>
                    </a:cubicBezTo>
                    <a:cubicBezTo>
                      <a:pt x="51" y="54"/>
                      <a:pt x="55" y="50"/>
                      <a:pt x="55" y="46"/>
                    </a:cubicBezTo>
                    <a:cubicBezTo>
                      <a:pt x="55" y="3"/>
                      <a:pt x="55" y="3"/>
                      <a:pt x="55" y="3"/>
                    </a:cubicBezTo>
                    <a:cubicBezTo>
                      <a:pt x="55" y="1"/>
                      <a:pt x="54" y="0"/>
                      <a:pt x="52" y="0"/>
                    </a:cubicBezTo>
                  </a:path>
                </a:pathLst>
              </a:custGeom>
              <a:solidFill>
                <a:srgbClr val="FFFFFF"/>
              </a:solidFill>
              <a:ln w="9525">
                <a:noFill/>
                <a:round/>
                <a:headEnd/>
                <a:tailEnd/>
              </a:ln>
            </p:spPr>
            <p:txBody>
              <a:bodyPr vert="horz" wrap="square" lIns="45714" tIns="22857" rIns="45714" bIns="22857" numCol="1" anchor="t" anchorCtr="0" compatLnSpc="1">
                <a:prstTxWarp prst="textNoShape">
                  <a:avLst/>
                </a:prstTxWarp>
              </a:bodyPr>
              <a:lstStyle/>
              <a:p>
                <a:pPr defTabSz="914263"/>
                <a:endParaRPr lang="en-US" sz="2000">
                  <a:solidFill>
                    <a:schemeClr val="bg1"/>
                  </a:solidFill>
                  <a:cs typeface="+mn-ea"/>
                  <a:sym typeface="+mn-lt"/>
                </a:endParaRPr>
              </a:p>
            </p:txBody>
          </p:sp>
          <p:sp>
            <p:nvSpPr>
              <p:cNvPr id="57" name="Freeform 192">
                <a:extLst>
                  <a:ext uri="{FF2B5EF4-FFF2-40B4-BE49-F238E27FC236}">
                    <a16:creationId xmlns:a16="http://schemas.microsoft.com/office/drawing/2014/main" id="{997992AD-78D7-E0CF-CEE7-D0CE899FF040}"/>
                  </a:ext>
                </a:extLst>
              </p:cNvPr>
              <p:cNvSpPr>
                <a:spLocks noEditPoints="1"/>
              </p:cNvSpPr>
              <p:nvPr/>
            </p:nvSpPr>
            <p:spPr bwMode="auto">
              <a:xfrm>
                <a:off x="9893301" y="9204325"/>
                <a:ext cx="90488" cy="90488"/>
              </a:xfrm>
              <a:custGeom>
                <a:avLst/>
                <a:gdLst/>
                <a:ahLst/>
                <a:cxnLst>
                  <a:cxn ang="0">
                    <a:pos x="10" y="17"/>
                  </a:cxn>
                  <a:cxn ang="0">
                    <a:pos x="4" y="10"/>
                  </a:cxn>
                  <a:cxn ang="0">
                    <a:pos x="10" y="4"/>
                  </a:cxn>
                  <a:cxn ang="0">
                    <a:pos x="17" y="10"/>
                  </a:cxn>
                  <a:cxn ang="0">
                    <a:pos x="10" y="17"/>
                  </a:cxn>
                  <a:cxn ang="0">
                    <a:pos x="10" y="0"/>
                  </a:cxn>
                  <a:cxn ang="0">
                    <a:pos x="0" y="10"/>
                  </a:cxn>
                  <a:cxn ang="0">
                    <a:pos x="10" y="21"/>
                  </a:cxn>
                  <a:cxn ang="0">
                    <a:pos x="21" y="10"/>
                  </a:cxn>
                  <a:cxn ang="0">
                    <a:pos x="10" y="0"/>
                  </a:cxn>
                </a:cxnLst>
                <a:rect l="0" t="0" r="r" b="b"/>
                <a:pathLst>
                  <a:path w="21" h="21">
                    <a:moveTo>
                      <a:pt x="10" y="17"/>
                    </a:moveTo>
                    <a:cubicBezTo>
                      <a:pt x="7" y="17"/>
                      <a:pt x="4" y="14"/>
                      <a:pt x="4" y="10"/>
                    </a:cubicBezTo>
                    <a:cubicBezTo>
                      <a:pt x="4" y="7"/>
                      <a:pt x="7" y="4"/>
                      <a:pt x="10" y="4"/>
                    </a:cubicBezTo>
                    <a:cubicBezTo>
                      <a:pt x="14" y="4"/>
                      <a:pt x="17" y="7"/>
                      <a:pt x="17" y="10"/>
                    </a:cubicBezTo>
                    <a:cubicBezTo>
                      <a:pt x="17" y="14"/>
                      <a:pt x="14" y="17"/>
                      <a:pt x="10" y="17"/>
                    </a:cubicBezTo>
                    <a:moveTo>
                      <a:pt x="10" y="0"/>
                    </a:moveTo>
                    <a:cubicBezTo>
                      <a:pt x="5" y="0"/>
                      <a:pt x="0" y="4"/>
                      <a:pt x="0" y="10"/>
                    </a:cubicBezTo>
                    <a:cubicBezTo>
                      <a:pt x="0" y="16"/>
                      <a:pt x="5" y="21"/>
                      <a:pt x="10" y="21"/>
                    </a:cubicBezTo>
                    <a:cubicBezTo>
                      <a:pt x="16" y="21"/>
                      <a:pt x="21" y="16"/>
                      <a:pt x="21" y="10"/>
                    </a:cubicBezTo>
                    <a:cubicBezTo>
                      <a:pt x="21" y="4"/>
                      <a:pt x="16" y="0"/>
                      <a:pt x="10" y="0"/>
                    </a:cubicBezTo>
                  </a:path>
                </a:pathLst>
              </a:custGeom>
              <a:solidFill>
                <a:srgbClr val="FFFFFF"/>
              </a:solidFill>
              <a:ln w="9525">
                <a:noFill/>
                <a:round/>
                <a:headEnd/>
                <a:tailEnd/>
              </a:ln>
            </p:spPr>
            <p:txBody>
              <a:bodyPr vert="horz" wrap="square" lIns="45714" tIns="22857" rIns="45714" bIns="22857" numCol="1" anchor="t" anchorCtr="0" compatLnSpc="1">
                <a:prstTxWarp prst="textNoShape">
                  <a:avLst/>
                </a:prstTxWarp>
              </a:bodyPr>
              <a:lstStyle/>
              <a:p>
                <a:pPr defTabSz="914263"/>
                <a:endParaRPr lang="en-US" sz="2000">
                  <a:solidFill>
                    <a:schemeClr val="bg1"/>
                  </a:solidFill>
                  <a:cs typeface="+mn-ea"/>
                  <a:sym typeface="+mn-lt"/>
                </a:endParaRPr>
              </a:p>
            </p:txBody>
          </p:sp>
          <p:sp>
            <p:nvSpPr>
              <p:cNvPr id="58" name="Freeform 193">
                <a:extLst>
                  <a:ext uri="{FF2B5EF4-FFF2-40B4-BE49-F238E27FC236}">
                    <a16:creationId xmlns:a16="http://schemas.microsoft.com/office/drawing/2014/main" id="{144E5775-F494-FEF9-88B1-2F058A53A029}"/>
                  </a:ext>
                </a:extLst>
              </p:cNvPr>
              <p:cNvSpPr>
                <a:spLocks noEditPoints="1"/>
              </p:cNvSpPr>
              <p:nvPr/>
            </p:nvSpPr>
            <p:spPr bwMode="auto">
              <a:xfrm>
                <a:off x="9731376" y="9120188"/>
                <a:ext cx="414338" cy="260350"/>
              </a:xfrm>
              <a:custGeom>
                <a:avLst/>
                <a:gdLst/>
                <a:ahLst/>
                <a:cxnLst>
                  <a:cxn ang="0">
                    <a:pos x="64" y="47"/>
                  </a:cxn>
                  <a:cxn ang="0">
                    <a:pos x="65" y="14"/>
                  </a:cxn>
                  <a:cxn ang="0">
                    <a:pos x="64" y="13"/>
                  </a:cxn>
                  <a:cxn ang="0">
                    <a:pos x="92" y="30"/>
                  </a:cxn>
                  <a:cxn ang="0">
                    <a:pos x="64" y="47"/>
                  </a:cxn>
                  <a:cxn ang="0">
                    <a:pos x="48" y="50"/>
                  </a:cxn>
                  <a:cxn ang="0">
                    <a:pos x="29" y="30"/>
                  </a:cxn>
                  <a:cxn ang="0">
                    <a:pos x="48" y="11"/>
                  </a:cxn>
                  <a:cxn ang="0">
                    <a:pos x="67" y="30"/>
                  </a:cxn>
                  <a:cxn ang="0">
                    <a:pos x="48" y="50"/>
                  </a:cxn>
                  <a:cxn ang="0">
                    <a:pos x="5" y="30"/>
                  </a:cxn>
                  <a:cxn ang="0">
                    <a:pos x="32" y="13"/>
                  </a:cxn>
                  <a:cxn ang="0">
                    <a:pos x="32" y="46"/>
                  </a:cxn>
                  <a:cxn ang="0">
                    <a:pos x="32" y="47"/>
                  </a:cxn>
                  <a:cxn ang="0">
                    <a:pos x="5" y="30"/>
                  </a:cxn>
                  <a:cxn ang="0">
                    <a:pos x="96" y="29"/>
                  </a:cxn>
                  <a:cxn ang="0">
                    <a:pos x="96" y="28"/>
                  </a:cxn>
                  <a:cxn ang="0">
                    <a:pos x="6" y="23"/>
                  </a:cxn>
                  <a:cxn ang="0">
                    <a:pos x="1" y="28"/>
                  </a:cxn>
                  <a:cxn ang="0">
                    <a:pos x="0" y="29"/>
                  </a:cxn>
                  <a:cxn ang="0">
                    <a:pos x="0" y="32"/>
                  </a:cxn>
                  <a:cxn ang="0">
                    <a:pos x="1" y="33"/>
                  </a:cxn>
                  <a:cxn ang="0">
                    <a:pos x="91" y="37"/>
                  </a:cxn>
                  <a:cxn ang="0">
                    <a:pos x="96" y="33"/>
                  </a:cxn>
                  <a:cxn ang="0">
                    <a:pos x="96" y="32"/>
                  </a:cxn>
                  <a:cxn ang="0">
                    <a:pos x="96" y="29"/>
                  </a:cxn>
                </a:cxnLst>
                <a:rect l="0" t="0" r="r" b="b"/>
                <a:pathLst>
                  <a:path w="97" h="61">
                    <a:moveTo>
                      <a:pt x="64" y="47"/>
                    </a:moveTo>
                    <a:cubicBezTo>
                      <a:pt x="74" y="38"/>
                      <a:pt x="74" y="24"/>
                      <a:pt x="65" y="14"/>
                    </a:cubicBezTo>
                    <a:cubicBezTo>
                      <a:pt x="65" y="14"/>
                      <a:pt x="65" y="14"/>
                      <a:pt x="64" y="13"/>
                    </a:cubicBezTo>
                    <a:cubicBezTo>
                      <a:pt x="75" y="16"/>
                      <a:pt x="84" y="22"/>
                      <a:pt x="92" y="30"/>
                    </a:cubicBezTo>
                    <a:cubicBezTo>
                      <a:pt x="84" y="38"/>
                      <a:pt x="75" y="44"/>
                      <a:pt x="64" y="47"/>
                    </a:cubicBezTo>
                    <a:moveTo>
                      <a:pt x="48" y="50"/>
                    </a:moveTo>
                    <a:cubicBezTo>
                      <a:pt x="38" y="50"/>
                      <a:pt x="29" y="41"/>
                      <a:pt x="29" y="30"/>
                    </a:cubicBezTo>
                    <a:cubicBezTo>
                      <a:pt x="29" y="20"/>
                      <a:pt x="38" y="11"/>
                      <a:pt x="48" y="11"/>
                    </a:cubicBezTo>
                    <a:cubicBezTo>
                      <a:pt x="59" y="11"/>
                      <a:pt x="67" y="20"/>
                      <a:pt x="67" y="30"/>
                    </a:cubicBezTo>
                    <a:cubicBezTo>
                      <a:pt x="67" y="41"/>
                      <a:pt x="59" y="50"/>
                      <a:pt x="48" y="50"/>
                    </a:cubicBezTo>
                    <a:moveTo>
                      <a:pt x="5" y="30"/>
                    </a:moveTo>
                    <a:cubicBezTo>
                      <a:pt x="12" y="22"/>
                      <a:pt x="22" y="16"/>
                      <a:pt x="32" y="13"/>
                    </a:cubicBezTo>
                    <a:cubicBezTo>
                      <a:pt x="23" y="22"/>
                      <a:pt x="23" y="37"/>
                      <a:pt x="32" y="46"/>
                    </a:cubicBezTo>
                    <a:cubicBezTo>
                      <a:pt x="32" y="47"/>
                      <a:pt x="32" y="47"/>
                      <a:pt x="32" y="47"/>
                    </a:cubicBezTo>
                    <a:cubicBezTo>
                      <a:pt x="22" y="44"/>
                      <a:pt x="12" y="38"/>
                      <a:pt x="5" y="30"/>
                    </a:cubicBezTo>
                    <a:moveTo>
                      <a:pt x="96" y="29"/>
                    </a:moveTo>
                    <a:cubicBezTo>
                      <a:pt x="96" y="28"/>
                      <a:pt x="96" y="28"/>
                      <a:pt x="96" y="28"/>
                    </a:cubicBezTo>
                    <a:cubicBezTo>
                      <a:pt x="72" y="2"/>
                      <a:pt x="32" y="0"/>
                      <a:pt x="6" y="23"/>
                    </a:cubicBezTo>
                    <a:cubicBezTo>
                      <a:pt x="4" y="25"/>
                      <a:pt x="3" y="27"/>
                      <a:pt x="1" y="28"/>
                    </a:cubicBezTo>
                    <a:cubicBezTo>
                      <a:pt x="0" y="29"/>
                      <a:pt x="0" y="29"/>
                      <a:pt x="0" y="29"/>
                    </a:cubicBezTo>
                    <a:cubicBezTo>
                      <a:pt x="0" y="30"/>
                      <a:pt x="0" y="31"/>
                      <a:pt x="0" y="32"/>
                    </a:cubicBezTo>
                    <a:cubicBezTo>
                      <a:pt x="1" y="33"/>
                      <a:pt x="1" y="33"/>
                      <a:pt x="1" y="33"/>
                    </a:cubicBezTo>
                    <a:cubicBezTo>
                      <a:pt x="25" y="59"/>
                      <a:pt x="65" y="61"/>
                      <a:pt x="91" y="37"/>
                    </a:cubicBezTo>
                    <a:cubicBezTo>
                      <a:pt x="93" y="36"/>
                      <a:pt x="94" y="34"/>
                      <a:pt x="96" y="33"/>
                    </a:cubicBezTo>
                    <a:cubicBezTo>
                      <a:pt x="96" y="32"/>
                      <a:pt x="96" y="32"/>
                      <a:pt x="96" y="32"/>
                    </a:cubicBezTo>
                    <a:cubicBezTo>
                      <a:pt x="97" y="31"/>
                      <a:pt x="97" y="30"/>
                      <a:pt x="96" y="29"/>
                    </a:cubicBezTo>
                  </a:path>
                </a:pathLst>
              </a:custGeom>
              <a:solidFill>
                <a:srgbClr val="FFFFFF"/>
              </a:solidFill>
              <a:ln w="9525">
                <a:noFill/>
                <a:round/>
                <a:headEnd/>
                <a:tailEnd/>
              </a:ln>
            </p:spPr>
            <p:txBody>
              <a:bodyPr vert="horz" wrap="square" lIns="45714" tIns="22857" rIns="45714" bIns="22857" numCol="1" anchor="t" anchorCtr="0" compatLnSpc="1">
                <a:prstTxWarp prst="textNoShape">
                  <a:avLst/>
                </a:prstTxWarp>
              </a:bodyPr>
              <a:lstStyle/>
              <a:p>
                <a:pPr defTabSz="914263"/>
                <a:endParaRPr lang="en-US" sz="2000">
                  <a:solidFill>
                    <a:schemeClr val="bg1"/>
                  </a:solidFill>
                  <a:cs typeface="+mn-ea"/>
                  <a:sym typeface="+mn-lt"/>
                </a:endParaRPr>
              </a:p>
            </p:txBody>
          </p:sp>
        </p:grpSp>
        <p:sp>
          <p:nvSpPr>
            <p:cNvPr id="63" name="Rectangle 104">
              <a:extLst>
                <a:ext uri="{FF2B5EF4-FFF2-40B4-BE49-F238E27FC236}">
                  <a16:creationId xmlns:a16="http://schemas.microsoft.com/office/drawing/2014/main" id="{F0061362-466C-0128-6699-FF63BE0FA9F9}"/>
                </a:ext>
              </a:extLst>
            </p:cNvPr>
            <p:cNvSpPr>
              <a:spLocks noChangeArrowheads="1"/>
            </p:cNvSpPr>
            <p:nvPr/>
          </p:nvSpPr>
          <p:spPr bwMode="auto">
            <a:xfrm>
              <a:off x="2482363" y="3901163"/>
              <a:ext cx="1114792"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457109" fontAlgn="base">
                <a:spcBef>
                  <a:spcPct val="0"/>
                </a:spcBef>
                <a:spcAft>
                  <a:spcPct val="0"/>
                </a:spcAft>
              </a:pPr>
              <a:r>
                <a:rPr lang="en-US" altLang="zh-CN" sz="1600" b="1" dirty="0">
                  <a:solidFill>
                    <a:schemeClr val="bg1"/>
                  </a:solidFill>
                  <a:cs typeface="+mn-ea"/>
                  <a:sym typeface="+mn-lt"/>
                </a:rPr>
                <a:t>Add title text</a:t>
              </a:r>
              <a:endParaRPr lang="zh-CN" altLang="en-US" sz="1600" b="1" dirty="0">
                <a:solidFill>
                  <a:schemeClr val="bg1"/>
                </a:solidFill>
                <a:cs typeface="+mn-ea"/>
                <a:sym typeface="+mn-lt"/>
              </a:endParaRPr>
            </a:p>
          </p:txBody>
        </p:sp>
        <p:sp>
          <p:nvSpPr>
            <p:cNvPr id="64" name="Rectangle 48">
              <a:extLst>
                <a:ext uri="{FF2B5EF4-FFF2-40B4-BE49-F238E27FC236}">
                  <a16:creationId xmlns:a16="http://schemas.microsoft.com/office/drawing/2014/main" id="{6BD549A0-5267-73C4-98D6-061BBD8D18B7}"/>
                </a:ext>
              </a:extLst>
            </p:cNvPr>
            <p:cNvSpPr/>
            <p:nvPr/>
          </p:nvSpPr>
          <p:spPr>
            <a:xfrm>
              <a:off x="2453792" y="4084213"/>
              <a:ext cx="3027509" cy="617733"/>
            </a:xfrm>
            <a:prstGeom prst="rect">
              <a:avLst/>
            </a:prstGeom>
          </p:spPr>
          <p:txBody>
            <a:bodyPr wrap="square">
              <a:spAutoFit/>
            </a:bodyPr>
            <a:lstStyle/>
            <a:p>
              <a:pPr algn="just" defTabSz="914263">
                <a:lnSpc>
                  <a:spcPct val="150000"/>
                </a:lnSpc>
              </a:pPr>
              <a:r>
                <a:rPr lang="en-US" altLang="zh-CN" sz="1200" dirty="0">
                  <a:solidFill>
                    <a:schemeClr val="bg1"/>
                  </a:solidFill>
                  <a:cs typeface="+mn-ea"/>
                  <a:sym typeface="+mn-lt"/>
                </a:rPr>
                <a:t>Click here to add content, content to match the title. </a:t>
              </a:r>
              <a:endParaRPr lang="en-US" sz="1200" dirty="0">
                <a:solidFill>
                  <a:schemeClr val="bg1"/>
                </a:solidFill>
                <a:cs typeface="+mn-ea"/>
                <a:sym typeface="+mn-lt"/>
              </a:endParaRPr>
            </a:p>
          </p:txBody>
        </p:sp>
      </p:grpSp>
      <p:grpSp>
        <p:nvGrpSpPr>
          <p:cNvPr id="74" name="组合 73">
            <a:extLst>
              <a:ext uri="{FF2B5EF4-FFF2-40B4-BE49-F238E27FC236}">
                <a16:creationId xmlns:a16="http://schemas.microsoft.com/office/drawing/2014/main" id="{2D15B409-F3E8-FE25-660F-807E321DBD53}"/>
              </a:ext>
            </a:extLst>
          </p:cNvPr>
          <p:cNvGrpSpPr/>
          <p:nvPr/>
        </p:nvGrpSpPr>
        <p:grpSpPr>
          <a:xfrm>
            <a:off x="6224558" y="3509232"/>
            <a:ext cx="4276257" cy="2130882"/>
            <a:chOff x="6224558" y="3509232"/>
            <a:chExt cx="4276257" cy="2130882"/>
          </a:xfrm>
        </p:grpSpPr>
        <p:pic>
          <p:nvPicPr>
            <p:cNvPr id="68" name="图片 67" descr="e7d195523061f1c0deeec63e560781cfd59afb0ea006f2a87ABB68BF51EA6619813959095094C18C62A12F549504892A4AAA8C1554C6663626E05CA27F281A14E6983772AFC3FB97135759321DEA3D705820548C6D5B558CA8F362B18D312C152407D21FB34EF0A1D1B21F91EF7E1DCDE529C869E8F5A9E23DB214A825789D83372F841262D649B4">
              <a:extLst>
                <a:ext uri="{FF2B5EF4-FFF2-40B4-BE49-F238E27FC236}">
                  <a16:creationId xmlns:a16="http://schemas.microsoft.com/office/drawing/2014/main" id="{EE1FD877-EA5E-F5F1-EE24-23996AEAD309}"/>
                </a:ext>
              </a:extLst>
            </p:cNvPr>
            <p:cNvPicPr>
              <a:picLocks noChangeAspect="1"/>
            </p:cNvPicPr>
            <p:nvPr/>
          </p:nvPicPr>
          <p:blipFill rotWithShape="1">
            <a:blip r:embed="rId2">
              <a:biLevel thresh="75000"/>
              <a:extLst>
                <a:ext uri="{BEBA8EAE-BF5A-486C-A8C5-ECC9F3942E4B}">
                  <a14:imgProps xmlns:a14="http://schemas.microsoft.com/office/drawing/2010/main">
                    <a14:imgLayer r:embed="rId3">
                      <a14:imgEffect>
                        <a14:saturation sat="66000"/>
                      </a14:imgEffect>
                    </a14:imgLayer>
                  </a14:imgProps>
                </a:ext>
              </a:extLst>
            </a:blip>
            <a:srcRect t="76775"/>
            <a:stretch/>
          </p:blipFill>
          <p:spPr>
            <a:xfrm rot="10800000" flipV="1">
              <a:off x="6327418" y="4833441"/>
              <a:ext cx="3791157" cy="806673"/>
            </a:xfrm>
            <a:prstGeom prst="rect">
              <a:avLst/>
            </a:prstGeom>
            <a:noFill/>
            <a:ln>
              <a:noFill/>
            </a:ln>
            <a:effectLst>
              <a:outerShdw blurRad="50800" dist="38100" dir="8100000" algn="tr" rotWithShape="0">
                <a:prstClr val="black">
                  <a:alpha val="40000"/>
                </a:prstClr>
              </a:outerShdw>
            </a:effectLst>
          </p:spPr>
        </p:pic>
        <p:sp>
          <p:nvSpPr>
            <p:cNvPr id="24" name="Parallelogram 4">
              <a:extLst>
                <a:ext uri="{FF2B5EF4-FFF2-40B4-BE49-F238E27FC236}">
                  <a16:creationId xmlns:a16="http://schemas.microsoft.com/office/drawing/2014/main" id="{6EFB4C23-0EAA-CA6C-31A9-63B1C6C18493}"/>
                </a:ext>
              </a:extLst>
            </p:cNvPr>
            <p:cNvSpPr/>
            <p:nvPr/>
          </p:nvSpPr>
          <p:spPr>
            <a:xfrm>
              <a:off x="6290519" y="3666707"/>
              <a:ext cx="4210296" cy="1173962"/>
            </a:xfrm>
            <a:prstGeom prst="parallelogram">
              <a:avLst/>
            </a:prstGeom>
            <a:solidFill>
              <a:srgbClr val="1A2F64"/>
            </a:solidFill>
            <a:ln w="12700" cap="flat" cmpd="sng" algn="ctr">
              <a:noFill/>
              <a:prstDash val="solid"/>
              <a:miter lim="800000"/>
            </a:ln>
            <a:effectLst/>
          </p:spPr>
          <p:txBody>
            <a:bodyPr rtlCol="0" anchor="ctr"/>
            <a:lstStyle/>
            <a:p>
              <a:pPr marL="0" marR="0" lvl="0" indent="0" algn="ctr" defTabSz="914263"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cs typeface="+mn-ea"/>
                <a:sym typeface="+mn-lt"/>
              </a:endParaRPr>
            </a:p>
          </p:txBody>
        </p:sp>
        <p:sp>
          <p:nvSpPr>
            <p:cNvPr id="47" name="Oval 143">
              <a:extLst>
                <a:ext uri="{FF2B5EF4-FFF2-40B4-BE49-F238E27FC236}">
                  <a16:creationId xmlns:a16="http://schemas.microsoft.com/office/drawing/2014/main" id="{23B91434-49E8-AD63-DE47-2BAD4D224876}"/>
                </a:ext>
              </a:extLst>
            </p:cNvPr>
            <p:cNvSpPr>
              <a:spLocks noChangeArrowheads="1"/>
            </p:cNvSpPr>
            <p:nvPr/>
          </p:nvSpPr>
          <p:spPr bwMode="auto">
            <a:xfrm>
              <a:off x="6224558" y="3509232"/>
              <a:ext cx="592854" cy="592854"/>
            </a:xfrm>
            <a:prstGeom prst="ellipse">
              <a:avLst/>
            </a:prstGeom>
            <a:gradFill>
              <a:gsLst>
                <a:gs pos="24000">
                  <a:srgbClr val="BF9645"/>
                </a:gs>
                <a:gs pos="87000">
                  <a:srgbClr val="E5BA7C"/>
                </a:gs>
              </a:gsLst>
              <a:lin ang="13500000" scaled="1"/>
            </a:gradFill>
            <a:ln w="9525">
              <a:noFill/>
              <a:round/>
              <a:headEnd/>
              <a:tailEnd/>
            </a:ln>
          </p:spPr>
          <p:txBody>
            <a:bodyPr vert="horz" wrap="square" lIns="45714" tIns="22857" rIns="45714" bIns="22857" numCol="1" anchor="t" anchorCtr="0" compatLnSpc="1">
              <a:prstTxWarp prst="textNoShape">
                <a:avLst/>
              </a:prstTxWarp>
            </a:bodyPr>
            <a:lstStyle/>
            <a:p>
              <a:pPr defTabSz="914263"/>
              <a:endParaRPr lang="en-US" sz="2000">
                <a:solidFill>
                  <a:prstClr val="black"/>
                </a:solidFill>
                <a:cs typeface="+mn-ea"/>
                <a:sym typeface="+mn-lt"/>
              </a:endParaRPr>
            </a:p>
          </p:txBody>
        </p:sp>
        <p:grpSp>
          <p:nvGrpSpPr>
            <p:cNvPr id="48" name="Group 31">
              <a:extLst>
                <a:ext uri="{FF2B5EF4-FFF2-40B4-BE49-F238E27FC236}">
                  <a16:creationId xmlns:a16="http://schemas.microsoft.com/office/drawing/2014/main" id="{EACDD974-8C1B-3AD2-8BCF-3D19A1E99176}"/>
                </a:ext>
              </a:extLst>
            </p:cNvPr>
            <p:cNvGrpSpPr/>
            <p:nvPr/>
          </p:nvGrpSpPr>
          <p:grpSpPr>
            <a:xfrm>
              <a:off x="6411065" y="3661612"/>
              <a:ext cx="222221" cy="288887"/>
              <a:chOff x="14087476" y="8961438"/>
              <a:chExt cx="444500" cy="577850"/>
            </a:xfrm>
          </p:grpSpPr>
          <p:sp>
            <p:nvSpPr>
              <p:cNvPr id="49" name="Freeform 164">
                <a:extLst>
                  <a:ext uri="{FF2B5EF4-FFF2-40B4-BE49-F238E27FC236}">
                    <a16:creationId xmlns:a16="http://schemas.microsoft.com/office/drawing/2014/main" id="{F1886F48-A81E-203C-A338-C149A740FCBA}"/>
                  </a:ext>
                </a:extLst>
              </p:cNvPr>
              <p:cNvSpPr>
                <a:spLocks/>
              </p:cNvSpPr>
              <p:nvPr/>
            </p:nvSpPr>
            <p:spPr bwMode="auto">
              <a:xfrm>
                <a:off x="14271626" y="9153525"/>
                <a:ext cx="76200" cy="153988"/>
              </a:xfrm>
              <a:custGeom>
                <a:avLst/>
                <a:gdLst/>
                <a:ahLst/>
                <a:cxnLst>
                  <a:cxn ang="0">
                    <a:pos x="11" y="16"/>
                  </a:cxn>
                  <a:cxn ang="0">
                    <a:pos x="6" y="16"/>
                  </a:cxn>
                  <a:cxn ang="0">
                    <a:pos x="4" y="13"/>
                  </a:cxn>
                  <a:cxn ang="0">
                    <a:pos x="4" y="11"/>
                  </a:cxn>
                  <a:cxn ang="0">
                    <a:pos x="6" y="9"/>
                  </a:cxn>
                  <a:cxn ang="0">
                    <a:pos x="11" y="9"/>
                  </a:cxn>
                  <a:cxn ang="0">
                    <a:pos x="13" y="11"/>
                  </a:cxn>
                  <a:cxn ang="0">
                    <a:pos x="18" y="11"/>
                  </a:cxn>
                  <a:cxn ang="0">
                    <a:pos x="11" y="4"/>
                  </a:cxn>
                  <a:cxn ang="0">
                    <a:pos x="11" y="0"/>
                  </a:cxn>
                  <a:cxn ang="0">
                    <a:pos x="6" y="0"/>
                  </a:cxn>
                  <a:cxn ang="0">
                    <a:pos x="6" y="4"/>
                  </a:cxn>
                  <a:cxn ang="0">
                    <a:pos x="0" y="11"/>
                  </a:cxn>
                  <a:cxn ang="0">
                    <a:pos x="0" y="13"/>
                  </a:cxn>
                  <a:cxn ang="0">
                    <a:pos x="6" y="20"/>
                  </a:cxn>
                  <a:cxn ang="0">
                    <a:pos x="11" y="20"/>
                  </a:cxn>
                  <a:cxn ang="0">
                    <a:pos x="13" y="22"/>
                  </a:cxn>
                  <a:cxn ang="0">
                    <a:pos x="13" y="25"/>
                  </a:cxn>
                  <a:cxn ang="0">
                    <a:pos x="11" y="27"/>
                  </a:cxn>
                  <a:cxn ang="0">
                    <a:pos x="6" y="27"/>
                  </a:cxn>
                  <a:cxn ang="0">
                    <a:pos x="4" y="25"/>
                  </a:cxn>
                  <a:cxn ang="0">
                    <a:pos x="0" y="25"/>
                  </a:cxn>
                  <a:cxn ang="0">
                    <a:pos x="6" y="31"/>
                  </a:cxn>
                  <a:cxn ang="0">
                    <a:pos x="6" y="36"/>
                  </a:cxn>
                  <a:cxn ang="0">
                    <a:pos x="11" y="36"/>
                  </a:cxn>
                  <a:cxn ang="0">
                    <a:pos x="11" y="31"/>
                  </a:cxn>
                  <a:cxn ang="0">
                    <a:pos x="18" y="25"/>
                  </a:cxn>
                  <a:cxn ang="0">
                    <a:pos x="18" y="22"/>
                  </a:cxn>
                  <a:cxn ang="0">
                    <a:pos x="11" y="16"/>
                  </a:cxn>
                </a:cxnLst>
                <a:rect l="0" t="0" r="r" b="b"/>
                <a:pathLst>
                  <a:path w="18" h="36">
                    <a:moveTo>
                      <a:pt x="11" y="16"/>
                    </a:moveTo>
                    <a:cubicBezTo>
                      <a:pt x="6" y="16"/>
                      <a:pt x="6" y="16"/>
                      <a:pt x="6" y="16"/>
                    </a:cubicBezTo>
                    <a:cubicBezTo>
                      <a:pt x="5" y="16"/>
                      <a:pt x="4" y="15"/>
                      <a:pt x="4" y="13"/>
                    </a:cubicBezTo>
                    <a:cubicBezTo>
                      <a:pt x="4" y="11"/>
                      <a:pt x="4" y="11"/>
                      <a:pt x="4" y="11"/>
                    </a:cubicBezTo>
                    <a:cubicBezTo>
                      <a:pt x="4" y="10"/>
                      <a:pt x="5" y="9"/>
                      <a:pt x="6" y="9"/>
                    </a:cubicBezTo>
                    <a:cubicBezTo>
                      <a:pt x="11" y="9"/>
                      <a:pt x="11" y="9"/>
                      <a:pt x="11" y="9"/>
                    </a:cubicBezTo>
                    <a:cubicBezTo>
                      <a:pt x="12" y="9"/>
                      <a:pt x="13" y="10"/>
                      <a:pt x="13" y="11"/>
                    </a:cubicBezTo>
                    <a:cubicBezTo>
                      <a:pt x="18" y="11"/>
                      <a:pt x="18" y="11"/>
                      <a:pt x="18" y="11"/>
                    </a:cubicBezTo>
                    <a:cubicBezTo>
                      <a:pt x="18" y="7"/>
                      <a:pt x="15" y="4"/>
                      <a:pt x="11" y="4"/>
                    </a:cubicBezTo>
                    <a:cubicBezTo>
                      <a:pt x="11" y="0"/>
                      <a:pt x="11" y="0"/>
                      <a:pt x="11" y="0"/>
                    </a:cubicBezTo>
                    <a:cubicBezTo>
                      <a:pt x="6" y="0"/>
                      <a:pt x="6" y="0"/>
                      <a:pt x="6" y="0"/>
                    </a:cubicBezTo>
                    <a:cubicBezTo>
                      <a:pt x="6" y="4"/>
                      <a:pt x="6" y="4"/>
                      <a:pt x="6" y="4"/>
                    </a:cubicBezTo>
                    <a:cubicBezTo>
                      <a:pt x="3" y="4"/>
                      <a:pt x="0" y="7"/>
                      <a:pt x="0" y="11"/>
                    </a:cubicBezTo>
                    <a:cubicBezTo>
                      <a:pt x="0" y="13"/>
                      <a:pt x="0" y="13"/>
                      <a:pt x="0" y="13"/>
                    </a:cubicBezTo>
                    <a:cubicBezTo>
                      <a:pt x="0" y="17"/>
                      <a:pt x="3" y="20"/>
                      <a:pt x="6" y="20"/>
                    </a:cubicBezTo>
                    <a:cubicBezTo>
                      <a:pt x="11" y="20"/>
                      <a:pt x="11" y="20"/>
                      <a:pt x="11" y="20"/>
                    </a:cubicBezTo>
                    <a:cubicBezTo>
                      <a:pt x="12" y="20"/>
                      <a:pt x="13" y="21"/>
                      <a:pt x="13" y="22"/>
                    </a:cubicBezTo>
                    <a:cubicBezTo>
                      <a:pt x="13" y="25"/>
                      <a:pt x="13" y="25"/>
                      <a:pt x="13" y="25"/>
                    </a:cubicBezTo>
                    <a:cubicBezTo>
                      <a:pt x="13" y="26"/>
                      <a:pt x="12" y="27"/>
                      <a:pt x="11" y="27"/>
                    </a:cubicBezTo>
                    <a:cubicBezTo>
                      <a:pt x="6" y="27"/>
                      <a:pt x="6" y="27"/>
                      <a:pt x="6" y="27"/>
                    </a:cubicBezTo>
                    <a:cubicBezTo>
                      <a:pt x="5" y="27"/>
                      <a:pt x="4" y="26"/>
                      <a:pt x="4" y="25"/>
                    </a:cubicBezTo>
                    <a:cubicBezTo>
                      <a:pt x="0" y="25"/>
                      <a:pt x="0" y="25"/>
                      <a:pt x="0" y="25"/>
                    </a:cubicBezTo>
                    <a:cubicBezTo>
                      <a:pt x="0" y="28"/>
                      <a:pt x="3" y="31"/>
                      <a:pt x="6" y="31"/>
                    </a:cubicBezTo>
                    <a:cubicBezTo>
                      <a:pt x="6" y="36"/>
                      <a:pt x="6" y="36"/>
                      <a:pt x="6" y="36"/>
                    </a:cubicBezTo>
                    <a:cubicBezTo>
                      <a:pt x="11" y="36"/>
                      <a:pt x="11" y="36"/>
                      <a:pt x="11" y="36"/>
                    </a:cubicBezTo>
                    <a:cubicBezTo>
                      <a:pt x="11" y="31"/>
                      <a:pt x="11" y="31"/>
                      <a:pt x="11" y="31"/>
                    </a:cubicBezTo>
                    <a:cubicBezTo>
                      <a:pt x="15" y="31"/>
                      <a:pt x="18" y="28"/>
                      <a:pt x="18" y="25"/>
                    </a:cubicBezTo>
                    <a:cubicBezTo>
                      <a:pt x="18" y="22"/>
                      <a:pt x="18" y="22"/>
                      <a:pt x="18" y="22"/>
                    </a:cubicBezTo>
                    <a:cubicBezTo>
                      <a:pt x="18" y="19"/>
                      <a:pt x="15" y="16"/>
                      <a:pt x="11" y="16"/>
                    </a:cubicBezTo>
                  </a:path>
                </a:pathLst>
              </a:custGeom>
              <a:solidFill>
                <a:srgbClr val="FFFFFF"/>
              </a:solidFill>
              <a:ln w="9525">
                <a:noFill/>
                <a:round/>
                <a:headEnd/>
                <a:tailEnd/>
              </a:ln>
            </p:spPr>
            <p:txBody>
              <a:bodyPr vert="horz" wrap="square" lIns="45714" tIns="22857" rIns="45714" bIns="22857" numCol="1" anchor="t" anchorCtr="0" compatLnSpc="1">
                <a:prstTxWarp prst="textNoShape">
                  <a:avLst/>
                </a:prstTxWarp>
              </a:bodyPr>
              <a:lstStyle/>
              <a:p>
                <a:pPr defTabSz="914263"/>
                <a:endParaRPr lang="en-US" sz="2000">
                  <a:solidFill>
                    <a:prstClr val="black"/>
                  </a:solidFill>
                  <a:cs typeface="+mn-ea"/>
                  <a:sym typeface="+mn-lt"/>
                </a:endParaRPr>
              </a:p>
            </p:txBody>
          </p:sp>
          <p:sp>
            <p:nvSpPr>
              <p:cNvPr id="50" name="Freeform 165">
                <a:extLst>
                  <a:ext uri="{FF2B5EF4-FFF2-40B4-BE49-F238E27FC236}">
                    <a16:creationId xmlns:a16="http://schemas.microsoft.com/office/drawing/2014/main" id="{882C4863-EB49-8E87-0D01-E5DF47A5F10D}"/>
                  </a:ext>
                </a:extLst>
              </p:cNvPr>
              <p:cNvSpPr>
                <a:spLocks noEditPoints="1"/>
              </p:cNvSpPr>
              <p:nvPr/>
            </p:nvSpPr>
            <p:spPr bwMode="auto">
              <a:xfrm>
                <a:off x="14150976" y="8961438"/>
                <a:ext cx="312738" cy="423863"/>
              </a:xfrm>
              <a:custGeom>
                <a:avLst/>
                <a:gdLst/>
                <a:ahLst/>
                <a:cxnLst>
                  <a:cxn ang="0">
                    <a:pos x="37" y="94"/>
                  </a:cxn>
                  <a:cxn ang="0">
                    <a:pos x="5" y="63"/>
                  </a:cxn>
                  <a:cxn ang="0">
                    <a:pos x="20" y="36"/>
                  </a:cxn>
                  <a:cxn ang="0">
                    <a:pos x="53" y="36"/>
                  </a:cxn>
                  <a:cxn ang="0">
                    <a:pos x="68" y="63"/>
                  </a:cxn>
                  <a:cxn ang="0">
                    <a:pos x="37" y="94"/>
                  </a:cxn>
                  <a:cxn ang="0">
                    <a:pos x="16" y="27"/>
                  </a:cxn>
                  <a:cxn ang="0">
                    <a:pos x="57" y="27"/>
                  </a:cxn>
                  <a:cxn ang="0">
                    <a:pos x="59" y="29"/>
                  </a:cxn>
                  <a:cxn ang="0">
                    <a:pos x="57" y="31"/>
                  </a:cxn>
                  <a:cxn ang="0">
                    <a:pos x="16" y="31"/>
                  </a:cxn>
                  <a:cxn ang="0">
                    <a:pos x="14" y="29"/>
                  </a:cxn>
                  <a:cxn ang="0">
                    <a:pos x="16" y="27"/>
                  </a:cxn>
                  <a:cxn ang="0">
                    <a:pos x="25" y="4"/>
                  </a:cxn>
                  <a:cxn ang="0">
                    <a:pos x="26" y="4"/>
                  </a:cxn>
                  <a:cxn ang="0">
                    <a:pos x="31" y="7"/>
                  </a:cxn>
                  <a:cxn ang="0">
                    <a:pos x="42" y="7"/>
                  </a:cxn>
                  <a:cxn ang="0">
                    <a:pos x="47" y="4"/>
                  </a:cxn>
                  <a:cxn ang="0">
                    <a:pos x="53" y="10"/>
                  </a:cxn>
                  <a:cxn ang="0">
                    <a:pos x="53" y="11"/>
                  </a:cxn>
                  <a:cxn ang="0">
                    <a:pos x="51" y="22"/>
                  </a:cxn>
                  <a:cxn ang="0">
                    <a:pos x="23" y="22"/>
                  </a:cxn>
                  <a:cxn ang="0">
                    <a:pos x="20" y="11"/>
                  </a:cxn>
                  <a:cxn ang="0">
                    <a:pos x="25" y="4"/>
                  </a:cxn>
                  <a:cxn ang="0">
                    <a:pos x="60" y="35"/>
                  </a:cxn>
                  <a:cxn ang="0">
                    <a:pos x="63" y="26"/>
                  </a:cxn>
                  <a:cxn ang="0">
                    <a:pos x="57" y="22"/>
                  </a:cxn>
                  <a:cxn ang="0">
                    <a:pos x="55" y="22"/>
                  </a:cxn>
                  <a:cxn ang="0">
                    <a:pos x="57" y="12"/>
                  </a:cxn>
                  <a:cxn ang="0">
                    <a:pos x="49" y="0"/>
                  </a:cxn>
                  <a:cxn ang="0">
                    <a:pos x="47" y="0"/>
                  </a:cxn>
                  <a:cxn ang="0">
                    <a:pos x="39" y="3"/>
                  </a:cxn>
                  <a:cxn ang="0">
                    <a:pos x="34" y="3"/>
                  </a:cxn>
                  <a:cxn ang="0">
                    <a:pos x="26" y="0"/>
                  </a:cxn>
                  <a:cxn ang="0">
                    <a:pos x="16" y="10"/>
                  </a:cxn>
                  <a:cxn ang="0">
                    <a:pos x="16" y="12"/>
                  </a:cxn>
                  <a:cxn ang="0">
                    <a:pos x="18" y="22"/>
                  </a:cxn>
                  <a:cxn ang="0">
                    <a:pos x="16" y="22"/>
                  </a:cxn>
                  <a:cxn ang="0">
                    <a:pos x="10" y="29"/>
                  </a:cxn>
                  <a:cxn ang="0">
                    <a:pos x="13" y="35"/>
                  </a:cxn>
                  <a:cxn ang="0">
                    <a:pos x="1" y="63"/>
                  </a:cxn>
                  <a:cxn ang="0">
                    <a:pos x="37" y="99"/>
                  </a:cxn>
                  <a:cxn ang="0">
                    <a:pos x="73" y="63"/>
                  </a:cxn>
                  <a:cxn ang="0">
                    <a:pos x="60" y="35"/>
                  </a:cxn>
                </a:cxnLst>
                <a:rect l="0" t="0" r="r" b="b"/>
                <a:pathLst>
                  <a:path w="73" h="99">
                    <a:moveTo>
                      <a:pt x="37" y="94"/>
                    </a:moveTo>
                    <a:cubicBezTo>
                      <a:pt x="19" y="94"/>
                      <a:pt x="5" y="80"/>
                      <a:pt x="5" y="63"/>
                    </a:cubicBezTo>
                    <a:cubicBezTo>
                      <a:pt x="5" y="52"/>
                      <a:pt x="11" y="42"/>
                      <a:pt x="20" y="36"/>
                    </a:cubicBezTo>
                    <a:cubicBezTo>
                      <a:pt x="53" y="36"/>
                      <a:pt x="53" y="36"/>
                      <a:pt x="53" y="36"/>
                    </a:cubicBezTo>
                    <a:cubicBezTo>
                      <a:pt x="62" y="42"/>
                      <a:pt x="68" y="52"/>
                      <a:pt x="68" y="63"/>
                    </a:cubicBezTo>
                    <a:cubicBezTo>
                      <a:pt x="68" y="80"/>
                      <a:pt x="54" y="94"/>
                      <a:pt x="37" y="94"/>
                    </a:cubicBezTo>
                    <a:moveTo>
                      <a:pt x="16" y="27"/>
                    </a:moveTo>
                    <a:cubicBezTo>
                      <a:pt x="57" y="27"/>
                      <a:pt x="57" y="27"/>
                      <a:pt x="57" y="27"/>
                    </a:cubicBezTo>
                    <a:cubicBezTo>
                      <a:pt x="58" y="27"/>
                      <a:pt x="59" y="28"/>
                      <a:pt x="59" y="29"/>
                    </a:cubicBezTo>
                    <a:cubicBezTo>
                      <a:pt x="59" y="30"/>
                      <a:pt x="58" y="31"/>
                      <a:pt x="57" y="31"/>
                    </a:cubicBezTo>
                    <a:cubicBezTo>
                      <a:pt x="16" y="31"/>
                      <a:pt x="16" y="31"/>
                      <a:pt x="16" y="31"/>
                    </a:cubicBezTo>
                    <a:cubicBezTo>
                      <a:pt x="15" y="31"/>
                      <a:pt x="14" y="30"/>
                      <a:pt x="14" y="29"/>
                    </a:cubicBezTo>
                    <a:cubicBezTo>
                      <a:pt x="14" y="28"/>
                      <a:pt x="15" y="27"/>
                      <a:pt x="16" y="27"/>
                    </a:cubicBezTo>
                    <a:moveTo>
                      <a:pt x="25" y="4"/>
                    </a:moveTo>
                    <a:cubicBezTo>
                      <a:pt x="25" y="4"/>
                      <a:pt x="25" y="4"/>
                      <a:pt x="26" y="4"/>
                    </a:cubicBezTo>
                    <a:cubicBezTo>
                      <a:pt x="28" y="4"/>
                      <a:pt x="30" y="5"/>
                      <a:pt x="31" y="7"/>
                    </a:cubicBezTo>
                    <a:cubicBezTo>
                      <a:pt x="34" y="9"/>
                      <a:pt x="39" y="9"/>
                      <a:pt x="42" y="7"/>
                    </a:cubicBezTo>
                    <a:cubicBezTo>
                      <a:pt x="43" y="5"/>
                      <a:pt x="45" y="4"/>
                      <a:pt x="47" y="4"/>
                    </a:cubicBezTo>
                    <a:cubicBezTo>
                      <a:pt x="50" y="4"/>
                      <a:pt x="53" y="7"/>
                      <a:pt x="53" y="10"/>
                    </a:cubicBezTo>
                    <a:cubicBezTo>
                      <a:pt x="53" y="10"/>
                      <a:pt x="53" y="10"/>
                      <a:pt x="53" y="11"/>
                    </a:cubicBezTo>
                    <a:cubicBezTo>
                      <a:pt x="51" y="22"/>
                      <a:pt x="51" y="22"/>
                      <a:pt x="51" y="22"/>
                    </a:cubicBezTo>
                    <a:cubicBezTo>
                      <a:pt x="23" y="22"/>
                      <a:pt x="23" y="22"/>
                      <a:pt x="23" y="22"/>
                    </a:cubicBezTo>
                    <a:cubicBezTo>
                      <a:pt x="20" y="11"/>
                      <a:pt x="20" y="11"/>
                      <a:pt x="20" y="11"/>
                    </a:cubicBezTo>
                    <a:cubicBezTo>
                      <a:pt x="20" y="8"/>
                      <a:pt x="22" y="5"/>
                      <a:pt x="25" y="4"/>
                    </a:cubicBezTo>
                    <a:moveTo>
                      <a:pt x="60" y="35"/>
                    </a:moveTo>
                    <a:cubicBezTo>
                      <a:pt x="63" y="34"/>
                      <a:pt x="65" y="30"/>
                      <a:pt x="63" y="26"/>
                    </a:cubicBezTo>
                    <a:cubicBezTo>
                      <a:pt x="62" y="24"/>
                      <a:pt x="59" y="22"/>
                      <a:pt x="57" y="22"/>
                    </a:cubicBezTo>
                    <a:cubicBezTo>
                      <a:pt x="55" y="22"/>
                      <a:pt x="55" y="22"/>
                      <a:pt x="55" y="22"/>
                    </a:cubicBezTo>
                    <a:cubicBezTo>
                      <a:pt x="57" y="12"/>
                      <a:pt x="57" y="12"/>
                      <a:pt x="57" y="12"/>
                    </a:cubicBezTo>
                    <a:cubicBezTo>
                      <a:pt x="58" y="6"/>
                      <a:pt x="55" y="1"/>
                      <a:pt x="49" y="0"/>
                    </a:cubicBezTo>
                    <a:cubicBezTo>
                      <a:pt x="49" y="0"/>
                      <a:pt x="48" y="0"/>
                      <a:pt x="47" y="0"/>
                    </a:cubicBezTo>
                    <a:cubicBezTo>
                      <a:pt x="44" y="0"/>
                      <a:pt x="41" y="1"/>
                      <a:pt x="39" y="3"/>
                    </a:cubicBezTo>
                    <a:cubicBezTo>
                      <a:pt x="38" y="5"/>
                      <a:pt x="36" y="5"/>
                      <a:pt x="34" y="3"/>
                    </a:cubicBezTo>
                    <a:cubicBezTo>
                      <a:pt x="32" y="1"/>
                      <a:pt x="29" y="0"/>
                      <a:pt x="26" y="0"/>
                    </a:cubicBezTo>
                    <a:cubicBezTo>
                      <a:pt x="20" y="0"/>
                      <a:pt x="16" y="4"/>
                      <a:pt x="16" y="10"/>
                    </a:cubicBezTo>
                    <a:cubicBezTo>
                      <a:pt x="16" y="10"/>
                      <a:pt x="16" y="11"/>
                      <a:pt x="16" y="12"/>
                    </a:cubicBezTo>
                    <a:cubicBezTo>
                      <a:pt x="18" y="22"/>
                      <a:pt x="18" y="22"/>
                      <a:pt x="18" y="22"/>
                    </a:cubicBezTo>
                    <a:cubicBezTo>
                      <a:pt x="16" y="22"/>
                      <a:pt x="16" y="22"/>
                      <a:pt x="16" y="22"/>
                    </a:cubicBezTo>
                    <a:cubicBezTo>
                      <a:pt x="13" y="22"/>
                      <a:pt x="10" y="25"/>
                      <a:pt x="10" y="29"/>
                    </a:cubicBezTo>
                    <a:cubicBezTo>
                      <a:pt x="10" y="32"/>
                      <a:pt x="11" y="34"/>
                      <a:pt x="13" y="35"/>
                    </a:cubicBezTo>
                    <a:cubicBezTo>
                      <a:pt x="5" y="42"/>
                      <a:pt x="1" y="52"/>
                      <a:pt x="1" y="63"/>
                    </a:cubicBezTo>
                    <a:cubicBezTo>
                      <a:pt x="0" y="83"/>
                      <a:pt x="17" y="99"/>
                      <a:pt x="37" y="99"/>
                    </a:cubicBezTo>
                    <a:cubicBezTo>
                      <a:pt x="56" y="99"/>
                      <a:pt x="73" y="83"/>
                      <a:pt x="73" y="63"/>
                    </a:cubicBezTo>
                    <a:cubicBezTo>
                      <a:pt x="73" y="52"/>
                      <a:pt x="68" y="42"/>
                      <a:pt x="60" y="35"/>
                    </a:cubicBezTo>
                  </a:path>
                </a:pathLst>
              </a:custGeom>
              <a:solidFill>
                <a:srgbClr val="FFFFFF"/>
              </a:solidFill>
              <a:ln w="9525">
                <a:noFill/>
                <a:round/>
                <a:headEnd/>
                <a:tailEnd/>
              </a:ln>
            </p:spPr>
            <p:txBody>
              <a:bodyPr vert="horz" wrap="square" lIns="45714" tIns="22857" rIns="45714" bIns="22857" numCol="1" anchor="t" anchorCtr="0" compatLnSpc="1">
                <a:prstTxWarp prst="textNoShape">
                  <a:avLst/>
                </a:prstTxWarp>
              </a:bodyPr>
              <a:lstStyle/>
              <a:p>
                <a:pPr defTabSz="914263"/>
                <a:endParaRPr lang="en-US" sz="2000">
                  <a:solidFill>
                    <a:prstClr val="black"/>
                  </a:solidFill>
                  <a:cs typeface="+mn-ea"/>
                  <a:sym typeface="+mn-lt"/>
                </a:endParaRPr>
              </a:p>
            </p:txBody>
          </p:sp>
          <p:sp>
            <p:nvSpPr>
              <p:cNvPr id="51" name="Freeform 166">
                <a:extLst>
                  <a:ext uri="{FF2B5EF4-FFF2-40B4-BE49-F238E27FC236}">
                    <a16:creationId xmlns:a16="http://schemas.microsoft.com/office/drawing/2014/main" id="{10799854-8ED9-0CD8-D819-2F4BD39E0096}"/>
                  </a:ext>
                </a:extLst>
              </p:cNvPr>
              <p:cNvSpPr>
                <a:spLocks noEditPoints="1"/>
              </p:cNvSpPr>
              <p:nvPr/>
            </p:nvSpPr>
            <p:spPr bwMode="auto">
              <a:xfrm>
                <a:off x="14087476" y="9385300"/>
                <a:ext cx="444500" cy="153988"/>
              </a:xfrm>
              <a:custGeom>
                <a:avLst/>
                <a:gdLst/>
                <a:ahLst/>
                <a:cxnLst>
                  <a:cxn ang="0">
                    <a:pos x="98" y="11"/>
                  </a:cxn>
                  <a:cxn ang="0">
                    <a:pos x="85" y="24"/>
                  </a:cxn>
                  <a:cxn ang="0">
                    <a:pos x="78" y="27"/>
                  </a:cxn>
                  <a:cxn ang="0">
                    <a:pos x="27" y="27"/>
                  </a:cxn>
                  <a:cxn ang="0">
                    <a:pos x="27" y="16"/>
                  </a:cxn>
                  <a:cxn ang="0">
                    <a:pos x="38" y="16"/>
                  </a:cxn>
                  <a:cxn ang="0">
                    <a:pos x="39" y="15"/>
                  </a:cxn>
                  <a:cxn ang="0">
                    <a:pos x="48" y="9"/>
                  </a:cxn>
                  <a:cxn ang="0">
                    <a:pos x="58" y="9"/>
                  </a:cxn>
                  <a:cxn ang="0">
                    <a:pos x="63" y="13"/>
                  </a:cxn>
                  <a:cxn ang="0">
                    <a:pos x="58" y="18"/>
                  </a:cxn>
                  <a:cxn ang="0">
                    <a:pos x="49" y="18"/>
                  </a:cxn>
                  <a:cxn ang="0">
                    <a:pos x="49" y="22"/>
                  </a:cxn>
                  <a:cxn ang="0">
                    <a:pos x="58" y="22"/>
                  </a:cxn>
                  <a:cxn ang="0">
                    <a:pos x="66" y="18"/>
                  </a:cxn>
                  <a:cxn ang="0">
                    <a:pos x="79" y="18"/>
                  </a:cxn>
                  <a:cxn ang="0">
                    <a:pos x="80" y="17"/>
                  </a:cxn>
                  <a:cxn ang="0">
                    <a:pos x="92" y="6"/>
                  </a:cxn>
                  <a:cxn ang="0">
                    <a:pos x="95" y="4"/>
                  </a:cxn>
                  <a:cxn ang="0">
                    <a:pos x="98" y="6"/>
                  </a:cxn>
                  <a:cxn ang="0">
                    <a:pos x="99" y="9"/>
                  </a:cxn>
                  <a:cxn ang="0">
                    <a:pos x="98" y="11"/>
                  </a:cxn>
                  <a:cxn ang="0">
                    <a:pos x="22" y="31"/>
                  </a:cxn>
                  <a:cxn ang="0">
                    <a:pos x="4" y="31"/>
                  </a:cxn>
                  <a:cxn ang="0">
                    <a:pos x="4" y="11"/>
                  </a:cxn>
                  <a:cxn ang="0">
                    <a:pos x="22" y="11"/>
                  </a:cxn>
                  <a:cxn ang="0">
                    <a:pos x="22" y="31"/>
                  </a:cxn>
                  <a:cxn ang="0">
                    <a:pos x="101" y="2"/>
                  </a:cxn>
                  <a:cxn ang="0">
                    <a:pos x="95" y="0"/>
                  </a:cxn>
                  <a:cxn ang="0">
                    <a:pos x="89" y="3"/>
                  </a:cxn>
                  <a:cxn ang="0">
                    <a:pos x="78" y="13"/>
                  </a:cxn>
                  <a:cxn ang="0">
                    <a:pos x="67" y="13"/>
                  </a:cxn>
                  <a:cxn ang="0">
                    <a:pos x="58" y="4"/>
                  </a:cxn>
                  <a:cxn ang="0">
                    <a:pos x="47" y="4"/>
                  </a:cxn>
                  <a:cxn ang="0">
                    <a:pos x="46" y="5"/>
                  </a:cxn>
                  <a:cxn ang="0">
                    <a:pos x="37" y="11"/>
                  </a:cxn>
                  <a:cxn ang="0">
                    <a:pos x="27" y="11"/>
                  </a:cxn>
                  <a:cxn ang="0">
                    <a:pos x="27" y="9"/>
                  </a:cxn>
                  <a:cxn ang="0">
                    <a:pos x="25" y="7"/>
                  </a:cxn>
                  <a:cxn ang="0">
                    <a:pos x="2" y="7"/>
                  </a:cxn>
                  <a:cxn ang="0">
                    <a:pos x="0" y="9"/>
                  </a:cxn>
                  <a:cxn ang="0">
                    <a:pos x="0" y="34"/>
                  </a:cxn>
                  <a:cxn ang="0">
                    <a:pos x="2" y="36"/>
                  </a:cxn>
                  <a:cxn ang="0">
                    <a:pos x="25" y="36"/>
                  </a:cxn>
                  <a:cxn ang="0">
                    <a:pos x="27" y="34"/>
                  </a:cxn>
                  <a:cxn ang="0">
                    <a:pos x="27" y="31"/>
                  </a:cxn>
                  <a:cxn ang="0">
                    <a:pos x="78" y="31"/>
                  </a:cxn>
                  <a:cxn ang="0">
                    <a:pos x="89" y="27"/>
                  </a:cxn>
                  <a:cxn ang="0">
                    <a:pos x="101" y="15"/>
                  </a:cxn>
                  <a:cxn ang="0">
                    <a:pos x="101" y="2"/>
                  </a:cxn>
                </a:cxnLst>
                <a:rect l="0" t="0" r="r" b="b"/>
                <a:pathLst>
                  <a:path w="104" h="36">
                    <a:moveTo>
                      <a:pt x="98" y="11"/>
                    </a:moveTo>
                    <a:cubicBezTo>
                      <a:pt x="85" y="24"/>
                      <a:pt x="85" y="24"/>
                      <a:pt x="85" y="24"/>
                    </a:cubicBezTo>
                    <a:cubicBezTo>
                      <a:pt x="83" y="26"/>
                      <a:pt x="81" y="27"/>
                      <a:pt x="78" y="27"/>
                    </a:cubicBezTo>
                    <a:cubicBezTo>
                      <a:pt x="27" y="27"/>
                      <a:pt x="27" y="27"/>
                      <a:pt x="27" y="27"/>
                    </a:cubicBezTo>
                    <a:cubicBezTo>
                      <a:pt x="27" y="16"/>
                      <a:pt x="27" y="16"/>
                      <a:pt x="27" y="16"/>
                    </a:cubicBezTo>
                    <a:cubicBezTo>
                      <a:pt x="38" y="16"/>
                      <a:pt x="38" y="16"/>
                      <a:pt x="38" y="16"/>
                    </a:cubicBezTo>
                    <a:cubicBezTo>
                      <a:pt x="39" y="16"/>
                      <a:pt x="39" y="16"/>
                      <a:pt x="39" y="15"/>
                    </a:cubicBezTo>
                    <a:cubicBezTo>
                      <a:pt x="48" y="9"/>
                      <a:pt x="48" y="9"/>
                      <a:pt x="48" y="9"/>
                    </a:cubicBezTo>
                    <a:cubicBezTo>
                      <a:pt x="58" y="9"/>
                      <a:pt x="58" y="9"/>
                      <a:pt x="58" y="9"/>
                    </a:cubicBezTo>
                    <a:cubicBezTo>
                      <a:pt x="61" y="9"/>
                      <a:pt x="63" y="11"/>
                      <a:pt x="63" y="13"/>
                    </a:cubicBezTo>
                    <a:cubicBezTo>
                      <a:pt x="63" y="16"/>
                      <a:pt x="61" y="18"/>
                      <a:pt x="58" y="18"/>
                    </a:cubicBezTo>
                    <a:cubicBezTo>
                      <a:pt x="49" y="18"/>
                      <a:pt x="49" y="18"/>
                      <a:pt x="49" y="18"/>
                    </a:cubicBezTo>
                    <a:cubicBezTo>
                      <a:pt x="49" y="22"/>
                      <a:pt x="49" y="22"/>
                      <a:pt x="49" y="22"/>
                    </a:cubicBezTo>
                    <a:cubicBezTo>
                      <a:pt x="58" y="22"/>
                      <a:pt x="58" y="22"/>
                      <a:pt x="58" y="22"/>
                    </a:cubicBezTo>
                    <a:cubicBezTo>
                      <a:pt x="62" y="22"/>
                      <a:pt x="65" y="21"/>
                      <a:pt x="66" y="18"/>
                    </a:cubicBezTo>
                    <a:cubicBezTo>
                      <a:pt x="79" y="18"/>
                      <a:pt x="79" y="18"/>
                      <a:pt x="79" y="18"/>
                    </a:cubicBezTo>
                    <a:cubicBezTo>
                      <a:pt x="79" y="18"/>
                      <a:pt x="80" y="18"/>
                      <a:pt x="80" y="17"/>
                    </a:cubicBezTo>
                    <a:cubicBezTo>
                      <a:pt x="80" y="17"/>
                      <a:pt x="88" y="9"/>
                      <a:pt x="92" y="6"/>
                    </a:cubicBezTo>
                    <a:cubicBezTo>
                      <a:pt x="93" y="5"/>
                      <a:pt x="94" y="4"/>
                      <a:pt x="95" y="4"/>
                    </a:cubicBezTo>
                    <a:cubicBezTo>
                      <a:pt x="96" y="4"/>
                      <a:pt x="97" y="5"/>
                      <a:pt x="98" y="6"/>
                    </a:cubicBezTo>
                    <a:cubicBezTo>
                      <a:pt x="99" y="6"/>
                      <a:pt x="99" y="8"/>
                      <a:pt x="99" y="9"/>
                    </a:cubicBezTo>
                    <a:cubicBezTo>
                      <a:pt x="99" y="10"/>
                      <a:pt x="99" y="11"/>
                      <a:pt x="98" y="11"/>
                    </a:cubicBezTo>
                    <a:moveTo>
                      <a:pt x="22" y="31"/>
                    </a:moveTo>
                    <a:cubicBezTo>
                      <a:pt x="4" y="31"/>
                      <a:pt x="4" y="31"/>
                      <a:pt x="4" y="31"/>
                    </a:cubicBezTo>
                    <a:cubicBezTo>
                      <a:pt x="4" y="11"/>
                      <a:pt x="4" y="11"/>
                      <a:pt x="4" y="11"/>
                    </a:cubicBezTo>
                    <a:cubicBezTo>
                      <a:pt x="22" y="11"/>
                      <a:pt x="22" y="11"/>
                      <a:pt x="22" y="11"/>
                    </a:cubicBezTo>
                    <a:lnTo>
                      <a:pt x="22" y="31"/>
                    </a:lnTo>
                    <a:close/>
                    <a:moveTo>
                      <a:pt x="101" y="2"/>
                    </a:moveTo>
                    <a:cubicBezTo>
                      <a:pt x="99" y="1"/>
                      <a:pt x="97" y="0"/>
                      <a:pt x="95" y="0"/>
                    </a:cubicBezTo>
                    <a:cubicBezTo>
                      <a:pt x="92" y="0"/>
                      <a:pt x="90" y="1"/>
                      <a:pt x="89" y="3"/>
                    </a:cubicBezTo>
                    <a:cubicBezTo>
                      <a:pt x="86" y="6"/>
                      <a:pt x="80" y="11"/>
                      <a:pt x="78" y="13"/>
                    </a:cubicBezTo>
                    <a:cubicBezTo>
                      <a:pt x="67" y="13"/>
                      <a:pt x="67" y="13"/>
                      <a:pt x="67" y="13"/>
                    </a:cubicBezTo>
                    <a:cubicBezTo>
                      <a:pt x="67" y="8"/>
                      <a:pt x="63" y="4"/>
                      <a:pt x="58" y="4"/>
                    </a:cubicBezTo>
                    <a:cubicBezTo>
                      <a:pt x="47" y="4"/>
                      <a:pt x="47" y="4"/>
                      <a:pt x="47" y="4"/>
                    </a:cubicBezTo>
                    <a:cubicBezTo>
                      <a:pt x="47" y="4"/>
                      <a:pt x="46" y="5"/>
                      <a:pt x="46" y="5"/>
                    </a:cubicBezTo>
                    <a:cubicBezTo>
                      <a:pt x="37" y="11"/>
                      <a:pt x="37" y="11"/>
                      <a:pt x="37" y="11"/>
                    </a:cubicBezTo>
                    <a:cubicBezTo>
                      <a:pt x="27" y="11"/>
                      <a:pt x="27" y="11"/>
                      <a:pt x="27" y="11"/>
                    </a:cubicBezTo>
                    <a:cubicBezTo>
                      <a:pt x="27" y="9"/>
                      <a:pt x="27" y="9"/>
                      <a:pt x="27" y="9"/>
                    </a:cubicBezTo>
                    <a:cubicBezTo>
                      <a:pt x="27" y="8"/>
                      <a:pt x="26" y="7"/>
                      <a:pt x="25" y="7"/>
                    </a:cubicBezTo>
                    <a:cubicBezTo>
                      <a:pt x="2" y="7"/>
                      <a:pt x="2" y="7"/>
                      <a:pt x="2" y="7"/>
                    </a:cubicBezTo>
                    <a:cubicBezTo>
                      <a:pt x="1" y="7"/>
                      <a:pt x="0" y="8"/>
                      <a:pt x="0" y="9"/>
                    </a:cubicBezTo>
                    <a:cubicBezTo>
                      <a:pt x="0" y="34"/>
                      <a:pt x="0" y="34"/>
                      <a:pt x="0" y="34"/>
                    </a:cubicBezTo>
                    <a:cubicBezTo>
                      <a:pt x="0" y="35"/>
                      <a:pt x="1" y="36"/>
                      <a:pt x="2" y="36"/>
                    </a:cubicBezTo>
                    <a:cubicBezTo>
                      <a:pt x="25" y="36"/>
                      <a:pt x="25" y="36"/>
                      <a:pt x="25" y="36"/>
                    </a:cubicBezTo>
                    <a:cubicBezTo>
                      <a:pt x="26" y="36"/>
                      <a:pt x="27" y="35"/>
                      <a:pt x="27" y="34"/>
                    </a:cubicBezTo>
                    <a:cubicBezTo>
                      <a:pt x="27" y="31"/>
                      <a:pt x="27" y="31"/>
                      <a:pt x="27" y="31"/>
                    </a:cubicBezTo>
                    <a:cubicBezTo>
                      <a:pt x="78" y="31"/>
                      <a:pt x="78" y="31"/>
                      <a:pt x="78" y="31"/>
                    </a:cubicBezTo>
                    <a:cubicBezTo>
                      <a:pt x="82" y="32"/>
                      <a:pt x="86" y="30"/>
                      <a:pt x="89" y="27"/>
                    </a:cubicBezTo>
                    <a:cubicBezTo>
                      <a:pt x="101" y="15"/>
                      <a:pt x="101" y="15"/>
                      <a:pt x="101" y="15"/>
                    </a:cubicBezTo>
                    <a:cubicBezTo>
                      <a:pt x="104" y="11"/>
                      <a:pt x="104" y="6"/>
                      <a:pt x="101" y="2"/>
                    </a:cubicBezTo>
                  </a:path>
                </a:pathLst>
              </a:custGeom>
              <a:solidFill>
                <a:srgbClr val="FFFFFF"/>
              </a:solidFill>
              <a:ln w="9525">
                <a:noFill/>
                <a:round/>
                <a:headEnd/>
                <a:tailEnd/>
              </a:ln>
            </p:spPr>
            <p:txBody>
              <a:bodyPr vert="horz" wrap="square" lIns="45714" tIns="22857" rIns="45714" bIns="22857" numCol="1" anchor="t" anchorCtr="0" compatLnSpc="1">
                <a:prstTxWarp prst="textNoShape">
                  <a:avLst/>
                </a:prstTxWarp>
              </a:bodyPr>
              <a:lstStyle/>
              <a:p>
                <a:pPr defTabSz="914263"/>
                <a:endParaRPr lang="en-US" sz="2000">
                  <a:solidFill>
                    <a:prstClr val="black"/>
                  </a:solidFill>
                  <a:cs typeface="+mn-ea"/>
                  <a:sym typeface="+mn-lt"/>
                </a:endParaRPr>
              </a:p>
            </p:txBody>
          </p:sp>
          <p:sp>
            <p:nvSpPr>
              <p:cNvPr id="52" name="Rectangle 167">
                <a:extLst>
                  <a:ext uri="{FF2B5EF4-FFF2-40B4-BE49-F238E27FC236}">
                    <a16:creationId xmlns:a16="http://schemas.microsoft.com/office/drawing/2014/main" id="{9FC2454D-E641-F908-37AF-13D4FA826CCB}"/>
                  </a:ext>
                </a:extLst>
              </p:cNvPr>
              <p:cNvSpPr>
                <a:spLocks noChangeArrowheads="1"/>
              </p:cNvSpPr>
              <p:nvPr/>
            </p:nvSpPr>
            <p:spPr bwMode="auto">
              <a:xfrm>
                <a:off x="14143038" y="9478963"/>
                <a:ext cx="20638" cy="20638"/>
              </a:xfrm>
              <a:prstGeom prst="rect">
                <a:avLst/>
              </a:prstGeom>
              <a:solidFill>
                <a:srgbClr val="FFFFFF"/>
              </a:solidFill>
              <a:ln w="9525">
                <a:noFill/>
                <a:miter lim="800000"/>
                <a:headEnd/>
                <a:tailEnd/>
              </a:ln>
            </p:spPr>
            <p:txBody>
              <a:bodyPr vert="horz" wrap="square" lIns="45714" tIns="22857" rIns="45714" bIns="22857" numCol="1" anchor="t" anchorCtr="0" compatLnSpc="1">
                <a:prstTxWarp prst="textNoShape">
                  <a:avLst/>
                </a:prstTxWarp>
              </a:bodyPr>
              <a:lstStyle/>
              <a:p>
                <a:pPr defTabSz="914263"/>
                <a:endParaRPr lang="en-US" sz="2000">
                  <a:solidFill>
                    <a:prstClr val="black"/>
                  </a:solidFill>
                  <a:cs typeface="+mn-ea"/>
                  <a:sym typeface="+mn-lt"/>
                </a:endParaRPr>
              </a:p>
            </p:txBody>
          </p:sp>
        </p:grpSp>
        <p:sp>
          <p:nvSpPr>
            <p:cNvPr id="65" name="Rectangle 104">
              <a:extLst>
                <a:ext uri="{FF2B5EF4-FFF2-40B4-BE49-F238E27FC236}">
                  <a16:creationId xmlns:a16="http://schemas.microsoft.com/office/drawing/2014/main" id="{D6215F0A-C819-4B04-E421-41783E50A41B}"/>
                </a:ext>
              </a:extLst>
            </p:cNvPr>
            <p:cNvSpPr>
              <a:spLocks noChangeArrowheads="1"/>
            </p:cNvSpPr>
            <p:nvPr/>
          </p:nvSpPr>
          <p:spPr bwMode="auto">
            <a:xfrm>
              <a:off x="7118546" y="3901163"/>
              <a:ext cx="1114792"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457109" fontAlgn="base">
                <a:spcBef>
                  <a:spcPct val="0"/>
                </a:spcBef>
                <a:spcAft>
                  <a:spcPct val="0"/>
                </a:spcAft>
              </a:pPr>
              <a:r>
                <a:rPr lang="en-US" altLang="zh-CN" sz="1600" b="1" dirty="0">
                  <a:solidFill>
                    <a:prstClr val="white"/>
                  </a:solidFill>
                  <a:cs typeface="+mn-ea"/>
                  <a:sym typeface="+mn-lt"/>
                </a:rPr>
                <a:t>Add title text</a:t>
              </a:r>
              <a:endParaRPr lang="zh-CN" altLang="en-US" sz="1600" b="1" dirty="0">
                <a:solidFill>
                  <a:prstClr val="white"/>
                </a:solidFill>
                <a:cs typeface="+mn-ea"/>
                <a:sym typeface="+mn-lt"/>
              </a:endParaRPr>
            </a:p>
          </p:txBody>
        </p:sp>
        <p:sp>
          <p:nvSpPr>
            <p:cNvPr id="66" name="Rectangle 50">
              <a:extLst>
                <a:ext uri="{FF2B5EF4-FFF2-40B4-BE49-F238E27FC236}">
                  <a16:creationId xmlns:a16="http://schemas.microsoft.com/office/drawing/2014/main" id="{9A0D0A5E-324A-EBF8-6B6B-D1760566235F}"/>
                </a:ext>
              </a:extLst>
            </p:cNvPr>
            <p:cNvSpPr/>
            <p:nvPr/>
          </p:nvSpPr>
          <p:spPr>
            <a:xfrm>
              <a:off x="7089974" y="4084213"/>
              <a:ext cx="3027509" cy="617733"/>
            </a:xfrm>
            <a:prstGeom prst="rect">
              <a:avLst/>
            </a:prstGeom>
          </p:spPr>
          <p:txBody>
            <a:bodyPr wrap="square">
              <a:spAutoFit/>
            </a:bodyPr>
            <a:lstStyle/>
            <a:p>
              <a:pPr algn="just" defTabSz="914263">
                <a:lnSpc>
                  <a:spcPct val="150000"/>
                </a:lnSpc>
              </a:pPr>
              <a:r>
                <a:rPr lang="en-US" altLang="zh-CN" sz="1200" dirty="0">
                  <a:solidFill>
                    <a:prstClr val="white"/>
                  </a:solidFill>
                  <a:cs typeface="+mn-ea"/>
                  <a:sym typeface="+mn-lt"/>
                </a:rPr>
                <a:t>Click here to add content, content to match the title. </a:t>
              </a:r>
              <a:endParaRPr lang="en-US" sz="1200" dirty="0">
                <a:solidFill>
                  <a:prstClr val="white"/>
                </a:solidFill>
                <a:cs typeface="+mn-ea"/>
                <a:sym typeface="+mn-lt"/>
              </a:endParaRPr>
            </a:p>
          </p:txBody>
        </p:sp>
      </p:grpSp>
      <p:sp>
        <p:nvSpPr>
          <p:cNvPr id="75" name="Text Placeholder 4" descr="e7d195523061f1c029d8a470330beef7eecbf578a74c67be34E755975358C32C42B60046E65E5AB2B817CFACDA70963A03272FA99D31C85E250EFEC4061BFB07F05F931B289192FCB8E0285A555C1F230D307BE5C25C0A02E8739C97CB5A0DF621B0CD0A352C5C4A10D08F2048116EC93F494E4EF23452DCE2A290F1F11D87D7B0F9481EC546DEEDD59C2AD2C9EDC563">
            <a:extLst>
              <a:ext uri="{FF2B5EF4-FFF2-40B4-BE49-F238E27FC236}">
                <a16:creationId xmlns:a16="http://schemas.microsoft.com/office/drawing/2014/main" id="{55291A66-8F64-937A-36C6-E364C1B4C7CD}"/>
              </a:ext>
            </a:extLst>
          </p:cNvPr>
          <p:cNvSpPr txBox="1">
            <a:spLocks/>
          </p:cNvSpPr>
          <p:nvPr/>
        </p:nvSpPr>
        <p:spPr>
          <a:xfrm>
            <a:off x="1516012" y="5449807"/>
            <a:ext cx="8954765" cy="5713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Font typeface="Arial" panose="020B0604020202020204" pitchFamily="34" charset="0"/>
              <a:buNone/>
              <a:defRPr/>
            </a:pPr>
            <a:r>
              <a:rPr lang="en-US" altLang="zh-CN" sz="1800" dirty="0">
                <a:solidFill>
                  <a:prstClr val="white">
                    <a:lumMod val="50000"/>
                  </a:prstClr>
                </a:solidFill>
                <a:cs typeface="+mn-ea"/>
                <a:sym typeface="+mn-lt"/>
              </a:rPr>
              <a:t>Click here to add text content, such as keywords, some brief introductions, etc.</a:t>
            </a:r>
            <a:endParaRPr lang="zh-CN" altLang="en-US" sz="1800" dirty="0">
              <a:solidFill>
                <a:prstClr val="white">
                  <a:lumMod val="50000"/>
                </a:prstClr>
              </a:solidFill>
              <a:cs typeface="+mn-ea"/>
              <a:sym typeface="+mn-lt"/>
            </a:endParaRPr>
          </a:p>
        </p:txBody>
      </p:sp>
    </p:spTree>
    <p:extLst>
      <p:ext uri="{BB962C8B-B14F-4D97-AF65-F5344CB8AC3E}">
        <p14:creationId xmlns:p14="http://schemas.microsoft.com/office/powerpoint/2010/main" val="19932347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xmlns:a16="http://schemas.microsoft.com/office/drawing/2014/main" xmlns:a14="http://schemas.microsoft.com/office/drawing/2010/main" xmlns:p14="http://schemas.microsoft.com/office/powerpoint/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2" decel="10000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additive="base">
                                        <p:cTn id="11" dur="1500" fill="hold"/>
                                        <p:tgtEl>
                                          <p:spTgt spid="71"/>
                                        </p:tgtEl>
                                        <p:attrNameLst>
                                          <p:attrName>ppt_x</p:attrName>
                                        </p:attrNameLst>
                                      </p:cBhvr>
                                      <p:tavLst>
                                        <p:tav tm="0">
                                          <p:val>
                                            <p:strVal val="1+#ppt_w/2"/>
                                          </p:val>
                                        </p:tav>
                                        <p:tav tm="100000">
                                          <p:val>
                                            <p:strVal val="#ppt_x"/>
                                          </p:val>
                                        </p:tav>
                                      </p:tavLst>
                                    </p:anim>
                                    <p:anim calcmode="lin" valueType="num">
                                      <p:cBhvr additive="base">
                                        <p:cTn id="12" dur="1500" fill="hold"/>
                                        <p:tgtEl>
                                          <p:spTgt spid="71"/>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500"/>
                                  </p:stCondLst>
                                  <p:childTnLst>
                                    <p:set>
                                      <p:cBhvr>
                                        <p:cTn id="14" dur="1" fill="hold">
                                          <p:stCondLst>
                                            <p:cond delay="0"/>
                                          </p:stCondLst>
                                        </p:cTn>
                                        <p:tgtEl>
                                          <p:spTgt spid="73"/>
                                        </p:tgtEl>
                                        <p:attrNameLst>
                                          <p:attrName>style.visibility</p:attrName>
                                        </p:attrNameLst>
                                      </p:cBhvr>
                                      <p:to>
                                        <p:strVal val="visible"/>
                                      </p:to>
                                    </p:set>
                                    <p:anim calcmode="lin" valueType="num">
                                      <p:cBhvr additive="base">
                                        <p:cTn id="15" dur="1500" fill="hold"/>
                                        <p:tgtEl>
                                          <p:spTgt spid="73"/>
                                        </p:tgtEl>
                                        <p:attrNameLst>
                                          <p:attrName>ppt_x</p:attrName>
                                        </p:attrNameLst>
                                      </p:cBhvr>
                                      <p:tavLst>
                                        <p:tav tm="0">
                                          <p:val>
                                            <p:strVal val="1+#ppt_w/2"/>
                                          </p:val>
                                        </p:tav>
                                        <p:tav tm="100000">
                                          <p:val>
                                            <p:strVal val="#ppt_x"/>
                                          </p:val>
                                        </p:tav>
                                      </p:tavLst>
                                    </p:anim>
                                    <p:anim calcmode="lin" valueType="num">
                                      <p:cBhvr additive="base">
                                        <p:cTn id="16" dur="1500" fill="hold"/>
                                        <p:tgtEl>
                                          <p:spTgt spid="73"/>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1000"/>
                                  </p:stCondLst>
                                  <p:childTnLst>
                                    <p:set>
                                      <p:cBhvr>
                                        <p:cTn id="18" dur="1" fill="hold">
                                          <p:stCondLst>
                                            <p:cond delay="0"/>
                                          </p:stCondLst>
                                        </p:cTn>
                                        <p:tgtEl>
                                          <p:spTgt spid="72"/>
                                        </p:tgtEl>
                                        <p:attrNameLst>
                                          <p:attrName>style.visibility</p:attrName>
                                        </p:attrNameLst>
                                      </p:cBhvr>
                                      <p:to>
                                        <p:strVal val="visible"/>
                                      </p:to>
                                    </p:set>
                                    <p:anim calcmode="lin" valueType="num">
                                      <p:cBhvr additive="base">
                                        <p:cTn id="19" dur="1500" fill="hold"/>
                                        <p:tgtEl>
                                          <p:spTgt spid="72"/>
                                        </p:tgtEl>
                                        <p:attrNameLst>
                                          <p:attrName>ppt_x</p:attrName>
                                        </p:attrNameLst>
                                      </p:cBhvr>
                                      <p:tavLst>
                                        <p:tav tm="0">
                                          <p:val>
                                            <p:strVal val="1+#ppt_w/2"/>
                                          </p:val>
                                        </p:tav>
                                        <p:tav tm="100000">
                                          <p:val>
                                            <p:strVal val="#ppt_x"/>
                                          </p:val>
                                        </p:tav>
                                      </p:tavLst>
                                    </p:anim>
                                    <p:anim calcmode="lin" valueType="num">
                                      <p:cBhvr additive="base">
                                        <p:cTn id="20" dur="1500" fill="hold"/>
                                        <p:tgtEl>
                                          <p:spTgt spid="72"/>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1500"/>
                                  </p:stCondLst>
                                  <p:childTnLst>
                                    <p:set>
                                      <p:cBhvr>
                                        <p:cTn id="22" dur="1" fill="hold">
                                          <p:stCondLst>
                                            <p:cond delay="0"/>
                                          </p:stCondLst>
                                        </p:cTn>
                                        <p:tgtEl>
                                          <p:spTgt spid="74"/>
                                        </p:tgtEl>
                                        <p:attrNameLst>
                                          <p:attrName>style.visibility</p:attrName>
                                        </p:attrNameLst>
                                      </p:cBhvr>
                                      <p:to>
                                        <p:strVal val="visible"/>
                                      </p:to>
                                    </p:set>
                                    <p:anim calcmode="lin" valueType="num">
                                      <p:cBhvr additive="base">
                                        <p:cTn id="23" dur="1500" fill="hold"/>
                                        <p:tgtEl>
                                          <p:spTgt spid="74"/>
                                        </p:tgtEl>
                                        <p:attrNameLst>
                                          <p:attrName>ppt_x</p:attrName>
                                        </p:attrNameLst>
                                      </p:cBhvr>
                                      <p:tavLst>
                                        <p:tav tm="0">
                                          <p:val>
                                            <p:strVal val="1+#ppt_w/2"/>
                                          </p:val>
                                        </p:tav>
                                        <p:tav tm="100000">
                                          <p:val>
                                            <p:strVal val="#ppt_x"/>
                                          </p:val>
                                        </p:tav>
                                      </p:tavLst>
                                    </p:anim>
                                    <p:anim calcmode="lin" valueType="num">
                                      <p:cBhvr additive="base">
                                        <p:cTn id="24" dur="1500" fill="hold"/>
                                        <p:tgtEl>
                                          <p:spTgt spid="74"/>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2" presetClass="entr" presetSubtype="1" fill="hold" grpId="0" nodeType="afterEffect">
                                  <p:stCondLst>
                                    <p:cond delay="0"/>
                                  </p:stCondLst>
                                  <p:childTnLst>
                                    <p:set>
                                      <p:cBhvr>
                                        <p:cTn id="27" dur="1" fill="hold">
                                          <p:stCondLst>
                                            <p:cond delay="0"/>
                                          </p:stCondLst>
                                        </p:cTn>
                                        <p:tgtEl>
                                          <p:spTgt spid="75"/>
                                        </p:tgtEl>
                                        <p:attrNameLst>
                                          <p:attrName>style.visibility</p:attrName>
                                        </p:attrNameLst>
                                      </p:cBhvr>
                                      <p:to>
                                        <p:strVal val="visible"/>
                                      </p:to>
                                    </p:set>
                                    <p:animEffect transition="in" filter="wipe(up)">
                                      <p:cBhvr>
                                        <p:cTn id="28"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图片 59">
            <a:extLst>
              <a:ext uri="{FF2B5EF4-FFF2-40B4-BE49-F238E27FC236}">
                <a16:creationId xmlns:a16="http://schemas.microsoft.com/office/drawing/2014/main" id="{8D98DC3A-112A-DD83-77A3-86AB160D5AE1}"/>
              </a:ext>
            </a:extLst>
          </p:cNvPr>
          <p:cNvPicPr>
            <a:picLocks noChangeAspect="1"/>
          </p:cNvPicPr>
          <p:nvPr/>
        </p:nvPicPr>
        <p:blipFill>
          <a:blip r:embed="rId2"/>
          <a:stretch>
            <a:fillRect/>
          </a:stretch>
        </p:blipFill>
        <p:spPr>
          <a:xfrm>
            <a:off x="8732937" y="847368"/>
            <a:ext cx="3261643" cy="6023370"/>
          </a:xfrm>
          <a:prstGeom prst="rect">
            <a:avLst/>
          </a:prstGeom>
        </p:spPr>
      </p:pic>
      <p:grpSp>
        <p:nvGrpSpPr>
          <p:cNvPr id="2" name="组合 1">
            <a:extLst>
              <a:ext uri="{FF2B5EF4-FFF2-40B4-BE49-F238E27FC236}">
                <a16:creationId xmlns:a16="http://schemas.microsoft.com/office/drawing/2014/main" id="{96F7C4A7-12FF-86BC-614A-8E6FCE1C7AD7}"/>
              </a:ext>
            </a:extLst>
          </p:cNvPr>
          <p:cNvGrpSpPr/>
          <p:nvPr/>
        </p:nvGrpSpPr>
        <p:grpSpPr>
          <a:xfrm>
            <a:off x="249138" y="291411"/>
            <a:ext cx="2487829" cy="678974"/>
            <a:chOff x="8659131" y="2065781"/>
            <a:chExt cx="2157614" cy="588852"/>
          </a:xfrm>
        </p:grpSpPr>
        <p:sp>
          <p:nvSpPr>
            <p:cNvPr id="3" name="Rectangle 11">
              <a:extLst>
                <a:ext uri="{FF2B5EF4-FFF2-40B4-BE49-F238E27FC236}">
                  <a16:creationId xmlns:a16="http://schemas.microsoft.com/office/drawing/2014/main" id="{8007A060-AA35-BE3A-8C35-C7C9F63E6AA0}"/>
                </a:ext>
              </a:extLst>
            </p:cNvPr>
            <p:cNvSpPr/>
            <p:nvPr/>
          </p:nvSpPr>
          <p:spPr>
            <a:xfrm>
              <a:off x="9124950" y="2185387"/>
              <a:ext cx="1691795" cy="320310"/>
            </a:xfrm>
            <a:prstGeom prst="rect">
              <a:avLst/>
            </a:prstGeom>
            <a:solidFill>
              <a:srgbClr val="1A2F64"/>
            </a:solidFill>
          </p:spPr>
          <p:txBody>
            <a:bodyPr wrap="square">
              <a:spAutoFit/>
            </a:bodyPr>
            <a:lstStyle/>
            <a:p>
              <a:pPr marL="0" marR="0" lvl="0" indent="0" defTabSz="914354" eaLnBrk="1" fontAlgn="auto" latinLnBrk="0" hangingPunct="1">
                <a:lnSpc>
                  <a:spcPct val="100000"/>
                </a:lnSpc>
                <a:spcBef>
                  <a:spcPts val="600"/>
                </a:spcBef>
                <a:spcAft>
                  <a:spcPts val="0"/>
                </a:spcAft>
                <a:buClr>
                  <a:srgbClr val="E24848"/>
                </a:buClr>
                <a:buSzTx/>
                <a:buFontTx/>
                <a:buNone/>
                <a:tabLst/>
                <a:defRPr/>
              </a:pPr>
              <a:r>
                <a:rPr kumimoji="0" lang="en-US" altLang="zh-CN" b="0" i="0" u="none" strike="noStrike" kern="0" cap="none" spc="0" normalizeH="0" baseline="0" noProof="1">
                  <a:ln>
                    <a:noFill/>
                  </a:ln>
                  <a:solidFill>
                    <a:prstClr val="white"/>
                  </a:solidFill>
                  <a:effectLst/>
                  <a:uLnTx/>
                  <a:uFillTx/>
                  <a:cs typeface="+mn-ea"/>
                  <a:sym typeface="+mn-lt"/>
                </a:rPr>
                <a:t>Add title text</a:t>
              </a:r>
              <a:endParaRPr kumimoji="0" lang="zh-CN" altLang="en-US" b="0" i="0" u="none" strike="noStrike" kern="0" cap="none" spc="0" normalizeH="0" baseline="0" noProof="1">
                <a:ln>
                  <a:noFill/>
                </a:ln>
                <a:solidFill>
                  <a:prstClr val="white"/>
                </a:solidFill>
                <a:effectLst/>
                <a:uLnTx/>
                <a:uFillTx/>
                <a:cs typeface="+mn-ea"/>
                <a:sym typeface="+mn-lt"/>
              </a:endParaRPr>
            </a:p>
          </p:txBody>
        </p:sp>
        <p:cxnSp>
          <p:nvCxnSpPr>
            <p:cNvPr id="4" name="Straight Connector 33">
              <a:extLst>
                <a:ext uri="{FF2B5EF4-FFF2-40B4-BE49-F238E27FC236}">
                  <a16:creationId xmlns:a16="http://schemas.microsoft.com/office/drawing/2014/main" id="{721135EC-673B-1FA5-55B6-1F7856D52BA6}"/>
                </a:ext>
              </a:extLst>
            </p:cNvPr>
            <p:cNvCxnSpPr>
              <a:cxnSpLocks/>
            </p:cNvCxnSpPr>
            <p:nvPr/>
          </p:nvCxnSpPr>
          <p:spPr>
            <a:xfrm>
              <a:off x="9125126" y="2065781"/>
              <a:ext cx="0" cy="588852"/>
            </a:xfrm>
            <a:prstGeom prst="line">
              <a:avLst/>
            </a:prstGeom>
            <a:noFill/>
            <a:ln w="6350" cap="flat" cmpd="sng" algn="ctr">
              <a:solidFill>
                <a:srgbClr val="1A2F64"/>
              </a:solidFill>
              <a:prstDash val="solid"/>
              <a:miter lim="800000"/>
            </a:ln>
            <a:effectLst/>
          </p:spPr>
        </p:cxnSp>
        <p:sp>
          <p:nvSpPr>
            <p:cNvPr id="5" name="Freeform 97">
              <a:extLst>
                <a:ext uri="{FF2B5EF4-FFF2-40B4-BE49-F238E27FC236}">
                  <a16:creationId xmlns:a16="http://schemas.microsoft.com/office/drawing/2014/main" id="{F4B38FC9-B7B0-E3E7-2F5A-554B364FE551}"/>
                </a:ext>
              </a:extLst>
            </p:cNvPr>
            <p:cNvSpPr>
              <a:spLocks noEditPoints="1"/>
            </p:cNvSpPr>
            <p:nvPr/>
          </p:nvSpPr>
          <p:spPr bwMode="auto">
            <a:xfrm>
              <a:off x="8659131" y="2194115"/>
              <a:ext cx="347679" cy="347679"/>
            </a:xfrm>
            <a:custGeom>
              <a:avLst/>
              <a:gdLst>
                <a:gd name="T0" fmla="*/ 481 w 902"/>
                <a:gd name="T1" fmla="*/ 863 h 902"/>
                <a:gd name="T2" fmla="*/ 872 w 902"/>
                <a:gd name="T3" fmla="*/ 219 h 902"/>
                <a:gd name="T4" fmla="*/ 30 w 902"/>
                <a:gd name="T5" fmla="*/ 219 h 902"/>
                <a:gd name="T6" fmla="*/ 451 w 902"/>
                <a:gd name="T7" fmla="*/ 864 h 902"/>
                <a:gd name="T8" fmla="*/ 30 w 902"/>
                <a:gd name="T9" fmla="*/ 219 h 902"/>
                <a:gd name="T10" fmla="*/ 54 w 902"/>
                <a:gd name="T11" fmla="*/ 197 h 902"/>
                <a:gd name="T12" fmla="*/ 648 w 902"/>
                <a:gd name="T13" fmla="*/ 290 h 902"/>
                <a:gd name="T14" fmla="*/ 466 w 902"/>
                <a:gd name="T15" fmla="*/ 32 h 902"/>
                <a:gd name="T16" fmla="*/ 683 w 902"/>
                <a:gd name="T17" fmla="*/ 274 h 902"/>
                <a:gd name="T18" fmla="*/ 466 w 902"/>
                <a:gd name="T19" fmla="*/ 32 h 902"/>
                <a:gd name="T20" fmla="*/ 902 w 902"/>
                <a:gd name="T21" fmla="*/ 195 h 902"/>
                <a:gd name="T22" fmla="*/ 901 w 902"/>
                <a:gd name="T23" fmla="*/ 191 h 902"/>
                <a:gd name="T24" fmla="*/ 901 w 902"/>
                <a:gd name="T25" fmla="*/ 190 h 902"/>
                <a:gd name="T26" fmla="*/ 898 w 902"/>
                <a:gd name="T27" fmla="*/ 186 h 902"/>
                <a:gd name="T28" fmla="*/ 898 w 902"/>
                <a:gd name="T29" fmla="*/ 185 h 902"/>
                <a:gd name="T30" fmla="*/ 896 w 902"/>
                <a:gd name="T31" fmla="*/ 184 h 902"/>
                <a:gd name="T32" fmla="*/ 893 w 902"/>
                <a:gd name="T33" fmla="*/ 183 h 902"/>
                <a:gd name="T34" fmla="*/ 892 w 902"/>
                <a:gd name="T35" fmla="*/ 182 h 902"/>
                <a:gd name="T36" fmla="*/ 469 w 902"/>
                <a:gd name="T37" fmla="*/ 0 h 902"/>
                <a:gd name="T38" fmla="*/ 463 w 902"/>
                <a:gd name="T39" fmla="*/ 0 h 902"/>
                <a:gd name="T40" fmla="*/ 10 w 902"/>
                <a:gd name="T41" fmla="*/ 182 h 902"/>
                <a:gd name="T42" fmla="*/ 9 w 902"/>
                <a:gd name="T43" fmla="*/ 183 h 902"/>
                <a:gd name="T44" fmla="*/ 6 w 902"/>
                <a:gd name="T45" fmla="*/ 184 h 902"/>
                <a:gd name="T46" fmla="*/ 4 w 902"/>
                <a:gd name="T47" fmla="*/ 185 h 902"/>
                <a:gd name="T48" fmla="*/ 4 w 902"/>
                <a:gd name="T49" fmla="*/ 186 h 902"/>
                <a:gd name="T50" fmla="*/ 1 w 902"/>
                <a:gd name="T51" fmla="*/ 189 h 902"/>
                <a:gd name="T52" fmla="*/ 1 w 902"/>
                <a:gd name="T53" fmla="*/ 190 h 902"/>
                <a:gd name="T54" fmla="*/ 0 w 902"/>
                <a:gd name="T55" fmla="*/ 195 h 902"/>
                <a:gd name="T56" fmla="*/ 0 w 902"/>
                <a:gd name="T57" fmla="*/ 195 h 902"/>
                <a:gd name="T58" fmla="*/ 0 w 902"/>
                <a:gd name="T59" fmla="*/ 195 h 902"/>
                <a:gd name="T60" fmla="*/ 0 w 902"/>
                <a:gd name="T61" fmla="*/ 681 h 902"/>
                <a:gd name="T62" fmla="*/ 5 w 902"/>
                <a:gd name="T63" fmla="*/ 688 h 902"/>
                <a:gd name="T64" fmla="*/ 460 w 902"/>
                <a:gd name="T65" fmla="*/ 901 h 902"/>
                <a:gd name="T66" fmla="*/ 461 w 902"/>
                <a:gd name="T67" fmla="*/ 901 h 902"/>
                <a:gd name="T68" fmla="*/ 466 w 902"/>
                <a:gd name="T69" fmla="*/ 902 h 902"/>
                <a:gd name="T70" fmla="*/ 472 w 902"/>
                <a:gd name="T71" fmla="*/ 901 h 902"/>
                <a:gd name="T72" fmla="*/ 472 w 902"/>
                <a:gd name="T73" fmla="*/ 900 h 902"/>
                <a:gd name="T74" fmla="*/ 897 w 902"/>
                <a:gd name="T75" fmla="*/ 688 h 902"/>
                <a:gd name="T76" fmla="*/ 901 w 902"/>
                <a:gd name="T77" fmla="*/ 681 h 902"/>
                <a:gd name="T78" fmla="*/ 902 w 902"/>
                <a:gd name="T79" fmla="*/ 195 h 902"/>
                <a:gd name="T80" fmla="*/ 902 w 902"/>
                <a:gd name="T81" fmla="*/ 195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02" h="902">
                  <a:moveTo>
                    <a:pt x="872" y="668"/>
                  </a:moveTo>
                  <a:lnTo>
                    <a:pt x="481" y="863"/>
                  </a:lnTo>
                  <a:lnTo>
                    <a:pt x="481" y="401"/>
                  </a:lnTo>
                  <a:lnTo>
                    <a:pt x="872" y="219"/>
                  </a:lnTo>
                  <a:lnTo>
                    <a:pt x="872" y="668"/>
                  </a:lnTo>
                  <a:close/>
                  <a:moveTo>
                    <a:pt x="30" y="219"/>
                  </a:moveTo>
                  <a:lnTo>
                    <a:pt x="451" y="401"/>
                  </a:lnTo>
                  <a:lnTo>
                    <a:pt x="451" y="864"/>
                  </a:lnTo>
                  <a:lnTo>
                    <a:pt x="30" y="667"/>
                  </a:lnTo>
                  <a:lnTo>
                    <a:pt x="30" y="219"/>
                  </a:lnTo>
                  <a:close/>
                  <a:moveTo>
                    <a:pt x="466" y="374"/>
                  </a:moveTo>
                  <a:lnTo>
                    <a:pt x="54" y="197"/>
                  </a:lnTo>
                  <a:lnTo>
                    <a:pt x="266" y="112"/>
                  </a:lnTo>
                  <a:lnTo>
                    <a:pt x="648" y="290"/>
                  </a:lnTo>
                  <a:lnTo>
                    <a:pt x="466" y="374"/>
                  </a:lnTo>
                  <a:close/>
                  <a:moveTo>
                    <a:pt x="466" y="32"/>
                  </a:moveTo>
                  <a:lnTo>
                    <a:pt x="851" y="197"/>
                  </a:lnTo>
                  <a:lnTo>
                    <a:pt x="683" y="274"/>
                  </a:lnTo>
                  <a:lnTo>
                    <a:pt x="304" y="97"/>
                  </a:lnTo>
                  <a:lnTo>
                    <a:pt x="466" y="32"/>
                  </a:lnTo>
                  <a:close/>
                  <a:moveTo>
                    <a:pt x="902" y="195"/>
                  </a:moveTo>
                  <a:lnTo>
                    <a:pt x="902" y="195"/>
                  </a:lnTo>
                  <a:lnTo>
                    <a:pt x="902" y="193"/>
                  </a:lnTo>
                  <a:lnTo>
                    <a:pt x="901" y="191"/>
                  </a:lnTo>
                  <a:lnTo>
                    <a:pt x="901" y="190"/>
                  </a:lnTo>
                  <a:lnTo>
                    <a:pt x="901" y="190"/>
                  </a:lnTo>
                  <a:lnTo>
                    <a:pt x="900" y="188"/>
                  </a:lnTo>
                  <a:lnTo>
                    <a:pt x="898" y="186"/>
                  </a:lnTo>
                  <a:lnTo>
                    <a:pt x="898" y="186"/>
                  </a:lnTo>
                  <a:lnTo>
                    <a:pt x="898" y="185"/>
                  </a:lnTo>
                  <a:lnTo>
                    <a:pt x="897" y="184"/>
                  </a:lnTo>
                  <a:lnTo>
                    <a:pt x="896" y="184"/>
                  </a:lnTo>
                  <a:lnTo>
                    <a:pt x="895" y="183"/>
                  </a:lnTo>
                  <a:lnTo>
                    <a:pt x="893" y="183"/>
                  </a:lnTo>
                  <a:lnTo>
                    <a:pt x="893" y="183"/>
                  </a:lnTo>
                  <a:lnTo>
                    <a:pt x="892" y="182"/>
                  </a:lnTo>
                  <a:lnTo>
                    <a:pt x="471" y="2"/>
                  </a:lnTo>
                  <a:lnTo>
                    <a:pt x="469" y="0"/>
                  </a:lnTo>
                  <a:lnTo>
                    <a:pt x="466" y="0"/>
                  </a:lnTo>
                  <a:lnTo>
                    <a:pt x="463" y="0"/>
                  </a:lnTo>
                  <a:lnTo>
                    <a:pt x="461" y="2"/>
                  </a:lnTo>
                  <a:lnTo>
                    <a:pt x="10" y="182"/>
                  </a:lnTo>
                  <a:lnTo>
                    <a:pt x="9" y="182"/>
                  </a:lnTo>
                  <a:lnTo>
                    <a:pt x="9" y="183"/>
                  </a:lnTo>
                  <a:lnTo>
                    <a:pt x="8" y="183"/>
                  </a:lnTo>
                  <a:lnTo>
                    <a:pt x="6" y="184"/>
                  </a:lnTo>
                  <a:lnTo>
                    <a:pt x="5" y="184"/>
                  </a:lnTo>
                  <a:lnTo>
                    <a:pt x="4" y="185"/>
                  </a:lnTo>
                  <a:lnTo>
                    <a:pt x="4" y="185"/>
                  </a:lnTo>
                  <a:lnTo>
                    <a:pt x="4" y="186"/>
                  </a:lnTo>
                  <a:lnTo>
                    <a:pt x="2" y="187"/>
                  </a:lnTo>
                  <a:lnTo>
                    <a:pt x="1" y="189"/>
                  </a:lnTo>
                  <a:lnTo>
                    <a:pt x="1" y="190"/>
                  </a:lnTo>
                  <a:lnTo>
                    <a:pt x="1" y="190"/>
                  </a:lnTo>
                  <a:lnTo>
                    <a:pt x="0" y="192"/>
                  </a:lnTo>
                  <a:lnTo>
                    <a:pt x="0" y="195"/>
                  </a:lnTo>
                  <a:lnTo>
                    <a:pt x="0" y="195"/>
                  </a:lnTo>
                  <a:lnTo>
                    <a:pt x="0" y="195"/>
                  </a:lnTo>
                  <a:lnTo>
                    <a:pt x="0" y="195"/>
                  </a:lnTo>
                  <a:lnTo>
                    <a:pt x="0" y="195"/>
                  </a:lnTo>
                  <a:lnTo>
                    <a:pt x="0" y="676"/>
                  </a:lnTo>
                  <a:lnTo>
                    <a:pt x="0" y="681"/>
                  </a:lnTo>
                  <a:lnTo>
                    <a:pt x="2" y="685"/>
                  </a:lnTo>
                  <a:lnTo>
                    <a:pt x="5" y="688"/>
                  </a:lnTo>
                  <a:lnTo>
                    <a:pt x="9" y="690"/>
                  </a:lnTo>
                  <a:lnTo>
                    <a:pt x="460" y="901"/>
                  </a:lnTo>
                  <a:lnTo>
                    <a:pt x="460" y="901"/>
                  </a:lnTo>
                  <a:lnTo>
                    <a:pt x="461" y="901"/>
                  </a:lnTo>
                  <a:lnTo>
                    <a:pt x="463" y="902"/>
                  </a:lnTo>
                  <a:lnTo>
                    <a:pt x="466" y="902"/>
                  </a:lnTo>
                  <a:lnTo>
                    <a:pt x="469" y="902"/>
                  </a:lnTo>
                  <a:lnTo>
                    <a:pt x="472" y="901"/>
                  </a:lnTo>
                  <a:lnTo>
                    <a:pt x="472" y="901"/>
                  </a:lnTo>
                  <a:lnTo>
                    <a:pt x="472" y="900"/>
                  </a:lnTo>
                  <a:lnTo>
                    <a:pt x="893" y="690"/>
                  </a:lnTo>
                  <a:lnTo>
                    <a:pt x="897" y="688"/>
                  </a:lnTo>
                  <a:lnTo>
                    <a:pt x="900" y="685"/>
                  </a:lnTo>
                  <a:lnTo>
                    <a:pt x="901" y="681"/>
                  </a:lnTo>
                  <a:lnTo>
                    <a:pt x="902" y="676"/>
                  </a:lnTo>
                  <a:lnTo>
                    <a:pt x="902" y="195"/>
                  </a:lnTo>
                  <a:lnTo>
                    <a:pt x="902" y="195"/>
                  </a:lnTo>
                  <a:lnTo>
                    <a:pt x="902" y="195"/>
                  </a:lnTo>
                  <a:close/>
                </a:path>
              </a:pathLst>
            </a:custGeom>
            <a:solidFill>
              <a:srgbClr val="1A2F64"/>
            </a:solidFill>
            <a:ln>
              <a:noFill/>
            </a:ln>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cs typeface="+mn-ea"/>
                <a:sym typeface="+mn-lt"/>
              </a:endParaRPr>
            </a:p>
          </p:txBody>
        </p:sp>
      </p:grpSp>
      <p:sp>
        <p:nvSpPr>
          <p:cNvPr id="46" name="Rectangle 14">
            <a:extLst>
              <a:ext uri="{FF2B5EF4-FFF2-40B4-BE49-F238E27FC236}">
                <a16:creationId xmlns:a16="http://schemas.microsoft.com/office/drawing/2014/main" id="{42947077-656E-A413-ACAC-FAB5781A3163}"/>
              </a:ext>
            </a:extLst>
          </p:cNvPr>
          <p:cNvSpPr>
            <a:spLocks noChangeArrowheads="1"/>
          </p:cNvSpPr>
          <p:nvPr/>
        </p:nvSpPr>
        <p:spPr bwMode="auto">
          <a:xfrm>
            <a:off x="3435668" y="2256564"/>
            <a:ext cx="1364557" cy="88472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457109" fontAlgn="base">
              <a:spcBef>
                <a:spcPct val="0"/>
              </a:spcBef>
              <a:spcAft>
                <a:spcPct val="0"/>
              </a:spcAft>
            </a:pPr>
            <a:r>
              <a:rPr lang="en-US" sz="5749" b="1" dirty="0">
                <a:solidFill>
                  <a:srgbClr val="0A2455"/>
                </a:solidFill>
                <a:cs typeface="+mn-ea"/>
                <a:sym typeface="+mn-lt"/>
              </a:rPr>
              <a:t>+</a:t>
            </a:r>
          </a:p>
        </p:txBody>
      </p:sp>
      <p:grpSp>
        <p:nvGrpSpPr>
          <p:cNvPr id="47" name="组合 46">
            <a:extLst>
              <a:ext uri="{FF2B5EF4-FFF2-40B4-BE49-F238E27FC236}">
                <a16:creationId xmlns:a16="http://schemas.microsoft.com/office/drawing/2014/main" id="{EAE037AA-DC67-B4D3-7136-C2DB6BCF4A9A}"/>
              </a:ext>
            </a:extLst>
          </p:cNvPr>
          <p:cNvGrpSpPr/>
          <p:nvPr/>
        </p:nvGrpSpPr>
        <p:grpSpPr>
          <a:xfrm>
            <a:off x="1229649" y="1772200"/>
            <a:ext cx="2479641" cy="2642738"/>
            <a:chOff x="1122073" y="1168576"/>
            <a:chExt cx="2479641" cy="2642738"/>
          </a:xfrm>
        </p:grpSpPr>
        <p:pic>
          <p:nvPicPr>
            <p:cNvPr id="48" name="图片 47" descr="e7d195523061f1c0deeec63e560781cfd59afb0ea006f2a87ABB68BF51EA6619813959095094C18C62A12F549504892A4AAA8C1554C6663626E05CA27F281A14E6983772AFC3FB97135759321DEA3D705820548C6D5B558CA8F362B18D312C152407D21FB34EF0A1D1B21F91EF7E1DCDE529C869E8F5A9E23DB214A825789D83372F841262D649B4">
              <a:extLst>
                <a:ext uri="{FF2B5EF4-FFF2-40B4-BE49-F238E27FC236}">
                  <a16:creationId xmlns:a16="http://schemas.microsoft.com/office/drawing/2014/main" id="{26F5641E-C2E4-24BE-4BD9-65DB6839CA2E}"/>
                </a:ext>
              </a:extLst>
            </p:cNvPr>
            <p:cNvPicPr>
              <a:picLocks noChangeAspect="1"/>
            </p:cNvPicPr>
            <p:nvPr/>
          </p:nvPicPr>
          <p:blipFill rotWithShape="1">
            <a:blip r:embed="rId3">
              <a:biLevel thresh="75000"/>
              <a:extLst>
                <a:ext uri="{BEBA8EAE-BF5A-486C-A8C5-ECC9F3942E4B}">
                  <a14:imgProps xmlns:a14="http://schemas.microsoft.com/office/drawing/2010/main">
                    <a14:imgLayer r:embed="rId4">
                      <a14:imgEffect>
                        <a14:saturation sat="66000"/>
                      </a14:imgEffect>
                    </a14:imgLayer>
                  </a14:imgProps>
                </a:ext>
              </a:extLst>
            </a:blip>
            <a:srcRect t="76775"/>
            <a:stretch/>
          </p:blipFill>
          <p:spPr>
            <a:xfrm rot="10800000" flipV="1">
              <a:off x="1156446" y="3004641"/>
              <a:ext cx="2438401" cy="806673"/>
            </a:xfrm>
            <a:prstGeom prst="rect">
              <a:avLst/>
            </a:prstGeom>
            <a:noFill/>
            <a:ln>
              <a:noFill/>
            </a:ln>
            <a:effectLst>
              <a:outerShdw blurRad="50800" dist="38100" dir="8100000" algn="tr" rotWithShape="0">
                <a:prstClr val="black">
                  <a:alpha val="40000"/>
                </a:prstClr>
              </a:outerShdw>
            </a:effectLst>
          </p:spPr>
        </p:pic>
        <p:sp>
          <p:nvSpPr>
            <p:cNvPr id="49" name="Rectangle 2">
              <a:extLst>
                <a:ext uri="{FF2B5EF4-FFF2-40B4-BE49-F238E27FC236}">
                  <a16:creationId xmlns:a16="http://schemas.microsoft.com/office/drawing/2014/main" id="{736EE02B-0476-F838-54AE-B2BD6EB8255E}"/>
                </a:ext>
              </a:extLst>
            </p:cNvPr>
            <p:cNvSpPr/>
            <p:nvPr/>
          </p:nvSpPr>
          <p:spPr>
            <a:xfrm>
              <a:off x="1122073" y="1168576"/>
              <a:ext cx="2479641" cy="1853457"/>
            </a:xfrm>
            <a:prstGeom prst="rect">
              <a:avLst/>
            </a:prstGeom>
            <a:gradFill>
              <a:gsLst>
                <a:gs pos="24000">
                  <a:srgbClr val="BF9645"/>
                </a:gs>
                <a:gs pos="87000">
                  <a:srgbClr val="E5BA7C"/>
                </a:gs>
              </a:gsLst>
              <a:lin ang="13500000" scaled="1"/>
            </a:gradFill>
            <a:ln w="12700" cap="flat" cmpd="sng" algn="ctr">
              <a:noFill/>
              <a:prstDash val="solid"/>
              <a:miter lim="800000"/>
            </a:ln>
            <a:effectLst/>
          </p:spPr>
          <p:txBody>
            <a:bodyPr rtlCol="0" anchor="ctr"/>
            <a:lstStyle/>
            <a:p>
              <a:pPr marL="0" marR="0" lvl="0" indent="0" algn="ctr" defTabSz="9142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50" name="Rectangle 14">
              <a:extLst>
                <a:ext uri="{FF2B5EF4-FFF2-40B4-BE49-F238E27FC236}">
                  <a16:creationId xmlns:a16="http://schemas.microsoft.com/office/drawing/2014/main" id="{7429A543-F6CA-FBA1-3946-9AAC8304154A}"/>
                </a:ext>
              </a:extLst>
            </p:cNvPr>
            <p:cNvSpPr>
              <a:spLocks noChangeArrowheads="1"/>
            </p:cNvSpPr>
            <p:nvPr/>
          </p:nvSpPr>
          <p:spPr bwMode="auto">
            <a:xfrm>
              <a:off x="1122073" y="1849083"/>
              <a:ext cx="2438402" cy="49244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457109" fontAlgn="base">
                <a:spcBef>
                  <a:spcPct val="0"/>
                </a:spcBef>
                <a:spcAft>
                  <a:spcPct val="0"/>
                </a:spcAft>
              </a:pPr>
              <a:r>
                <a:rPr lang="en-US" altLang="zh-CN" sz="3200" dirty="0">
                  <a:solidFill>
                    <a:schemeClr val="bg1"/>
                  </a:solidFill>
                  <a:cs typeface="+mn-ea"/>
                  <a:sym typeface="+mn-lt"/>
                </a:rPr>
                <a:t>Add title text</a:t>
              </a:r>
              <a:endParaRPr lang="zh-CN" altLang="en-US" sz="3200" dirty="0">
                <a:solidFill>
                  <a:schemeClr val="bg1"/>
                </a:solidFill>
                <a:cs typeface="+mn-ea"/>
                <a:sym typeface="+mn-lt"/>
              </a:endParaRPr>
            </a:p>
          </p:txBody>
        </p:sp>
      </p:grpSp>
      <p:grpSp>
        <p:nvGrpSpPr>
          <p:cNvPr id="51" name="组合 50">
            <a:extLst>
              <a:ext uri="{FF2B5EF4-FFF2-40B4-BE49-F238E27FC236}">
                <a16:creationId xmlns:a16="http://schemas.microsoft.com/office/drawing/2014/main" id="{B6A4C971-46AF-5B8D-E620-C3D962A72C06}"/>
              </a:ext>
            </a:extLst>
          </p:cNvPr>
          <p:cNvGrpSpPr/>
          <p:nvPr/>
        </p:nvGrpSpPr>
        <p:grpSpPr>
          <a:xfrm>
            <a:off x="4526602" y="1772200"/>
            <a:ext cx="2479641" cy="2642738"/>
            <a:chOff x="4419026" y="1168576"/>
            <a:chExt cx="2479641" cy="2642738"/>
          </a:xfrm>
        </p:grpSpPr>
        <p:pic>
          <p:nvPicPr>
            <p:cNvPr id="52" name="图片 51" descr="e7d195523061f1c0deeec63e560781cfd59afb0ea006f2a87ABB68BF51EA6619813959095094C18C62A12F549504892A4AAA8C1554C6663626E05CA27F281A14E6983772AFC3FB97135759321DEA3D705820548C6D5B558CA8F362B18D312C152407D21FB34EF0A1D1B21F91EF7E1DCDE529C869E8F5A9E23DB214A825789D83372F841262D649B4">
              <a:extLst>
                <a:ext uri="{FF2B5EF4-FFF2-40B4-BE49-F238E27FC236}">
                  <a16:creationId xmlns:a16="http://schemas.microsoft.com/office/drawing/2014/main" id="{210F1B4E-E777-98D6-68C9-E18BEB15E775}"/>
                </a:ext>
              </a:extLst>
            </p:cNvPr>
            <p:cNvPicPr>
              <a:picLocks noChangeAspect="1"/>
            </p:cNvPicPr>
            <p:nvPr/>
          </p:nvPicPr>
          <p:blipFill rotWithShape="1">
            <a:blip r:embed="rId3">
              <a:biLevel thresh="75000"/>
              <a:extLst>
                <a:ext uri="{BEBA8EAE-BF5A-486C-A8C5-ECC9F3942E4B}">
                  <a14:imgProps xmlns:a14="http://schemas.microsoft.com/office/drawing/2010/main">
                    <a14:imgLayer r:embed="rId4">
                      <a14:imgEffect>
                        <a14:saturation sat="66000"/>
                      </a14:imgEffect>
                    </a14:imgLayer>
                  </a14:imgProps>
                </a:ext>
              </a:extLst>
            </a:blip>
            <a:srcRect t="76775"/>
            <a:stretch/>
          </p:blipFill>
          <p:spPr>
            <a:xfrm rot="10800000" flipV="1">
              <a:off x="4428564" y="3004641"/>
              <a:ext cx="2438401" cy="806673"/>
            </a:xfrm>
            <a:prstGeom prst="rect">
              <a:avLst/>
            </a:prstGeom>
            <a:noFill/>
            <a:ln>
              <a:noFill/>
            </a:ln>
            <a:effectLst>
              <a:outerShdw blurRad="50800" dist="38100" dir="8100000" algn="tr" rotWithShape="0">
                <a:prstClr val="black">
                  <a:alpha val="40000"/>
                </a:prstClr>
              </a:outerShdw>
            </a:effectLst>
          </p:spPr>
        </p:pic>
        <p:sp>
          <p:nvSpPr>
            <p:cNvPr id="53" name="Rectangle 3">
              <a:extLst>
                <a:ext uri="{FF2B5EF4-FFF2-40B4-BE49-F238E27FC236}">
                  <a16:creationId xmlns:a16="http://schemas.microsoft.com/office/drawing/2014/main" id="{EB0D8D5A-3C89-E7D4-9DBB-ABB6CF5A3650}"/>
                </a:ext>
              </a:extLst>
            </p:cNvPr>
            <p:cNvSpPr/>
            <p:nvPr/>
          </p:nvSpPr>
          <p:spPr>
            <a:xfrm>
              <a:off x="4419026" y="1168576"/>
              <a:ext cx="2479641" cy="1853457"/>
            </a:xfrm>
            <a:prstGeom prst="rect">
              <a:avLst/>
            </a:prstGeom>
            <a:solidFill>
              <a:srgbClr val="1A2F64"/>
            </a:solidFill>
            <a:ln w="12700" cap="flat" cmpd="sng" algn="ctr">
              <a:noFill/>
              <a:prstDash val="solid"/>
              <a:miter lim="800000"/>
            </a:ln>
            <a:effectLst/>
          </p:spPr>
          <p:txBody>
            <a:bodyPr rtlCol="0" anchor="ctr"/>
            <a:lstStyle/>
            <a:p>
              <a:pPr marL="0" marR="0" lvl="0" indent="0" algn="ctr" defTabSz="9142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54" name="Rectangle 14">
              <a:extLst>
                <a:ext uri="{FF2B5EF4-FFF2-40B4-BE49-F238E27FC236}">
                  <a16:creationId xmlns:a16="http://schemas.microsoft.com/office/drawing/2014/main" id="{FD6F42F5-209F-4925-E8BD-F24BF6034DA9}"/>
                </a:ext>
              </a:extLst>
            </p:cNvPr>
            <p:cNvSpPr>
              <a:spLocks noChangeArrowheads="1"/>
            </p:cNvSpPr>
            <p:nvPr/>
          </p:nvSpPr>
          <p:spPr bwMode="auto">
            <a:xfrm>
              <a:off x="4457099" y="1849083"/>
              <a:ext cx="2409866" cy="49244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457109" fontAlgn="base">
                <a:spcBef>
                  <a:spcPct val="0"/>
                </a:spcBef>
                <a:spcAft>
                  <a:spcPct val="0"/>
                </a:spcAft>
              </a:pPr>
              <a:r>
                <a:rPr lang="en-US" altLang="zh-CN" sz="3200" dirty="0">
                  <a:solidFill>
                    <a:prstClr val="white"/>
                  </a:solidFill>
                  <a:cs typeface="+mn-ea"/>
                  <a:sym typeface="+mn-lt"/>
                </a:rPr>
                <a:t>Add title text</a:t>
              </a:r>
              <a:endParaRPr lang="zh-CN" altLang="en-US" sz="3200" dirty="0">
                <a:solidFill>
                  <a:prstClr val="white"/>
                </a:solidFill>
                <a:cs typeface="+mn-ea"/>
                <a:sym typeface="+mn-lt"/>
              </a:endParaRPr>
            </a:p>
          </p:txBody>
        </p:sp>
      </p:grpSp>
      <p:sp>
        <p:nvSpPr>
          <p:cNvPr id="55" name="文本框 102">
            <a:extLst>
              <a:ext uri="{FF2B5EF4-FFF2-40B4-BE49-F238E27FC236}">
                <a16:creationId xmlns:a16="http://schemas.microsoft.com/office/drawing/2014/main" id="{F38FD251-E96F-4840-6340-B5FAC18E4BA4}"/>
              </a:ext>
            </a:extLst>
          </p:cNvPr>
          <p:cNvSpPr txBox="1"/>
          <p:nvPr/>
        </p:nvSpPr>
        <p:spPr>
          <a:xfrm>
            <a:off x="1717456" y="4454298"/>
            <a:ext cx="1762023"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600" b="1" i="0" u="none" strike="noStrike" kern="0" cap="none" spc="0" normalizeH="0" baseline="0" noProof="0" dirty="0">
                <a:ln>
                  <a:noFill/>
                </a:ln>
                <a:solidFill>
                  <a:srgbClr val="1A2F64"/>
                </a:solidFill>
                <a:effectLst/>
                <a:uLnTx/>
                <a:uFillTx/>
                <a:cs typeface="+mn-ea"/>
                <a:sym typeface="+mn-lt"/>
              </a:rPr>
              <a:t>Add title text</a:t>
            </a:r>
            <a:endParaRPr kumimoji="0" lang="zh-CN" altLang="en-US" sz="1600" b="1" i="0" u="none" strike="noStrike" kern="0" cap="none" spc="0" normalizeH="0" baseline="0" noProof="0" dirty="0">
              <a:ln>
                <a:noFill/>
              </a:ln>
              <a:solidFill>
                <a:srgbClr val="1A2F64"/>
              </a:solidFill>
              <a:effectLst/>
              <a:uLnTx/>
              <a:uFillTx/>
              <a:cs typeface="+mn-ea"/>
              <a:sym typeface="+mn-lt"/>
            </a:endParaRPr>
          </a:p>
        </p:txBody>
      </p:sp>
      <p:sp>
        <p:nvSpPr>
          <p:cNvPr id="56" name="文本框 55">
            <a:extLst>
              <a:ext uri="{FF2B5EF4-FFF2-40B4-BE49-F238E27FC236}">
                <a16:creationId xmlns:a16="http://schemas.microsoft.com/office/drawing/2014/main" id="{4FD27CC0-544A-A485-2780-C70244B927F5}"/>
              </a:ext>
            </a:extLst>
          </p:cNvPr>
          <p:cNvSpPr txBox="1"/>
          <p:nvPr/>
        </p:nvSpPr>
        <p:spPr>
          <a:xfrm>
            <a:off x="1350723" y="4777154"/>
            <a:ext cx="2495489" cy="894732"/>
          </a:xfrm>
          <a:prstGeom prst="rect">
            <a:avLst/>
          </a:prstGeom>
          <a:noFill/>
        </p:spPr>
        <p:txBody>
          <a:bodyPr wrap="square" rtlCol="0">
            <a:spAutoFit/>
          </a:bodyPr>
          <a:lstStyle/>
          <a:p>
            <a:pPr algn="ctr">
              <a:lnSpc>
                <a:spcPct val="150000"/>
              </a:lnSpc>
            </a:pPr>
            <a:r>
              <a:rPr lang="en-US" altLang="zh-CN" sz="1200" dirty="0">
                <a:solidFill>
                  <a:prstClr val="white">
                    <a:lumMod val="50000"/>
                  </a:prstClr>
                </a:solidFill>
                <a:cs typeface="+mn-ea"/>
                <a:sym typeface="+mn-lt"/>
              </a:rPr>
              <a:t>Click here to add text content, such as keywords, some brief introductions, etc.</a:t>
            </a:r>
            <a:endParaRPr lang="zh-CN" altLang="en-US" sz="1200" dirty="0">
              <a:solidFill>
                <a:prstClr val="white">
                  <a:lumMod val="50000"/>
                </a:prstClr>
              </a:solidFill>
              <a:cs typeface="+mn-ea"/>
              <a:sym typeface="+mn-lt"/>
            </a:endParaRPr>
          </a:p>
        </p:txBody>
      </p:sp>
      <p:sp>
        <p:nvSpPr>
          <p:cNvPr id="57" name="文本框 102">
            <a:extLst>
              <a:ext uri="{FF2B5EF4-FFF2-40B4-BE49-F238E27FC236}">
                <a16:creationId xmlns:a16="http://schemas.microsoft.com/office/drawing/2014/main" id="{2A1EFB53-C001-9CB8-FB72-A73656D8C9D5}"/>
              </a:ext>
            </a:extLst>
          </p:cNvPr>
          <p:cNvSpPr txBox="1"/>
          <p:nvPr/>
        </p:nvSpPr>
        <p:spPr>
          <a:xfrm>
            <a:off x="4931408" y="4454298"/>
            <a:ext cx="1762023"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600" b="1" i="0" u="none" strike="noStrike" kern="0" cap="none" spc="0" normalizeH="0" baseline="0" noProof="0" dirty="0">
                <a:ln>
                  <a:noFill/>
                </a:ln>
                <a:solidFill>
                  <a:srgbClr val="1A2F64"/>
                </a:solidFill>
                <a:effectLst/>
                <a:uLnTx/>
                <a:uFillTx/>
                <a:cs typeface="+mn-ea"/>
                <a:sym typeface="+mn-lt"/>
              </a:rPr>
              <a:t>Add title text</a:t>
            </a:r>
            <a:endParaRPr kumimoji="0" lang="zh-CN" altLang="en-US" sz="1600" b="1" i="0" u="none" strike="noStrike" kern="0" cap="none" spc="0" normalizeH="0" baseline="0" noProof="0" dirty="0">
              <a:ln>
                <a:noFill/>
              </a:ln>
              <a:solidFill>
                <a:srgbClr val="1A2F64"/>
              </a:solidFill>
              <a:effectLst/>
              <a:uLnTx/>
              <a:uFillTx/>
              <a:cs typeface="+mn-ea"/>
              <a:sym typeface="+mn-lt"/>
            </a:endParaRPr>
          </a:p>
        </p:txBody>
      </p:sp>
      <p:sp>
        <p:nvSpPr>
          <p:cNvPr id="58" name="文本框 57">
            <a:extLst>
              <a:ext uri="{FF2B5EF4-FFF2-40B4-BE49-F238E27FC236}">
                <a16:creationId xmlns:a16="http://schemas.microsoft.com/office/drawing/2014/main" id="{4157F009-2F14-87CE-5BBF-B1A546B3466C}"/>
              </a:ext>
            </a:extLst>
          </p:cNvPr>
          <p:cNvSpPr txBox="1"/>
          <p:nvPr/>
        </p:nvSpPr>
        <p:spPr>
          <a:xfrm>
            <a:off x="4564675" y="4777154"/>
            <a:ext cx="2495489" cy="894732"/>
          </a:xfrm>
          <a:prstGeom prst="rect">
            <a:avLst/>
          </a:prstGeom>
          <a:noFill/>
        </p:spPr>
        <p:txBody>
          <a:bodyPr wrap="square" rtlCol="0">
            <a:spAutoFit/>
          </a:bodyPr>
          <a:lstStyle/>
          <a:p>
            <a:pPr algn="ctr">
              <a:lnSpc>
                <a:spcPct val="150000"/>
              </a:lnSpc>
            </a:pPr>
            <a:r>
              <a:rPr lang="en-US" altLang="zh-CN" sz="1200" dirty="0">
                <a:solidFill>
                  <a:prstClr val="white">
                    <a:lumMod val="50000"/>
                  </a:prstClr>
                </a:solidFill>
                <a:cs typeface="+mn-ea"/>
                <a:sym typeface="+mn-lt"/>
              </a:rPr>
              <a:t>Click here to add text content, such as keywords, some brief introductions, etc.</a:t>
            </a:r>
            <a:endParaRPr lang="zh-CN" altLang="en-US" sz="1200" dirty="0">
              <a:solidFill>
                <a:prstClr val="white">
                  <a:lumMod val="50000"/>
                </a:prstClr>
              </a:solidFill>
              <a:cs typeface="+mn-ea"/>
              <a:sym typeface="+mn-lt"/>
            </a:endParaRPr>
          </a:p>
        </p:txBody>
      </p:sp>
      <p:cxnSp>
        <p:nvCxnSpPr>
          <p:cNvPr id="59" name="直接连接符 58">
            <a:extLst>
              <a:ext uri="{FF2B5EF4-FFF2-40B4-BE49-F238E27FC236}">
                <a16:creationId xmlns:a16="http://schemas.microsoft.com/office/drawing/2014/main" id="{02254BC3-C139-045A-FCFA-212606796587}"/>
              </a:ext>
            </a:extLst>
          </p:cNvPr>
          <p:cNvCxnSpPr/>
          <p:nvPr/>
        </p:nvCxnSpPr>
        <p:spPr>
          <a:xfrm>
            <a:off x="4161453" y="4198776"/>
            <a:ext cx="0" cy="2040293"/>
          </a:xfrm>
          <a:prstGeom prst="line">
            <a:avLst/>
          </a:prstGeom>
          <a:ln>
            <a:solidFill>
              <a:srgbClr val="1A2F64"/>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223684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xmlns:a16="http://schemas.microsoft.com/office/drawing/2014/main"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iterate type="lt">
                                    <p:tmPct val="1786"/>
                                  </p:iterate>
                                  <p:childTnLst>
                                    <p:set>
                                      <p:cBhvr>
                                        <p:cTn id="10" dur="1" fill="hold">
                                          <p:stCondLst>
                                            <p:cond delay="0"/>
                                          </p:stCondLst>
                                        </p:cTn>
                                        <p:tgtEl>
                                          <p:spTgt spid="47"/>
                                        </p:tgtEl>
                                        <p:attrNameLst>
                                          <p:attrName>style.visibility</p:attrName>
                                        </p:attrNameLst>
                                      </p:cBhvr>
                                      <p:to>
                                        <p:strVal val="visible"/>
                                      </p:to>
                                    </p:set>
                                    <p:anim to="" calcmode="lin" valueType="num">
                                      <p:cBhvr>
                                        <p:cTn id="11" dur="700" fill="hold">
                                          <p:stCondLst>
                                            <p:cond delay="0"/>
                                          </p:stCondLst>
                                        </p:cTn>
                                        <p:tgtEl>
                                          <p:spTgt spid="47"/>
                                        </p:tgtEl>
                                        <p:attrNameLst>
                                          <p:attrName>ppt_y</p:attrName>
                                        </p:attrNameLst>
                                      </p:cBhvr>
                                      <p:tavLst>
                                        <p:tav tm="0" fmla="#ppt_y+(8/9)*(#ppt_y-(#ppt_y+0.1))*((1.5-1.5*$)^2-(1.5-1.5*$)^3)">
                                          <p:val>
                                            <p:strVal val="0"/>
                                          </p:val>
                                        </p:tav>
                                        <p:tav tm="100000">
                                          <p:val>
                                            <p:strVal val="1"/>
                                          </p:val>
                                        </p:tav>
                                      </p:tavLst>
                                    </p:anim>
                                    <p:anim to="" calcmode="lin" valueType="num">
                                      <p:cBhvr>
                                        <p:cTn id="12" dur="700" fill="hold">
                                          <p:stCondLst>
                                            <p:cond delay="0"/>
                                          </p:stCondLst>
                                        </p:cTn>
                                        <p:tgtEl>
                                          <p:spTgt spid="47"/>
                                        </p:tgtEl>
                                        <p:attrNameLst>
                                          <p:attrName>style.opacity</p:attrName>
                                        </p:attrNameLst>
                                      </p:cBhvr>
                                      <p:tavLst>
                                        <p:tav tm="0" fmla="1+(8/9)*(1-0)*((1.5-1.5*$)^2-(1.5-1.5*$)^3)">
                                          <p:val>
                                            <p:strVal val="0"/>
                                          </p:val>
                                        </p:tav>
                                        <p:tav tm="100000">
                                          <p:val>
                                            <p:strVal val="1"/>
                                          </p:val>
                                        </p:tav>
                                      </p:tavLst>
                                    </p:anim>
                                  </p:childTnLst>
                                </p:cTn>
                              </p:par>
                            </p:childTnLst>
                          </p:cTn>
                        </p:par>
                        <p:par>
                          <p:cTn id="13" fill="hold">
                            <p:stCondLst>
                              <p:cond delay="1200"/>
                            </p:stCondLst>
                            <p:childTnLst>
                              <p:par>
                                <p:cTn id="14" presetID="42" presetClass="entr" presetSubtype="0" fill="hold" grpId="0" nodeType="afterEffect">
                                  <p:stCondLst>
                                    <p:cond delay="0"/>
                                  </p:stCondLst>
                                  <p:iterate type="lt">
                                    <p:tmPct val="1786"/>
                                  </p:iterate>
                                  <p:childTnLst>
                                    <p:set>
                                      <p:cBhvr>
                                        <p:cTn id="15" dur="1" fill="hold">
                                          <p:stCondLst>
                                            <p:cond delay="0"/>
                                          </p:stCondLst>
                                        </p:cTn>
                                        <p:tgtEl>
                                          <p:spTgt spid="46"/>
                                        </p:tgtEl>
                                        <p:attrNameLst>
                                          <p:attrName>style.visibility</p:attrName>
                                        </p:attrNameLst>
                                      </p:cBhvr>
                                      <p:to>
                                        <p:strVal val="visible"/>
                                      </p:to>
                                    </p:set>
                                    <p:anim to="" calcmode="lin" valueType="num">
                                      <p:cBhvr>
                                        <p:cTn id="16" dur="700" fill="hold">
                                          <p:stCondLst>
                                            <p:cond delay="0"/>
                                          </p:stCondLst>
                                        </p:cTn>
                                        <p:tgtEl>
                                          <p:spTgt spid="46"/>
                                        </p:tgtEl>
                                        <p:attrNameLst>
                                          <p:attrName>ppt_y</p:attrName>
                                        </p:attrNameLst>
                                      </p:cBhvr>
                                      <p:tavLst>
                                        <p:tav tm="0" fmla="#ppt_y+(8/9)*(#ppt_y-(#ppt_y+0.1))*((1.5-1.5*$)^2-(1.5-1.5*$)^3)">
                                          <p:val>
                                            <p:strVal val="0"/>
                                          </p:val>
                                        </p:tav>
                                        <p:tav tm="100000">
                                          <p:val>
                                            <p:strVal val="1"/>
                                          </p:val>
                                        </p:tav>
                                      </p:tavLst>
                                    </p:anim>
                                    <p:anim to="" calcmode="lin" valueType="num">
                                      <p:cBhvr>
                                        <p:cTn id="17" dur="700" fill="hold">
                                          <p:stCondLst>
                                            <p:cond delay="0"/>
                                          </p:stCondLst>
                                        </p:cTn>
                                        <p:tgtEl>
                                          <p:spTgt spid="46"/>
                                        </p:tgtEl>
                                        <p:attrNameLst>
                                          <p:attrName>style.opacity</p:attrName>
                                        </p:attrNameLst>
                                      </p:cBhvr>
                                      <p:tavLst>
                                        <p:tav tm="0" fmla="1+(8/9)*(1-0)*((1.5-1.5*$)^2-(1.5-1.5*$)^3)">
                                          <p:val>
                                            <p:strVal val="0"/>
                                          </p:val>
                                        </p:tav>
                                        <p:tav tm="100000">
                                          <p:val>
                                            <p:strVal val="1"/>
                                          </p:val>
                                        </p:tav>
                                      </p:tavLst>
                                    </p:anim>
                                  </p:childTnLst>
                                </p:cTn>
                              </p:par>
                            </p:childTnLst>
                          </p:cTn>
                        </p:par>
                        <p:par>
                          <p:cTn id="18" fill="hold">
                            <p:stCondLst>
                              <p:cond delay="1900"/>
                            </p:stCondLst>
                            <p:childTnLst>
                              <p:par>
                                <p:cTn id="19" presetID="42" presetClass="entr" presetSubtype="0" fill="hold" nodeType="afterEffect">
                                  <p:stCondLst>
                                    <p:cond delay="0"/>
                                  </p:stCondLst>
                                  <p:iterate type="lt">
                                    <p:tmPct val="1786"/>
                                  </p:iterate>
                                  <p:childTnLst>
                                    <p:set>
                                      <p:cBhvr>
                                        <p:cTn id="20" dur="1" fill="hold">
                                          <p:stCondLst>
                                            <p:cond delay="0"/>
                                          </p:stCondLst>
                                        </p:cTn>
                                        <p:tgtEl>
                                          <p:spTgt spid="51"/>
                                        </p:tgtEl>
                                        <p:attrNameLst>
                                          <p:attrName>style.visibility</p:attrName>
                                        </p:attrNameLst>
                                      </p:cBhvr>
                                      <p:to>
                                        <p:strVal val="visible"/>
                                      </p:to>
                                    </p:set>
                                    <p:anim to="" calcmode="lin" valueType="num">
                                      <p:cBhvr>
                                        <p:cTn id="21" dur="700" fill="hold">
                                          <p:stCondLst>
                                            <p:cond delay="0"/>
                                          </p:stCondLst>
                                        </p:cTn>
                                        <p:tgtEl>
                                          <p:spTgt spid="51"/>
                                        </p:tgtEl>
                                        <p:attrNameLst>
                                          <p:attrName>ppt_y</p:attrName>
                                        </p:attrNameLst>
                                      </p:cBhvr>
                                      <p:tavLst>
                                        <p:tav tm="0" fmla="#ppt_y+(8/9)*(#ppt_y-(#ppt_y+0.1))*((1.5-1.5*$)^2-(1.5-1.5*$)^3)">
                                          <p:val>
                                            <p:strVal val="0"/>
                                          </p:val>
                                        </p:tav>
                                        <p:tav tm="100000">
                                          <p:val>
                                            <p:strVal val="1"/>
                                          </p:val>
                                        </p:tav>
                                      </p:tavLst>
                                    </p:anim>
                                    <p:anim to="" calcmode="lin" valueType="num">
                                      <p:cBhvr>
                                        <p:cTn id="22" dur="700" fill="hold">
                                          <p:stCondLst>
                                            <p:cond delay="0"/>
                                          </p:stCondLst>
                                        </p:cTn>
                                        <p:tgtEl>
                                          <p:spTgt spid="51"/>
                                        </p:tgtEl>
                                        <p:attrNameLst>
                                          <p:attrName>style.opacity</p:attrName>
                                        </p:attrNameLst>
                                      </p:cBhvr>
                                      <p:tavLst>
                                        <p:tav tm="0" fmla="1+(8/9)*(1-0)*((1.5-1.5*$)^2-(1.5-1.5*$)^3)">
                                          <p:val>
                                            <p:strVal val="0"/>
                                          </p:val>
                                        </p:tav>
                                        <p:tav tm="100000">
                                          <p:val>
                                            <p:strVal val="1"/>
                                          </p:val>
                                        </p:tav>
                                      </p:tavLst>
                                    </p:anim>
                                  </p:childTnLst>
                                </p:cTn>
                              </p:par>
                              <p:par>
                                <p:cTn id="23" presetID="2" presetClass="entr" presetSubtype="8" fill="hold" grpId="0" nodeType="withEffect">
                                  <p:stCondLst>
                                    <p:cond delay="500"/>
                                  </p:stCondLst>
                                  <p:childTnLst>
                                    <p:set>
                                      <p:cBhvr>
                                        <p:cTn id="24" dur="1" fill="hold">
                                          <p:stCondLst>
                                            <p:cond delay="0"/>
                                          </p:stCondLst>
                                        </p:cTn>
                                        <p:tgtEl>
                                          <p:spTgt spid="55"/>
                                        </p:tgtEl>
                                        <p:attrNameLst>
                                          <p:attrName>style.visibility</p:attrName>
                                        </p:attrNameLst>
                                      </p:cBhvr>
                                      <p:to>
                                        <p:strVal val="visible"/>
                                      </p:to>
                                    </p:set>
                                    <p:anim calcmode="lin" valueType="num">
                                      <p:cBhvr additive="base">
                                        <p:cTn id="25" dur="500" fill="hold"/>
                                        <p:tgtEl>
                                          <p:spTgt spid="55"/>
                                        </p:tgtEl>
                                        <p:attrNameLst>
                                          <p:attrName>ppt_x</p:attrName>
                                        </p:attrNameLst>
                                      </p:cBhvr>
                                      <p:tavLst>
                                        <p:tav tm="0">
                                          <p:val>
                                            <p:strVal val="0-#ppt_w/2"/>
                                          </p:val>
                                        </p:tav>
                                        <p:tav tm="100000">
                                          <p:val>
                                            <p:strVal val="#ppt_x"/>
                                          </p:val>
                                        </p:tav>
                                      </p:tavLst>
                                    </p:anim>
                                    <p:anim calcmode="lin" valueType="num">
                                      <p:cBhvr additive="base">
                                        <p:cTn id="26" dur="500" fill="hold"/>
                                        <p:tgtEl>
                                          <p:spTgt spid="55"/>
                                        </p:tgtEl>
                                        <p:attrNameLst>
                                          <p:attrName>ppt_y</p:attrName>
                                        </p:attrNameLst>
                                      </p:cBhvr>
                                      <p:tavLst>
                                        <p:tav tm="0">
                                          <p:val>
                                            <p:strVal val="#ppt_y"/>
                                          </p:val>
                                        </p:tav>
                                        <p:tav tm="100000">
                                          <p:val>
                                            <p:strVal val="#ppt_y"/>
                                          </p:val>
                                        </p:tav>
                                      </p:tavLst>
                                    </p:anim>
                                  </p:childTnLst>
                                </p:cTn>
                              </p:par>
                              <p:par>
                                <p:cTn id="27" presetID="53" presetClass="entr" presetSubtype="16" fill="hold" grpId="0" nodeType="withEffect">
                                  <p:stCondLst>
                                    <p:cond delay="500"/>
                                  </p:stCondLst>
                                  <p:iterate type="wd">
                                    <p:tmPct val="7000"/>
                                  </p:iterate>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par>
                                <p:cTn id="32" presetID="2" presetClass="entr" presetSubtype="8" fill="hold" grpId="0" nodeType="withEffect">
                                  <p:stCondLst>
                                    <p:cond delay="500"/>
                                  </p:stCondLst>
                                  <p:childTnLst>
                                    <p:set>
                                      <p:cBhvr>
                                        <p:cTn id="33" dur="1" fill="hold">
                                          <p:stCondLst>
                                            <p:cond delay="0"/>
                                          </p:stCondLst>
                                        </p:cTn>
                                        <p:tgtEl>
                                          <p:spTgt spid="57"/>
                                        </p:tgtEl>
                                        <p:attrNameLst>
                                          <p:attrName>style.visibility</p:attrName>
                                        </p:attrNameLst>
                                      </p:cBhvr>
                                      <p:to>
                                        <p:strVal val="visible"/>
                                      </p:to>
                                    </p:set>
                                    <p:anim calcmode="lin" valueType="num">
                                      <p:cBhvr additive="base">
                                        <p:cTn id="34" dur="500" fill="hold"/>
                                        <p:tgtEl>
                                          <p:spTgt spid="57"/>
                                        </p:tgtEl>
                                        <p:attrNameLst>
                                          <p:attrName>ppt_x</p:attrName>
                                        </p:attrNameLst>
                                      </p:cBhvr>
                                      <p:tavLst>
                                        <p:tav tm="0">
                                          <p:val>
                                            <p:strVal val="0-#ppt_w/2"/>
                                          </p:val>
                                        </p:tav>
                                        <p:tav tm="100000">
                                          <p:val>
                                            <p:strVal val="#ppt_x"/>
                                          </p:val>
                                        </p:tav>
                                      </p:tavLst>
                                    </p:anim>
                                    <p:anim calcmode="lin" valueType="num">
                                      <p:cBhvr additive="base">
                                        <p:cTn id="35" dur="500" fill="hold"/>
                                        <p:tgtEl>
                                          <p:spTgt spid="57"/>
                                        </p:tgtEl>
                                        <p:attrNameLst>
                                          <p:attrName>ppt_y</p:attrName>
                                        </p:attrNameLst>
                                      </p:cBhvr>
                                      <p:tavLst>
                                        <p:tav tm="0">
                                          <p:val>
                                            <p:strVal val="#ppt_y"/>
                                          </p:val>
                                        </p:tav>
                                        <p:tav tm="100000">
                                          <p:val>
                                            <p:strVal val="#ppt_y"/>
                                          </p:val>
                                        </p:tav>
                                      </p:tavLst>
                                    </p:anim>
                                  </p:childTnLst>
                                </p:cTn>
                              </p:par>
                              <p:par>
                                <p:cTn id="36" presetID="53" presetClass="entr" presetSubtype="16" fill="hold" grpId="0" nodeType="withEffect">
                                  <p:stCondLst>
                                    <p:cond delay="500"/>
                                  </p:stCondLst>
                                  <p:iterate type="wd">
                                    <p:tmPct val="7000"/>
                                  </p:iterate>
                                  <p:childTnLst>
                                    <p:set>
                                      <p:cBhvr>
                                        <p:cTn id="37" dur="1" fill="hold">
                                          <p:stCondLst>
                                            <p:cond delay="0"/>
                                          </p:stCondLst>
                                        </p:cTn>
                                        <p:tgtEl>
                                          <p:spTgt spid="58"/>
                                        </p:tgtEl>
                                        <p:attrNameLst>
                                          <p:attrName>style.visibility</p:attrName>
                                        </p:attrNameLst>
                                      </p:cBhvr>
                                      <p:to>
                                        <p:strVal val="visible"/>
                                      </p:to>
                                    </p:set>
                                    <p:anim calcmode="lin" valueType="num">
                                      <p:cBhvr>
                                        <p:cTn id="38" dur="500" fill="hold"/>
                                        <p:tgtEl>
                                          <p:spTgt spid="58"/>
                                        </p:tgtEl>
                                        <p:attrNameLst>
                                          <p:attrName>ppt_w</p:attrName>
                                        </p:attrNameLst>
                                      </p:cBhvr>
                                      <p:tavLst>
                                        <p:tav tm="0">
                                          <p:val>
                                            <p:fltVal val="0"/>
                                          </p:val>
                                        </p:tav>
                                        <p:tav tm="100000">
                                          <p:val>
                                            <p:strVal val="#ppt_w"/>
                                          </p:val>
                                        </p:tav>
                                      </p:tavLst>
                                    </p:anim>
                                    <p:anim calcmode="lin" valueType="num">
                                      <p:cBhvr>
                                        <p:cTn id="39" dur="500" fill="hold"/>
                                        <p:tgtEl>
                                          <p:spTgt spid="58"/>
                                        </p:tgtEl>
                                        <p:attrNameLst>
                                          <p:attrName>ppt_h</p:attrName>
                                        </p:attrNameLst>
                                      </p:cBhvr>
                                      <p:tavLst>
                                        <p:tav tm="0">
                                          <p:val>
                                            <p:fltVal val="0"/>
                                          </p:val>
                                        </p:tav>
                                        <p:tav tm="100000">
                                          <p:val>
                                            <p:strVal val="#ppt_h"/>
                                          </p:val>
                                        </p:tav>
                                      </p:tavLst>
                                    </p:anim>
                                    <p:animEffect transition="in" filter="fade">
                                      <p:cBhvr>
                                        <p:cTn id="40" dur="500"/>
                                        <p:tgtEl>
                                          <p:spTgt spid="58"/>
                                        </p:tgtEl>
                                      </p:cBhvr>
                                    </p:animEffect>
                                  </p:childTnLst>
                                </p:cTn>
                              </p:par>
                            </p:childTnLst>
                          </p:cTn>
                        </p:par>
                        <p:par>
                          <p:cTn id="41" fill="hold">
                            <p:stCondLst>
                              <p:cond delay="3460"/>
                            </p:stCondLst>
                            <p:childTnLst>
                              <p:par>
                                <p:cTn id="42" presetID="22" presetClass="entr" presetSubtype="1" fill="hold" nodeType="afterEffect">
                                  <p:stCondLst>
                                    <p:cond delay="0"/>
                                  </p:stCondLst>
                                  <p:childTnLst>
                                    <p:set>
                                      <p:cBhvr>
                                        <p:cTn id="43" dur="1" fill="hold">
                                          <p:stCondLst>
                                            <p:cond delay="0"/>
                                          </p:stCondLst>
                                        </p:cTn>
                                        <p:tgtEl>
                                          <p:spTgt spid="59"/>
                                        </p:tgtEl>
                                        <p:attrNameLst>
                                          <p:attrName>style.visibility</p:attrName>
                                        </p:attrNameLst>
                                      </p:cBhvr>
                                      <p:to>
                                        <p:strVal val="visible"/>
                                      </p:to>
                                    </p:set>
                                    <p:animEffect transition="in" filter="wipe(up)">
                                      <p:cBhvr>
                                        <p:cTn id="4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5"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96F7C4A7-12FF-86BC-614A-8E6FCE1C7AD7}"/>
              </a:ext>
            </a:extLst>
          </p:cNvPr>
          <p:cNvGrpSpPr/>
          <p:nvPr/>
        </p:nvGrpSpPr>
        <p:grpSpPr>
          <a:xfrm>
            <a:off x="249138" y="291411"/>
            <a:ext cx="2487829" cy="678974"/>
            <a:chOff x="8659131" y="2065781"/>
            <a:chExt cx="2157614" cy="588852"/>
          </a:xfrm>
        </p:grpSpPr>
        <p:sp>
          <p:nvSpPr>
            <p:cNvPr id="3" name="Rectangle 11">
              <a:extLst>
                <a:ext uri="{FF2B5EF4-FFF2-40B4-BE49-F238E27FC236}">
                  <a16:creationId xmlns:a16="http://schemas.microsoft.com/office/drawing/2014/main" id="{8007A060-AA35-BE3A-8C35-C7C9F63E6AA0}"/>
                </a:ext>
              </a:extLst>
            </p:cNvPr>
            <p:cNvSpPr/>
            <p:nvPr/>
          </p:nvSpPr>
          <p:spPr>
            <a:xfrm>
              <a:off x="9124950" y="2185387"/>
              <a:ext cx="1691795" cy="320310"/>
            </a:xfrm>
            <a:prstGeom prst="rect">
              <a:avLst/>
            </a:prstGeom>
            <a:solidFill>
              <a:srgbClr val="1A2F64"/>
            </a:solidFill>
          </p:spPr>
          <p:txBody>
            <a:bodyPr wrap="square">
              <a:spAutoFit/>
            </a:bodyPr>
            <a:lstStyle/>
            <a:p>
              <a:pPr marL="0" marR="0" lvl="0" indent="0" defTabSz="914354" eaLnBrk="1" fontAlgn="auto" latinLnBrk="0" hangingPunct="1">
                <a:lnSpc>
                  <a:spcPct val="100000"/>
                </a:lnSpc>
                <a:spcBef>
                  <a:spcPts val="600"/>
                </a:spcBef>
                <a:spcAft>
                  <a:spcPts val="0"/>
                </a:spcAft>
                <a:buClr>
                  <a:srgbClr val="E24848"/>
                </a:buClr>
                <a:buSzTx/>
                <a:buFontTx/>
                <a:buNone/>
                <a:tabLst/>
                <a:defRPr/>
              </a:pPr>
              <a:r>
                <a:rPr kumimoji="0" lang="en-US" altLang="zh-CN" b="0" i="0" u="none" strike="noStrike" kern="0" cap="none" spc="0" normalizeH="0" baseline="0" noProof="1">
                  <a:ln>
                    <a:noFill/>
                  </a:ln>
                  <a:solidFill>
                    <a:prstClr val="white"/>
                  </a:solidFill>
                  <a:effectLst/>
                  <a:uLnTx/>
                  <a:uFillTx/>
                  <a:cs typeface="+mn-ea"/>
                  <a:sym typeface="+mn-lt"/>
                </a:rPr>
                <a:t>Add title text</a:t>
              </a:r>
              <a:endParaRPr kumimoji="0" lang="zh-CN" altLang="en-US" b="0" i="0" u="none" strike="noStrike" kern="0" cap="none" spc="0" normalizeH="0" baseline="0" noProof="1">
                <a:ln>
                  <a:noFill/>
                </a:ln>
                <a:solidFill>
                  <a:prstClr val="white"/>
                </a:solidFill>
                <a:effectLst/>
                <a:uLnTx/>
                <a:uFillTx/>
                <a:cs typeface="+mn-ea"/>
                <a:sym typeface="+mn-lt"/>
              </a:endParaRPr>
            </a:p>
          </p:txBody>
        </p:sp>
        <p:cxnSp>
          <p:nvCxnSpPr>
            <p:cNvPr id="4" name="Straight Connector 33">
              <a:extLst>
                <a:ext uri="{FF2B5EF4-FFF2-40B4-BE49-F238E27FC236}">
                  <a16:creationId xmlns:a16="http://schemas.microsoft.com/office/drawing/2014/main" id="{721135EC-673B-1FA5-55B6-1F7856D52BA6}"/>
                </a:ext>
              </a:extLst>
            </p:cNvPr>
            <p:cNvCxnSpPr>
              <a:cxnSpLocks/>
            </p:cNvCxnSpPr>
            <p:nvPr/>
          </p:nvCxnSpPr>
          <p:spPr>
            <a:xfrm>
              <a:off x="9125126" y="2065781"/>
              <a:ext cx="0" cy="588852"/>
            </a:xfrm>
            <a:prstGeom prst="line">
              <a:avLst/>
            </a:prstGeom>
            <a:noFill/>
            <a:ln w="6350" cap="flat" cmpd="sng" algn="ctr">
              <a:solidFill>
                <a:srgbClr val="1A2F64"/>
              </a:solidFill>
              <a:prstDash val="solid"/>
              <a:miter lim="800000"/>
            </a:ln>
            <a:effectLst/>
          </p:spPr>
        </p:cxnSp>
        <p:sp>
          <p:nvSpPr>
            <p:cNvPr id="5" name="Freeform 97">
              <a:extLst>
                <a:ext uri="{FF2B5EF4-FFF2-40B4-BE49-F238E27FC236}">
                  <a16:creationId xmlns:a16="http://schemas.microsoft.com/office/drawing/2014/main" id="{F4B38FC9-B7B0-E3E7-2F5A-554B364FE551}"/>
                </a:ext>
              </a:extLst>
            </p:cNvPr>
            <p:cNvSpPr>
              <a:spLocks noEditPoints="1"/>
            </p:cNvSpPr>
            <p:nvPr/>
          </p:nvSpPr>
          <p:spPr bwMode="auto">
            <a:xfrm>
              <a:off x="8659131" y="2194115"/>
              <a:ext cx="347679" cy="347679"/>
            </a:xfrm>
            <a:custGeom>
              <a:avLst/>
              <a:gdLst>
                <a:gd name="T0" fmla="*/ 481 w 902"/>
                <a:gd name="T1" fmla="*/ 863 h 902"/>
                <a:gd name="T2" fmla="*/ 872 w 902"/>
                <a:gd name="T3" fmla="*/ 219 h 902"/>
                <a:gd name="T4" fmla="*/ 30 w 902"/>
                <a:gd name="T5" fmla="*/ 219 h 902"/>
                <a:gd name="T6" fmla="*/ 451 w 902"/>
                <a:gd name="T7" fmla="*/ 864 h 902"/>
                <a:gd name="T8" fmla="*/ 30 w 902"/>
                <a:gd name="T9" fmla="*/ 219 h 902"/>
                <a:gd name="T10" fmla="*/ 54 w 902"/>
                <a:gd name="T11" fmla="*/ 197 h 902"/>
                <a:gd name="T12" fmla="*/ 648 w 902"/>
                <a:gd name="T13" fmla="*/ 290 h 902"/>
                <a:gd name="T14" fmla="*/ 466 w 902"/>
                <a:gd name="T15" fmla="*/ 32 h 902"/>
                <a:gd name="T16" fmla="*/ 683 w 902"/>
                <a:gd name="T17" fmla="*/ 274 h 902"/>
                <a:gd name="T18" fmla="*/ 466 w 902"/>
                <a:gd name="T19" fmla="*/ 32 h 902"/>
                <a:gd name="T20" fmla="*/ 902 w 902"/>
                <a:gd name="T21" fmla="*/ 195 h 902"/>
                <a:gd name="T22" fmla="*/ 901 w 902"/>
                <a:gd name="T23" fmla="*/ 191 h 902"/>
                <a:gd name="T24" fmla="*/ 901 w 902"/>
                <a:gd name="T25" fmla="*/ 190 h 902"/>
                <a:gd name="T26" fmla="*/ 898 w 902"/>
                <a:gd name="T27" fmla="*/ 186 h 902"/>
                <a:gd name="T28" fmla="*/ 898 w 902"/>
                <a:gd name="T29" fmla="*/ 185 h 902"/>
                <a:gd name="T30" fmla="*/ 896 w 902"/>
                <a:gd name="T31" fmla="*/ 184 h 902"/>
                <a:gd name="T32" fmla="*/ 893 w 902"/>
                <a:gd name="T33" fmla="*/ 183 h 902"/>
                <a:gd name="T34" fmla="*/ 892 w 902"/>
                <a:gd name="T35" fmla="*/ 182 h 902"/>
                <a:gd name="T36" fmla="*/ 469 w 902"/>
                <a:gd name="T37" fmla="*/ 0 h 902"/>
                <a:gd name="T38" fmla="*/ 463 w 902"/>
                <a:gd name="T39" fmla="*/ 0 h 902"/>
                <a:gd name="T40" fmla="*/ 10 w 902"/>
                <a:gd name="T41" fmla="*/ 182 h 902"/>
                <a:gd name="T42" fmla="*/ 9 w 902"/>
                <a:gd name="T43" fmla="*/ 183 h 902"/>
                <a:gd name="T44" fmla="*/ 6 w 902"/>
                <a:gd name="T45" fmla="*/ 184 h 902"/>
                <a:gd name="T46" fmla="*/ 4 w 902"/>
                <a:gd name="T47" fmla="*/ 185 h 902"/>
                <a:gd name="T48" fmla="*/ 4 w 902"/>
                <a:gd name="T49" fmla="*/ 186 h 902"/>
                <a:gd name="T50" fmla="*/ 1 w 902"/>
                <a:gd name="T51" fmla="*/ 189 h 902"/>
                <a:gd name="T52" fmla="*/ 1 w 902"/>
                <a:gd name="T53" fmla="*/ 190 h 902"/>
                <a:gd name="T54" fmla="*/ 0 w 902"/>
                <a:gd name="T55" fmla="*/ 195 h 902"/>
                <a:gd name="T56" fmla="*/ 0 w 902"/>
                <a:gd name="T57" fmla="*/ 195 h 902"/>
                <a:gd name="T58" fmla="*/ 0 w 902"/>
                <a:gd name="T59" fmla="*/ 195 h 902"/>
                <a:gd name="T60" fmla="*/ 0 w 902"/>
                <a:gd name="T61" fmla="*/ 681 h 902"/>
                <a:gd name="T62" fmla="*/ 5 w 902"/>
                <a:gd name="T63" fmla="*/ 688 h 902"/>
                <a:gd name="T64" fmla="*/ 460 w 902"/>
                <a:gd name="T65" fmla="*/ 901 h 902"/>
                <a:gd name="T66" fmla="*/ 461 w 902"/>
                <a:gd name="T67" fmla="*/ 901 h 902"/>
                <a:gd name="T68" fmla="*/ 466 w 902"/>
                <a:gd name="T69" fmla="*/ 902 h 902"/>
                <a:gd name="T70" fmla="*/ 472 w 902"/>
                <a:gd name="T71" fmla="*/ 901 h 902"/>
                <a:gd name="T72" fmla="*/ 472 w 902"/>
                <a:gd name="T73" fmla="*/ 900 h 902"/>
                <a:gd name="T74" fmla="*/ 897 w 902"/>
                <a:gd name="T75" fmla="*/ 688 h 902"/>
                <a:gd name="T76" fmla="*/ 901 w 902"/>
                <a:gd name="T77" fmla="*/ 681 h 902"/>
                <a:gd name="T78" fmla="*/ 902 w 902"/>
                <a:gd name="T79" fmla="*/ 195 h 902"/>
                <a:gd name="T80" fmla="*/ 902 w 902"/>
                <a:gd name="T81" fmla="*/ 195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02" h="902">
                  <a:moveTo>
                    <a:pt x="872" y="668"/>
                  </a:moveTo>
                  <a:lnTo>
                    <a:pt x="481" y="863"/>
                  </a:lnTo>
                  <a:lnTo>
                    <a:pt x="481" y="401"/>
                  </a:lnTo>
                  <a:lnTo>
                    <a:pt x="872" y="219"/>
                  </a:lnTo>
                  <a:lnTo>
                    <a:pt x="872" y="668"/>
                  </a:lnTo>
                  <a:close/>
                  <a:moveTo>
                    <a:pt x="30" y="219"/>
                  </a:moveTo>
                  <a:lnTo>
                    <a:pt x="451" y="401"/>
                  </a:lnTo>
                  <a:lnTo>
                    <a:pt x="451" y="864"/>
                  </a:lnTo>
                  <a:lnTo>
                    <a:pt x="30" y="667"/>
                  </a:lnTo>
                  <a:lnTo>
                    <a:pt x="30" y="219"/>
                  </a:lnTo>
                  <a:close/>
                  <a:moveTo>
                    <a:pt x="466" y="374"/>
                  </a:moveTo>
                  <a:lnTo>
                    <a:pt x="54" y="197"/>
                  </a:lnTo>
                  <a:lnTo>
                    <a:pt x="266" y="112"/>
                  </a:lnTo>
                  <a:lnTo>
                    <a:pt x="648" y="290"/>
                  </a:lnTo>
                  <a:lnTo>
                    <a:pt x="466" y="374"/>
                  </a:lnTo>
                  <a:close/>
                  <a:moveTo>
                    <a:pt x="466" y="32"/>
                  </a:moveTo>
                  <a:lnTo>
                    <a:pt x="851" y="197"/>
                  </a:lnTo>
                  <a:lnTo>
                    <a:pt x="683" y="274"/>
                  </a:lnTo>
                  <a:lnTo>
                    <a:pt x="304" y="97"/>
                  </a:lnTo>
                  <a:lnTo>
                    <a:pt x="466" y="32"/>
                  </a:lnTo>
                  <a:close/>
                  <a:moveTo>
                    <a:pt x="902" y="195"/>
                  </a:moveTo>
                  <a:lnTo>
                    <a:pt x="902" y="195"/>
                  </a:lnTo>
                  <a:lnTo>
                    <a:pt x="902" y="193"/>
                  </a:lnTo>
                  <a:lnTo>
                    <a:pt x="901" y="191"/>
                  </a:lnTo>
                  <a:lnTo>
                    <a:pt x="901" y="190"/>
                  </a:lnTo>
                  <a:lnTo>
                    <a:pt x="901" y="190"/>
                  </a:lnTo>
                  <a:lnTo>
                    <a:pt x="900" y="188"/>
                  </a:lnTo>
                  <a:lnTo>
                    <a:pt x="898" y="186"/>
                  </a:lnTo>
                  <a:lnTo>
                    <a:pt x="898" y="186"/>
                  </a:lnTo>
                  <a:lnTo>
                    <a:pt x="898" y="185"/>
                  </a:lnTo>
                  <a:lnTo>
                    <a:pt x="897" y="184"/>
                  </a:lnTo>
                  <a:lnTo>
                    <a:pt x="896" y="184"/>
                  </a:lnTo>
                  <a:lnTo>
                    <a:pt x="895" y="183"/>
                  </a:lnTo>
                  <a:lnTo>
                    <a:pt x="893" y="183"/>
                  </a:lnTo>
                  <a:lnTo>
                    <a:pt x="893" y="183"/>
                  </a:lnTo>
                  <a:lnTo>
                    <a:pt x="892" y="182"/>
                  </a:lnTo>
                  <a:lnTo>
                    <a:pt x="471" y="2"/>
                  </a:lnTo>
                  <a:lnTo>
                    <a:pt x="469" y="0"/>
                  </a:lnTo>
                  <a:lnTo>
                    <a:pt x="466" y="0"/>
                  </a:lnTo>
                  <a:lnTo>
                    <a:pt x="463" y="0"/>
                  </a:lnTo>
                  <a:lnTo>
                    <a:pt x="461" y="2"/>
                  </a:lnTo>
                  <a:lnTo>
                    <a:pt x="10" y="182"/>
                  </a:lnTo>
                  <a:lnTo>
                    <a:pt x="9" y="182"/>
                  </a:lnTo>
                  <a:lnTo>
                    <a:pt x="9" y="183"/>
                  </a:lnTo>
                  <a:lnTo>
                    <a:pt x="8" y="183"/>
                  </a:lnTo>
                  <a:lnTo>
                    <a:pt x="6" y="184"/>
                  </a:lnTo>
                  <a:lnTo>
                    <a:pt x="5" y="184"/>
                  </a:lnTo>
                  <a:lnTo>
                    <a:pt x="4" y="185"/>
                  </a:lnTo>
                  <a:lnTo>
                    <a:pt x="4" y="185"/>
                  </a:lnTo>
                  <a:lnTo>
                    <a:pt x="4" y="186"/>
                  </a:lnTo>
                  <a:lnTo>
                    <a:pt x="2" y="187"/>
                  </a:lnTo>
                  <a:lnTo>
                    <a:pt x="1" y="189"/>
                  </a:lnTo>
                  <a:lnTo>
                    <a:pt x="1" y="190"/>
                  </a:lnTo>
                  <a:lnTo>
                    <a:pt x="1" y="190"/>
                  </a:lnTo>
                  <a:lnTo>
                    <a:pt x="0" y="192"/>
                  </a:lnTo>
                  <a:lnTo>
                    <a:pt x="0" y="195"/>
                  </a:lnTo>
                  <a:lnTo>
                    <a:pt x="0" y="195"/>
                  </a:lnTo>
                  <a:lnTo>
                    <a:pt x="0" y="195"/>
                  </a:lnTo>
                  <a:lnTo>
                    <a:pt x="0" y="195"/>
                  </a:lnTo>
                  <a:lnTo>
                    <a:pt x="0" y="195"/>
                  </a:lnTo>
                  <a:lnTo>
                    <a:pt x="0" y="676"/>
                  </a:lnTo>
                  <a:lnTo>
                    <a:pt x="0" y="681"/>
                  </a:lnTo>
                  <a:lnTo>
                    <a:pt x="2" y="685"/>
                  </a:lnTo>
                  <a:lnTo>
                    <a:pt x="5" y="688"/>
                  </a:lnTo>
                  <a:lnTo>
                    <a:pt x="9" y="690"/>
                  </a:lnTo>
                  <a:lnTo>
                    <a:pt x="460" y="901"/>
                  </a:lnTo>
                  <a:lnTo>
                    <a:pt x="460" y="901"/>
                  </a:lnTo>
                  <a:lnTo>
                    <a:pt x="461" y="901"/>
                  </a:lnTo>
                  <a:lnTo>
                    <a:pt x="463" y="902"/>
                  </a:lnTo>
                  <a:lnTo>
                    <a:pt x="466" y="902"/>
                  </a:lnTo>
                  <a:lnTo>
                    <a:pt x="469" y="902"/>
                  </a:lnTo>
                  <a:lnTo>
                    <a:pt x="472" y="901"/>
                  </a:lnTo>
                  <a:lnTo>
                    <a:pt x="472" y="901"/>
                  </a:lnTo>
                  <a:lnTo>
                    <a:pt x="472" y="900"/>
                  </a:lnTo>
                  <a:lnTo>
                    <a:pt x="893" y="690"/>
                  </a:lnTo>
                  <a:lnTo>
                    <a:pt x="897" y="688"/>
                  </a:lnTo>
                  <a:lnTo>
                    <a:pt x="900" y="685"/>
                  </a:lnTo>
                  <a:lnTo>
                    <a:pt x="901" y="681"/>
                  </a:lnTo>
                  <a:lnTo>
                    <a:pt x="902" y="676"/>
                  </a:lnTo>
                  <a:lnTo>
                    <a:pt x="902" y="195"/>
                  </a:lnTo>
                  <a:lnTo>
                    <a:pt x="902" y="195"/>
                  </a:lnTo>
                  <a:lnTo>
                    <a:pt x="902" y="195"/>
                  </a:lnTo>
                  <a:close/>
                </a:path>
              </a:pathLst>
            </a:custGeom>
            <a:solidFill>
              <a:srgbClr val="1A2F64"/>
            </a:solidFill>
            <a:ln>
              <a:noFill/>
            </a:ln>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cs typeface="+mn-ea"/>
                <a:sym typeface="+mn-lt"/>
              </a:endParaRPr>
            </a:p>
          </p:txBody>
        </p:sp>
      </p:grpSp>
      <p:sp>
        <p:nvSpPr>
          <p:cNvPr id="6" name="Rectangle 26">
            <a:extLst>
              <a:ext uri="{FF2B5EF4-FFF2-40B4-BE49-F238E27FC236}">
                <a16:creationId xmlns:a16="http://schemas.microsoft.com/office/drawing/2014/main" id="{0C556163-1CBF-6ADB-6CF9-E41AA7E427AE}"/>
              </a:ext>
            </a:extLst>
          </p:cNvPr>
          <p:cNvSpPr/>
          <p:nvPr/>
        </p:nvSpPr>
        <p:spPr>
          <a:xfrm flipH="1">
            <a:off x="10487487" y="1"/>
            <a:ext cx="1704513" cy="1544712"/>
          </a:xfrm>
          <a:prstGeom prst="rect">
            <a:avLst/>
          </a:prstGeom>
          <a:solidFill>
            <a:sysClr val="window" lastClr="FFFFFF"/>
          </a:solidFill>
          <a:ln w="12700" cap="flat" cmpd="sng" algn="ctr">
            <a:noFill/>
            <a:prstDash val="solid"/>
            <a:miter lim="800000"/>
          </a:ln>
          <a:effectLst>
            <a:outerShdw blurRad="571500" dist="279400" dir="1500000" sx="98000" sy="98000" algn="ctr" rotWithShape="0">
              <a:sysClr val="windowText" lastClr="000000">
                <a:lumMod val="85000"/>
                <a:lumOff val="15000"/>
                <a:alpha val="17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dirty="0">
              <a:ln>
                <a:noFill/>
              </a:ln>
              <a:solidFill>
                <a:prstClr val="white"/>
              </a:solidFill>
              <a:effectLst/>
              <a:uLnTx/>
              <a:uFillTx/>
              <a:cs typeface="+mn-ea"/>
              <a:sym typeface="+mn-lt"/>
            </a:endParaRPr>
          </a:p>
        </p:txBody>
      </p:sp>
      <p:sp>
        <p:nvSpPr>
          <p:cNvPr id="7" name="Parallelogram 18">
            <a:extLst>
              <a:ext uri="{FF2B5EF4-FFF2-40B4-BE49-F238E27FC236}">
                <a16:creationId xmlns:a16="http://schemas.microsoft.com/office/drawing/2014/main" id="{0CEE9831-EA4B-5983-2DE6-EE8EA98FBFBE}"/>
              </a:ext>
            </a:extLst>
          </p:cNvPr>
          <p:cNvSpPr/>
          <p:nvPr/>
        </p:nvSpPr>
        <p:spPr>
          <a:xfrm flipH="1">
            <a:off x="5411696" y="1544714"/>
            <a:ext cx="6862438" cy="5313286"/>
          </a:xfrm>
          <a:prstGeom prst="parallelogram">
            <a:avLst>
              <a:gd name="adj" fmla="val 78345"/>
            </a:avLst>
          </a:prstGeom>
          <a:gradFill>
            <a:gsLst>
              <a:gs pos="24000">
                <a:srgbClr val="BF9645"/>
              </a:gs>
              <a:gs pos="87000">
                <a:srgbClr val="E5BA7C"/>
              </a:gs>
            </a:gsLst>
            <a:lin ang="135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prstClr val="white"/>
              </a:solidFill>
              <a:effectLst/>
              <a:uLnTx/>
              <a:uFillTx/>
              <a:cs typeface="+mn-ea"/>
              <a:sym typeface="+mn-lt"/>
            </a:endParaRPr>
          </a:p>
        </p:txBody>
      </p:sp>
      <p:sp>
        <p:nvSpPr>
          <p:cNvPr id="8" name="Parallelogram 20">
            <a:extLst>
              <a:ext uri="{FF2B5EF4-FFF2-40B4-BE49-F238E27FC236}">
                <a16:creationId xmlns:a16="http://schemas.microsoft.com/office/drawing/2014/main" id="{BB593DF8-2F94-71CF-FC5E-C2D2A9B59164}"/>
              </a:ext>
            </a:extLst>
          </p:cNvPr>
          <p:cNvSpPr/>
          <p:nvPr/>
        </p:nvSpPr>
        <p:spPr>
          <a:xfrm flipH="1" flipV="1">
            <a:off x="4058237" y="0"/>
            <a:ext cx="2565645" cy="1544715"/>
          </a:xfrm>
          <a:prstGeom prst="parallelogram">
            <a:avLst>
              <a:gd name="adj" fmla="val 78345"/>
            </a:avLst>
          </a:prstGeom>
          <a:solidFill>
            <a:srgbClr val="1A2F6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prstClr val="white"/>
              </a:solidFill>
              <a:effectLst/>
              <a:uLnTx/>
              <a:uFillTx/>
              <a:cs typeface="+mn-ea"/>
              <a:sym typeface="+mn-lt"/>
            </a:endParaRPr>
          </a:p>
        </p:txBody>
      </p:sp>
      <p:pic>
        <p:nvPicPr>
          <p:cNvPr id="9" name="图片占位符 3">
            <a:extLst>
              <a:ext uri="{FF2B5EF4-FFF2-40B4-BE49-F238E27FC236}">
                <a16:creationId xmlns:a16="http://schemas.microsoft.com/office/drawing/2014/main" id="{40947575-D175-D849-0F64-075B25AACA32}"/>
              </a:ext>
            </a:extLst>
          </p:cNvPr>
          <p:cNvPicPr>
            <a:picLocks noChangeAspect="1"/>
          </p:cNvPicPr>
          <p:nvPr/>
        </p:nvPicPr>
        <p:blipFill>
          <a:blip r:embed="rId2">
            <a:extLst>
              <a:ext uri="{28A0092B-C50C-407E-A947-70E740481C1C}">
                <a14:useLocalDpi xmlns:a14="http://schemas.microsoft.com/office/drawing/2010/main" val="0"/>
              </a:ext>
            </a:extLst>
          </a:blip>
          <a:srcRect l="22173" r="22173"/>
          <a:stretch/>
        </p:blipFill>
        <p:spPr>
          <a:xfrm flipH="1">
            <a:off x="6857918" y="1539452"/>
            <a:ext cx="3704422" cy="4432139"/>
          </a:xfrm>
          <a:prstGeom prst="rect">
            <a:avLst/>
          </a:prstGeom>
          <a:solidFill>
            <a:sysClr val="window" lastClr="FFFFFF">
              <a:lumMod val="95000"/>
            </a:sysClr>
          </a:solidFill>
        </p:spPr>
      </p:pic>
      <p:grpSp>
        <p:nvGrpSpPr>
          <p:cNvPr id="10" name="组合 9">
            <a:extLst>
              <a:ext uri="{FF2B5EF4-FFF2-40B4-BE49-F238E27FC236}">
                <a16:creationId xmlns:a16="http://schemas.microsoft.com/office/drawing/2014/main" id="{62835473-CAB1-38EA-F92F-80B382491A9E}"/>
              </a:ext>
            </a:extLst>
          </p:cNvPr>
          <p:cNvGrpSpPr/>
          <p:nvPr/>
        </p:nvGrpSpPr>
        <p:grpSpPr>
          <a:xfrm>
            <a:off x="1330836" y="2069861"/>
            <a:ext cx="612299" cy="612299"/>
            <a:chOff x="5411277" y="2106315"/>
            <a:chExt cx="612299" cy="612299"/>
          </a:xfrm>
          <a:effectLst>
            <a:outerShdw blurRad="508000" dist="381000" dir="2700000" algn="tl" rotWithShape="0">
              <a:sysClr val="window" lastClr="FFFFFF">
                <a:lumMod val="50000"/>
                <a:alpha val="40000"/>
              </a:sysClr>
            </a:outerShdw>
          </a:effectLst>
        </p:grpSpPr>
        <p:sp>
          <p:nvSpPr>
            <p:cNvPr id="11" name="Oval 666">
              <a:extLst>
                <a:ext uri="{FF2B5EF4-FFF2-40B4-BE49-F238E27FC236}">
                  <a16:creationId xmlns:a16="http://schemas.microsoft.com/office/drawing/2014/main" id="{CD118B6D-8980-9340-5B5E-D7FC9FC8960E}"/>
                </a:ext>
              </a:extLst>
            </p:cNvPr>
            <p:cNvSpPr/>
            <p:nvPr/>
          </p:nvSpPr>
          <p:spPr>
            <a:xfrm>
              <a:off x="5411277" y="2106315"/>
              <a:ext cx="612299" cy="612299"/>
            </a:xfrm>
            <a:prstGeom prst="ellipse">
              <a:avLst/>
            </a:prstGeom>
            <a:gradFill>
              <a:gsLst>
                <a:gs pos="24000">
                  <a:srgbClr val="BF9645"/>
                </a:gs>
                <a:gs pos="87000">
                  <a:srgbClr val="E5BA7C"/>
                </a:gs>
              </a:gsLst>
              <a:lin ang="13500000" scaled="1"/>
            </a:gradFill>
            <a:ln w="12700" cap="flat" cmpd="sng" algn="ctr">
              <a:noFill/>
              <a:prstDash val="solid"/>
              <a:miter lim="800000"/>
            </a:ln>
            <a:effectLst/>
          </p:spPr>
          <p:txBody>
            <a:bodyPr rtlCol="0" anchor="ctr"/>
            <a:lstStyle/>
            <a:p>
              <a:pPr marL="0" marR="0" lvl="0" indent="0" algn="ctr" defTabSz="866943" eaLnBrk="1" fontAlgn="base" latinLnBrk="0" hangingPunct="1">
                <a:lnSpc>
                  <a:spcPct val="120000"/>
                </a:lnSpc>
                <a:spcBef>
                  <a:spcPct val="0"/>
                </a:spcBef>
                <a:spcAft>
                  <a:spcPct val="0"/>
                </a:spcAft>
                <a:buClrTx/>
                <a:buSzTx/>
                <a:buFontTx/>
                <a:buNone/>
                <a:tabLst/>
                <a:defRPr/>
              </a:pPr>
              <a:endParaRPr kumimoji="0" lang="en-US" sz="1522" b="0" i="0" u="none" strike="noStrike" kern="0" cap="none" spc="0" normalizeH="0" baseline="0" noProof="0" dirty="0">
                <a:ln>
                  <a:noFill/>
                </a:ln>
                <a:solidFill>
                  <a:prstClr val="white"/>
                </a:solidFill>
                <a:effectLst/>
                <a:uLnTx/>
                <a:uFillTx/>
                <a:cs typeface="+mn-ea"/>
                <a:sym typeface="+mn-lt"/>
              </a:endParaRPr>
            </a:p>
          </p:txBody>
        </p:sp>
        <p:grpSp>
          <p:nvGrpSpPr>
            <p:cNvPr id="12" name="Group 667">
              <a:extLst>
                <a:ext uri="{FF2B5EF4-FFF2-40B4-BE49-F238E27FC236}">
                  <a16:creationId xmlns:a16="http://schemas.microsoft.com/office/drawing/2014/main" id="{FB2085D9-746D-2025-3D46-0118D77A5A47}"/>
                </a:ext>
              </a:extLst>
            </p:cNvPr>
            <p:cNvGrpSpPr/>
            <p:nvPr/>
          </p:nvGrpSpPr>
          <p:grpSpPr>
            <a:xfrm>
              <a:off x="5546413" y="2245494"/>
              <a:ext cx="342026" cy="342026"/>
              <a:chOff x="8216107" y="2577307"/>
              <a:chExt cx="464344" cy="464344"/>
            </a:xfrm>
            <a:solidFill>
              <a:sysClr val="window" lastClr="FFFFFF"/>
            </a:solidFill>
          </p:grpSpPr>
          <p:sp>
            <p:nvSpPr>
              <p:cNvPr id="13" name="AutoShape 52">
                <a:extLst>
                  <a:ext uri="{FF2B5EF4-FFF2-40B4-BE49-F238E27FC236}">
                    <a16:creationId xmlns:a16="http://schemas.microsoft.com/office/drawing/2014/main" id="{83F984B0-8F59-3F84-F807-A686244B0C3A}"/>
                  </a:ext>
                </a:extLst>
              </p:cNvPr>
              <p:cNvSpPr>
                <a:spLocks/>
              </p:cNvSpPr>
              <p:nvPr/>
            </p:nvSpPr>
            <p:spPr bwMode="auto">
              <a:xfrm>
                <a:off x="8216107" y="2577307"/>
                <a:ext cx="464344" cy="464344"/>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a:extLst>
                <a:ext uri="{91240B29-F687-4f45-9708-019B960494DF}">
                  <a14:hiddenLine xmlns="" xmlns:a16="http://schemas.microsoft.com/office/drawing/2014/main" xmlns:p14="http://schemas.microsoft.com/office/powerpoint/2010/main" xmlns:mc="http://schemas.openxmlformats.org/markup-compatibility/2006" xmlns:a14="http://schemas.microsoft.com/office/drawing/2010/main" w="12700" cap="flat" cmpd="sng">
                    <a:solidFill>
                      <a:srgbClr val="000000"/>
                    </a:solidFill>
                    <a:prstDash val="solid"/>
                    <a:miter lim="0"/>
                    <a:headEnd/>
                    <a:tailEnd/>
                  </a14:hiddenLine>
                </a:ext>
                <a:ext uri="{AF507438-7753-43e0-B8FC-AC1667EBCBE1}">
                  <a14:hiddenEffects xmlns="" xmlns:a16="http://schemas.microsoft.com/office/drawing/2014/main" xmlns:p14="http://schemas.microsoft.com/office/powerpoint/2010/main" xmlns:mc="http://schemas.openxmlformats.org/markup-compatibility/2006" xmlns:a14="http://schemas.microsoft.com/office/drawing/2010/main">
                    <a:effectLst>
                      <a:outerShdw blurRad="63500" dist="38099" dir="2700000" algn="ctr" rotWithShape="0">
                        <a:srgbClr val="000000">
                          <a:alpha val="74998"/>
                        </a:srgbClr>
                      </a:outerShdw>
                    </a:effectLst>
                  </a14:hiddenEffects>
                </a:ext>
              </a:extLst>
            </p:spPr>
            <p:txBody>
              <a:bodyPr lIns="16978" tIns="16978" rIns="16978" bIns="16978" anchor="ctr"/>
              <a:lstStyle/>
              <a:p>
                <a:pPr marL="0" marR="0" lvl="0" indent="0" algn="ctr" defTabSz="203726" eaLnBrk="1" fontAlgn="base" latinLnBrk="0" hangingPunct="0">
                  <a:lnSpc>
                    <a:spcPct val="120000"/>
                  </a:lnSpc>
                  <a:spcBef>
                    <a:spcPct val="0"/>
                  </a:spcBef>
                  <a:spcAft>
                    <a:spcPct val="0"/>
                  </a:spcAft>
                  <a:buClrTx/>
                  <a:buSzTx/>
                  <a:buFontTx/>
                  <a:buNone/>
                  <a:tabLst/>
                  <a:defRPr/>
                </a:pPr>
                <a:endParaRPr kumimoji="0" lang="en-US" sz="1337" b="0" i="0" u="none" strike="noStrike" kern="0" cap="none" spc="0" normalizeH="0" baseline="0" noProof="0">
                  <a:ln>
                    <a:noFill/>
                  </a:ln>
                  <a:solidFill>
                    <a:srgbClr val="FFFFFF"/>
                  </a:solidFill>
                  <a:effectLst>
                    <a:outerShdw blurRad="38100" dist="38100" dir="2700000" algn="tl">
                      <a:srgbClr val="000000"/>
                    </a:outerShdw>
                  </a:effectLst>
                  <a:uLnTx/>
                  <a:uFillTx/>
                  <a:cs typeface="+mn-ea"/>
                  <a:sym typeface="+mn-lt"/>
                </a:endParaRPr>
              </a:p>
            </p:txBody>
          </p:sp>
          <p:sp>
            <p:nvSpPr>
              <p:cNvPr id="14" name="AutoShape 53">
                <a:extLst>
                  <a:ext uri="{FF2B5EF4-FFF2-40B4-BE49-F238E27FC236}">
                    <a16:creationId xmlns:a16="http://schemas.microsoft.com/office/drawing/2014/main" id="{4D2EDA76-EA39-6CF5-29E1-EAF3F5415917}"/>
                  </a:ext>
                </a:extLst>
              </p:cNvPr>
              <p:cNvSpPr>
                <a:spLocks/>
              </p:cNvSpPr>
              <p:nvPr/>
            </p:nvSpPr>
            <p:spPr bwMode="auto">
              <a:xfrm>
                <a:off x="8390732" y="2736850"/>
                <a:ext cx="125413" cy="130175"/>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a:extLst>
                <a:ext uri="{91240B29-F687-4f45-9708-019B960494DF}">
                  <a14:hiddenLine xmlns="" xmlns:a16="http://schemas.microsoft.com/office/drawing/2014/main" xmlns:p14="http://schemas.microsoft.com/office/powerpoint/2010/main" xmlns:mc="http://schemas.openxmlformats.org/markup-compatibility/2006" xmlns:a14="http://schemas.microsoft.com/office/drawing/2010/main" w="12700" cap="flat" cmpd="sng">
                    <a:solidFill>
                      <a:srgbClr val="000000"/>
                    </a:solidFill>
                    <a:prstDash val="solid"/>
                    <a:miter lim="0"/>
                    <a:headEnd/>
                    <a:tailEnd/>
                  </a14:hiddenLine>
                </a:ext>
                <a:ext uri="{AF507438-7753-43e0-B8FC-AC1667EBCBE1}">
                  <a14:hiddenEffects xmlns="" xmlns:a16="http://schemas.microsoft.com/office/drawing/2014/main" xmlns:p14="http://schemas.microsoft.com/office/powerpoint/2010/main" xmlns:mc="http://schemas.openxmlformats.org/markup-compatibility/2006" xmlns:a14="http://schemas.microsoft.com/office/drawing/2010/main">
                    <a:effectLst>
                      <a:outerShdw blurRad="63500" dist="38099" dir="2700000" algn="ctr" rotWithShape="0">
                        <a:srgbClr val="000000">
                          <a:alpha val="74998"/>
                        </a:srgbClr>
                      </a:outerShdw>
                    </a:effectLst>
                  </a14:hiddenEffects>
                </a:ext>
              </a:extLst>
            </p:spPr>
            <p:txBody>
              <a:bodyPr lIns="16978" tIns="16978" rIns="16978" bIns="16978" anchor="ctr"/>
              <a:lstStyle/>
              <a:p>
                <a:pPr marL="0" marR="0" lvl="0" indent="0" algn="ctr" defTabSz="203726" eaLnBrk="1" fontAlgn="base" latinLnBrk="0" hangingPunct="0">
                  <a:lnSpc>
                    <a:spcPct val="120000"/>
                  </a:lnSpc>
                  <a:spcBef>
                    <a:spcPct val="0"/>
                  </a:spcBef>
                  <a:spcAft>
                    <a:spcPct val="0"/>
                  </a:spcAft>
                  <a:buClrTx/>
                  <a:buSzTx/>
                  <a:buFontTx/>
                  <a:buNone/>
                  <a:tabLst/>
                  <a:defRPr/>
                </a:pPr>
                <a:endParaRPr kumimoji="0" lang="en-US" sz="1337" b="0" i="0" u="none" strike="noStrike" kern="0" cap="none" spc="0" normalizeH="0" baseline="0" noProof="0">
                  <a:ln>
                    <a:noFill/>
                  </a:ln>
                  <a:solidFill>
                    <a:srgbClr val="FFFFFF"/>
                  </a:solidFill>
                  <a:effectLst>
                    <a:outerShdw blurRad="38100" dist="38100" dir="2700000" algn="tl">
                      <a:srgbClr val="000000"/>
                    </a:outerShdw>
                  </a:effectLst>
                  <a:uLnTx/>
                  <a:uFillTx/>
                  <a:cs typeface="+mn-ea"/>
                  <a:sym typeface="+mn-lt"/>
                </a:endParaRPr>
              </a:p>
            </p:txBody>
          </p:sp>
          <p:sp>
            <p:nvSpPr>
              <p:cNvPr id="15" name="AutoShape 54">
                <a:extLst>
                  <a:ext uri="{FF2B5EF4-FFF2-40B4-BE49-F238E27FC236}">
                    <a16:creationId xmlns:a16="http://schemas.microsoft.com/office/drawing/2014/main" id="{ACDEB6DE-9298-6DAA-468D-E15BB580FB5C}"/>
                  </a:ext>
                </a:extLst>
              </p:cNvPr>
              <p:cNvSpPr>
                <a:spLocks/>
              </p:cNvSpPr>
              <p:nvPr/>
            </p:nvSpPr>
            <p:spPr bwMode="auto">
              <a:xfrm>
                <a:off x="8375650" y="2896394"/>
                <a:ext cx="70644" cy="73819"/>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a:extLst>
                <a:ext uri="{91240B29-F687-4f45-9708-019B960494DF}">
                  <a14:hiddenLine xmlns="" xmlns:a16="http://schemas.microsoft.com/office/drawing/2014/main" xmlns:p14="http://schemas.microsoft.com/office/powerpoint/2010/main" xmlns:mc="http://schemas.openxmlformats.org/markup-compatibility/2006" xmlns:a14="http://schemas.microsoft.com/office/drawing/2010/main" w="12700" cap="flat" cmpd="sng">
                    <a:solidFill>
                      <a:srgbClr val="000000"/>
                    </a:solidFill>
                    <a:prstDash val="solid"/>
                    <a:miter lim="0"/>
                    <a:headEnd/>
                    <a:tailEnd/>
                  </a14:hiddenLine>
                </a:ext>
                <a:ext uri="{AF507438-7753-43e0-B8FC-AC1667EBCBE1}">
                  <a14:hiddenEffects xmlns="" xmlns:a16="http://schemas.microsoft.com/office/drawing/2014/main" xmlns:p14="http://schemas.microsoft.com/office/powerpoint/2010/main" xmlns:mc="http://schemas.openxmlformats.org/markup-compatibility/2006" xmlns:a14="http://schemas.microsoft.com/office/drawing/2010/main">
                    <a:effectLst>
                      <a:outerShdw blurRad="63500" dist="38099" dir="2700000" algn="ctr" rotWithShape="0">
                        <a:srgbClr val="000000">
                          <a:alpha val="74998"/>
                        </a:srgbClr>
                      </a:outerShdw>
                    </a:effectLst>
                  </a14:hiddenEffects>
                </a:ext>
              </a:extLst>
            </p:spPr>
            <p:txBody>
              <a:bodyPr lIns="16978" tIns="16978" rIns="16978" bIns="16978" anchor="ctr"/>
              <a:lstStyle/>
              <a:p>
                <a:pPr marL="0" marR="0" lvl="0" indent="0" algn="ctr" defTabSz="203726" eaLnBrk="1" fontAlgn="base" latinLnBrk="0" hangingPunct="0">
                  <a:lnSpc>
                    <a:spcPct val="120000"/>
                  </a:lnSpc>
                  <a:spcBef>
                    <a:spcPct val="0"/>
                  </a:spcBef>
                  <a:spcAft>
                    <a:spcPct val="0"/>
                  </a:spcAft>
                  <a:buClrTx/>
                  <a:buSzTx/>
                  <a:buFontTx/>
                  <a:buNone/>
                  <a:tabLst/>
                  <a:defRPr/>
                </a:pPr>
                <a:endParaRPr kumimoji="0" lang="en-US" sz="1337" b="0" i="0" u="none" strike="noStrike" kern="0" cap="none" spc="0" normalizeH="0" baseline="0" noProof="0">
                  <a:ln>
                    <a:noFill/>
                  </a:ln>
                  <a:solidFill>
                    <a:srgbClr val="FFFFFF"/>
                  </a:solidFill>
                  <a:effectLst>
                    <a:outerShdw blurRad="38100" dist="38100" dir="2700000" algn="tl">
                      <a:srgbClr val="000000"/>
                    </a:outerShdw>
                  </a:effectLst>
                  <a:uLnTx/>
                  <a:uFillTx/>
                  <a:cs typeface="+mn-ea"/>
                  <a:sym typeface="+mn-lt"/>
                </a:endParaRPr>
              </a:p>
            </p:txBody>
          </p:sp>
          <p:sp>
            <p:nvSpPr>
              <p:cNvPr id="16" name="AutoShape 55">
                <a:extLst>
                  <a:ext uri="{FF2B5EF4-FFF2-40B4-BE49-F238E27FC236}">
                    <a16:creationId xmlns:a16="http://schemas.microsoft.com/office/drawing/2014/main" id="{DC935F7E-A4BF-85A7-26B3-0EC054988F93}"/>
                  </a:ext>
                </a:extLst>
              </p:cNvPr>
              <p:cNvSpPr>
                <a:spLocks/>
              </p:cNvSpPr>
              <p:nvPr/>
            </p:nvSpPr>
            <p:spPr bwMode="auto">
              <a:xfrm>
                <a:off x="8448675" y="2649538"/>
                <a:ext cx="71438" cy="74613"/>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a:extLst>
                <a:ext uri="{91240B29-F687-4f45-9708-019B960494DF}">
                  <a14:hiddenLine xmlns="" xmlns:a16="http://schemas.microsoft.com/office/drawing/2014/main" xmlns:p14="http://schemas.microsoft.com/office/powerpoint/2010/main" xmlns:mc="http://schemas.openxmlformats.org/markup-compatibility/2006" xmlns:a14="http://schemas.microsoft.com/office/drawing/2010/main" w="12700" cap="flat" cmpd="sng">
                    <a:solidFill>
                      <a:srgbClr val="000000"/>
                    </a:solidFill>
                    <a:prstDash val="solid"/>
                    <a:miter lim="0"/>
                    <a:headEnd/>
                    <a:tailEnd/>
                  </a14:hiddenLine>
                </a:ext>
                <a:ext uri="{AF507438-7753-43e0-B8FC-AC1667EBCBE1}">
                  <a14:hiddenEffects xmlns="" xmlns:a16="http://schemas.microsoft.com/office/drawing/2014/main" xmlns:p14="http://schemas.microsoft.com/office/powerpoint/2010/main" xmlns:mc="http://schemas.openxmlformats.org/markup-compatibility/2006" xmlns:a14="http://schemas.microsoft.com/office/drawing/2010/main">
                    <a:effectLst>
                      <a:outerShdw blurRad="63500" dist="38099" dir="2700000" algn="ctr" rotWithShape="0">
                        <a:srgbClr val="000000">
                          <a:alpha val="74998"/>
                        </a:srgbClr>
                      </a:outerShdw>
                    </a:effectLst>
                  </a14:hiddenEffects>
                </a:ext>
              </a:extLst>
            </p:spPr>
            <p:txBody>
              <a:bodyPr lIns="16978" tIns="16978" rIns="16978" bIns="16978" anchor="ctr"/>
              <a:lstStyle/>
              <a:p>
                <a:pPr marL="0" marR="0" lvl="0" indent="0" algn="ctr" defTabSz="203726" eaLnBrk="1" fontAlgn="base" latinLnBrk="0" hangingPunct="0">
                  <a:lnSpc>
                    <a:spcPct val="120000"/>
                  </a:lnSpc>
                  <a:spcBef>
                    <a:spcPct val="0"/>
                  </a:spcBef>
                  <a:spcAft>
                    <a:spcPct val="0"/>
                  </a:spcAft>
                  <a:buClrTx/>
                  <a:buSzTx/>
                  <a:buFontTx/>
                  <a:buNone/>
                  <a:tabLst/>
                  <a:defRPr/>
                </a:pPr>
                <a:endParaRPr kumimoji="0" lang="en-US" sz="1337" b="0" i="0" u="none" strike="noStrike" kern="0" cap="none" spc="0" normalizeH="0" baseline="0" noProof="0">
                  <a:ln>
                    <a:noFill/>
                  </a:ln>
                  <a:solidFill>
                    <a:srgbClr val="FFFFFF"/>
                  </a:solidFill>
                  <a:effectLst>
                    <a:outerShdw blurRad="38100" dist="38100" dir="2700000" algn="tl">
                      <a:srgbClr val="000000"/>
                    </a:outerShdw>
                  </a:effectLst>
                  <a:uLnTx/>
                  <a:uFillTx/>
                  <a:cs typeface="+mn-ea"/>
                  <a:sym typeface="+mn-lt"/>
                </a:endParaRPr>
              </a:p>
            </p:txBody>
          </p:sp>
        </p:grpSp>
      </p:grpSp>
      <p:sp>
        <p:nvSpPr>
          <p:cNvPr id="17" name="TextBox 672">
            <a:extLst>
              <a:ext uri="{FF2B5EF4-FFF2-40B4-BE49-F238E27FC236}">
                <a16:creationId xmlns:a16="http://schemas.microsoft.com/office/drawing/2014/main" id="{FA74F163-7B1A-E620-4B9B-9FC7B887D568}"/>
              </a:ext>
            </a:extLst>
          </p:cNvPr>
          <p:cNvSpPr txBox="1"/>
          <p:nvPr/>
        </p:nvSpPr>
        <p:spPr>
          <a:xfrm>
            <a:off x="2114440" y="2177008"/>
            <a:ext cx="1402628" cy="344710"/>
          </a:xfrm>
          <a:prstGeom prst="rect">
            <a:avLst/>
          </a:prstGeom>
          <a:noFill/>
        </p:spPr>
        <p:txBody>
          <a:bodyPr wrap="none" lIns="0" tIns="0" rIns="0" bIns="0" rtlCol="0">
            <a:spAutoFit/>
          </a:bodyPr>
          <a:lstStyle/>
          <a:p>
            <a:pPr marL="0" marR="0" lvl="0" indent="0" defTabSz="866943" eaLnBrk="1" fontAlgn="base" latinLnBrk="0" hangingPunct="1">
              <a:lnSpc>
                <a:spcPct val="120000"/>
              </a:lnSpc>
              <a:spcBef>
                <a:spcPct val="0"/>
              </a:spcBef>
              <a:spcAft>
                <a:spcPct val="0"/>
              </a:spcAft>
              <a:buClrTx/>
              <a:buSzTx/>
              <a:buFontTx/>
              <a:buNone/>
              <a:tabLst/>
              <a:defRPr/>
            </a:pPr>
            <a:r>
              <a:rPr kumimoji="0" lang="en-US" altLang="zh-CN" sz="2000" b="1" i="0" u="none" strike="noStrike" kern="0" cap="none" spc="0" normalizeH="0" baseline="0" noProof="0" dirty="0">
                <a:ln>
                  <a:noFill/>
                </a:ln>
                <a:solidFill>
                  <a:srgbClr val="1A2F64"/>
                </a:solidFill>
                <a:effectLst/>
                <a:uLnTx/>
                <a:uFillTx/>
                <a:cs typeface="+mn-ea"/>
                <a:sym typeface="+mn-lt"/>
              </a:rPr>
              <a:t>Add title text</a:t>
            </a:r>
            <a:endParaRPr kumimoji="0" lang="en-US" sz="2000" b="1" i="0" u="none" strike="noStrike" kern="0" cap="none" spc="0" normalizeH="0" baseline="0" noProof="0" dirty="0">
              <a:ln>
                <a:noFill/>
              </a:ln>
              <a:solidFill>
                <a:srgbClr val="1A2F64"/>
              </a:solidFill>
              <a:effectLst/>
              <a:uLnTx/>
              <a:uFillTx/>
              <a:cs typeface="+mn-ea"/>
              <a:sym typeface="+mn-lt"/>
            </a:endParaRPr>
          </a:p>
        </p:txBody>
      </p:sp>
      <p:sp>
        <p:nvSpPr>
          <p:cNvPr id="18" name="Rectangle 673">
            <a:extLst>
              <a:ext uri="{FF2B5EF4-FFF2-40B4-BE49-F238E27FC236}">
                <a16:creationId xmlns:a16="http://schemas.microsoft.com/office/drawing/2014/main" id="{9450CC90-DEE4-EADF-3D09-D03286306A98}"/>
              </a:ext>
            </a:extLst>
          </p:cNvPr>
          <p:cNvSpPr/>
          <p:nvPr/>
        </p:nvSpPr>
        <p:spPr>
          <a:xfrm>
            <a:off x="1330837" y="2795715"/>
            <a:ext cx="4305728" cy="612925"/>
          </a:xfrm>
          <a:prstGeom prst="rect">
            <a:avLst/>
          </a:prstGeom>
        </p:spPr>
        <p:txBody>
          <a:bodyPr wrap="square" lIns="0" tIns="0" rIns="0" bIns="0">
            <a:spAutoFit/>
          </a:bodyPr>
          <a:lstStyle/>
          <a:p>
            <a:pPr marL="0" marR="0" lvl="0" indent="0" algn="just" defTabSz="866943" eaLnBrk="1" fontAlgn="base" latinLnBrk="0" hangingPunct="1">
              <a:lnSpc>
                <a:spcPct val="150000"/>
              </a:lnSpc>
              <a:spcBef>
                <a:spcPct val="0"/>
              </a:spcBef>
              <a:spcAft>
                <a:spcPct val="0"/>
              </a:spcAft>
              <a:buClrTx/>
              <a:buSzTx/>
              <a:buFontTx/>
              <a:buNone/>
              <a:tabLst/>
              <a:defRPr/>
            </a:pPr>
            <a:r>
              <a:rPr kumimoji="0" lang="en-US" altLang="zh-CN" sz="1400" b="0" i="0" u="none" strike="noStrike" kern="0" cap="none" spc="0" normalizeH="0" baseline="0" noProof="0" dirty="0">
                <a:ln>
                  <a:noFill/>
                </a:ln>
                <a:solidFill>
                  <a:prstClr val="white">
                    <a:lumMod val="50000"/>
                  </a:prstClr>
                </a:solidFill>
                <a:effectLst/>
                <a:uLnTx/>
                <a:uFillTx/>
                <a:cs typeface="+mn-ea"/>
                <a:sym typeface="+mn-lt"/>
              </a:rPr>
              <a:t>Click here to add content, content to match the title. Click here to add content, content to match the title. </a:t>
            </a:r>
            <a:endParaRPr kumimoji="0" lang="zh-CN" altLang="en-US" sz="1400" b="0" i="0" u="none" strike="noStrike" kern="0" cap="none" spc="0" normalizeH="0" baseline="0" noProof="0" dirty="0">
              <a:ln>
                <a:noFill/>
              </a:ln>
              <a:solidFill>
                <a:prstClr val="white">
                  <a:lumMod val="50000"/>
                </a:prstClr>
              </a:solidFill>
              <a:effectLst/>
              <a:uLnTx/>
              <a:uFillTx/>
              <a:cs typeface="+mn-ea"/>
              <a:sym typeface="+mn-lt"/>
            </a:endParaRPr>
          </a:p>
        </p:txBody>
      </p:sp>
      <p:sp>
        <p:nvSpPr>
          <p:cNvPr id="19" name="Freeform 31">
            <a:extLst>
              <a:ext uri="{FF2B5EF4-FFF2-40B4-BE49-F238E27FC236}">
                <a16:creationId xmlns:a16="http://schemas.microsoft.com/office/drawing/2014/main" id="{06F1ECCD-6D8B-4A3F-DF56-1509773CD15D}"/>
              </a:ext>
            </a:extLst>
          </p:cNvPr>
          <p:cNvSpPr>
            <a:spLocks noEditPoints="1"/>
          </p:cNvSpPr>
          <p:nvPr/>
        </p:nvSpPr>
        <p:spPr bwMode="auto">
          <a:xfrm flipH="1">
            <a:off x="1481580" y="4014680"/>
            <a:ext cx="338660" cy="340778"/>
          </a:xfrm>
          <a:custGeom>
            <a:avLst/>
            <a:gdLst>
              <a:gd name="T0" fmla="*/ 160 w 160"/>
              <a:gd name="T1" fmla="*/ 155 h 161"/>
              <a:gd name="T2" fmla="*/ 114 w 160"/>
              <a:gd name="T3" fmla="*/ 109 h 161"/>
              <a:gd name="T4" fmla="*/ 153 w 160"/>
              <a:gd name="T5" fmla="*/ 70 h 161"/>
              <a:gd name="T6" fmla="*/ 126 w 160"/>
              <a:gd name="T7" fmla="*/ 44 h 161"/>
              <a:gd name="T8" fmla="*/ 101 w 160"/>
              <a:gd name="T9" fmla="*/ 70 h 161"/>
              <a:gd name="T10" fmla="*/ 59 w 160"/>
              <a:gd name="T11" fmla="*/ 28 h 161"/>
              <a:gd name="T12" fmla="*/ 70 w 160"/>
              <a:gd name="T13" fmla="*/ 18 h 161"/>
              <a:gd name="T14" fmla="*/ 52 w 160"/>
              <a:gd name="T15" fmla="*/ 0 h 161"/>
              <a:gd name="T16" fmla="*/ 0 w 160"/>
              <a:gd name="T17" fmla="*/ 52 h 161"/>
              <a:gd name="T18" fmla="*/ 18 w 160"/>
              <a:gd name="T19" fmla="*/ 70 h 161"/>
              <a:gd name="T20" fmla="*/ 28 w 160"/>
              <a:gd name="T21" fmla="*/ 59 h 161"/>
              <a:gd name="T22" fmla="*/ 70 w 160"/>
              <a:gd name="T23" fmla="*/ 101 h 161"/>
              <a:gd name="T24" fmla="*/ 43 w 160"/>
              <a:gd name="T25" fmla="*/ 127 h 161"/>
              <a:gd name="T26" fmla="*/ 70 w 160"/>
              <a:gd name="T27" fmla="*/ 153 h 161"/>
              <a:gd name="T28" fmla="*/ 108 w 160"/>
              <a:gd name="T29" fmla="*/ 114 h 161"/>
              <a:gd name="T30" fmla="*/ 155 w 160"/>
              <a:gd name="T31" fmla="*/ 161 h 161"/>
              <a:gd name="T32" fmla="*/ 160 w 160"/>
              <a:gd name="T33" fmla="*/ 155 h 161"/>
              <a:gd name="T34" fmla="*/ 18 w 160"/>
              <a:gd name="T35" fmla="*/ 59 h 161"/>
              <a:gd name="T36" fmla="*/ 10 w 160"/>
              <a:gd name="T37" fmla="*/ 52 h 161"/>
              <a:gd name="T38" fmla="*/ 52 w 160"/>
              <a:gd name="T39" fmla="*/ 10 h 161"/>
              <a:gd name="T40" fmla="*/ 59 w 160"/>
              <a:gd name="T41" fmla="*/ 18 h 161"/>
              <a:gd name="T42" fmla="*/ 38 w 160"/>
              <a:gd name="T43" fmla="*/ 39 h 161"/>
              <a:gd name="T44" fmla="*/ 23 w 160"/>
              <a:gd name="T45" fmla="*/ 55 h 161"/>
              <a:gd name="T46" fmla="*/ 23 w 160"/>
              <a:gd name="T47" fmla="*/ 55 h 161"/>
              <a:gd name="T48" fmla="*/ 18 w 160"/>
              <a:gd name="T49" fmla="*/ 59 h 161"/>
              <a:gd name="T50" fmla="*/ 33 w 160"/>
              <a:gd name="T51" fmla="*/ 55 h 161"/>
              <a:gd name="T52" fmla="*/ 54 w 160"/>
              <a:gd name="T53" fmla="*/ 34 h 161"/>
              <a:gd name="T54" fmla="*/ 95 w 160"/>
              <a:gd name="T55" fmla="*/ 75 h 161"/>
              <a:gd name="T56" fmla="*/ 79 w 160"/>
              <a:gd name="T57" fmla="*/ 91 h 161"/>
              <a:gd name="T58" fmla="*/ 74 w 160"/>
              <a:gd name="T59" fmla="*/ 96 h 161"/>
              <a:gd name="T60" fmla="*/ 33 w 160"/>
              <a:gd name="T61" fmla="*/ 55 h 161"/>
              <a:gd name="T62" fmla="*/ 54 w 160"/>
              <a:gd name="T63" fmla="*/ 127 h 161"/>
              <a:gd name="T64" fmla="*/ 74 w 160"/>
              <a:gd name="T65" fmla="*/ 106 h 161"/>
              <a:gd name="T66" fmla="*/ 74 w 160"/>
              <a:gd name="T67" fmla="*/ 106 h 161"/>
              <a:gd name="T68" fmla="*/ 92 w 160"/>
              <a:gd name="T69" fmla="*/ 89 h 161"/>
              <a:gd name="T70" fmla="*/ 126 w 160"/>
              <a:gd name="T71" fmla="*/ 55 h 161"/>
              <a:gd name="T72" fmla="*/ 142 w 160"/>
              <a:gd name="T73" fmla="*/ 70 h 161"/>
              <a:gd name="T74" fmla="*/ 70 w 160"/>
              <a:gd name="T75" fmla="*/ 142 h 161"/>
              <a:gd name="T76" fmla="*/ 54 w 160"/>
              <a:gd name="T77" fmla="*/ 12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0" h="161">
                <a:moveTo>
                  <a:pt x="160" y="155"/>
                </a:moveTo>
                <a:lnTo>
                  <a:pt x="114" y="109"/>
                </a:lnTo>
                <a:lnTo>
                  <a:pt x="153" y="70"/>
                </a:lnTo>
                <a:lnTo>
                  <a:pt x="126" y="44"/>
                </a:lnTo>
                <a:lnTo>
                  <a:pt x="101" y="70"/>
                </a:lnTo>
                <a:lnTo>
                  <a:pt x="59" y="28"/>
                </a:lnTo>
                <a:lnTo>
                  <a:pt x="70" y="18"/>
                </a:lnTo>
                <a:lnTo>
                  <a:pt x="52" y="0"/>
                </a:lnTo>
                <a:lnTo>
                  <a:pt x="0" y="52"/>
                </a:lnTo>
                <a:lnTo>
                  <a:pt x="18" y="70"/>
                </a:lnTo>
                <a:lnTo>
                  <a:pt x="28" y="59"/>
                </a:lnTo>
                <a:lnTo>
                  <a:pt x="70" y="101"/>
                </a:lnTo>
                <a:lnTo>
                  <a:pt x="43" y="127"/>
                </a:lnTo>
                <a:lnTo>
                  <a:pt x="70" y="153"/>
                </a:lnTo>
                <a:lnTo>
                  <a:pt x="108" y="114"/>
                </a:lnTo>
                <a:lnTo>
                  <a:pt x="155" y="161"/>
                </a:lnTo>
                <a:lnTo>
                  <a:pt x="160" y="155"/>
                </a:lnTo>
                <a:close/>
                <a:moveTo>
                  <a:pt x="18" y="59"/>
                </a:moveTo>
                <a:lnTo>
                  <a:pt x="10" y="52"/>
                </a:lnTo>
                <a:lnTo>
                  <a:pt x="52" y="10"/>
                </a:lnTo>
                <a:lnTo>
                  <a:pt x="59" y="18"/>
                </a:lnTo>
                <a:lnTo>
                  <a:pt x="38" y="39"/>
                </a:lnTo>
                <a:lnTo>
                  <a:pt x="23" y="55"/>
                </a:lnTo>
                <a:lnTo>
                  <a:pt x="23" y="55"/>
                </a:lnTo>
                <a:lnTo>
                  <a:pt x="18" y="59"/>
                </a:lnTo>
                <a:close/>
                <a:moveTo>
                  <a:pt x="33" y="55"/>
                </a:moveTo>
                <a:lnTo>
                  <a:pt x="54" y="34"/>
                </a:lnTo>
                <a:lnTo>
                  <a:pt x="95" y="75"/>
                </a:lnTo>
                <a:lnTo>
                  <a:pt x="79" y="91"/>
                </a:lnTo>
                <a:lnTo>
                  <a:pt x="74" y="96"/>
                </a:lnTo>
                <a:lnTo>
                  <a:pt x="33" y="55"/>
                </a:lnTo>
                <a:close/>
                <a:moveTo>
                  <a:pt x="54" y="127"/>
                </a:moveTo>
                <a:lnTo>
                  <a:pt x="74" y="106"/>
                </a:lnTo>
                <a:lnTo>
                  <a:pt x="74" y="106"/>
                </a:lnTo>
                <a:lnTo>
                  <a:pt x="92" y="89"/>
                </a:lnTo>
                <a:lnTo>
                  <a:pt x="126" y="55"/>
                </a:lnTo>
                <a:lnTo>
                  <a:pt x="142" y="70"/>
                </a:lnTo>
                <a:lnTo>
                  <a:pt x="70" y="142"/>
                </a:lnTo>
                <a:lnTo>
                  <a:pt x="54" y="127"/>
                </a:lnTo>
                <a:close/>
              </a:path>
            </a:pathLst>
          </a:custGeom>
          <a:solidFill>
            <a:srgbClr val="1A2F64"/>
          </a:solidFill>
          <a:ln>
            <a:noFill/>
          </a:ln>
        </p:spPr>
        <p:txBody>
          <a:bodyPr vert="horz" wrap="square" lIns="91428" tIns="45714" rIns="91428" bIns="4571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20" name="Freeform 31">
            <a:extLst>
              <a:ext uri="{FF2B5EF4-FFF2-40B4-BE49-F238E27FC236}">
                <a16:creationId xmlns:a16="http://schemas.microsoft.com/office/drawing/2014/main" id="{9B2ABF3A-5A90-AB82-757D-3F9A8AA3D9A7}"/>
              </a:ext>
            </a:extLst>
          </p:cNvPr>
          <p:cNvSpPr>
            <a:spLocks noEditPoints="1"/>
          </p:cNvSpPr>
          <p:nvPr/>
        </p:nvSpPr>
        <p:spPr bwMode="auto">
          <a:xfrm flipH="1">
            <a:off x="5531471" y="4014680"/>
            <a:ext cx="338660" cy="340778"/>
          </a:xfrm>
          <a:custGeom>
            <a:avLst/>
            <a:gdLst>
              <a:gd name="T0" fmla="*/ 160 w 160"/>
              <a:gd name="T1" fmla="*/ 155 h 161"/>
              <a:gd name="T2" fmla="*/ 114 w 160"/>
              <a:gd name="T3" fmla="*/ 109 h 161"/>
              <a:gd name="T4" fmla="*/ 153 w 160"/>
              <a:gd name="T5" fmla="*/ 70 h 161"/>
              <a:gd name="T6" fmla="*/ 126 w 160"/>
              <a:gd name="T7" fmla="*/ 44 h 161"/>
              <a:gd name="T8" fmla="*/ 101 w 160"/>
              <a:gd name="T9" fmla="*/ 70 h 161"/>
              <a:gd name="T10" fmla="*/ 59 w 160"/>
              <a:gd name="T11" fmla="*/ 28 h 161"/>
              <a:gd name="T12" fmla="*/ 70 w 160"/>
              <a:gd name="T13" fmla="*/ 18 h 161"/>
              <a:gd name="T14" fmla="*/ 52 w 160"/>
              <a:gd name="T15" fmla="*/ 0 h 161"/>
              <a:gd name="T16" fmla="*/ 0 w 160"/>
              <a:gd name="T17" fmla="*/ 52 h 161"/>
              <a:gd name="T18" fmla="*/ 18 w 160"/>
              <a:gd name="T19" fmla="*/ 70 h 161"/>
              <a:gd name="T20" fmla="*/ 28 w 160"/>
              <a:gd name="T21" fmla="*/ 59 h 161"/>
              <a:gd name="T22" fmla="*/ 70 w 160"/>
              <a:gd name="T23" fmla="*/ 101 h 161"/>
              <a:gd name="T24" fmla="*/ 43 w 160"/>
              <a:gd name="T25" fmla="*/ 127 h 161"/>
              <a:gd name="T26" fmla="*/ 70 w 160"/>
              <a:gd name="T27" fmla="*/ 153 h 161"/>
              <a:gd name="T28" fmla="*/ 108 w 160"/>
              <a:gd name="T29" fmla="*/ 114 h 161"/>
              <a:gd name="T30" fmla="*/ 155 w 160"/>
              <a:gd name="T31" fmla="*/ 161 h 161"/>
              <a:gd name="T32" fmla="*/ 160 w 160"/>
              <a:gd name="T33" fmla="*/ 155 h 161"/>
              <a:gd name="T34" fmla="*/ 18 w 160"/>
              <a:gd name="T35" fmla="*/ 59 h 161"/>
              <a:gd name="T36" fmla="*/ 10 w 160"/>
              <a:gd name="T37" fmla="*/ 52 h 161"/>
              <a:gd name="T38" fmla="*/ 52 w 160"/>
              <a:gd name="T39" fmla="*/ 10 h 161"/>
              <a:gd name="T40" fmla="*/ 59 w 160"/>
              <a:gd name="T41" fmla="*/ 18 h 161"/>
              <a:gd name="T42" fmla="*/ 38 w 160"/>
              <a:gd name="T43" fmla="*/ 39 h 161"/>
              <a:gd name="T44" fmla="*/ 23 w 160"/>
              <a:gd name="T45" fmla="*/ 55 h 161"/>
              <a:gd name="T46" fmla="*/ 23 w 160"/>
              <a:gd name="T47" fmla="*/ 55 h 161"/>
              <a:gd name="T48" fmla="*/ 18 w 160"/>
              <a:gd name="T49" fmla="*/ 59 h 161"/>
              <a:gd name="T50" fmla="*/ 33 w 160"/>
              <a:gd name="T51" fmla="*/ 55 h 161"/>
              <a:gd name="T52" fmla="*/ 54 w 160"/>
              <a:gd name="T53" fmla="*/ 34 h 161"/>
              <a:gd name="T54" fmla="*/ 95 w 160"/>
              <a:gd name="T55" fmla="*/ 75 h 161"/>
              <a:gd name="T56" fmla="*/ 79 w 160"/>
              <a:gd name="T57" fmla="*/ 91 h 161"/>
              <a:gd name="T58" fmla="*/ 74 w 160"/>
              <a:gd name="T59" fmla="*/ 96 h 161"/>
              <a:gd name="T60" fmla="*/ 33 w 160"/>
              <a:gd name="T61" fmla="*/ 55 h 161"/>
              <a:gd name="T62" fmla="*/ 54 w 160"/>
              <a:gd name="T63" fmla="*/ 127 h 161"/>
              <a:gd name="T64" fmla="*/ 74 w 160"/>
              <a:gd name="T65" fmla="*/ 106 h 161"/>
              <a:gd name="T66" fmla="*/ 74 w 160"/>
              <a:gd name="T67" fmla="*/ 106 h 161"/>
              <a:gd name="T68" fmla="*/ 92 w 160"/>
              <a:gd name="T69" fmla="*/ 89 h 161"/>
              <a:gd name="T70" fmla="*/ 126 w 160"/>
              <a:gd name="T71" fmla="*/ 55 h 161"/>
              <a:gd name="T72" fmla="*/ 142 w 160"/>
              <a:gd name="T73" fmla="*/ 70 h 161"/>
              <a:gd name="T74" fmla="*/ 70 w 160"/>
              <a:gd name="T75" fmla="*/ 142 h 161"/>
              <a:gd name="T76" fmla="*/ 54 w 160"/>
              <a:gd name="T77" fmla="*/ 12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0" h="161">
                <a:moveTo>
                  <a:pt x="160" y="155"/>
                </a:moveTo>
                <a:lnTo>
                  <a:pt x="114" y="109"/>
                </a:lnTo>
                <a:lnTo>
                  <a:pt x="153" y="70"/>
                </a:lnTo>
                <a:lnTo>
                  <a:pt x="126" y="44"/>
                </a:lnTo>
                <a:lnTo>
                  <a:pt x="101" y="70"/>
                </a:lnTo>
                <a:lnTo>
                  <a:pt x="59" y="28"/>
                </a:lnTo>
                <a:lnTo>
                  <a:pt x="70" y="18"/>
                </a:lnTo>
                <a:lnTo>
                  <a:pt x="52" y="0"/>
                </a:lnTo>
                <a:lnTo>
                  <a:pt x="0" y="52"/>
                </a:lnTo>
                <a:lnTo>
                  <a:pt x="18" y="70"/>
                </a:lnTo>
                <a:lnTo>
                  <a:pt x="28" y="59"/>
                </a:lnTo>
                <a:lnTo>
                  <a:pt x="70" y="101"/>
                </a:lnTo>
                <a:lnTo>
                  <a:pt x="43" y="127"/>
                </a:lnTo>
                <a:lnTo>
                  <a:pt x="70" y="153"/>
                </a:lnTo>
                <a:lnTo>
                  <a:pt x="108" y="114"/>
                </a:lnTo>
                <a:lnTo>
                  <a:pt x="155" y="161"/>
                </a:lnTo>
                <a:lnTo>
                  <a:pt x="160" y="155"/>
                </a:lnTo>
                <a:close/>
                <a:moveTo>
                  <a:pt x="18" y="59"/>
                </a:moveTo>
                <a:lnTo>
                  <a:pt x="10" y="52"/>
                </a:lnTo>
                <a:lnTo>
                  <a:pt x="52" y="10"/>
                </a:lnTo>
                <a:lnTo>
                  <a:pt x="59" y="18"/>
                </a:lnTo>
                <a:lnTo>
                  <a:pt x="38" y="39"/>
                </a:lnTo>
                <a:lnTo>
                  <a:pt x="23" y="55"/>
                </a:lnTo>
                <a:lnTo>
                  <a:pt x="23" y="55"/>
                </a:lnTo>
                <a:lnTo>
                  <a:pt x="18" y="59"/>
                </a:lnTo>
                <a:close/>
                <a:moveTo>
                  <a:pt x="33" y="55"/>
                </a:moveTo>
                <a:lnTo>
                  <a:pt x="54" y="34"/>
                </a:lnTo>
                <a:lnTo>
                  <a:pt x="95" y="75"/>
                </a:lnTo>
                <a:lnTo>
                  <a:pt x="79" y="91"/>
                </a:lnTo>
                <a:lnTo>
                  <a:pt x="74" y="96"/>
                </a:lnTo>
                <a:lnTo>
                  <a:pt x="33" y="55"/>
                </a:lnTo>
                <a:close/>
                <a:moveTo>
                  <a:pt x="54" y="127"/>
                </a:moveTo>
                <a:lnTo>
                  <a:pt x="74" y="106"/>
                </a:lnTo>
                <a:lnTo>
                  <a:pt x="74" y="106"/>
                </a:lnTo>
                <a:lnTo>
                  <a:pt x="92" y="89"/>
                </a:lnTo>
                <a:lnTo>
                  <a:pt x="126" y="55"/>
                </a:lnTo>
                <a:lnTo>
                  <a:pt x="142" y="70"/>
                </a:lnTo>
                <a:lnTo>
                  <a:pt x="70" y="142"/>
                </a:lnTo>
                <a:lnTo>
                  <a:pt x="54" y="127"/>
                </a:lnTo>
                <a:close/>
              </a:path>
            </a:pathLst>
          </a:custGeom>
          <a:solidFill>
            <a:srgbClr val="1A2F64"/>
          </a:solidFill>
          <a:ln>
            <a:noFill/>
          </a:ln>
        </p:spPr>
        <p:txBody>
          <a:bodyPr vert="horz" wrap="square" lIns="91428" tIns="45714" rIns="91428" bIns="4571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21" name="Freeform 18">
            <a:extLst>
              <a:ext uri="{FF2B5EF4-FFF2-40B4-BE49-F238E27FC236}">
                <a16:creationId xmlns:a16="http://schemas.microsoft.com/office/drawing/2014/main" id="{4315AB1E-72FC-AB34-DBFC-57A514E98B62}"/>
              </a:ext>
            </a:extLst>
          </p:cNvPr>
          <p:cNvSpPr>
            <a:spLocks noEditPoints="1"/>
          </p:cNvSpPr>
          <p:nvPr/>
        </p:nvSpPr>
        <p:spPr bwMode="auto">
          <a:xfrm>
            <a:off x="3438089" y="4008047"/>
            <a:ext cx="466009" cy="350454"/>
          </a:xfrm>
          <a:custGeom>
            <a:avLst/>
            <a:gdLst>
              <a:gd name="T0" fmla="*/ 192 w 208"/>
              <a:gd name="T1" fmla="*/ 24 h 156"/>
              <a:gd name="T2" fmla="*/ 138 w 208"/>
              <a:gd name="T3" fmla="*/ 24 h 156"/>
              <a:gd name="T4" fmla="*/ 124 w 208"/>
              <a:gd name="T5" fmla="*/ 0 h 156"/>
              <a:gd name="T6" fmla="*/ 80 w 208"/>
              <a:gd name="T7" fmla="*/ 0 h 156"/>
              <a:gd name="T8" fmla="*/ 66 w 208"/>
              <a:gd name="T9" fmla="*/ 24 h 156"/>
              <a:gd name="T10" fmla="*/ 16 w 208"/>
              <a:gd name="T11" fmla="*/ 24 h 156"/>
              <a:gd name="T12" fmla="*/ 0 w 208"/>
              <a:gd name="T13" fmla="*/ 40 h 156"/>
              <a:gd name="T14" fmla="*/ 0 w 208"/>
              <a:gd name="T15" fmla="*/ 140 h 156"/>
              <a:gd name="T16" fmla="*/ 16 w 208"/>
              <a:gd name="T17" fmla="*/ 156 h 156"/>
              <a:gd name="T18" fmla="*/ 192 w 208"/>
              <a:gd name="T19" fmla="*/ 156 h 156"/>
              <a:gd name="T20" fmla="*/ 208 w 208"/>
              <a:gd name="T21" fmla="*/ 140 h 156"/>
              <a:gd name="T22" fmla="*/ 208 w 208"/>
              <a:gd name="T23" fmla="*/ 40 h 156"/>
              <a:gd name="T24" fmla="*/ 192 w 208"/>
              <a:gd name="T25" fmla="*/ 24 h 156"/>
              <a:gd name="T26" fmla="*/ 200 w 208"/>
              <a:gd name="T27" fmla="*/ 140 h 156"/>
              <a:gd name="T28" fmla="*/ 192 w 208"/>
              <a:gd name="T29" fmla="*/ 148 h 156"/>
              <a:gd name="T30" fmla="*/ 16 w 208"/>
              <a:gd name="T31" fmla="*/ 148 h 156"/>
              <a:gd name="T32" fmla="*/ 8 w 208"/>
              <a:gd name="T33" fmla="*/ 140 h 156"/>
              <a:gd name="T34" fmla="*/ 8 w 208"/>
              <a:gd name="T35" fmla="*/ 40 h 156"/>
              <a:gd name="T36" fmla="*/ 16 w 208"/>
              <a:gd name="T37" fmla="*/ 32 h 156"/>
              <a:gd name="T38" fmla="*/ 71 w 208"/>
              <a:gd name="T39" fmla="*/ 32 h 156"/>
              <a:gd name="T40" fmla="*/ 73 w 208"/>
              <a:gd name="T41" fmla="*/ 28 h 156"/>
              <a:gd name="T42" fmla="*/ 85 w 208"/>
              <a:gd name="T43" fmla="*/ 8 h 156"/>
              <a:gd name="T44" fmla="*/ 120 w 208"/>
              <a:gd name="T45" fmla="*/ 8 h 156"/>
              <a:gd name="T46" fmla="*/ 131 w 208"/>
              <a:gd name="T47" fmla="*/ 28 h 156"/>
              <a:gd name="T48" fmla="*/ 133 w 208"/>
              <a:gd name="T49" fmla="*/ 32 h 156"/>
              <a:gd name="T50" fmla="*/ 192 w 208"/>
              <a:gd name="T51" fmla="*/ 32 h 156"/>
              <a:gd name="T52" fmla="*/ 200 w 208"/>
              <a:gd name="T53" fmla="*/ 40 h 156"/>
              <a:gd name="T54" fmla="*/ 200 w 208"/>
              <a:gd name="T55" fmla="*/ 140 h 156"/>
              <a:gd name="T56" fmla="*/ 20 w 208"/>
              <a:gd name="T57" fmla="*/ 20 h 156"/>
              <a:gd name="T58" fmla="*/ 52 w 208"/>
              <a:gd name="T59" fmla="*/ 20 h 156"/>
              <a:gd name="T60" fmla="*/ 56 w 208"/>
              <a:gd name="T61" fmla="*/ 16 h 156"/>
              <a:gd name="T62" fmla="*/ 52 w 208"/>
              <a:gd name="T63" fmla="*/ 12 h 156"/>
              <a:gd name="T64" fmla="*/ 20 w 208"/>
              <a:gd name="T65" fmla="*/ 12 h 156"/>
              <a:gd name="T66" fmla="*/ 16 w 208"/>
              <a:gd name="T67" fmla="*/ 16 h 156"/>
              <a:gd name="T68" fmla="*/ 20 w 208"/>
              <a:gd name="T69" fmla="*/ 20 h 156"/>
              <a:gd name="T70" fmla="*/ 172 w 208"/>
              <a:gd name="T71" fmla="*/ 47 h 156"/>
              <a:gd name="T72" fmla="*/ 161 w 208"/>
              <a:gd name="T73" fmla="*/ 59 h 156"/>
              <a:gd name="T74" fmla="*/ 172 w 208"/>
              <a:gd name="T75" fmla="*/ 71 h 156"/>
              <a:gd name="T76" fmla="*/ 184 w 208"/>
              <a:gd name="T77" fmla="*/ 59 h 156"/>
              <a:gd name="T78" fmla="*/ 172 w 208"/>
              <a:gd name="T79" fmla="*/ 47 h 156"/>
              <a:gd name="T80" fmla="*/ 172 w 208"/>
              <a:gd name="T81" fmla="*/ 63 h 156"/>
              <a:gd name="T82" fmla="*/ 169 w 208"/>
              <a:gd name="T83" fmla="*/ 59 h 156"/>
              <a:gd name="T84" fmla="*/ 172 w 208"/>
              <a:gd name="T85" fmla="*/ 55 h 156"/>
              <a:gd name="T86" fmla="*/ 176 w 208"/>
              <a:gd name="T87" fmla="*/ 59 h 156"/>
              <a:gd name="T88" fmla="*/ 172 w 208"/>
              <a:gd name="T89" fmla="*/ 63 h 156"/>
              <a:gd name="T90" fmla="*/ 99 w 208"/>
              <a:gd name="T91" fmla="*/ 39 h 156"/>
              <a:gd name="T92" fmla="*/ 48 w 208"/>
              <a:gd name="T93" fmla="*/ 89 h 156"/>
              <a:gd name="T94" fmla="*/ 99 w 208"/>
              <a:gd name="T95" fmla="*/ 140 h 156"/>
              <a:gd name="T96" fmla="*/ 150 w 208"/>
              <a:gd name="T97" fmla="*/ 89 h 156"/>
              <a:gd name="T98" fmla="*/ 99 w 208"/>
              <a:gd name="T99" fmla="*/ 39 h 156"/>
              <a:gd name="T100" fmla="*/ 99 w 208"/>
              <a:gd name="T101" fmla="*/ 132 h 156"/>
              <a:gd name="T102" fmla="*/ 56 w 208"/>
              <a:gd name="T103" fmla="*/ 89 h 156"/>
              <a:gd name="T104" fmla="*/ 99 w 208"/>
              <a:gd name="T105" fmla="*/ 47 h 156"/>
              <a:gd name="T106" fmla="*/ 142 w 208"/>
              <a:gd name="T107" fmla="*/ 89 h 156"/>
              <a:gd name="T108" fmla="*/ 99 w 208"/>
              <a:gd name="T109" fmla="*/ 13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8" h="156">
                <a:moveTo>
                  <a:pt x="192" y="24"/>
                </a:moveTo>
                <a:cubicBezTo>
                  <a:pt x="138" y="24"/>
                  <a:pt x="138" y="24"/>
                  <a:pt x="138" y="24"/>
                </a:cubicBezTo>
                <a:cubicBezTo>
                  <a:pt x="124" y="0"/>
                  <a:pt x="124" y="0"/>
                  <a:pt x="124" y="0"/>
                </a:cubicBezTo>
                <a:cubicBezTo>
                  <a:pt x="80" y="0"/>
                  <a:pt x="80" y="0"/>
                  <a:pt x="80" y="0"/>
                </a:cubicBezTo>
                <a:cubicBezTo>
                  <a:pt x="66" y="24"/>
                  <a:pt x="66" y="24"/>
                  <a:pt x="66" y="24"/>
                </a:cubicBezTo>
                <a:cubicBezTo>
                  <a:pt x="16" y="24"/>
                  <a:pt x="16" y="24"/>
                  <a:pt x="16" y="24"/>
                </a:cubicBezTo>
                <a:cubicBezTo>
                  <a:pt x="7" y="24"/>
                  <a:pt x="0" y="31"/>
                  <a:pt x="0" y="40"/>
                </a:cubicBezTo>
                <a:cubicBezTo>
                  <a:pt x="0" y="140"/>
                  <a:pt x="0" y="140"/>
                  <a:pt x="0" y="140"/>
                </a:cubicBezTo>
                <a:cubicBezTo>
                  <a:pt x="0" y="149"/>
                  <a:pt x="7" y="156"/>
                  <a:pt x="16" y="156"/>
                </a:cubicBezTo>
                <a:cubicBezTo>
                  <a:pt x="192" y="156"/>
                  <a:pt x="192" y="156"/>
                  <a:pt x="192" y="156"/>
                </a:cubicBezTo>
                <a:cubicBezTo>
                  <a:pt x="201" y="156"/>
                  <a:pt x="208" y="149"/>
                  <a:pt x="208" y="140"/>
                </a:cubicBezTo>
                <a:cubicBezTo>
                  <a:pt x="208" y="40"/>
                  <a:pt x="208" y="40"/>
                  <a:pt x="208" y="40"/>
                </a:cubicBezTo>
                <a:cubicBezTo>
                  <a:pt x="208" y="31"/>
                  <a:pt x="201" y="24"/>
                  <a:pt x="192" y="24"/>
                </a:cubicBezTo>
                <a:close/>
                <a:moveTo>
                  <a:pt x="200" y="140"/>
                </a:moveTo>
                <a:cubicBezTo>
                  <a:pt x="200" y="144"/>
                  <a:pt x="196" y="148"/>
                  <a:pt x="192" y="148"/>
                </a:cubicBezTo>
                <a:cubicBezTo>
                  <a:pt x="16" y="148"/>
                  <a:pt x="16" y="148"/>
                  <a:pt x="16" y="148"/>
                </a:cubicBezTo>
                <a:cubicBezTo>
                  <a:pt x="12" y="148"/>
                  <a:pt x="8" y="144"/>
                  <a:pt x="8" y="140"/>
                </a:cubicBezTo>
                <a:cubicBezTo>
                  <a:pt x="8" y="40"/>
                  <a:pt x="8" y="40"/>
                  <a:pt x="8" y="40"/>
                </a:cubicBezTo>
                <a:cubicBezTo>
                  <a:pt x="8" y="36"/>
                  <a:pt x="12" y="32"/>
                  <a:pt x="16" y="32"/>
                </a:cubicBezTo>
                <a:cubicBezTo>
                  <a:pt x="71" y="32"/>
                  <a:pt x="71" y="32"/>
                  <a:pt x="71" y="32"/>
                </a:cubicBezTo>
                <a:cubicBezTo>
                  <a:pt x="73" y="28"/>
                  <a:pt x="73" y="28"/>
                  <a:pt x="73" y="28"/>
                </a:cubicBezTo>
                <a:cubicBezTo>
                  <a:pt x="85" y="8"/>
                  <a:pt x="85" y="8"/>
                  <a:pt x="85" y="8"/>
                </a:cubicBezTo>
                <a:cubicBezTo>
                  <a:pt x="120" y="8"/>
                  <a:pt x="120" y="8"/>
                  <a:pt x="120" y="8"/>
                </a:cubicBezTo>
                <a:cubicBezTo>
                  <a:pt x="131" y="28"/>
                  <a:pt x="131" y="28"/>
                  <a:pt x="131" y="28"/>
                </a:cubicBezTo>
                <a:cubicBezTo>
                  <a:pt x="133" y="32"/>
                  <a:pt x="133" y="32"/>
                  <a:pt x="133" y="32"/>
                </a:cubicBezTo>
                <a:cubicBezTo>
                  <a:pt x="192" y="32"/>
                  <a:pt x="192" y="32"/>
                  <a:pt x="192" y="32"/>
                </a:cubicBezTo>
                <a:cubicBezTo>
                  <a:pt x="196" y="32"/>
                  <a:pt x="200" y="36"/>
                  <a:pt x="200" y="40"/>
                </a:cubicBezTo>
                <a:lnTo>
                  <a:pt x="200" y="140"/>
                </a:lnTo>
                <a:close/>
                <a:moveTo>
                  <a:pt x="20" y="20"/>
                </a:moveTo>
                <a:cubicBezTo>
                  <a:pt x="52" y="20"/>
                  <a:pt x="52" y="20"/>
                  <a:pt x="52" y="20"/>
                </a:cubicBezTo>
                <a:cubicBezTo>
                  <a:pt x="54" y="20"/>
                  <a:pt x="56" y="18"/>
                  <a:pt x="56" y="16"/>
                </a:cubicBezTo>
                <a:cubicBezTo>
                  <a:pt x="56" y="14"/>
                  <a:pt x="54" y="12"/>
                  <a:pt x="52" y="12"/>
                </a:cubicBezTo>
                <a:cubicBezTo>
                  <a:pt x="20" y="12"/>
                  <a:pt x="20" y="12"/>
                  <a:pt x="20" y="12"/>
                </a:cubicBezTo>
                <a:cubicBezTo>
                  <a:pt x="18" y="12"/>
                  <a:pt x="16" y="14"/>
                  <a:pt x="16" y="16"/>
                </a:cubicBezTo>
                <a:cubicBezTo>
                  <a:pt x="16" y="18"/>
                  <a:pt x="18" y="20"/>
                  <a:pt x="20" y="20"/>
                </a:cubicBezTo>
                <a:close/>
                <a:moveTo>
                  <a:pt x="172" y="47"/>
                </a:moveTo>
                <a:cubicBezTo>
                  <a:pt x="166" y="47"/>
                  <a:pt x="161" y="53"/>
                  <a:pt x="161" y="59"/>
                </a:cubicBezTo>
                <a:cubicBezTo>
                  <a:pt x="161" y="65"/>
                  <a:pt x="166" y="71"/>
                  <a:pt x="172" y="71"/>
                </a:cubicBezTo>
                <a:cubicBezTo>
                  <a:pt x="179" y="71"/>
                  <a:pt x="184" y="65"/>
                  <a:pt x="184" y="59"/>
                </a:cubicBezTo>
                <a:cubicBezTo>
                  <a:pt x="184" y="53"/>
                  <a:pt x="179" y="47"/>
                  <a:pt x="172" y="47"/>
                </a:cubicBezTo>
                <a:close/>
                <a:moveTo>
                  <a:pt x="172" y="63"/>
                </a:moveTo>
                <a:cubicBezTo>
                  <a:pt x="170" y="63"/>
                  <a:pt x="169" y="61"/>
                  <a:pt x="169" y="59"/>
                </a:cubicBezTo>
                <a:cubicBezTo>
                  <a:pt x="169" y="57"/>
                  <a:pt x="170" y="55"/>
                  <a:pt x="172" y="55"/>
                </a:cubicBezTo>
                <a:cubicBezTo>
                  <a:pt x="174" y="55"/>
                  <a:pt x="176" y="57"/>
                  <a:pt x="176" y="59"/>
                </a:cubicBezTo>
                <a:cubicBezTo>
                  <a:pt x="176" y="61"/>
                  <a:pt x="174" y="63"/>
                  <a:pt x="172" y="63"/>
                </a:cubicBezTo>
                <a:close/>
                <a:moveTo>
                  <a:pt x="99" y="39"/>
                </a:moveTo>
                <a:cubicBezTo>
                  <a:pt x="71" y="39"/>
                  <a:pt x="48" y="61"/>
                  <a:pt x="48" y="89"/>
                </a:cubicBezTo>
                <a:cubicBezTo>
                  <a:pt x="48" y="117"/>
                  <a:pt x="71" y="140"/>
                  <a:pt x="99" y="140"/>
                </a:cubicBezTo>
                <a:cubicBezTo>
                  <a:pt x="127" y="140"/>
                  <a:pt x="150" y="117"/>
                  <a:pt x="150" y="89"/>
                </a:cubicBezTo>
                <a:cubicBezTo>
                  <a:pt x="150" y="61"/>
                  <a:pt x="127" y="39"/>
                  <a:pt x="99" y="39"/>
                </a:cubicBezTo>
                <a:close/>
                <a:moveTo>
                  <a:pt x="99" y="132"/>
                </a:moveTo>
                <a:cubicBezTo>
                  <a:pt x="75" y="132"/>
                  <a:pt x="56" y="113"/>
                  <a:pt x="56" y="89"/>
                </a:cubicBezTo>
                <a:cubicBezTo>
                  <a:pt x="56" y="66"/>
                  <a:pt x="75" y="47"/>
                  <a:pt x="99" y="47"/>
                </a:cubicBezTo>
                <a:cubicBezTo>
                  <a:pt x="123" y="47"/>
                  <a:pt x="142" y="66"/>
                  <a:pt x="142" y="89"/>
                </a:cubicBezTo>
                <a:cubicBezTo>
                  <a:pt x="142" y="113"/>
                  <a:pt x="123" y="132"/>
                  <a:pt x="99" y="132"/>
                </a:cubicBezTo>
                <a:close/>
              </a:path>
            </a:pathLst>
          </a:custGeom>
          <a:solidFill>
            <a:srgbClr val="1A2F64"/>
          </a:solidFill>
          <a:ln>
            <a:noFill/>
          </a:ln>
        </p:spPr>
        <p:txBody>
          <a:bodyPr vert="horz" wrap="square" lIns="91428" tIns="45714" rIns="91428" bIns="4571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22" name="TextBox 441">
            <a:extLst>
              <a:ext uri="{FF2B5EF4-FFF2-40B4-BE49-F238E27FC236}">
                <a16:creationId xmlns:a16="http://schemas.microsoft.com/office/drawing/2014/main" id="{CB652A29-448D-A1E1-F458-55BB814E31C0}"/>
              </a:ext>
            </a:extLst>
          </p:cNvPr>
          <p:cNvSpPr txBox="1"/>
          <p:nvPr/>
        </p:nvSpPr>
        <p:spPr>
          <a:xfrm>
            <a:off x="1330980" y="4866057"/>
            <a:ext cx="1120500" cy="275717"/>
          </a:xfrm>
          <a:prstGeom prst="rect">
            <a:avLst/>
          </a:prstGeom>
          <a:noFill/>
        </p:spPr>
        <p:txBody>
          <a:bodyPr wrap="none" lIns="0" tIns="0" rIns="0" bIns="0" rtlCol="0">
            <a:spAutoFit/>
          </a:bodyPr>
          <a:lstStyle/>
          <a:p>
            <a:pPr marL="0" marR="0" lvl="0" indent="0" defTabSz="866943" eaLnBrk="1" fontAlgn="base" latinLnBrk="0" hangingPunct="1">
              <a:lnSpc>
                <a:spcPct val="120000"/>
              </a:lnSpc>
              <a:spcBef>
                <a:spcPct val="0"/>
              </a:spcBef>
              <a:spcAft>
                <a:spcPct val="0"/>
              </a:spcAft>
              <a:buClrTx/>
              <a:buSzTx/>
              <a:buFontTx/>
              <a:buNone/>
              <a:tabLst/>
              <a:defRPr/>
            </a:pPr>
            <a:r>
              <a:rPr kumimoji="0" lang="en-US" altLang="zh-CN" sz="1600" b="1" i="0" u="none" strike="noStrike" kern="0" cap="none" spc="0" normalizeH="0" baseline="0" noProof="0" dirty="0">
                <a:ln>
                  <a:noFill/>
                </a:ln>
                <a:solidFill>
                  <a:srgbClr val="1A2F64"/>
                </a:solidFill>
                <a:effectLst/>
                <a:uLnTx/>
                <a:uFillTx/>
                <a:cs typeface="+mn-ea"/>
                <a:sym typeface="+mn-lt"/>
              </a:rPr>
              <a:t>Add title text</a:t>
            </a:r>
            <a:endParaRPr kumimoji="0" lang="en-GB" sz="1600" b="1" i="0" u="none" strike="noStrike" kern="0" cap="none" spc="0" normalizeH="0" baseline="0" noProof="0" dirty="0">
              <a:ln>
                <a:noFill/>
              </a:ln>
              <a:solidFill>
                <a:srgbClr val="1A2F64"/>
              </a:solidFill>
              <a:effectLst/>
              <a:uLnTx/>
              <a:uFillTx/>
              <a:cs typeface="+mn-ea"/>
              <a:sym typeface="+mn-lt"/>
            </a:endParaRPr>
          </a:p>
        </p:txBody>
      </p:sp>
      <p:sp>
        <p:nvSpPr>
          <p:cNvPr id="23" name="TextBox 442">
            <a:extLst>
              <a:ext uri="{FF2B5EF4-FFF2-40B4-BE49-F238E27FC236}">
                <a16:creationId xmlns:a16="http://schemas.microsoft.com/office/drawing/2014/main" id="{E7964097-E9A3-C5AE-5C39-55B52ECBA06F}"/>
              </a:ext>
            </a:extLst>
          </p:cNvPr>
          <p:cNvSpPr txBox="1"/>
          <p:nvPr/>
        </p:nvSpPr>
        <p:spPr>
          <a:xfrm>
            <a:off x="3117668" y="4862093"/>
            <a:ext cx="1120500" cy="275717"/>
          </a:xfrm>
          <a:prstGeom prst="rect">
            <a:avLst/>
          </a:prstGeom>
          <a:noFill/>
        </p:spPr>
        <p:txBody>
          <a:bodyPr wrap="none" lIns="0" tIns="0" rIns="0" bIns="0" rtlCol="0">
            <a:spAutoFit/>
          </a:bodyPr>
          <a:lstStyle/>
          <a:p>
            <a:pPr marL="0" marR="0" lvl="0" indent="0" defTabSz="866943" eaLnBrk="1" fontAlgn="base" latinLnBrk="0" hangingPunct="1">
              <a:lnSpc>
                <a:spcPct val="120000"/>
              </a:lnSpc>
              <a:spcBef>
                <a:spcPct val="0"/>
              </a:spcBef>
              <a:spcAft>
                <a:spcPct val="0"/>
              </a:spcAft>
              <a:buClrTx/>
              <a:buSzTx/>
              <a:buFontTx/>
              <a:buNone/>
              <a:tabLst/>
              <a:defRPr/>
            </a:pPr>
            <a:r>
              <a:rPr kumimoji="0" lang="en-US" altLang="zh-CN" sz="1600" b="1" i="0" u="none" strike="noStrike" kern="0" cap="none" spc="0" normalizeH="0" baseline="0" noProof="0" dirty="0">
                <a:ln>
                  <a:noFill/>
                </a:ln>
                <a:solidFill>
                  <a:srgbClr val="1A2F64"/>
                </a:solidFill>
                <a:effectLst/>
                <a:uLnTx/>
                <a:uFillTx/>
                <a:cs typeface="+mn-ea"/>
                <a:sym typeface="+mn-lt"/>
              </a:rPr>
              <a:t>Add title text</a:t>
            </a:r>
            <a:endParaRPr kumimoji="0" lang="en-GB" sz="1600" b="1" i="0" u="none" strike="noStrike" kern="0" cap="none" spc="0" normalizeH="0" baseline="0" noProof="0" dirty="0">
              <a:ln>
                <a:noFill/>
              </a:ln>
              <a:solidFill>
                <a:srgbClr val="1A2F64"/>
              </a:solidFill>
              <a:effectLst/>
              <a:uLnTx/>
              <a:uFillTx/>
              <a:cs typeface="+mn-ea"/>
              <a:sym typeface="+mn-lt"/>
            </a:endParaRPr>
          </a:p>
        </p:txBody>
      </p:sp>
      <p:sp>
        <p:nvSpPr>
          <p:cNvPr id="24" name="TextBox 443">
            <a:extLst>
              <a:ext uri="{FF2B5EF4-FFF2-40B4-BE49-F238E27FC236}">
                <a16:creationId xmlns:a16="http://schemas.microsoft.com/office/drawing/2014/main" id="{31395CE7-32FF-49C9-F541-10B3C18319CF}"/>
              </a:ext>
            </a:extLst>
          </p:cNvPr>
          <p:cNvSpPr txBox="1"/>
          <p:nvPr/>
        </p:nvSpPr>
        <p:spPr>
          <a:xfrm>
            <a:off x="4878752" y="4862093"/>
            <a:ext cx="1120500" cy="275717"/>
          </a:xfrm>
          <a:prstGeom prst="rect">
            <a:avLst/>
          </a:prstGeom>
          <a:noFill/>
        </p:spPr>
        <p:txBody>
          <a:bodyPr wrap="none" lIns="0" tIns="0" rIns="0" bIns="0" rtlCol="0">
            <a:spAutoFit/>
          </a:bodyPr>
          <a:lstStyle/>
          <a:p>
            <a:pPr marL="0" marR="0" lvl="0" indent="0" defTabSz="866943" eaLnBrk="1" fontAlgn="base" latinLnBrk="0" hangingPunct="1">
              <a:lnSpc>
                <a:spcPct val="120000"/>
              </a:lnSpc>
              <a:spcBef>
                <a:spcPct val="0"/>
              </a:spcBef>
              <a:spcAft>
                <a:spcPct val="0"/>
              </a:spcAft>
              <a:buClrTx/>
              <a:buSzTx/>
              <a:buFontTx/>
              <a:buNone/>
              <a:tabLst/>
              <a:defRPr/>
            </a:pPr>
            <a:r>
              <a:rPr kumimoji="0" lang="en-US" altLang="zh-CN" sz="1600" b="1" i="0" u="none" strike="noStrike" kern="0" cap="none" spc="0" normalizeH="0" baseline="0" noProof="0" dirty="0">
                <a:ln>
                  <a:noFill/>
                </a:ln>
                <a:solidFill>
                  <a:srgbClr val="1A2F64"/>
                </a:solidFill>
                <a:effectLst/>
                <a:uLnTx/>
                <a:uFillTx/>
                <a:cs typeface="+mn-ea"/>
                <a:sym typeface="+mn-lt"/>
              </a:rPr>
              <a:t>Add title text</a:t>
            </a:r>
            <a:endParaRPr kumimoji="0" lang="en-GB" sz="1600" b="1" i="0" u="none" strike="noStrike" kern="0" cap="none" spc="0" normalizeH="0" baseline="0" noProof="0" dirty="0">
              <a:ln>
                <a:noFill/>
              </a:ln>
              <a:solidFill>
                <a:srgbClr val="1A2F64"/>
              </a:solidFill>
              <a:effectLst/>
              <a:uLnTx/>
              <a:uFillTx/>
              <a:cs typeface="+mn-ea"/>
              <a:sym typeface="+mn-lt"/>
            </a:endParaRPr>
          </a:p>
        </p:txBody>
      </p:sp>
      <p:sp>
        <p:nvSpPr>
          <p:cNvPr id="25" name="TextBox 441">
            <a:extLst>
              <a:ext uri="{FF2B5EF4-FFF2-40B4-BE49-F238E27FC236}">
                <a16:creationId xmlns:a16="http://schemas.microsoft.com/office/drawing/2014/main" id="{F62C4EC4-8344-2307-C54B-9130583580FE}"/>
              </a:ext>
            </a:extLst>
          </p:cNvPr>
          <p:cNvSpPr txBox="1"/>
          <p:nvPr/>
        </p:nvSpPr>
        <p:spPr>
          <a:xfrm>
            <a:off x="1330836" y="5149276"/>
            <a:ext cx="1295837" cy="802399"/>
          </a:xfrm>
          <a:prstGeom prst="rect">
            <a:avLst/>
          </a:prstGeom>
          <a:noFill/>
        </p:spPr>
        <p:txBody>
          <a:bodyPr wrap="square" lIns="0" tIns="0" rIns="0" bIns="0" rtlCol="0">
            <a:spAutoFit/>
          </a:bodyPr>
          <a:lstStyle/>
          <a:p>
            <a:pPr defTabSz="866943" fontAlgn="base">
              <a:lnSpc>
                <a:spcPct val="150000"/>
              </a:lnSpc>
              <a:spcBef>
                <a:spcPct val="0"/>
              </a:spcBef>
              <a:spcAft>
                <a:spcPct val="0"/>
              </a:spcAft>
            </a:pPr>
            <a:r>
              <a:rPr lang="en-US" altLang="zh-CN" sz="1200" dirty="0">
                <a:solidFill>
                  <a:prstClr val="white">
                    <a:lumMod val="50000"/>
                  </a:prstClr>
                </a:solidFill>
                <a:cs typeface="+mn-ea"/>
                <a:sym typeface="+mn-lt"/>
              </a:rPr>
              <a:t>Click here to add content, content to match the title. </a:t>
            </a:r>
            <a:endParaRPr lang="zh-CN" altLang="en-US" sz="1200" dirty="0">
              <a:solidFill>
                <a:prstClr val="white">
                  <a:lumMod val="50000"/>
                </a:prstClr>
              </a:solidFill>
              <a:cs typeface="+mn-ea"/>
              <a:sym typeface="+mn-lt"/>
            </a:endParaRPr>
          </a:p>
        </p:txBody>
      </p:sp>
      <p:sp>
        <p:nvSpPr>
          <p:cNvPr id="26" name="TextBox 441">
            <a:extLst>
              <a:ext uri="{FF2B5EF4-FFF2-40B4-BE49-F238E27FC236}">
                <a16:creationId xmlns:a16="http://schemas.microsoft.com/office/drawing/2014/main" id="{DD0CF275-0AE8-7FFB-1DFD-DADBD694941D}"/>
              </a:ext>
            </a:extLst>
          </p:cNvPr>
          <p:cNvSpPr txBox="1"/>
          <p:nvPr/>
        </p:nvSpPr>
        <p:spPr>
          <a:xfrm>
            <a:off x="3117524" y="5149276"/>
            <a:ext cx="1295837" cy="802399"/>
          </a:xfrm>
          <a:prstGeom prst="rect">
            <a:avLst/>
          </a:prstGeom>
          <a:noFill/>
        </p:spPr>
        <p:txBody>
          <a:bodyPr wrap="square" lIns="0" tIns="0" rIns="0" bIns="0" rtlCol="0">
            <a:spAutoFit/>
          </a:bodyPr>
          <a:lstStyle/>
          <a:p>
            <a:pPr defTabSz="866943" fontAlgn="base">
              <a:lnSpc>
                <a:spcPct val="150000"/>
              </a:lnSpc>
              <a:spcBef>
                <a:spcPct val="0"/>
              </a:spcBef>
              <a:spcAft>
                <a:spcPct val="0"/>
              </a:spcAft>
            </a:pPr>
            <a:r>
              <a:rPr lang="en-US" altLang="zh-CN" sz="1200" dirty="0">
                <a:solidFill>
                  <a:prstClr val="white">
                    <a:lumMod val="50000"/>
                  </a:prstClr>
                </a:solidFill>
                <a:cs typeface="+mn-ea"/>
                <a:sym typeface="+mn-lt"/>
              </a:rPr>
              <a:t>Click here to add content, content to match the title. </a:t>
            </a:r>
            <a:endParaRPr lang="zh-CN" altLang="en-US" sz="1200" dirty="0">
              <a:solidFill>
                <a:prstClr val="white">
                  <a:lumMod val="50000"/>
                </a:prstClr>
              </a:solidFill>
              <a:cs typeface="+mn-ea"/>
              <a:sym typeface="+mn-lt"/>
            </a:endParaRPr>
          </a:p>
        </p:txBody>
      </p:sp>
      <p:sp>
        <p:nvSpPr>
          <p:cNvPr id="27" name="TextBox 441">
            <a:extLst>
              <a:ext uri="{FF2B5EF4-FFF2-40B4-BE49-F238E27FC236}">
                <a16:creationId xmlns:a16="http://schemas.microsoft.com/office/drawing/2014/main" id="{F5EA01E2-29BB-23FF-BB6B-7F16B2361548}"/>
              </a:ext>
            </a:extLst>
          </p:cNvPr>
          <p:cNvSpPr txBox="1"/>
          <p:nvPr/>
        </p:nvSpPr>
        <p:spPr>
          <a:xfrm>
            <a:off x="4878608" y="5149276"/>
            <a:ext cx="1295837" cy="802399"/>
          </a:xfrm>
          <a:prstGeom prst="rect">
            <a:avLst/>
          </a:prstGeom>
          <a:noFill/>
        </p:spPr>
        <p:txBody>
          <a:bodyPr wrap="square" lIns="0" tIns="0" rIns="0" bIns="0" rtlCol="0">
            <a:spAutoFit/>
          </a:bodyPr>
          <a:lstStyle/>
          <a:p>
            <a:pPr defTabSz="866943" fontAlgn="base">
              <a:lnSpc>
                <a:spcPct val="150000"/>
              </a:lnSpc>
              <a:spcBef>
                <a:spcPct val="0"/>
              </a:spcBef>
              <a:spcAft>
                <a:spcPct val="0"/>
              </a:spcAft>
            </a:pPr>
            <a:r>
              <a:rPr lang="en-US" altLang="zh-CN" sz="1200" dirty="0">
                <a:solidFill>
                  <a:prstClr val="white">
                    <a:lumMod val="50000"/>
                  </a:prstClr>
                </a:solidFill>
                <a:cs typeface="+mn-ea"/>
                <a:sym typeface="+mn-lt"/>
              </a:rPr>
              <a:t>Click here to add content, content to match the title. </a:t>
            </a:r>
            <a:endParaRPr lang="zh-CN" altLang="en-US" sz="1200" dirty="0">
              <a:solidFill>
                <a:prstClr val="white">
                  <a:lumMod val="50000"/>
                </a:prstClr>
              </a:solidFill>
              <a:cs typeface="+mn-ea"/>
              <a:sym typeface="+mn-lt"/>
            </a:endParaRPr>
          </a:p>
        </p:txBody>
      </p:sp>
    </p:spTree>
    <p:extLst>
      <p:ext uri="{BB962C8B-B14F-4D97-AF65-F5344CB8AC3E}">
        <p14:creationId xmlns:p14="http://schemas.microsoft.com/office/powerpoint/2010/main" val="257626243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xmlns:a16="http://schemas.microsoft.com/office/drawing/2014/main"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 presetClass="entr" presetSubtype="2" decel="10000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1500" fill="hold"/>
                                        <p:tgtEl>
                                          <p:spTgt spid="8"/>
                                        </p:tgtEl>
                                        <p:attrNameLst>
                                          <p:attrName>ppt_x</p:attrName>
                                        </p:attrNameLst>
                                      </p:cBhvr>
                                      <p:tavLst>
                                        <p:tav tm="0">
                                          <p:val>
                                            <p:strVal val="1+#ppt_w/2"/>
                                          </p:val>
                                        </p:tav>
                                        <p:tav tm="100000">
                                          <p:val>
                                            <p:strVal val="#ppt_x"/>
                                          </p:val>
                                        </p:tav>
                                      </p:tavLst>
                                    </p:anim>
                                    <p:anim calcmode="lin" valueType="num">
                                      <p:cBhvr additive="base">
                                        <p:cTn id="11" dur="1500" fill="hold"/>
                                        <p:tgtEl>
                                          <p:spTgt spid="8"/>
                                        </p:tgtEl>
                                        <p:attrNameLst>
                                          <p:attrName>ppt_y</p:attrName>
                                        </p:attrNameLst>
                                      </p:cBhvr>
                                      <p:tavLst>
                                        <p:tav tm="0">
                                          <p:val>
                                            <p:strVal val="#ppt_y"/>
                                          </p:val>
                                        </p:tav>
                                        <p:tav tm="100000">
                                          <p:val>
                                            <p:strVal val="#ppt_y"/>
                                          </p:val>
                                        </p:tav>
                                      </p:tavLst>
                                    </p:anim>
                                  </p:childTnLst>
                                </p:cTn>
                              </p:par>
                              <p:par>
                                <p:cTn id="12" presetID="2" presetClass="entr" presetSubtype="2" decel="100000" fill="hold" nodeType="withEffect">
                                  <p:stCondLst>
                                    <p:cond delay="20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1500" fill="hold"/>
                                        <p:tgtEl>
                                          <p:spTgt spid="9"/>
                                        </p:tgtEl>
                                        <p:attrNameLst>
                                          <p:attrName>ppt_x</p:attrName>
                                        </p:attrNameLst>
                                      </p:cBhvr>
                                      <p:tavLst>
                                        <p:tav tm="0">
                                          <p:val>
                                            <p:strVal val="1+#ppt_w/2"/>
                                          </p:val>
                                        </p:tav>
                                        <p:tav tm="100000">
                                          <p:val>
                                            <p:strVal val="#ppt_x"/>
                                          </p:val>
                                        </p:tav>
                                      </p:tavLst>
                                    </p:anim>
                                    <p:anim calcmode="lin" valueType="num">
                                      <p:cBhvr additive="base">
                                        <p:cTn id="15" dur="1500" fill="hold"/>
                                        <p:tgtEl>
                                          <p:spTgt spid="9"/>
                                        </p:tgtEl>
                                        <p:attrNameLst>
                                          <p:attrName>ppt_y</p:attrName>
                                        </p:attrNameLst>
                                      </p:cBhvr>
                                      <p:tavLst>
                                        <p:tav tm="0">
                                          <p:val>
                                            <p:strVal val="#ppt_y"/>
                                          </p:val>
                                        </p:tav>
                                        <p:tav tm="100000">
                                          <p:val>
                                            <p:strVal val="#ppt_y"/>
                                          </p:val>
                                        </p:tav>
                                      </p:tavLst>
                                    </p:anim>
                                  </p:childTnLst>
                                </p:cTn>
                              </p:par>
                              <p:par>
                                <p:cTn id="16" presetID="2" presetClass="entr" presetSubtype="2" decel="100000" fill="hold" grpId="0" nodeType="withEffect">
                                  <p:stCondLst>
                                    <p:cond delay="40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500" fill="hold"/>
                                        <p:tgtEl>
                                          <p:spTgt spid="7"/>
                                        </p:tgtEl>
                                        <p:attrNameLst>
                                          <p:attrName>ppt_x</p:attrName>
                                        </p:attrNameLst>
                                      </p:cBhvr>
                                      <p:tavLst>
                                        <p:tav tm="0">
                                          <p:val>
                                            <p:strVal val="1+#ppt_w/2"/>
                                          </p:val>
                                        </p:tav>
                                        <p:tav tm="100000">
                                          <p:val>
                                            <p:strVal val="#ppt_x"/>
                                          </p:val>
                                        </p:tav>
                                      </p:tavLst>
                                    </p:anim>
                                    <p:anim calcmode="lin" valueType="num">
                                      <p:cBhvr additive="base">
                                        <p:cTn id="19" dur="1500" fill="hold"/>
                                        <p:tgtEl>
                                          <p:spTgt spid="7"/>
                                        </p:tgtEl>
                                        <p:attrNameLst>
                                          <p:attrName>ppt_y</p:attrName>
                                        </p:attrNameLst>
                                      </p:cBhvr>
                                      <p:tavLst>
                                        <p:tav tm="0">
                                          <p:val>
                                            <p:strVal val="#ppt_y"/>
                                          </p:val>
                                        </p:tav>
                                        <p:tav tm="100000">
                                          <p:val>
                                            <p:strVal val="#ppt_y"/>
                                          </p:val>
                                        </p:tav>
                                      </p:tavLst>
                                    </p:anim>
                                  </p:childTnLst>
                                </p:cTn>
                              </p:par>
                              <p:par>
                                <p:cTn id="20" presetID="2" presetClass="entr" presetSubtype="2" decel="100000" fill="hold" grpId="0" nodeType="withEffect">
                                  <p:stCondLst>
                                    <p:cond delay="80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1500" fill="hold"/>
                                        <p:tgtEl>
                                          <p:spTgt spid="6"/>
                                        </p:tgtEl>
                                        <p:attrNameLst>
                                          <p:attrName>ppt_x</p:attrName>
                                        </p:attrNameLst>
                                      </p:cBhvr>
                                      <p:tavLst>
                                        <p:tav tm="0">
                                          <p:val>
                                            <p:strVal val="1+#ppt_w/2"/>
                                          </p:val>
                                        </p:tav>
                                        <p:tav tm="100000">
                                          <p:val>
                                            <p:strVal val="#ppt_x"/>
                                          </p:val>
                                        </p:tav>
                                      </p:tavLst>
                                    </p:anim>
                                    <p:anim calcmode="lin" valueType="num">
                                      <p:cBhvr additive="base">
                                        <p:cTn id="23" dur="1500" fill="hold"/>
                                        <p:tgtEl>
                                          <p:spTgt spid="6"/>
                                        </p:tgtEl>
                                        <p:attrNameLst>
                                          <p:attrName>ppt_y</p:attrName>
                                        </p:attrNameLst>
                                      </p:cBhvr>
                                      <p:tavLst>
                                        <p:tav tm="0">
                                          <p:val>
                                            <p:strVal val="#ppt_y"/>
                                          </p:val>
                                        </p:tav>
                                        <p:tav tm="100000">
                                          <p:val>
                                            <p:strVal val="#ppt_y"/>
                                          </p:val>
                                        </p:tav>
                                      </p:tavLst>
                                    </p:anim>
                                  </p:childTnLst>
                                </p:cTn>
                              </p:par>
                            </p:childTnLst>
                          </p:cTn>
                        </p:par>
                        <p:par>
                          <p:cTn id="24" fill="hold">
                            <p:stCondLst>
                              <p:cond delay="2300"/>
                            </p:stCondLst>
                            <p:childTnLst>
                              <p:par>
                                <p:cTn id="25" presetID="53" presetClass="entr" presetSubtype="16"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par>
                          <p:cTn id="30" fill="hold">
                            <p:stCondLst>
                              <p:cond delay="28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3300"/>
                            </p:stCondLst>
                            <p:childTnLst>
                              <p:par>
                                <p:cTn id="37" presetID="22" presetClass="entr" presetSubtype="8"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500"/>
                                        <p:tgtEl>
                                          <p:spTgt spid="18"/>
                                        </p:tgtEl>
                                      </p:cBhvr>
                                    </p:animEffect>
                                  </p:childTnLst>
                                </p:cTn>
                              </p:par>
                              <p:par>
                                <p:cTn id="40" presetID="2" presetClass="entr" presetSubtype="4" decel="10000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750" fill="hold"/>
                                        <p:tgtEl>
                                          <p:spTgt spid="19"/>
                                        </p:tgtEl>
                                        <p:attrNameLst>
                                          <p:attrName>ppt_x</p:attrName>
                                        </p:attrNameLst>
                                      </p:cBhvr>
                                      <p:tavLst>
                                        <p:tav tm="0">
                                          <p:val>
                                            <p:strVal val="#ppt_x"/>
                                          </p:val>
                                        </p:tav>
                                        <p:tav tm="100000">
                                          <p:val>
                                            <p:strVal val="#ppt_x"/>
                                          </p:val>
                                        </p:tav>
                                      </p:tavLst>
                                    </p:anim>
                                    <p:anim calcmode="lin" valueType="num">
                                      <p:cBhvr additive="base">
                                        <p:cTn id="43" dur="750" fill="hold"/>
                                        <p:tgtEl>
                                          <p:spTgt spid="19"/>
                                        </p:tgtEl>
                                        <p:attrNameLst>
                                          <p:attrName>ppt_y</p:attrName>
                                        </p:attrNameLst>
                                      </p:cBhvr>
                                      <p:tavLst>
                                        <p:tav tm="0">
                                          <p:val>
                                            <p:strVal val="1+#ppt_h/2"/>
                                          </p:val>
                                        </p:tav>
                                        <p:tav tm="100000">
                                          <p:val>
                                            <p:strVal val="#ppt_y"/>
                                          </p:val>
                                        </p:tav>
                                      </p:tavLst>
                                    </p:anim>
                                  </p:childTnLst>
                                </p:cTn>
                              </p:par>
                              <p:par>
                                <p:cTn id="44" presetID="2" presetClass="entr" presetSubtype="4" decel="10000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750" fill="hold"/>
                                        <p:tgtEl>
                                          <p:spTgt spid="21"/>
                                        </p:tgtEl>
                                        <p:attrNameLst>
                                          <p:attrName>ppt_x</p:attrName>
                                        </p:attrNameLst>
                                      </p:cBhvr>
                                      <p:tavLst>
                                        <p:tav tm="0">
                                          <p:val>
                                            <p:strVal val="#ppt_x"/>
                                          </p:val>
                                        </p:tav>
                                        <p:tav tm="100000">
                                          <p:val>
                                            <p:strVal val="#ppt_x"/>
                                          </p:val>
                                        </p:tav>
                                      </p:tavLst>
                                    </p:anim>
                                    <p:anim calcmode="lin" valueType="num">
                                      <p:cBhvr additive="base">
                                        <p:cTn id="47" dur="750" fill="hold"/>
                                        <p:tgtEl>
                                          <p:spTgt spid="21"/>
                                        </p:tgtEl>
                                        <p:attrNameLst>
                                          <p:attrName>ppt_y</p:attrName>
                                        </p:attrNameLst>
                                      </p:cBhvr>
                                      <p:tavLst>
                                        <p:tav tm="0">
                                          <p:val>
                                            <p:strVal val="1+#ppt_h/2"/>
                                          </p:val>
                                        </p:tav>
                                        <p:tav tm="100000">
                                          <p:val>
                                            <p:strVal val="#ppt_y"/>
                                          </p:val>
                                        </p:tav>
                                      </p:tavLst>
                                    </p:anim>
                                  </p:childTnLst>
                                </p:cTn>
                              </p:par>
                              <p:par>
                                <p:cTn id="48" presetID="2" presetClass="entr" presetSubtype="4" decel="10000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750" fill="hold"/>
                                        <p:tgtEl>
                                          <p:spTgt spid="20"/>
                                        </p:tgtEl>
                                        <p:attrNameLst>
                                          <p:attrName>ppt_x</p:attrName>
                                        </p:attrNameLst>
                                      </p:cBhvr>
                                      <p:tavLst>
                                        <p:tav tm="0">
                                          <p:val>
                                            <p:strVal val="#ppt_x"/>
                                          </p:val>
                                        </p:tav>
                                        <p:tav tm="100000">
                                          <p:val>
                                            <p:strVal val="#ppt_x"/>
                                          </p:val>
                                        </p:tav>
                                      </p:tavLst>
                                    </p:anim>
                                    <p:anim calcmode="lin" valueType="num">
                                      <p:cBhvr additive="base">
                                        <p:cTn id="51" dur="750" fill="hold"/>
                                        <p:tgtEl>
                                          <p:spTgt spid="20"/>
                                        </p:tgtEl>
                                        <p:attrNameLst>
                                          <p:attrName>ppt_y</p:attrName>
                                        </p:attrNameLst>
                                      </p:cBhvr>
                                      <p:tavLst>
                                        <p:tav tm="0">
                                          <p:val>
                                            <p:strVal val="1+#ppt_h/2"/>
                                          </p:val>
                                        </p:tav>
                                        <p:tav tm="100000">
                                          <p:val>
                                            <p:strVal val="#ppt_y"/>
                                          </p:val>
                                        </p:tav>
                                      </p:tavLst>
                                    </p:anim>
                                  </p:childTnLst>
                                </p:cTn>
                              </p:par>
                            </p:childTnLst>
                          </p:cTn>
                        </p:par>
                        <p:par>
                          <p:cTn id="52" fill="hold">
                            <p:stCondLst>
                              <p:cond delay="4050"/>
                            </p:stCondLst>
                            <p:childTnLst>
                              <p:par>
                                <p:cTn id="53" presetID="2" presetClass="entr" presetSubtype="4"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ppt_x"/>
                                          </p:val>
                                        </p:tav>
                                        <p:tav tm="100000">
                                          <p:val>
                                            <p:strVal val="#ppt_x"/>
                                          </p:val>
                                        </p:tav>
                                      </p:tavLst>
                                    </p:anim>
                                    <p:anim calcmode="lin" valueType="num">
                                      <p:cBhvr additive="base">
                                        <p:cTn id="56" dur="500" fill="hold"/>
                                        <p:tgtEl>
                                          <p:spTgt spid="22"/>
                                        </p:tgtEl>
                                        <p:attrNameLst>
                                          <p:attrName>ppt_y</p:attrName>
                                        </p:attrNameLst>
                                      </p:cBhvr>
                                      <p:tavLst>
                                        <p:tav tm="0">
                                          <p:val>
                                            <p:strVal val="1+#ppt_h/2"/>
                                          </p:val>
                                        </p:tav>
                                        <p:tav tm="100000">
                                          <p:val>
                                            <p:strVal val="#ppt_y"/>
                                          </p:val>
                                        </p:tav>
                                      </p:tavLst>
                                    </p:anim>
                                  </p:childTnLst>
                                </p:cTn>
                              </p:par>
                            </p:childTnLst>
                          </p:cTn>
                        </p:par>
                        <p:par>
                          <p:cTn id="57" fill="hold">
                            <p:stCondLst>
                              <p:cond delay="4550"/>
                            </p:stCondLst>
                            <p:childTnLst>
                              <p:par>
                                <p:cTn id="58" presetID="2" presetClass="entr" presetSubtype="4" fill="hold" grpId="0"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additive="base">
                                        <p:cTn id="60" dur="500" fill="hold"/>
                                        <p:tgtEl>
                                          <p:spTgt spid="23"/>
                                        </p:tgtEl>
                                        <p:attrNameLst>
                                          <p:attrName>ppt_x</p:attrName>
                                        </p:attrNameLst>
                                      </p:cBhvr>
                                      <p:tavLst>
                                        <p:tav tm="0">
                                          <p:val>
                                            <p:strVal val="#ppt_x"/>
                                          </p:val>
                                        </p:tav>
                                        <p:tav tm="100000">
                                          <p:val>
                                            <p:strVal val="#ppt_x"/>
                                          </p:val>
                                        </p:tav>
                                      </p:tavLst>
                                    </p:anim>
                                    <p:anim calcmode="lin" valueType="num">
                                      <p:cBhvr additive="base">
                                        <p:cTn id="61" dur="500" fill="hold"/>
                                        <p:tgtEl>
                                          <p:spTgt spid="23"/>
                                        </p:tgtEl>
                                        <p:attrNameLst>
                                          <p:attrName>ppt_y</p:attrName>
                                        </p:attrNameLst>
                                      </p:cBhvr>
                                      <p:tavLst>
                                        <p:tav tm="0">
                                          <p:val>
                                            <p:strVal val="1+#ppt_h/2"/>
                                          </p:val>
                                        </p:tav>
                                        <p:tav tm="100000">
                                          <p:val>
                                            <p:strVal val="#ppt_y"/>
                                          </p:val>
                                        </p:tav>
                                      </p:tavLst>
                                    </p:anim>
                                  </p:childTnLst>
                                </p:cTn>
                              </p:par>
                            </p:childTnLst>
                          </p:cTn>
                        </p:par>
                        <p:par>
                          <p:cTn id="62" fill="hold">
                            <p:stCondLst>
                              <p:cond delay="5050"/>
                            </p:stCondLst>
                            <p:childTnLst>
                              <p:par>
                                <p:cTn id="63" presetID="2" presetClass="entr" presetSubtype="4"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additive="base">
                                        <p:cTn id="65" dur="500" fill="hold"/>
                                        <p:tgtEl>
                                          <p:spTgt spid="24"/>
                                        </p:tgtEl>
                                        <p:attrNameLst>
                                          <p:attrName>ppt_x</p:attrName>
                                        </p:attrNameLst>
                                      </p:cBhvr>
                                      <p:tavLst>
                                        <p:tav tm="0">
                                          <p:val>
                                            <p:strVal val="#ppt_x"/>
                                          </p:val>
                                        </p:tav>
                                        <p:tav tm="100000">
                                          <p:val>
                                            <p:strVal val="#ppt_x"/>
                                          </p:val>
                                        </p:tav>
                                      </p:tavLst>
                                    </p:anim>
                                    <p:anim calcmode="lin" valueType="num">
                                      <p:cBhvr additive="base">
                                        <p:cTn id="66" dur="500" fill="hold"/>
                                        <p:tgtEl>
                                          <p:spTgt spid="24"/>
                                        </p:tgtEl>
                                        <p:attrNameLst>
                                          <p:attrName>ppt_y</p:attrName>
                                        </p:attrNameLst>
                                      </p:cBhvr>
                                      <p:tavLst>
                                        <p:tav tm="0">
                                          <p:val>
                                            <p:strVal val="1+#ppt_h/2"/>
                                          </p:val>
                                        </p:tav>
                                        <p:tav tm="100000">
                                          <p:val>
                                            <p:strVal val="#ppt_y"/>
                                          </p:val>
                                        </p:tav>
                                      </p:tavLst>
                                    </p:anim>
                                  </p:childTnLst>
                                </p:cTn>
                              </p:par>
                            </p:childTnLst>
                          </p:cTn>
                        </p:par>
                        <p:par>
                          <p:cTn id="67" fill="hold">
                            <p:stCondLst>
                              <p:cond delay="5550"/>
                            </p:stCondLst>
                            <p:childTnLst>
                              <p:par>
                                <p:cTn id="68" presetID="14" presetClass="entr" presetSubtype="1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randombar(horizontal)">
                                      <p:cBhvr>
                                        <p:cTn id="70" dur="500"/>
                                        <p:tgtEl>
                                          <p:spTgt spid="25"/>
                                        </p:tgtEl>
                                      </p:cBhvr>
                                    </p:animEffect>
                                  </p:childTnLst>
                                </p:cTn>
                              </p:par>
                            </p:childTnLst>
                          </p:cTn>
                        </p:par>
                        <p:par>
                          <p:cTn id="71" fill="hold">
                            <p:stCondLst>
                              <p:cond delay="6050"/>
                            </p:stCondLst>
                            <p:childTnLst>
                              <p:par>
                                <p:cTn id="72" presetID="14" presetClass="entr" presetSubtype="1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randombar(horizontal)">
                                      <p:cBhvr>
                                        <p:cTn id="74" dur="500"/>
                                        <p:tgtEl>
                                          <p:spTgt spid="26"/>
                                        </p:tgtEl>
                                      </p:cBhvr>
                                    </p:animEffect>
                                  </p:childTnLst>
                                </p:cTn>
                              </p:par>
                            </p:childTnLst>
                          </p:cTn>
                        </p:par>
                        <p:par>
                          <p:cTn id="75" fill="hold">
                            <p:stCondLst>
                              <p:cond delay="6550"/>
                            </p:stCondLst>
                            <p:childTnLst>
                              <p:par>
                                <p:cTn id="76" presetID="14" presetClass="entr" presetSubtype="10" fill="hold" grpId="0" nodeType="after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randombar(horizontal)">
                                      <p:cBhvr>
                                        <p:cTn id="7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7" grpId="0"/>
      <p:bldP spid="18" grpId="0"/>
      <p:bldP spid="19" grpId="0" animBg="1"/>
      <p:bldP spid="20" grpId="0" animBg="1"/>
      <p:bldP spid="21" grpId="0" animBg="1"/>
      <p:bldP spid="22" grpId="0"/>
      <p:bldP spid="23" grpId="0"/>
      <p:bldP spid="24" grpId="0"/>
      <p:bldP spid="25" grpId="0"/>
      <p:bldP spid="26"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96F7C4A7-12FF-86BC-614A-8E6FCE1C7AD7}"/>
              </a:ext>
            </a:extLst>
          </p:cNvPr>
          <p:cNvGrpSpPr/>
          <p:nvPr/>
        </p:nvGrpSpPr>
        <p:grpSpPr>
          <a:xfrm>
            <a:off x="249138" y="291411"/>
            <a:ext cx="2487829" cy="678974"/>
            <a:chOff x="8659131" y="2065781"/>
            <a:chExt cx="2157614" cy="588852"/>
          </a:xfrm>
        </p:grpSpPr>
        <p:sp>
          <p:nvSpPr>
            <p:cNvPr id="3" name="Rectangle 11">
              <a:extLst>
                <a:ext uri="{FF2B5EF4-FFF2-40B4-BE49-F238E27FC236}">
                  <a16:creationId xmlns:a16="http://schemas.microsoft.com/office/drawing/2014/main" id="{8007A060-AA35-BE3A-8C35-C7C9F63E6AA0}"/>
                </a:ext>
              </a:extLst>
            </p:cNvPr>
            <p:cNvSpPr/>
            <p:nvPr/>
          </p:nvSpPr>
          <p:spPr>
            <a:xfrm>
              <a:off x="9124950" y="2185387"/>
              <a:ext cx="1691795" cy="320310"/>
            </a:xfrm>
            <a:prstGeom prst="rect">
              <a:avLst/>
            </a:prstGeom>
            <a:solidFill>
              <a:srgbClr val="1A2F64"/>
            </a:solidFill>
          </p:spPr>
          <p:txBody>
            <a:bodyPr wrap="square">
              <a:spAutoFit/>
            </a:bodyPr>
            <a:lstStyle/>
            <a:p>
              <a:pPr marL="0" marR="0" lvl="0" indent="0" defTabSz="914354" eaLnBrk="1" fontAlgn="auto" latinLnBrk="0" hangingPunct="1">
                <a:lnSpc>
                  <a:spcPct val="100000"/>
                </a:lnSpc>
                <a:spcBef>
                  <a:spcPts val="600"/>
                </a:spcBef>
                <a:spcAft>
                  <a:spcPts val="0"/>
                </a:spcAft>
                <a:buClr>
                  <a:srgbClr val="E24848"/>
                </a:buClr>
                <a:buSzTx/>
                <a:buFontTx/>
                <a:buNone/>
                <a:tabLst/>
                <a:defRPr/>
              </a:pPr>
              <a:r>
                <a:rPr kumimoji="0" lang="en-US" altLang="zh-CN" b="0" i="0" u="none" strike="noStrike" kern="0" cap="none" spc="0" normalizeH="0" baseline="0" noProof="1">
                  <a:ln>
                    <a:noFill/>
                  </a:ln>
                  <a:solidFill>
                    <a:prstClr val="white"/>
                  </a:solidFill>
                  <a:effectLst/>
                  <a:uLnTx/>
                  <a:uFillTx/>
                  <a:cs typeface="+mn-ea"/>
                  <a:sym typeface="+mn-lt"/>
                </a:rPr>
                <a:t>Add title text</a:t>
              </a:r>
              <a:endParaRPr kumimoji="0" lang="zh-CN" altLang="en-US" b="0" i="0" u="none" strike="noStrike" kern="0" cap="none" spc="0" normalizeH="0" baseline="0" noProof="1">
                <a:ln>
                  <a:noFill/>
                </a:ln>
                <a:solidFill>
                  <a:prstClr val="white"/>
                </a:solidFill>
                <a:effectLst/>
                <a:uLnTx/>
                <a:uFillTx/>
                <a:cs typeface="+mn-ea"/>
                <a:sym typeface="+mn-lt"/>
              </a:endParaRPr>
            </a:p>
          </p:txBody>
        </p:sp>
        <p:cxnSp>
          <p:nvCxnSpPr>
            <p:cNvPr id="4" name="Straight Connector 33">
              <a:extLst>
                <a:ext uri="{FF2B5EF4-FFF2-40B4-BE49-F238E27FC236}">
                  <a16:creationId xmlns:a16="http://schemas.microsoft.com/office/drawing/2014/main" id="{721135EC-673B-1FA5-55B6-1F7856D52BA6}"/>
                </a:ext>
              </a:extLst>
            </p:cNvPr>
            <p:cNvCxnSpPr>
              <a:cxnSpLocks/>
            </p:cNvCxnSpPr>
            <p:nvPr/>
          </p:nvCxnSpPr>
          <p:spPr>
            <a:xfrm>
              <a:off x="9125126" y="2065781"/>
              <a:ext cx="0" cy="588852"/>
            </a:xfrm>
            <a:prstGeom prst="line">
              <a:avLst/>
            </a:prstGeom>
            <a:noFill/>
            <a:ln w="6350" cap="flat" cmpd="sng" algn="ctr">
              <a:solidFill>
                <a:srgbClr val="1A2F64"/>
              </a:solidFill>
              <a:prstDash val="solid"/>
              <a:miter lim="800000"/>
            </a:ln>
            <a:effectLst/>
          </p:spPr>
        </p:cxnSp>
        <p:sp>
          <p:nvSpPr>
            <p:cNvPr id="5" name="Freeform 97">
              <a:extLst>
                <a:ext uri="{FF2B5EF4-FFF2-40B4-BE49-F238E27FC236}">
                  <a16:creationId xmlns:a16="http://schemas.microsoft.com/office/drawing/2014/main" id="{F4B38FC9-B7B0-E3E7-2F5A-554B364FE551}"/>
                </a:ext>
              </a:extLst>
            </p:cNvPr>
            <p:cNvSpPr>
              <a:spLocks noEditPoints="1"/>
            </p:cNvSpPr>
            <p:nvPr/>
          </p:nvSpPr>
          <p:spPr bwMode="auto">
            <a:xfrm>
              <a:off x="8659131" y="2194115"/>
              <a:ext cx="347679" cy="347679"/>
            </a:xfrm>
            <a:custGeom>
              <a:avLst/>
              <a:gdLst>
                <a:gd name="T0" fmla="*/ 481 w 902"/>
                <a:gd name="T1" fmla="*/ 863 h 902"/>
                <a:gd name="T2" fmla="*/ 872 w 902"/>
                <a:gd name="T3" fmla="*/ 219 h 902"/>
                <a:gd name="T4" fmla="*/ 30 w 902"/>
                <a:gd name="T5" fmla="*/ 219 h 902"/>
                <a:gd name="T6" fmla="*/ 451 w 902"/>
                <a:gd name="T7" fmla="*/ 864 h 902"/>
                <a:gd name="T8" fmla="*/ 30 w 902"/>
                <a:gd name="T9" fmla="*/ 219 h 902"/>
                <a:gd name="T10" fmla="*/ 54 w 902"/>
                <a:gd name="T11" fmla="*/ 197 h 902"/>
                <a:gd name="T12" fmla="*/ 648 w 902"/>
                <a:gd name="T13" fmla="*/ 290 h 902"/>
                <a:gd name="T14" fmla="*/ 466 w 902"/>
                <a:gd name="T15" fmla="*/ 32 h 902"/>
                <a:gd name="T16" fmla="*/ 683 w 902"/>
                <a:gd name="T17" fmla="*/ 274 h 902"/>
                <a:gd name="T18" fmla="*/ 466 w 902"/>
                <a:gd name="T19" fmla="*/ 32 h 902"/>
                <a:gd name="T20" fmla="*/ 902 w 902"/>
                <a:gd name="T21" fmla="*/ 195 h 902"/>
                <a:gd name="T22" fmla="*/ 901 w 902"/>
                <a:gd name="T23" fmla="*/ 191 h 902"/>
                <a:gd name="T24" fmla="*/ 901 w 902"/>
                <a:gd name="T25" fmla="*/ 190 h 902"/>
                <a:gd name="T26" fmla="*/ 898 w 902"/>
                <a:gd name="T27" fmla="*/ 186 h 902"/>
                <a:gd name="T28" fmla="*/ 898 w 902"/>
                <a:gd name="T29" fmla="*/ 185 h 902"/>
                <a:gd name="T30" fmla="*/ 896 w 902"/>
                <a:gd name="T31" fmla="*/ 184 h 902"/>
                <a:gd name="T32" fmla="*/ 893 w 902"/>
                <a:gd name="T33" fmla="*/ 183 h 902"/>
                <a:gd name="T34" fmla="*/ 892 w 902"/>
                <a:gd name="T35" fmla="*/ 182 h 902"/>
                <a:gd name="T36" fmla="*/ 469 w 902"/>
                <a:gd name="T37" fmla="*/ 0 h 902"/>
                <a:gd name="T38" fmla="*/ 463 w 902"/>
                <a:gd name="T39" fmla="*/ 0 h 902"/>
                <a:gd name="T40" fmla="*/ 10 w 902"/>
                <a:gd name="T41" fmla="*/ 182 h 902"/>
                <a:gd name="T42" fmla="*/ 9 w 902"/>
                <a:gd name="T43" fmla="*/ 183 h 902"/>
                <a:gd name="T44" fmla="*/ 6 w 902"/>
                <a:gd name="T45" fmla="*/ 184 h 902"/>
                <a:gd name="T46" fmla="*/ 4 w 902"/>
                <a:gd name="T47" fmla="*/ 185 h 902"/>
                <a:gd name="T48" fmla="*/ 4 w 902"/>
                <a:gd name="T49" fmla="*/ 186 h 902"/>
                <a:gd name="T50" fmla="*/ 1 w 902"/>
                <a:gd name="T51" fmla="*/ 189 h 902"/>
                <a:gd name="T52" fmla="*/ 1 w 902"/>
                <a:gd name="T53" fmla="*/ 190 h 902"/>
                <a:gd name="T54" fmla="*/ 0 w 902"/>
                <a:gd name="T55" fmla="*/ 195 h 902"/>
                <a:gd name="T56" fmla="*/ 0 w 902"/>
                <a:gd name="T57" fmla="*/ 195 h 902"/>
                <a:gd name="T58" fmla="*/ 0 w 902"/>
                <a:gd name="T59" fmla="*/ 195 h 902"/>
                <a:gd name="T60" fmla="*/ 0 w 902"/>
                <a:gd name="T61" fmla="*/ 681 h 902"/>
                <a:gd name="T62" fmla="*/ 5 w 902"/>
                <a:gd name="T63" fmla="*/ 688 h 902"/>
                <a:gd name="T64" fmla="*/ 460 w 902"/>
                <a:gd name="T65" fmla="*/ 901 h 902"/>
                <a:gd name="T66" fmla="*/ 461 w 902"/>
                <a:gd name="T67" fmla="*/ 901 h 902"/>
                <a:gd name="T68" fmla="*/ 466 w 902"/>
                <a:gd name="T69" fmla="*/ 902 h 902"/>
                <a:gd name="T70" fmla="*/ 472 w 902"/>
                <a:gd name="T71" fmla="*/ 901 h 902"/>
                <a:gd name="T72" fmla="*/ 472 w 902"/>
                <a:gd name="T73" fmla="*/ 900 h 902"/>
                <a:gd name="T74" fmla="*/ 897 w 902"/>
                <a:gd name="T75" fmla="*/ 688 h 902"/>
                <a:gd name="T76" fmla="*/ 901 w 902"/>
                <a:gd name="T77" fmla="*/ 681 h 902"/>
                <a:gd name="T78" fmla="*/ 902 w 902"/>
                <a:gd name="T79" fmla="*/ 195 h 902"/>
                <a:gd name="T80" fmla="*/ 902 w 902"/>
                <a:gd name="T81" fmla="*/ 195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02" h="902">
                  <a:moveTo>
                    <a:pt x="872" y="668"/>
                  </a:moveTo>
                  <a:lnTo>
                    <a:pt x="481" y="863"/>
                  </a:lnTo>
                  <a:lnTo>
                    <a:pt x="481" y="401"/>
                  </a:lnTo>
                  <a:lnTo>
                    <a:pt x="872" y="219"/>
                  </a:lnTo>
                  <a:lnTo>
                    <a:pt x="872" y="668"/>
                  </a:lnTo>
                  <a:close/>
                  <a:moveTo>
                    <a:pt x="30" y="219"/>
                  </a:moveTo>
                  <a:lnTo>
                    <a:pt x="451" y="401"/>
                  </a:lnTo>
                  <a:lnTo>
                    <a:pt x="451" y="864"/>
                  </a:lnTo>
                  <a:lnTo>
                    <a:pt x="30" y="667"/>
                  </a:lnTo>
                  <a:lnTo>
                    <a:pt x="30" y="219"/>
                  </a:lnTo>
                  <a:close/>
                  <a:moveTo>
                    <a:pt x="466" y="374"/>
                  </a:moveTo>
                  <a:lnTo>
                    <a:pt x="54" y="197"/>
                  </a:lnTo>
                  <a:lnTo>
                    <a:pt x="266" y="112"/>
                  </a:lnTo>
                  <a:lnTo>
                    <a:pt x="648" y="290"/>
                  </a:lnTo>
                  <a:lnTo>
                    <a:pt x="466" y="374"/>
                  </a:lnTo>
                  <a:close/>
                  <a:moveTo>
                    <a:pt x="466" y="32"/>
                  </a:moveTo>
                  <a:lnTo>
                    <a:pt x="851" y="197"/>
                  </a:lnTo>
                  <a:lnTo>
                    <a:pt x="683" y="274"/>
                  </a:lnTo>
                  <a:lnTo>
                    <a:pt x="304" y="97"/>
                  </a:lnTo>
                  <a:lnTo>
                    <a:pt x="466" y="32"/>
                  </a:lnTo>
                  <a:close/>
                  <a:moveTo>
                    <a:pt x="902" y="195"/>
                  </a:moveTo>
                  <a:lnTo>
                    <a:pt x="902" y="195"/>
                  </a:lnTo>
                  <a:lnTo>
                    <a:pt x="902" y="193"/>
                  </a:lnTo>
                  <a:lnTo>
                    <a:pt x="901" y="191"/>
                  </a:lnTo>
                  <a:lnTo>
                    <a:pt x="901" y="190"/>
                  </a:lnTo>
                  <a:lnTo>
                    <a:pt x="901" y="190"/>
                  </a:lnTo>
                  <a:lnTo>
                    <a:pt x="900" y="188"/>
                  </a:lnTo>
                  <a:lnTo>
                    <a:pt x="898" y="186"/>
                  </a:lnTo>
                  <a:lnTo>
                    <a:pt x="898" y="186"/>
                  </a:lnTo>
                  <a:lnTo>
                    <a:pt x="898" y="185"/>
                  </a:lnTo>
                  <a:lnTo>
                    <a:pt x="897" y="184"/>
                  </a:lnTo>
                  <a:lnTo>
                    <a:pt x="896" y="184"/>
                  </a:lnTo>
                  <a:lnTo>
                    <a:pt x="895" y="183"/>
                  </a:lnTo>
                  <a:lnTo>
                    <a:pt x="893" y="183"/>
                  </a:lnTo>
                  <a:lnTo>
                    <a:pt x="893" y="183"/>
                  </a:lnTo>
                  <a:lnTo>
                    <a:pt x="892" y="182"/>
                  </a:lnTo>
                  <a:lnTo>
                    <a:pt x="471" y="2"/>
                  </a:lnTo>
                  <a:lnTo>
                    <a:pt x="469" y="0"/>
                  </a:lnTo>
                  <a:lnTo>
                    <a:pt x="466" y="0"/>
                  </a:lnTo>
                  <a:lnTo>
                    <a:pt x="463" y="0"/>
                  </a:lnTo>
                  <a:lnTo>
                    <a:pt x="461" y="2"/>
                  </a:lnTo>
                  <a:lnTo>
                    <a:pt x="10" y="182"/>
                  </a:lnTo>
                  <a:lnTo>
                    <a:pt x="9" y="182"/>
                  </a:lnTo>
                  <a:lnTo>
                    <a:pt x="9" y="183"/>
                  </a:lnTo>
                  <a:lnTo>
                    <a:pt x="8" y="183"/>
                  </a:lnTo>
                  <a:lnTo>
                    <a:pt x="6" y="184"/>
                  </a:lnTo>
                  <a:lnTo>
                    <a:pt x="5" y="184"/>
                  </a:lnTo>
                  <a:lnTo>
                    <a:pt x="4" y="185"/>
                  </a:lnTo>
                  <a:lnTo>
                    <a:pt x="4" y="185"/>
                  </a:lnTo>
                  <a:lnTo>
                    <a:pt x="4" y="186"/>
                  </a:lnTo>
                  <a:lnTo>
                    <a:pt x="2" y="187"/>
                  </a:lnTo>
                  <a:lnTo>
                    <a:pt x="1" y="189"/>
                  </a:lnTo>
                  <a:lnTo>
                    <a:pt x="1" y="190"/>
                  </a:lnTo>
                  <a:lnTo>
                    <a:pt x="1" y="190"/>
                  </a:lnTo>
                  <a:lnTo>
                    <a:pt x="0" y="192"/>
                  </a:lnTo>
                  <a:lnTo>
                    <a:pt x="0" y="195"/>
                  </a:lnTo>
                  <a:lnTo>
                    <a:pt x="0" y="195"/>
                  </a:lnTo>
                  <a:lnTo>
                    <a:pt x="0" y="195"/>
                  </a:lnTo>
                  <a:lnTo>
                    <a:pt x="0" y="195"/>
                  </a:lnTo>
                  <a:lnTo>
                    <a:pt x="0" y="195"/>
                  </a:lnTo>
                  <a:lnTo>
                    <a:pt x="0" y="676"/>
                  </a:lnTo>
                  <a:lnTo>
                    <a:pt x="0" y="681"/>
                  </a:lnTo>
                  <a:lnTo>
                    <a:pt x="2" y="685"/>
                  </a:lnTo>
                  <a:lnTo>
                    <a:pt x="5" y="688"/>
                  </a:lnTo>
                  <a:lnTo>
                    <a:pt x="9" y="690"/>
                  </a:lnTo>
                  <a:lnTo>
                    <a:pt x="460" y="901"/>
                  </a:lnTo>
                  <a:lnTo>
                    <a:pt x="460" y="901"/>
                  </a:lnTo>
                  <a:lnTo>
                    <a:pt x="461" y="901"/>
                  </a:lnTo>
                  <a:lnTo>
                    <a:pt x="463" y="902"/>
                  </a:lnTo>
                  <a:lnTo>
                    <a:pt x="466" y="902"/>
                  </a:lnTo>
                  <a:lnTo>
                    <a:pt x="469" y="902"/>
                  </a:lnTo>
                  <a:lnTo>
                    <a:pt x="472" y="901"/>
                  </a:lnTo>
                  <a:lnTo>
                    <a:pt x="472" y="901"/>
                  </a:lnTo>
                  <a:lnTo>
                    <a:pt x="472" y="900"/>
                  </a:lnTo>
                  <a:lnTo>
                    <a:pt x="893" y="690"/>
                  </a:lnTo>
                  <a:lnTo>
                    <a:pt x="897" y="688"/>
                  </a:lnTo>
                  <a:lnTo>
                    <a:pt x="900" y="685"/>
                  </a:lnTo>
                  <a:lnTo>
                    <a:pt x="901" y="681"/>
                  </a:lnTo>
                  <a:lnTo>
                    <a:pt x="902" y="676"/>
                  </a:lnTo>
                  <a:lnTo>
                    <a:pt x="902" y="195"/>
                  </a:lnTo>
                  <a:lnTo>
                    <a:pt x="902" y="195"/>
                  </a:lnTo>
                  <a:lnTo>
                    <a:pt x="902" y="195"/>
                  </a:lnTo>
                  <a:close/>
                </a:path>
              </a:pathLst>
            </a:custGeom>
            <a:solidFill>
              <a:srgbClr val="1A2F64"/>
            </a:solidFill>
            <a:ln>
              <a:noFill/>
            </a:ln>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cs typeface="+mn-ea"/>
                <a:sym typeface="+mn-lt"/>
              </a:endParaRPr>
            </a:p>
          </p:txBody>
        </p:sp>
      </p:grpSp>
      <p:sp>
        <p:nvSpPr>
          <p:cNvPr id="6" name="Freeform 7">
            <a:extLst>
              <a:ext uri="{FF2B5EF4-FFF2-40B4-BE49-F238E27FC236}">
                <a16:creationId xmlns:a16="http://schemas.microsoft.com/office/drawing/2014/main" id="{815EF724-F5F0-7C4B-C9A8-C2836B46198B}"/>
              </a:ext>
            </a:extLst>
          </p:cNvPr>
          <p:cNvSpPr>
            <a:spLocks/>
          </p:cNvSpPr>
          <p:nvPr/>
        </p:nvSpPr>
        <p:spPr bwMode="auto">
          <a:xfrm>
            <a:off x="3381278" y="1323814"/>
            <a:ext cx="119063" cy="5121275"/>
          </a:xfrm>
          <a:custGeom>
            <a:avLst/>
            <a:gdLst>
              <a:gd name="T0" fmla="*/ 0 w 31"/>
              <a:gd name="T1" fmla="*/ 0 h 1344"/>
              <a:gd name="T2" fmla="*/ 0 w 31"/>
              <a:gd name="T3" fmla="*/ 1344 h 1344"/>
              <a:gd name="T4" fmla="*/ 31 w 31"/>
              <a:gd name="T5" fmla="*/ 672 h 1344"/>
              <a:gd name="T6" fmla="*/ 0 w 31"/>
              <a:gd name="T7" fmla="*/ 0 h 1344"/>
            </a:gdLst>
            <a:ahLst/>
            <a:cxnLst>
              <a:cxn ang="0">
                <a:pos x="T0" y="T1"/>
              </a:cxn>
              <a:cxn ang="0">
                <a:pos x="T2" y="T3"/>
              </a:cxn>
              <a:cxn ang="0">
                <a:pos x="T4" y="T5"/>
              </a:cxn>
              <a:cxn ang="0">
                <a:pos x="T6" y="T7"/>
              </a:cxn>
            </a:cxnLst>
            <a:rect l="0" t="0" r="r" b="b"/>
            <a:pathLst>
              <a:path w="31" h="1344">
                <a:moveTo>
                  <a:pt x="0" y="0"/>
                </a:moveTo>
                <a:cubicBezTo>
                  <a:pt x="0" y="1344"/>
                  <a:pt x="0" y="1344"/>
                  <a:pt x="0" y="1344"/>
                </a:cubicBezTo>
                <a:cubicBezTo>
                  <a:pt x="17" y="1344"/>
                  <a:pt x="31" y="1043"/>
                  <a:pt x="31" y="672"/>
                </a:cubicBezTo>
                <a:cubicBezTo>
                  <a:pt x="31" y="301"/>
                  <a:pt x="17" y="0"/>
                  <a:pt x="0" y="0"/>
                </a:cubicBezTo>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999999"/>
              </a:solidFill>
              <a:effectLst/>
              <a:uLnTx/>
              <a:uFillTx/>
              <a:cs typeface="+mn-ea"/>
              <a:sym typeface="+mn-lt"/>
            </a:endParaRPr>
          </a:p>
        </p:txBody>
      </p:sp>
      <p:grpSp>
        <p:nvGrpSpPr>
          <p:cNvPr id="7" name="Group 1">
            <a:extLst>
              <a:ext uri="{FF2B5EF4-FFF2-40B4-BE49-F238E27FC236}">
                <a16:creationId xmlns:a16="http://schemas.microsoft.com/office/drawing/2014/main" id="{B976ED6B-030B-23E0-8819-8E468A3020F2}"/>
              </a:ext>
            </a:extLst>
          </p:cNvPr>
          <p:cNvGrpSpPr/>
          <p:nvPr/>
        </p:nvGrpSpPr>
        <p:grpSpPr>
          <a:xfrm>
            <a:off x="1866803" y="2047714"/>
            <a:ext cx="1854200" cy="1319212"/>
            <a:chOff x="1785938" y="1811338"/>
            <a:chExt cx="1854200" cy="1319212"/>
          </a:xfrm>
          <a:gradFill>
            <a:gsLst>
              <a:gs pos="24000">
                <a:srgbClr val="BF9645"/>
              </a:gs>
              <a:gs pos="87000">
                <a:srgbClr val="E5BA7C"/>
              </a:gs>
            </a:gsLst>
            <a:lin ang="13500000" scaled="1"/>
          </a:gradFill>
        </p:grpSpPr>
        <p:sp>
          <p:nvSpPr>
            <p:cNvPr id="8" name="Freeform 8">
              <a:extLst>
                <a:ext uri="{FF2B5EF4-FFF2-40B4-BE49-F238E27FC236}">
                  <a16:creationId xmlns:a16="http://schemas.microsoft.com/office/drawing/2014/main" id="{AFD08678-3B5E-301A-0132-0CC41E453529}"/>
                </a:ext>
              </a:extLst>
            </p:cNvPr>
            <p:cNvSpPr>
              <a:spLocks/>
            </p:cNvSpPr>
            <p:nvPr/>
          </p:nvSpPr>
          <p:spPr bwMode="auto">
            <a:xfrm>
              <a:off x="3300413" y="2703513"/>
              <a:ext cx="312738" cy="427037"/>
            </a:xfrm>
            <a:custGeom>
              <a:avLst/>
              <a:gdLst>
                <a:gd name="T0" fmla="*/ 82 w 82"/>
                <a:gd name="T1" fmla="*/ 56 h 112"/>
                <a:gd name="T2" fmla="*/ 0 w 82"/>
                <a:gd name="T3" fmla="*/ 112 h 112"/>
                <a:gd name="T4" fmla="*/ 0 w 82"/>
                <a:gd name="T5" fmla="*/ 0 h 112"/>
                <a:gd name="T6" fmla="*/ 82 w 82"/>
                <a:gd name="T7" fmla="*/ 56 h 112"/>
              </a:gdLst>
              <a:ahLst/>
              <a:cxnLst>
                <a:cxn ang="0">
                  <a:pos x="T0" y="T1"/>
                </a:cxn>
                <a:cxn ang="0">
                  <a:pos x="T2" y="T3"/>
                </a:cxn>
                <a:cxn ang="0">
                  <a:pos x="T4" y="T5"/>
                </a:cxn>
                <a:cxn ang="0">
                  <a:pos x="T6" y="T7"/>
                </a:cxn>
              </a:cxnLst>
              <a:rect l="0" t="0" r="r" b="b"/>
              <a:pathLst>
                <a:path w="82" h="112">
                  <a:moveTo>
                    <a:pt x="82" y="56"/>
                  </a:moveTo>
                  <a:cubicBezTo>
                    <a:pt x="69" y="89"/>
                    <a:pt x="37" y="112"/>
                    <a:pt x="0" y="112"/>
                  </a:cubicBezTo>
                  <a:cubicBezTo>
                    <a:pt x="0" y="0"/>
                    <a:pt x="0" y="0"/>
                    <a:pt x="0" y="0"/>
                  </a:cubicBezTo>
                  <a:cubicBezTo>
                    <a:pt x="37" y="0"/>
                    <a:pt x="69" y="23"/>
                    <a:pt x="82"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999999"/>
                </a:solidFill>
                <a:effectLst/>
                <a:uLnTx/>
                <a:uFillTx/>
                <a:cs typeface="+mn-ea"/>
                <a:sym typeface="+mn-lt"/>
              </a:endParaRPr>
            </a:p>
          </p:txBody>
        </p:sp>
        <p:sp>
          <p:nvSpPr>
            <p:cNvPr id="9" name="Freeform 9">
              <a:extLst>
                <a:ext uri="{FF2B5EF4-FFF2-40B4-BE49-F238E27FC236}">
                  <a16:creationId xmlns:a16="http://schemas.microsoft.com/office/drawing/2014/main" id="{7D5ED000-BA2C-7876-A175-701C270BE361}"/>
                </a:ext>
              </a:extLst>
            </p:cNvPr>
            <p:cNvSpPr>
              <a:spLocks/>
            </p:cNvSpPr>
            <p:nvPr/>
          </p:nvSpPr>
          <p:spPr bwMode="auto">
            <a:xfrm>
              <a:off x="1785938" y="1811338"/>
              <a:ext cx="1854200" cy="1212850"/>
            </a:xfrm>
            <a:custGeom>
              <a:avLst/>
              <a:gdLst>
                <a:gd name="T0" fmla="*/ 487 w 487"/>
                <a:gd name="T1" fmla="*/ 89 h 318"/>
                <a:gd name="T2" fmla="*/ 487 w 487"/>
                <a:gd name="T3" fmla="*/ 257 h 318"/>
                <a:gd name="T4" fmla="*/ 480 w 487"/>
                <a:gd name="T5" fmla="*/ 290 h 318"/>
                <a:gd name="T6" fmla="*/ 462 w 487"/>
                <a:gd name="T7" fmla="*/ 318 h 318"/>
                <a:gd name="T8" fmla="*/ 462 w 487"/>
                <a:gd name="T9" fmla="*/ 262 h 318"/>
                <a:gd name="T10" fmla="*/ 398 w 487"/>
                <a:gd name="T11" fmla="*/ 234 h 318"/>
                <a:gd name="T12" fmla="*/ 118 w 487"/>
                <a:gd name="T13" fmla="*/ 234 h 318"/>
                <a:gd name="T14" fmla="*/ 117 w 487"/>
                <a:gd name="T15" fmla="*/ 234 h 318"/>
                <a:gd name="T16" fmla="*/ 0 w 487"/>
                <a:gd name="T17" fmla="*/ 117 h 318"/>
                <a:gd name="T18" fmla="*/ 117 w 487"/>
                <a:gd name="T19" fmla="*/ 0 h 318"/>
                <a:gd name="T20" fmla="*/ 117 w 487"/>
                <a:gd name="T21" fmla="*/ 0 h 318"/>
                <a:gd name="T22" fmla="*/ 398 w 487"/>
                <a:gd name="T23" fmla="*/ 0 h 318"/>
                <a:gd name="T24" fmla="*/ 487 w 487"/>
                <a:gd name="T25" fmla="*/ 89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7" h="318">
                  <a:moveTo>
                    <a:pt x="487" y="89"/>
                  </a:moveTo>
                  <a:cubicBezTo>
                    <a:pt x="487" y="257"/>
                    <a:pt x="487" y="257"/>
                    <a:pt x="487" y="257"/>
                  </a:cubicBezTo>
                  <a:cubicBezTo>
                    <a:pt x="487" y="269"/>
                    <a:pt x="484" y="280"/>
                    <a:pt x="480" y="290"/>
                  </a:cubicBezTo>
                  <a:cubicBezTo>
                    <a:pt x="476" y="301"/>
                    <a:pt x="470" y="310"/>
                    <a:pt x="462" y="318"/>
                  </a:cubicBezTo>
                  <a:cubicBezTo>
                    <a:pt x="477" y="303"/>
                    <a:pt x="477" y="278"/>
                    <a:pt x="462" y="262"/>
                  </a:cubicBezTo>
                  <a:cubicBezTo>
                    <a:pt x="446" y="245"/>
                    <a:pt x="423" y="234"/>
                    <a:pt x="398" y="234"/>
                  </a:cubicBezTo>
                  <a:cubicBezTo>
                    <a:pt x="118" y="234"/>
                    <a:pt x="118" y="234"/>
                    <a:pt x="118" y="234"/>
                  </a:cubicBezTo>
                  <a:cubicBezTo>
                    <a:pt x="117" y="234"/>
                    <a:pt x="117" y="234"/>
                    <a:pt x="117" y="234"/>
                  </a:cubicBezTo>
                  <a:cubicBezTo>
                    <a:pt x="53" y="234"/>
                    <a:pt x="0" y="182"/>
                    <a:pt x="0" y="117"/>
                  </a:cubicBezTo>
                  <a:cubicBezTo>
                    <a:pt x="0" y="52"/>
                    <a:pt x="53" y="0"/>
                    <a:pt x="117" y="0"/>
                  </a:cubicBezTo>
                  <a:cubicBezTo>
                    <a:pt x="117" y="0"/>
                    <a:pt x="117" y="0"/>
                    <a:pt x="117" y="0"/>
                  </a:cubicBezTo>
                  <a:cubicBezTo>
                    <a:pt x="398" y="0"/>
                    <a:pt x="398" y="0"/>
                    <a:pt x="398" y="0"/>
                  </a:cubicBezTo>
                  <a:cubicBezTo>
                    <a:pt x="447" y="0"/>
                    <a:pt x="487" y="39"/>
                    <a:pt x="487" y="89"/>
                  </a:cubicBezTo>
                  <a:close/>
                </a:path>
              </a:pathLst>
            </a:custGeom>
            <a:grpFill/>
            <a:ln>
              <a:noFill/>
            </a:ln>
            <a:effectLst>
              <a:outerShdw blurRad="114300" dist="152400" dir="8520000" sx="94000" sy="94000" algn="ctr" rotWithShape="0">
                <a:schemeClr val="bg1">
                  <a:lumMod val="50000"/>
                  <a:alpha val="40000"/>
                </a:scheme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999999"/>
                </a:solidFill>
                <a:effectLst/>
                <a:uLnTx/>
                <a:uFillTx/>
                <a:cs typeface="+mn-ea"/>
                <a:sym typeface="+mn-lt"/>
              </a:endParaRPr>
            </a:p>
          </p:txBody>
        </p:sp>
      </p:grpSp>
      <p:sp>
        <p:nvSpPr>
          <p:cNvPr id="10" name="Freeform 14">
            <a:extLst>
              <a:ext uri="{FF2B5EF4-FFF2-40B4-BE49-F238E27FC236}">
                <a16:creationId xmlns:a16="http://schemas.microsoft.com/office/drawing/2014/main" id="{142F7CB7-1E7F-2F01-8C46-0CE31C08DB78}"/>
              </a:ext>
            </a:extLst>
          </p:cNvPr>
          <p:cNvSpPr>
            <a:spLocks/>
          </p:cNvSpPr>
          <p:nvPr/>
        </p:nvSpPr>
        <p:spPr bwMode="auto">
          <a:xfrm>
            <a:off x="5684740" y="1323814"/>
            <a:ext cx="119063" cy="5121275"/>
          </a:xfrm>
          <a:custGeom>
            <a:avLst/>
            <a:gdLst>
              <a:gd name="T0" fmla="*/ 0 w 31"/>
              <a:gd name="T1" fmla="*/ 0 h 1344"/>
              <a:gd name="T2" fmla="*/ 0 w 31"/>
              <a:gd name="T3" fmla="*/ 1344 h 1344"/>
              <a:gd name="T4" fmla="*/ 31 w 31"/>
              <a:gd name="T5" fmla="*/ 672 h 1344"/>
              <a:gd name="T6" fmla="*/ 0 w 31"/>
              <a:gd name="T7" fmla="*/ 0 h 1344"/>
            </a:gdLst>
            <a:ahLst/>
            <a:cxnLst>
              <a:cxn ang="0">
                <a:pos x="T0" y="T1"/>
              </a:cxn>
              <a:cxn ang="0">
                <a:pos x="T2" y="T3"/>
              </a:cxn>
              <a:cxn ang="0">
                <a:pos x="T4" y="T5"/>
              </a:cxn>
              <a:cxn ang="0">
                <a:pos x="T6" y="T7"/>
              </a:cxn>
            </a:cxnLst>
            <a:rect l="0" t="0" r="r" b="b"/>
            <a:pathLst>
              <a:path w="31" h="1344">
                <a:moveTo>
                  <a:pt x="0" y="0"/>
                </a:moveTo>
                <a:cubicBezTo>
                  <a:pt x="0" y="1344"/>
                  <a:pt x="0" y="1344"/>
                  <a:pt x="0" y="1344"/>
                </a:cubicBezTo>
                <a:cubicBezTo>
                  <a:pt x="17" y="1344"/>
                  <a:pt x="31" y="1043"/>
                  <a:pt x="31" y="672"/>
                </a:cubicBezTo>
                <a:cubicBezTo>
                  <a:pt x="31" y="301"/>
                  <a:pt x="17" y="0"/>
                  <a:pt x="0" y="0"/>
                </a:cubicBez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999999"/>
              </a:solidFill>
              <a:effectLst/>
              <a:uLnTx/>
              <a:uFillTx/>
              <a:cs typeface="+mn-ea"/>
              <a:sym typeface="+mn-lt"/>
            </a:endParaRPr>
          </a:p>
        </p:txBody>
      </p:sp>
      <p:grpSp>
        <p:nvGrpSpPr>
          <p:cNvPr id="11" name="Group 2">
            <a:extLst>
              <a:ext uri="{FF2B5EF4-FFF2-40B4-BE49-F238E27FC236}">
                <a16:creationId xmlns:a16="http://schemas.microsoft.com/office/drawing/2014/main" id="{F265D1B0-419E-B469-CF2F-943719A9787F}"/>
              </a:ext>
            </a:extLst>
          </p:cNvPr>
          <p:cNvGrpSpPr/>
          <p:nvPr/>
        </p:nvGrpSpPr>
        <p:grpSpPr>
          <a:xfrm>
            <a:off x="4170265" y="2047714"/>
            <a:ext cx="1849438" cy="1319212"/>
            <a:chOff x="4089400" y="1811338"/>
            <a:chExt cx="1849438" cy="1319212"/>
          </a:xfrm>
        </p:grpSpPr>
        <p:sp>
          <p:nvSpPr>
            <p:cNvPr id="12" name="Freeform 15">
              <a:extLst>
                <a:ext uri="{FF2B5EF4-FFF2-40B4-BE49-F238E27FC236}">
                  <a16:creationId xmlns:a16="http://schemas.microsoft.com/office/drawing/2014/main" id="{D7AF0998-7A20-857E-F8C8-F9BF5E01A87F}"/>
                </a:ext>
              </a:extLst>
            </p:cNvPr>
            <p:cNvSpPr>
              <a:spLocks/>
            </p:cNvSpPr>
            <p:nvPr/>
          </p:nvSpPr>
          <p:spPr bwMode="auto">
            <a:xfrm>
              <a:off x="5600700" y="2703513"/>
              <a:ext cx="315913" cy="427037"/>
            </a:xfrm>
            <a:custGeom>
              <a:avLst/>
              <a:gdLst>
                <a:gd name="T0" fmla="*/ 83 w 83"/>
                <a:gd name="T1" fmla="*/ 56 h 112"/>
                <a:gd name="T2" fmla="*/ 0 w 83"/>
                <a:gd name="T3" fmla="*/ 112 h 112"/>
                <a:gd name="T4" fmla="*/ 0 w 83"/>
                <a:gd name="T5" fmla="*/ 0 h 112"/>
                <a:gd name="T6" fmla="*/ 83 w 83"/>
                <a:gd name="T7" fmla="*/ 56 h 112"/>
              </a:gdLst>
              <a:ahLst/>
              <a:cxnLst>
                <a:cxn ang="0">
                  <a:pos x="T0" y="T1"/>
                </a:cxn>
                <a:cxn ang="0">
                  <a:pos x="T2" y="T3"/>
                </a:cxn>
                <a:cxn ang="0">
                  <a:pos x="T4" y="T5"/>
                </a:cxn>
                <a:cxn ang="0">
                  <a:pos x="T6" y="T7"/>
                </a:cxn>
              </a:cxnLst>
              <a:rect l="0" t="0" r="r" b="b"/>
              <a:pathLst>
                <a:path w="83" h="112">
                  <a:moveTo>
                    <a:pt x="83" y="56"/>
                  </a:moveTo>
                  <a:cubicBezTo>
                    <a:pt x="70" y="89"/>
                    <a:pt x="38" y="112"/>
                    <a:pt x="0" y="112"/>
                  </a:cubicBezTo>
                  <a:cubicBezTo>
                    <a:pt x="0" y="0"/>
                    <a:pt x="0" y="0"/>
                    <a:pt x="0" y="0"/>
                  </a:cubicBezTo>
                  <a:cubicBezTo>
                    <a:pt x="38" y="0"/>
                    <a:pt x="70" y="23"/>
                    <a:pt x="83" y="56"/>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999999"/>
                </a:solidFill>
                <a:effectLst/>
                <a:uLnTx/>
                <a:uFillTx/>
                <a:cs typeface="+mn-ea"/>
                <a:sym typeface="+mn-lt"/>
              </a:endParaRPr>
            </a:p>
          </p:txBody>
        </p:sp>
        <p:sp>
          <p:nvSpPr>
            <p:cNvPr id="13" name="Freeform 16">
              <a:extLst>
                <a:ext uri="{FF2B5EF4-FFF2-40B4-BE49-F238E27FC236}">
                  <a16:creationId xmlns:a16="http://schemas.microsoft.com/office/drawing/2014/main" id="{2C997FF7-9688-7366-8A5B-3AFE9AD53734}"/>
                </a:ext>
              </a:extLst>
            </p:cNvPr>
            <p:cNvSpPr>
              <a:spLocks/>
            </p:cNvSpPr>
            <p:nvPr/>
          </p:nvSpPr>
          <p:spPr bwMode="auto">
            <a:xfrm>
              <a:off x="4089400" y="1811338"/>
              <a:ext cx="1849438" cy="1212850"/>
            </a:xfrm>
            <a:custGeom>
              <a:avLst/>
              <a:gdLst>
                <a:gd name="T0" fmla="*/ 486 w 486"/>
                <a:gd name="T1" fmla="*/ 89 h 318"/>
                <a:gd name="T2" fmla="*/ 486 w 486"/>
                <a:gd name="T3" fmla="*/ 257 h 318"/>
                <a:gd name="T4" fmla="*/ 480 w 486"/>
                <a:gd name="T5" fmla="*/ 290 h 318"/>
                <a:gd name="T6" fmla="*/ 462 w 486"/>
                <a:gd name="T7" fmla="*/ 318 h 318"/>
                <a:gd name="T8" fmla="*/ 462 w 486"/>
                <a:gd name="T9" fmla="*/ 262 h 318"/>
                <a:gd name="T10" fmla="*/ 397 w 486"/>
                <a:gd name="T11" fmla="*/ 234 h 318"/>
                <a:gd name="T12" fmla="*/ 118 w 486"/>
                <a:gd name="T13" fmla="*/ 234 h 318"/>
                <a:gd name="T14" fmla="*/ 117 w 486"/>
                <a:gd name="T15" fmla="*/ 234 h 318"/>
                <a:gd name="T16" fmla="*/ 0 w 486"/>
                <a:gd name="T17" fmla="*/ 117 h 318"/>
                <a:gd name="T18" fmla="*/ 117 w 486"/>
                <a:gd name="T19" fmla="*/ 0 h 318"/>
                <a:gd name="T20" fmla="*/ 117 w 486"/>
                <a:gd name="T21" fmla="*/ 0 h 318"/>
                <a:gd name="T22" fmla="*/ 397 w 486"/>
                <a:gd name="T23" fmla="*/ 0 h 318"/>
                <a:gd name="T24" fmla="*/ 486 w 486"/>
                <a:gd name="T25" fmla="*/ 89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6" h="318">
                  <a:moveTo>
                    <a:pt x="486" y="89"/>
                  </a:moveTo>
                  <a:cubicBezTo>
                    <a:pt x="486" y="257"/>
                    <a:pt x="486" y="257"/>
                    <a:pt x="486" y="257"/>
                  </a:cubicBezTo>
                  <a:cubicBezTo>
                    <a:pt x="486" y="269"/>
                    <a:pt x="484" y="280"/>
                    <a:pt x="480" y="290"/>
                  </a:cubicBezTo>
                  <a:cubicBezTo>
                    <a:pt x="476" y="301"/>
                    <a:pt x="470" y="310"/>
                    <a:pt x="462" y="318"/>
                  </a:cubicBezTo>
                  <a:cubicBezTo>
                    <a:pt x="477" y="303"/>
                    <a:pt x="477" y="278"/>
                    <a:pt x="462" y="262"/>
                  </a:cubicBezTo>
                  <a:cubicBezTo>
                    <a:pt x="446" y="245"/>
                    <a:pt x="423" y="234"/>
                    <a:pt x="397" y="234"/>
                  </a:cubicBezTo>
                  <a:cubicBezTo>
                    <a:pt x="118" y="234"/>
                    <a:pt x="118" y="234"/>
                    <a:pt x="118" y="234"/>
                  </a:cubicBezTo>
                  <a:cubicBezTo>
                    <a:pt x="117" y="234"/>
                    <a:pt x="117" y="234"/>
                    <a:pt x="117" y="234"/>
                  </a:cubicBezTo>
                  <a:cubicBezTo>
                    <a:pt x="52" y="234"/>
                    <a:pt x="0" y="182"/>
                    <a:pt x="0" y="117"/>
                  </a:cubicBezTo>
                  <a:cubicBezTo>
                    <a:pt x="0" y="52"/>
                    <a:pt x="52" y="0"/>
                    <a:pt x="117" y="0"/>
                  </a:cubicBezTo>
                  <a:cubicBezTo>
                    <a:pt x="117" y="0"/>
                    <a:pt x="117" y="0"/>
                    <a:pt x="117" y="0"/>
                  </a:cubicBezTo>
                  <a:cubicBezTo>
                    <a:pt x="397" y="0"/>
                    <a:pt x="397" y="0"/>
                    <a:pt x="397" y="0"/>
                  </a:cubicBezTo>
                  <a:cubicBezTo>
                    <a:pt x="447" y="0"/>
                    <a:pt x="486" y="39"/>
                    <a:pt x="486" y="89"/>
                  </a:cubicBezTo>
                  <a:close/>
                </a:path>
              </a:pathLst>
            </a:custGeom>
            <a:solidFill>
              <a:srgbClr val="1A2F64"/>
            </a:solidFill>
            <a:ln>
              <a:noFill/>
            </a:ln>
            <a:effectLst>
              <a:outerShdw blurRad="114300" dist="152400" dir="8520000" sx="94000" sy="94000" algn="ctr" rotWithShape="0">
                <a:schemeClr val="bg1">
                  <a:lumMod val="50000"/>
                  <a:alpha val="40000"/>
                </a:schemeClr>
              </a:outerShdw>
            </a:effectLst>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srgbClr val="999999"/>
                </a:solidFill>
                <a:effectLst/>
                <a:uLnTx/>
                <a:uFillTx/>
                <a:cs typeface="+mn-ea"/>
                <a:sym typeface="+mn-lt"/>
              </a:endParaRPr>
            </a:p>
          </p:txBody>
        </p:sp>
      </p:grpSp>
      <p:sp>
        <p:nvSpPr>
          <p:cNvPr id="14" name="Freeform 17">
            <a:extLst>
              <a:ext uri="{FF2B5EF4-FFF2-40B4-BE49-F238E27FC236}">
                <a16:creationId xmlns:a16="http://schemas.microsoft.com/office/drawing/2014/main" id="{49A3848F-D381-D3F0-B95A-7C1AD9A81E74}"/>
              </a:ext>
            </a:extLst>
          </p:cNvPr>
          <p:cNvSpPr>
            <a:spLocks/>
          </p:cNvSpPr>
          <p:nvPr/>
        </p:nvSpPr>
        <p:spPr bwMode="auto">
          <a:xfrm>
            <a:off x="7985028" y="1323814"/>
            <a:ext cx="117475" cy="5121275"/>
          </a:xfrm>
          <a:custGeom>
            <a:avLst/>
            <a:gdLst>
              <a:gd name="T0" fmla="*/ 0 w 31"/>
              <a:gd name="T1" fmla="*/ 0 h 1344"/>
              <a:gd name="T2" fmla="*/ 0 w 31"/>
              <a:gd name="T3" fmla="*/ 1344 h 1344"/>
              <a:gd name="T4" fmla="*/ 31 w 31"/>
              <a:gd name="T5" fmla="*/ 672 h 1344"/>
              <a:gd name="T6" fmla="*/ 0 w 31"/>
              <a:gd name="T7" fmla="*/ 0 h 1344"/>
            </a:gdLst>
            <a:ahLst/>
            <a:cxnLst>
              <a:cxn ang="0">
                <a:pos x="T0" y="T1"/>
              </a:cxn>
              <a:cxn ang="0">
                <a:pos x="T2" y="T3"/>
              </a:cxn>
              <a:cxn ang="0">
                <a:pos x="T4" y="T5"/>
              </a:cxn>
              <a:cxn ang="0">
                <a:pos x="T6" y="T7"/>
              </a:cxn>
            </a:cxnLst>
            <a:rect l="0" t="0" r="r" b="b"/>
            <a:pathLst>
              <a:path w="31" h="1344">
                <a:moveTo>
                  <a:pt x="0" y="0"/>
                </a:moveTo>
                <a:cubicBezTo>
                  <a:pt x="0" y="1344"/>
                  <a:pt x="0" y="1344"/>
                  <a:pt x="0" y="1344"/>
                </a:cubicBezTo>
                <a:cubicBezTo>
                  <a:pt x="17" y="1344"/>
                  <a:pt x="31" y="1043"/>
                  <a:pt x="31" y="672"/>
                </a:cubicBezTo>
                <a:cubicBezTo>
                  <a:pt x="31" y="301"/>
                  <a:pt x="17" y="0"/>
                  <a:pt x="0" y="0"/>
                </a:cubicBez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999999"/>
              </a:solidFill>
              <a:effectLst/>
              <a:uLnTx/>
              <a:uFillTx/>
              <a:cs typeface="+mn-ea"/>
              <a:sym typeface="+mn-lt"/>
            </a:endParaRPr>
          </a:p>
        </p:txBody>
      </p:sp>
      <p:grpSp>
        <p:nvGrpSpPr>
          <p:cNvPr id="15" name="Group 3">
            <a:extLst>
              <a:ext uri="{FF2B5EF4-FFF2-40B4-BE49-F238E27FC236}">
                <a16:creationId xmlns:a16="http://schemas.microsoft.com/office/drawing/2014/main" id="{515E2B11-8B93-D44E-4BB3-D8500817AAD3}"/>
              </a:ext>
            </a:extLst>
          </p:cNvPr>
          <p:cNvGrpSpPr/>
          <p:nvPr/>
        </p:nvGrpSpPr>
        <p:grpSpPr>
          <a:xfrm>
            <a:off x="6473728" y="2047714"/>
            <a:ext cx="1851025" cy="1319212"/>
            <a:chOff x="6392863" y="1811338"/>
            <a:chExt cx="1851025" cy="1319212"/>
          </a:xfrm>
          <a:gradFill>
            <a:gsLst>
              <a:gs pos="24000">
                <a:srgbClr val="BF9645"/>
              </a:gs>
              <a:gs pos="87000">
                <a:srgbClr val="E5BA7C"/>
              </a:gs>
            </a:gsLst>
            <a:lin ang="13500000" scaled="1"/>
          </a:gradFill>
        </p:grpSpPr>
        <p:sp>
          <p:nvSpPr>
            <p:cNvPr id="16" name="Freeform 18">
              <a:extLst>
                <a:ext uri="{FF2B5EF4-FFF2-40B4-BE49-F238E27FC236}">
                  <a16:creationId xmlns:a16="http://schemas.microsoft.com/office/drawing/2014/main" id="{C6467987-F8AF-9363-DAB5-0D8A534A4E1B}"/>
                </a:ext>
              </a:extLst>
            </p:cNvPr>
            <p:cNvSpPr>
              <a:spLocks/>
            </p:cNvSpPr>
            <p:nvPr/>
          </p:nvSpPr>
          <p:spPr bwMode="auto">
            <a:xfrm>
              <a:off x="7904163" y="2703513"/>
              <a:ext cx="315913" cy="427037"/>
            </a:xfrm>
            <a:custGeom>
              <a:avLst/>
              <a:gdLst>
                <a:gd name="T0" fmla="*/ 83 w 83"/>
                <a:gd name="T1" fmla="*/ 56 h 112"/>
                <a:gd name="T2" fmla="*/ 0 w 83"/>
                <a:gd name="T3" fmla="*/ 112 h 112"/>
                <a:gd name="T4" fmla="*/ 0 w 83"/>
                <a:gd name="T5" fmla="*/ 0 h 112"/>
                <a:gd name="T6" fmla="*/ 83 w 83"/>
                <a:gd name="T7" fmla="*/ 56 h 112"/>
              </a:gdLst>
              <a:ahLst/>
              <a:cxnLst>
                <a:cxn ang="0">
                  <a:pos x="T0" y="T1"/>
                </a:cxn>
                <a:cxn ang="0">
                  <a:pos x="T2" y="T3"/>
                </a:cxn>
                <a:cxn ang="0">
                  <a:pos x="T4" y="T5"/>
                </a:cxn>
                <a:cxn ang="0">
                  <a:pos x="T6" y="T7"/>
                </a:cxn>
              </a:cxnLst>
              <a:rect l="0" t="0" r="r" b="b"/>
              <a:pathLst>
                <a:path w="83" h="112">
                  <a:moveTo>
                    <a:pt x="83" y="56"/>
                  </a:moveTo>
                  <a:cubicBezTo>
                    <a:pt x="70" y="89"/>
                    <a:pt x="38" y="112"/>
                    <a:pt x="0" y="112"/>
                  </a:cubicBezTo>
                  <a:cubicBezTo>
                    <a:pt x="0" y="0"/>
                    <a:pt x="0" y="0"/>
                    <a:pt x="0" y="0"/>
                  </a:cubicBezTo>
                  <a:cubicBezTo>
                    <a:pt x="38" y="0"/>
                    <a:pt x="70" y="23"/>
                    <a:pt x="83"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999999"/>
                </a:solidFill>
                <a:effectLst/>
                <a:uLnTx/>
                <a:uFillTx/>
                <a:cs typeface="+mn-ea"/>
                <a:sym typeface="+mn-lt"/>
              </a:endParaRPr>
            </a:p>
          </p:txBody>
        </p:sp>
        <p:sp>
          <p:nvSpPr>
            <p:cNvPr id="17" name="Freeform 19">
              <a:extLst>
                <a:ext uri="{FF2B5EF4-FFF2-40B4-BE49-F238E27FC236}">
                  <a16:creationId xmlns:a16="http://schemas.microsoft.com/office/drawing/2014/main" id="{92335AC0-C5C7-08B0-F82C-F7E8BDA68264}"/>
                </a:ext>
              </a:extLst>
            </p:cNvPr>
            <p:cNvSpPr>
              <a:spLocks/>
            </p:cNvSpPr>
            <p:nvPr/>
          </p:nvSpPr>
          <p:spPr bwMode="auto">
            <a:xfrm>
              <a:off x="6392863" y="1811338"/>
              <a:ext cx="1851025" cy="1212850"/>
            </a:xfrm>
            <a:custGeom>
              <a:avLst/>
              <a:gdLst>
                <a:gd name="T0" fmla="*/ 486 w 486"/>
                <a:gd name="T1" fmla="*/ 89 h 318"/>
                <a:gd name="T2" fmla="*/ 486 w 486"/>
                <a:gd name="T3" fmla="*/ 257 h 318"/>
                <a:gd name="T4" fmla="*/ 480 w 486"/>
                <a:gd name="T5" fmla="*/ 290 h 318"/>
                <a:gd name="T6" fmla="*/ 462 w 486"/>
                <a:gd name="T7" fmla="*/ 318 h 318"/>
                <a:gd name="T8" fmla="*/ 462 w 486"/>
                <a:gd name="T9" fmla="*/ 262 h 318"/>
                <a:gd name="T10" fmla="*/ 397 w 486"/>
                <a:gd name="T11" fmla="*/ 234 h 318"/>
                <a:gd name="T12" fmla="*/ 117 w 486"/>
                <a:gd name="T13" fmla="*/ 234 h 318"/>
                <a:gd name="T14" fmla="*/ 117 w 486"/>
                <a:gd name="T15" fmla="*/ 234 h 318"/>
                <a:gd name="T16" fmla="*/ 0 w 486"/>
                <a:gd name="T17" fmla="*/ 117 h 318"/>
                <a:gd name="T18" fmla="*/ 117 w 486"/>
                <a:gd name="T19" fmla="*/ 0 h 318"/>
                <a:gd name="T20" fmla="*/ 117 w 486"/>
                <a:gd name="T21" fmla="*/ 0 h 318"/>
                <a:gd name="T22" fmla="*/ 397 w 486"/>
                <a:gd name="T23" fmla="*/ 0 h 318"/>
                <a:gd name="T24" fmla="*/ 486 w 486"/>
                <a:gd name="T25" fmla="*/ 89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6" h="318">
                  <a:moveTo>
                    <a:pt x="486" y="89"/>
                  </a:moveTo>
                  <a:cubicBezTo>
                    <a:pt x="486" y="257"/>
                    <a:pt x="486" y="257"/>
                    <a:pt x="486" y="257"/>
                  </a:cubicBezTo>
                  <a:cubicBezTo>
                    <a:pt x="486" y="269"/>
                    <a:pt x="484" y="280"/>
                    <a:pt x="480" y="290"/>
                  </a:cubicBezTo>
                  <a:cubicBezTo>
                    <a:pt x="476" y="301"/>
                    <a:pt x="469" y="310"/>
                    <a:pt x="462" y="318"/>
                  </a:cubicBezTo>
                  <a:cubicBezTo>
                    <a:pt x="476" y="303"/>
                    <a:pt x="476" y="278"/>
                    <a:pt x="462" y="262"/>
                  </a:cubicBezTo>
                  <a:cubicBezTo>
                    <a:pt x="446" y="245"/>
                    <a:pt x="423" y="234"/>
                    <a:pt x="397" y="234"/>
                  </a:cubicBezTo>
                  <a:cubicBezTo>
                    <a:pt x="117" y="234"/>
                    <a:pt x="117" y="234"/>
                    <a:pt x="117" y="234"/>
                  </a:cubicBezTo>
                  <a:cubicBezTo>
                    <a:pt x="117" y="234"/>
                    <a:pt x="117" y="234"/>
                    <a:pt x="117" y="234"/>
                  </a:cubicBezTo>
                  <a:cubicBezTo>
                    <a:pt x="52" y="234"/>
                    <a:pt x="0" y="182"/>
                    <a:pt x="0" y="117"/>
                  </a:cubicBezTo>
                  <a:cubicBezTo>
                    <a:pt x="0" y="52"/>
                    <a:pt x="52" y="0"/>
                    <a:pt x="117" y="0"/>
                  </a:cubicBezTo>
                  <a:cubicBezTo>
                    <a:pt x="117" y="0"/>
                    <a:pt x="117" y="0"/>
                    <a:pt x="117" y="0"/>
                  </a:cubicBezTo>
                  <a:cubicBezTo>
                    <a:pt x="397" y="0"/>
                    <a:pt x="397" y="0"/>
                    <a:pt x="397" y="0"/>
                  </a:cubicBezTo>
                  <a:cubicBezTo>
                    <a:pt x="446" y="0"/>
                    <a:pt x="486" y="39"/>
                    <a:pt x="486" y="89"/>
                  </a:cubicBezTo>
                  <a:close/>
                </a:path>
              </a:pathLst>
            </a:custGeom>
            <a:grpFill/>
            <a:ln>
              <a:noFill/>
            </a:ln>
            <a:effectLst>
              <a:outerShdw blurRad="114300" dist="152400" dir="8520000" sx="94000" sy="94000" algn="ctr" rotWithShape="0">
                <a:schemeClr val="bg1">
                  <a:lumMod val="50000"/>
                  <a:alpha val="40000"/>
                </a:schemeClr>
              </a:outerShdw>
            </a:effectLst>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999999"/>
                </a:solidFill>
                <a:effectLst/>
                <a:uLnTx/>
                <a:uFillTx/>
                <a:cs typeface="+mn-ea"/>
                <a:sym typeface="+mn-lt"/>
              </a:endParaRPr>
            </a:p>
          </p:txBody>
        </p:sp>
      </p:grpSp>
      <p:sp>
        <p:nvSpPr>
          <p:cNvPr id="18" name="Freeform 20">
            <a:extLst>
              <a:ext uri="{FF2B5EF4-FFF2-40B4-BE49-F238E27FC236}">
                <a16:creationId xmlns:a16="http://schemas.microsoft.com/office/drawing/2014/main" id="{94CBE15B-D1A7-FE2A-6401-99C853B0D151}"/>
              </a:ext>
            </a:extLst>
          </p:cNvPr>
          <p:cNvSpPr>
            <a:spLocks/>
          </p:cNvSpPr>
          <p:nvPr/>
        </p:nvSpPr>
        <p:spPr bwMode="auto">
          <a:xfrm>
            <a:off x="10288490" y="1323814"/>
            <a:ext cx="119063" cy="5121275"/>
          </a:xfrm>
          <a:custGeom>
            <a:avLst/>
            <a:gdLst>
              <a:gd name="T0" fmla="*/ 0 w 31"/>
              <a:gd name="T1" fmla="*/ 0 h 1344"/>
              <a:gd name="T2" fmla="*/ 0 w 31"/>
              <a:gd name="T3" fmla="*/ 1344 h 1344"/>
              <a:gd name="T4" fmla="*/ 31 w 31"/>
              <a:gd name="T5" fmla="*/ 672 h 1344"/>
              <a:gd name="T6" fmla="*/ 0 w 31"/>
              <a:gd name="T7" fmla="*/ 0 h 1344"/>
            </a:gdLst>
            <a:ahLst/>
            <a:cxnLst>
              <a:cxn ang="0">
                <a:pos x="T0" y="T1"/>
              </a:cxn>
              <a:cxn ang="0">
                <a:pos x="T2" y="T3"/>
              </a:cxn>
              <a:cxn ang="0">
                <a:pos x="T4" y="T5"/>
              </a:cxn>
              <a:cxn ang="0">
                <a:pos x="T6" y="T7"/>
              </a:cxn>
            </a:cxnLst>
            <a:rect l="0" t="0" r="r" b="b"/>
            <a:pathLst>
              <a:path w="31" h="1344">
                <a:moveTo>
                  <a:pt x="0" y="0"/>
                </a:moveTo>
                <a:cubicBezTo>
                  <a:pt x="0" y="1344"/>
                  <a:pt x="0" y="1344"/>
                  <a:pt x="0" y="1344"/>
                </a:cubicBezTo>
                <a:cubicBezTo>
                  <a:pt x="17" y="1344"/>
                  <a:pt x="31" y="1043"/>
                  <a:pt x="31" y="672"/>
                </a:cubicBezTo>
                <a:cubicBezTo>
                  <a:pt x="31" y="301"/>
                  <a:pt x="17" y="0"/>
                  <a:pt x="0" y="0"/>
                </a:cubicBez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999999"/>
              </a:solidFill>
              <a:effectLst/>
              <a:uLnTx/>
              <a:uFillTx/>
              <a:cs typeface="+mn-ea"/>
              <a:sym typeface="+mn-lt"/>
            </a:endParaRPr>
          </a:p>
        </p:txBody>
      </p:sp>
      <p:grpSp>
        <p:nvGrpSpPr>
          <p:cNvPr id="19" name="Group 4">
            <a:extLst>
              <a:ext uri="{FF2B5EF4-FFF2-40B4-BE49-F238E27FC236}">
                <a16:creationId xmlns:a16="http://schemas.microsoft.com/office/drawing/2014/main" id="{2E8D913F-1449-E416-C0C9-9E4202D022CD}"/>
              </a:ext>
            </a:extLst>
          </p:cNvPr>
          <p:cNvGrpSpPr/>
          <p:nvPr/>
        </p:nvGrpSpPr>
        <p:grpSpPr>
          <a:xfrm>
            <a:off x="8774015" y="2047714"/>
            <a:ext cx="1854200" cy="1319212"/>
            <a:chOff x="8693150" y="1811338"/>
            <a:chExt cx="1854200" cy="1319212"/>
          </a:xfrm>
        </p:grpSpPr>
        <p:sp>
          <p:nvSpPr>
            <p:cNvPr id="20" name="Freeform 21">
              <a:extLst>
                <a:ext uri="{FF2B5EF4-FFF2-40B4-BE49-F238E27FC236}">
                  <a16:creationId xmlns:a16="http://schemas.microsoft.com/office/drawing/2014/main" id="{B3CD2C99-0C4F-E6CC-9D2D-AE6CC4BBB5AD}"/>
                </a:ext>
              </a:extLst>
            </p:cNvPr>
            <p:cNvSpPr>
              <a:spLocks/>
            </p:cNvSpPr>
            <p:nvPr/>
          </p:nvSpPr>
          <p:spPr bwMode="auto">
            <a:xfrm>
              <a:off x="10207625" y="2703513"/>
              <a:ext cx="312738" cy="427037"/>
            </a:xfrm>
            <a:custGeom>
              <a:avLst/>
              <a:gdLst>
                <a:gd name="T0" fmla="*/ 82 w 82"/>
                <a:gd name="T1" fmla="*/ 56 h 112"/>
                <a:gd name="T2" fmla="*/ 0 w 82"/>
                <a:gd name="T3" fmla="*/ 112 h 112"/>
                <a:gd name="T4" fmla="*/ 0 w 82"/>
                <a:gd name="T5" fmla="*/ 0 h 112"/>
                <a:gd name="T6" fmla="*/ 82 w 82"/>
                <a:gd name="T7" fmla="*/ 56 h 112"/>
              </a:gdLst>
              <a:ahLst/>
              <a:cxnLst>
                <a:cxn ang="0">
                  <a:pos x="T0" y="T1"/>
                </a:cxn>
                <a:cxn ang="0">
                  <a:pos x="T2" y="T3"/>
                </a:cxn>
                <a:cxn ang="0">
                  <a:pos x="T4" y="T5"/>
                </a:cxn>
                <a:cxn ang="0">
                  <a:pos x="T6" y="T7"/>
                </a:cxn>
              </a:cxnLst>
              <a:rect l="0" t="0" r="r" b="b"/>
              <a:pathLst>
                <a:path w="82" h="112">
                  <a:moveTo>
                    <a:pt x="82" y="56"/>
                  </a:moveTo>
                  <a:cubicBezTo>
                    <a:pt x="69" y="89"/>
                    <a:pt x="37" y="112"/>
                    <a:pt x="0" y="112"/>
                  </a:cubicBezTo>
                  <a:cubicBezTo>
                    <a:pt x="0" y="0"/>
                    <a:pt x="0" y="0"/>
                    <a:pt x="0" y="0"/>
                  </a:cubicBezTo>
                  <a:cubicBezTo>
                    <a:pt x="37" y="0"/>
                    <a:pt x="69" y="23"/>
                    <a:pt x="82" y="56"/>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999999"/>
                </a:solidFill>
                <a:effectLst/>
                <a:uLnTx/>
                <a:uFillTx/>
                <a:cs typeface="+mn-ea"/>
                <a:sym typeface="+mn-lt"/>
              </a:endParaRPr>
            </a:p>
          </p:txBody>
        </p:sp>
        <p:sp>
          <p:nvSpPr>
            <p:cNvPr id="21" name="Freeform 22">
              <a:extLst>
                <a:ext uri="{FF2B5EF4-FFF2-40B4-BE49-F238E27FC236}">
                  <a16:creationId xmlns:a16="http://schemas.microsoft.com/office/drawing/2014/main" id="{D16D698A-C540-87FA-FD68-32541A20F2B4}"/>
                </a:ext>
              </a:extLst>
            </p:cNvPr>
            <p:cNvSpPr>
              <a:spLocks/>
            </p:cNvSpPr>
            <p:nvPr/>
          </p:nvSpPr>
          <p:spPr bwMode="auto">
            <a:xfrm>
              <a:off x="8693150" y="1811338"/>
              <a:ext cx="1854200" cy="1212850"/>
            </a:xfrm>
            <a:custGeom>
              <a:avLst/>
              <a:gdLst>
                <a:gd name="T0" fmla="*/ 487 w 487"/>
                <a:gd name="T1" fmla="*/ 89 h 318"/>
                <a:gd name="T2" fmla="*/ 487 w 487"/>
                <a:gd name="T3" fmla="*/ 257 h 318"/>
                <a:gd name="T4" fmla="*/ 480 w 487"/>
                <a:gd name="T5" fmla="*/ 290 h 318"/>
                <a:gd name="T6" fmla="*/ 462 w 487"/>
                <a:gd name="T7" fmla="*/ 318 h 318"/>
                <a:gd name="T8" fmla="*/ 462 w 487"/>
                <a:gd name="T9" fmla="*/ 262 h 318"/>
                <a:gd name="T10" fmla="*/ 398 w 487"/>
                <a:gd name="T11" fmla="*/ 234 h 318"/>
                <a:gd name="T12" fmla="*/ 118 w 487"/>
                <a:gd name="T13" fmla="*/ 234 h 318"/>
                <a:gd name="T14" fmla="*/ 118 w 487"/>
                <a:gd name="T15" fmla="*/ 234 h 318"/>
                <a:gd name="T16" fmla="*/ 0 w 487"/>
                <a:gd name="T17" fmla="*/ 117 h 318"/>
                <a:gd name="T18" fmla="*/ 118 w 487"/>
                <a:gd name="T19" fmla="*/ 0 h 318"/>
                <a:gd name="T20" fmla="*/ 118 w 487"/>
                <a:gd name="T21" fmla="*/ 0 h 318"/>
                <a:gd name="T22" fmla="*/ 398 w 487"/>
                <a:gd name="T23" fmla="*/ 0 h 318"/>
                <a:gd name="T24" fmla="*/ 487 w 487"/>
                <a:gd name="T25" fmla="*/ 89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7" h="318">
                  <a:moveTo>
                    <a:pt x="487" y="89"/>
                  </a:moveTo>
                  <a:cubicBezTo>
                    <a:pt x="487" y="257"/>
                    <a:pt x="487" y="257"/>
                    <a:pt x="487" y="257"/>
                  </a:cubicBezTo>
                  <a:cubicBezTo>
                    <a:pt x="487" y="269"/>
                    <a:pt x="484" y="280"/>
                    <a:pt x="480" y="290"/>
                  </a:cubicBezTo>
                  <a:cubicBezTo>
                    <a:pt x="476" y="301"/>
                    <a:pt x="470" y="310"/>
                    <a:pt x="462" y="318"/>
                  </a:cubicBezTo>
                  <a:cubicBezTo>
                    <a:pt x="477" y="303"/>
                    <a:pt x="477" y="278"/>
                    <a:pt x="462" y="262"/>
                  </a:cubicBezTo>
                  <a:cubicBezTo>
                    <a:pt x="446" y="245"/>
                    <a:pt x="423" y="234"/>
                    <a:pt x="398" y="234"/>
                  </a:cubicBezTo>
                  <a:cubicBezTo>
                    <a:pt x="118" y="234"/>
                    <a:pt x="118" y="234"/>
                    <a:pt x="118" y="234"/>
                  </a:cubicBezTo>
                  <a:cubicBezTo>
                    <a:pt x="118" y="234"/>
                    <a:pt x="118" y="234"/>
                    <a:pt x="118" y="234"/>
                  </a:cubicBezTo>
                  <a:cubicBezTo>
                    <a:pt x="53" y="234"/>
                    <a:pt x="0" y="182"/>
                    <a:pt x="0" y="117"/>
                  </a:cubicBezTo>
                  <a:cubicBezTo>
                    <a:pt x="0" y="52"/>
                    <a:pt x="53" y="0"/>
                    <a:pt x="118" y="0"/>
                  </a:cubicBezTo>
                  <a:cubicBezTo>
                    <a:pt x="118" y="0"/>
                    <a:pt x="118" y="0"/>
                    <a:pt x="118" y="0"/>
                  </a:cubicBezTo>
                  <a:cubicBezTo>
                    <a:pt x="398" y="0"/>
                    <a:pt x="398" y="0"/>
                    <a:pt x="398" y="0"/>
                  </a:cubicBezTo>
                  <a:cubicBezTo>
                    <a:pt x="447" y="0"/>
                    <a:pt x="487" y="39"/>
                    <a:pt x="487" y="89"/>
                  </a:cubicBezTo>
                  <a:close/>
                </a:path>
              </a:pathLst>
            </a:custGeom>
            <a:solidFill>
              <a:srgbClr val="1A2F64"/>
            </a:solidFill>
            <a:ln>
              <a:noFill/>
            </a:ln>
            <a:effectLst>
              <a:outerShdw blurRad="114300" dist="152400" dir="8520000" sx="94000" sy="94000" algn="ctr" rotWithShape="0">
                <a:schemeClr val="bg1">
                  <a:lumMod val="50000"/>
                  <a:alpha val="40000"/>
                </a:schemeClr>
              </a:outerShdw>
            </a:effectLst>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srgbClr val="999999"/>
                </a:solidFill>
                <a:effectLst/>
                <a:uLnTx/>
                <a:uFillTx/>
                <a:cs typeface="+mn-ea"/>
                <a:sym typeface="+mn-lt"/>
              </a:endParaRPr>
            </a:p>
          </p:txBody>
        </p:sp>
      </p:grpSp>
      <p:sp>
        <p:nvSpPr>
          <p:cNvPr id="22" name="Rectangle 27">
            <a:extLst>
              <a:ext uri="{FF2B5EF4-FFF2-40B4-BE49-F238E27FC236}">
                <a16:creationId xmlns:a16="http://schemas.microsoft.com/office/drawing/2014/main" id="{35BC2F71-9D17-6216-648B-3274A7F79501}"/>
              </a:ext>
            </a:extLst>
          </p:cNvPr>
          <p:cNvSpPr>
            <a:spLocks noChangeArrowheads="1"/>
          </p:cNvSpPr>
          <p:nvPr/>
        </p:nvSpPr>
        <p:spPr bwMode="auto">
          <a:xfrm>
            <a:off x="2567365" y="2227579"/>
            <a:ext cx="40876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ru-RU" altLang="ru-RU" sz="3600" b="1" dirty="0">
                <a:solidFill>
                  <a:srgbClr val="FFFFFF"/>
                </a:solidFill>
                <a:latin typeface="+mn-lt"/>
                <a:cs typeface="+mn-ea"/>
                <a:sym typeface="+mn-lt"/>
              </a:rPr>
              <a:t>01</a:t>
            </a:r>
            <a:endParaRPr lang="ru-RU" altLang="ru-RU" sz="1200" dirty="0">
              <a:solidFill>
                <a:srgbClr val="999999"/>
              </a:solidFill>
              <a:latin typeface="+mn-lt"/>
              <a:cs typeface="+mn-ea"/>
              <a:sym typeface="+mn-lt"/>
            </a:endParaRPr>
          </a:p>
        </p:txBody>
      </p:sp>
      <p:sp>
        <p:nvSpPr>
          <p:cNvPr id="23" name="Rectangle 28">
            <a:extLst>
              <a:ext uri="{FF2B5EF4-FFF2-40B4-BE49-F238E27FC236}">
                <a16:creationId xmlns:a16="http://schemas.microsoft.com/office/drawing/2014/main" id="{2220842E-AB10-E68D-A74C-64869EBAB717}"/>
              </a:ext>
            </a:extLst>
          </p:cNvPr>
          <p:cNvSpPr>
            <a:spLocks noChangeArrowheads="1"/>
          </p:cNvSpPr>
          <p:nvPr/>
        </p:nvSpPr>
        <p:spPr bwMode="auto">
          <a:xfrm>
            <a:off x="4856939" y="2227579"/>
            <a:ext cx="49051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ru-RU" altLang="ru-RU" sz="3600" b="1">
                <a:solidFill>
                  <a:srgbClr val="FFFFFF"/>
                </a:solidFill>
                <a:latin typeface="+mn-lt"/>
                <a:cs typeface="+mn-ea"/>
                <a:sym typeface="+mn-lt"/>
              </a:rPr>
              <a:t>02</a:t>
            </a:r>
            <a:endParaRPr lang="ru-RU" altLang="ru-RU" sz="1200">
              <a:solidFill>
                <a:srgbClr val="999999"/>
              </a:solidFill>
              <a:latin typeface="+mn-lt"/>
              <a:cs typeface="+mn-ea"/>
              <a:sym typeface="+mn-lt"/>
            </a:endParaRPr>
          </a:p>
        </p:txBody>
      </p:sp>
      <p:sp>
        <p:nvSpPr>
          <p:cNvPr id="24" name="Rectangle 29">
            <a:extLst>
              <a:ext uri="{FF2B5EF4-FFF2-40B4-BE49-F238E27FC236}">
                <a16:creationId xmlns:a16="http://schemas.microsoft.com/office/drawing/2014/main" id="{455E8260-2A76-D5B3-70D7-A3D5464F56D9}"/>
              </a:ext>
            </a:extLst>
          </p:cNvPr>
          <p:cNvSpPr>
            <a:spLocks noChangeArrowheads="1"/>
          </p:cNvSpPr>
          <p:nvPr/>
        </p:nvSpPr>
        <p:spPr bwMode="auto">
          <a:xfrm>
            <a:off x="7188191" y="2227579"/>
            <a:ext cx="48891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ru-RU" altLang="ru-RU" sz="3600" b="1" dirty="0">
                <a:solidFill>
                  <a:srgbClr val="FFFFFF"/>
                </a:solidFill>
                <a:latin typeface="+mn-lt"/>
                <a:cs typeface="+mn-ea"/>
                <a:sym typeface="+mn-lt"/>
              </a:rPr>
              <a:t>03</a:t>
            </a:r>
            <a:endParaRPr lang="ru-RU" altLang="ru-RU" sz="1200" dirty="0">
              <a:solidFill>
                <a:srgbClr val="999999"/>
              </a:solidFill>
              <a:latin typeface="+mn-lt"/>
              <a:cs typeface="+mn-ea"/>
              <a:sym typeface="+mn-lt"/>
            </a:endParaRPr>
          </a:p>
        </p:txBody>
      </p:sp>
      <p:sp>
        <p:nvSpPr>
          <p:cNvPr id="25" name="Rectangle 30">
            <a:extLst>
              <a:ext uri="{FF2B5EF4-FFF2-40B4-BE49-F238E27FC236}">
                <a16:creationId xmlns:a16="http://schemas.microsoft.com/office/drawing/2014/main" id="{C5CB606A-F79A-89D0-AA1B-1C326E92D9DB}"/>
              </a:ext>
            </a:extLst>
          </p:cNvPr>
          <p:cNvSpPr>
            <a:spLocks noChangeArrowheads="1"/>
          </p:cNvSpPr>
          <p:nvPr/>
        </p:nvSpPr>
        <p:spPr bwMode="auto">
          <a:xfrm>
            <a:off x="9510634" y="2227579"/>
            <a:ext cx="50334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ru-RU" altLang="ru-RU" sz="3600" b="1">
                <a:solidFill>
                  <a:srgbClr val="FFFFFF"/>
                </a:solidFill>
                <a:latin typeface="+mn-lt"/>
                <a:cs typeface="+mn-ea"/>
                <a:sym typeface="+mn-lt"/>
              </a:rPr>
              <a:t>04</a:t>
            </a:r>
            <a:endParaRPr lang="ru-RU" altLang="ru-RU" sz="1200">
              <a:solidFill>
                <a:srgbClr val="999999"/>
              </a:solidFill>
              <a:latin typeface="+mn-lt"/>
              <a:cs typeface="+mn-ea"/>
              <a:sym typeface="+mn-lt"/>
            </a:endParaRPr>
          </a:p>
        </p:txBody>
      </p:sp>
      <p:grpSp>
        <p:nvGrpSpPr>
          <p:cNvPr id="26" name="Group 6">
            <a:extLst>
              <a:ext uri="{FF2B5EF4-FFF2-40B4-BE49-F238E27FC236}">
                <a16:creationId xmlns:a16="http://schemas.microsoft.com/office/drawing/2014/main" id="{ED517B14-64E8-8ADB-6952-B2795AF86EB1}"/>
              </a:ext>
            </a:extLst>
          </p:cNvPr>
          <p:cNvGrpSpPr/>
          <p:nvPr/>
        </p:nvGrpSpPr>
        <p:grpSpPr>
          <a:xfrm>
            <a:off x="1343972" y="3665376"/>
            <a:ext cx="1830388" cy="1225502"/>
            <a:chOff x="1263107" y="3429000"/>
            <a:chExt cx="1830388" cy="1225502"/>
          </a:xfrm>
        </p:grpSpPr>
        <p:sp>
          <p:nvSpPr>
            <p:cNvPr id="27" name="Text Placeholder 53">
              <a:extLst>
                <a:ext uri="{FF2B5EF4-FFF2-40B4-BE49-F238E27FC236}">
                  <a16:creationId xmlns:a16="http://schemas.microsoft.com/office/drawing/2014/main" id="{E12D0DDE-9F3D-E1F8-DB6B-EE7A4CE3D32D}"/>
                </a:ext>
              </a:extLst>
            </p:cNvPr>
            <p:cNvSpPr txBox="1">
              <a:spLocks/>
            </p:cNvSpPr>
            <p:nvPr/>
          </p:nvSpPr>
          <p:spPr>
            <a:xfrm>
              <a:off x="1263107" y="3756128"/>
              <a:ext cx="1830388" cy="8983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altLang="zh-CN" sz="1200" b="0" i="0" u="none" strike="noStrike" kern="1200" cap="none" spc="0" normalizeH="0" baseline="0" noProof="0" dirty="0">
                  <a:ln>
                    <a:noFill/>
                  </a:ln>
                  <a:solidFill>
                    <a:prstClr val="white">
                      <a:lumMod val="50000"/>
                    </a:prstClr>
                  </a:solidFill>
                  <a:effectLst/>
                  <a:uLnTx/>
                  <a:uFillTx/>
                  <a:cs typeface="+mn-ea"/>
                  <a:sym typeface="+mn-lt"/>
                </a:rPr>
                <a:t>Click here to add content, content to match the title. </a:t>
              </a:r>
              <a:endParaRPr kumimoji="0" lang="zh-CN" altLang="en-US" sz="1200" b="0" i="0" u="none" strike="noStrike" kern="1200" cap="none" spc="0" normalizeH="0" baseline="0" noProof="0" dirty="0">
                <a:ln>
                  <a:noFill/>
                </a:ln>
                <a:solidFill>
                  <a:prstClr val="white">
                    <a:lumMod val="50000"/>
                  </a:prstClr>
                </a:solidFill>
                <a:effectLst/>
                <a:uLnTx/>
                <a:uFillTx/>
                <a:cs typeface="+mn-ea"/>
                <a:sym typeface="+mn-lt"/>
              </a:endParaRPr>
            </a:p>
          </p:txBody>
        </p:sp>
        <p:sp>
          <p:nvSpPr>
            <p:cNvPr id="28" name="Text Placeholder 56">
              <a:extLst>
                <a:ext uri="{FF2B5EF4-FFF2-40B4-BE49-F238E27FC236}">
                  <a16:creationId xmlns:a16="http://schemas.microsoft.com/office/drawing/2014/main" id="{8525B6F0-8C81-1B87-8298-D73C6058A196}"/>
                </a:ext>
              </a:extLst>
            </p:cNvPr>
            <p:cNvSpPr txBox="1">
              <a:spLocks/>
            </p:cNvSpPr>
            <p:nvPr/>
          </p:nvSpPr>
          <p:spPr>
            <a:xfrm>
              <a:off x="1342428" y="3429000"/>
              <a:ext cx="1701802" cy="37433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altLang="zh-CN" sz="1400" b="1" i="0" u="none" strike="noStrike" kern="1200" cap="none" spc="0" normalizeH="0" baseline="0" noProof="0" dirty="0">
                  <a:ln>
                    <a:noFill/>
                  </a:ln>
                  <a:solidFill>
                    <a:srgbClr val="1A2F64"/>
                  </a:solidFill>
                  <a:effectLst/>
                  <a:uLnTx/>
                  <a:uFillTx/>
                  <a:cs typeface="+mn-ea"/>
                  <a:sym typeface="+mn-lt"/>
                </a:rPr>
                <a:t>Add title text</a:t>
              </a:r>
              <a:endParaRPr kumimoji="0" lang="ru-RU" sz="1400" b="1" i="0" u="none" strike="noStrike" kern="1200" cap="none" spc="0" normalizeH="0" baseline="0" noProof="0" dirty="0">
                <a:ln>
                  <a:noFill/>
                </a:ln>
                <a:solidFill>
                  <a:srgbClr val="1A2F64"/>
                </a:solidFill>
                <a:effectLst/>
                <a:uLnTx/>
                <a:uFillTx/>
                <a:cs typeface="+mn-ea"/>
                <a:sym typeface="+mn-lt"/>
              </a:endParaRPr>
            </a:p>
          </p:txBody>
        </p:sp>
      </p:grpSp>
      <p:grpSp>
        <p:nvGrpSpPr>
          <p:cNvPr id="29" name="Group 56">
            <a:extLst>
              <a:ext uri="{FF2B5EF4-FFF2-40B4-BE49-F238E27FC236}">
                <a16:creationId xmlns:a16="http://schemas.microsoft.com/office/drawing/2014/main" id="{0FB5F9A6-9B16-A1B9-B2B2-C569C339B216}"/>
              </a:ext>
            </a:extLst>
          </p:cNvPr>
          <p:cNvGrpSpPr/>
          <p:nvPr/>
        </p:nvGrpSpPr>
        <p:grpSpPr>
          <a:xfrm>
            <a:off x="3709037" y="3665376"/>
            <a:ext cx="1830388" cy="1225502"/>
            <a:chOff x="1263107" y="3429000"/>
            <a:chExt cx="1830388" cy="1225502"/>
          </a:xfrm>
        </p:grpSpPr>
        <p:sp>
          <p:nvSpPr>
            <p:cNvPr id="30" name="Text Placeholder 53">
              <a:extLst>
                <a:ext uri="{FF2B5EF4-FFF2-40B4-BE49-F238E27FC236}">
                  <a16:creationId xmlns:a16="http://schemas.microsoft.com/office/drawing/2014/main" id="{AC76BBC4-075D-AC70-45A7-F08F0564A8F5}"/>
                </a:ext>
              </a:extLst>
            </p:cNvPr>
            <p:cNvSpPr txBox="1">
              <a:spLocks/>
            </p:cNvSpPr>
            <p:nvPr/>
          </p:nvSpPr>
          <p:spPr>
            <a:xfrm>
              <a:off x="1263107" y="3756128"/>
              <a:ext cx="1830388" cy="8983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altLang="zh-CN" sz="1200" b="0" i="0" u="none" strike="noStrike" kern="1200" cap="none" spc="0" normalizeH="0" baseline="0" noProof="0" dirty="0">
                  <a:ln>
                    <a:noFill/>
                  </a:ln>
                  <a:solidFill>
                    <a:prstClr val="white">
                      <a:lumMod val="50000"/>
                    </a:prstClr>
                  </a:solidFill>
                  <a:effectLst/>
                  <a:uLnTx/>
                  <a:uFillTx/>
                  <a:cs typeface="+mn-ea"/>
                  <a:sym typeface="+mn-lt"/>
                </a:rPr>
                <a:t>Click here to add content, content to match the title. </a:t>
              </a:r>
              <a:endParaRPr kumimoji="0" lang="zh-CN" altLang="en-US" sz="1200" b="0" i="0" u="none" strike="noStrike" kern="1200" cap="none" spc="0" normalizeH="0" baseline="0" noProof="0" dirty="0">
                <a:ln>
                  <a:noFill/>
                </a:ln>
                <a:solidFill>
                  <a:prstClr val="white">
                    <a:lumMod val="50000"/>
                  </a:prstClr>
                </a:solidFill>
                <a:effectLst/>
                <a:uLnTx/>
                <a:uFillTx/>
                <a:cs typeface="+mn-ea"/>
                <a:sym typeface="+mn-lt"/>
              </a:endParaRPr>
            </a:p>
          </p:txBody>
        </p:sp>
        <p:sp>
          <p:nvSpPr>
            <p:cNvPr id="31" name="Text Placeholder 56">
              <a:extLst>
                <a:ext uri="{FF2B5EF4-FFF2-40B4-BE49-F238E27FC236}">
                  <a16:creationId xmlns:a16="http://schemas.microsoft.com/office/drawing/2014/main" id="{AB67D9DB-CC2A-972A-4DDD-53CCFF75465F}"/>
                </a:ext>
              </a:extLst>
            </p:cNvPr>
            <p:cNvSpPr txBox="1">
              <a:spLocks/>
            </p:cNvSpPr>
            <p:nvPr/>
          </p:nvSpPr>
          <p:spPr>
            <a:xfrm>
              <a:off x="1342428" y="3429000"/>
              <a:ext cx="1701802" cy="37433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altLang="zh-CN" sz="1400" b="1" i="0" u="none" strike="noStrike" kern="1200" cap="none" spc="0" normalizeH="0" baseline="0" noProof="0" dirty="0">
                  <a:ln>
                    <a:noFill/>
                  </a:ln>
                  <a:solidFill>
                    <a:srgbClr val="1A2F64"/>
                  </a:solidFill>
                  <a:effectLst/>
                  <a:uLnTx/>
                  <a:uFillTx/>
                  <a:cs typeface="+mn-ea"/>
                  <a:sym typeface="+mn-lt"/>
                </a:rPr>
                <a:t>Add title text</a:t>
              </a:r>
              <a:endParaRPr kumimoji="0" lang="ru-RU" sz="1400" b="1" i="0" u="none" strike="noStrike" kern="1200" cap="none" spc="0" normalizeH="0" baseline="0" noProof="0" dirty="0">
                <a:ln>
                  <a:noFill/>
                </a:ln>
                <a:solidFill>
                  <a:srgbClr val="1A2F64"/>
                </a:solidFill>
                <a:effectLst/>
                <a:uLnTx/>
                <a:uFillTx/>
                <a:cs typeface="+mn-ea"/>
                <a:sym typeface="+mn-lt"/>
              </a:endParaRPr>
            </a:p>
          </p:txBody>
        </p:sp>
      </p:grpSp>
      <p:grpSp>
        <p:nvGrpSpPr>
          <p:cNvPr id="32" name="Group 59">
            <a:extLst>
              <a:ext uri="{FF2B5EF4-FFF2-40B4-BE49-F238E27FC236}">
                <a16:creationId xmlns:a16="http://schemas.microsoft.com/office/drawing/2014/main" id="{7EF73CC6-4825-730D-CBF5-D1D1DDC13903}"/>
              </a:ext>
            </a:extLst>
          </p:cNvPr>
          <p:cNvGrpSpPr/>
          <p:nvPr/>
        </p:nvGrpSpPr>
        <p:grpSpPr>
          <a:xfrm>
            <a:off x="5936597" y="3665376"/>
            <a:ext cx="1830388" cy="1225502"/>
            <a:chOff x="1263107" y="3429000"/>
            <a:chExt cx="1830388" cy="1225502"/>
          </a:xfrm>
        </p:grpSpPr>
        <p:sp>
          <p:nvSpPr>
            <p:cNvPr id="33" name="Text Placeholder 53">
              <a:extLst>
                <a:ext uri="{FF2B5EF4-FFF2-40B4-BE49-F238E27FC236}">
                  <a16:creationId xmlns:a16="http://schemas.microsoft.com/office/drawing/2014/main" id="{A3A3627C-3D41-6237-8883-86631FB86582}"/>
                </a:ext>
              </a:extLst>
            </p:cNvPr>
            <p:cNvSpPr txBox="1">
              <a:spLocks/>
            </p:cNvSpPr>
            <p:nvPr/>
          </p:nvSpPr>
          <p:spPr>
            <a:xfrm>
              <a:off x="1263107" y="3756128"/>
              <a:ext cx="1830388" cy="8983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altLang="zh-CN" sz="1200" b="0" i="0" u="none" strike="noStrike" kern="1200" cap="none" spc="0" normalizeH="0" baseline="0" noProof="0" dirty="0">
                  <a:ln>
                    <a:noFill/>
                  </a:ln>
                  <a:solidFill>
                    <a:prstClr val="white">
                      <a:lumMod val="50000"/>
                    </a:prstClr>
                  </a:solidFill>
                  <a:effectLst/>
                  <a:uLnTx/>
                  <a:uFillTx/>
                  <a:cs typeface="+mn-ea"/>
                  <a:sym typeface="+mn-lt"/>
                </a:rPr>
                <a:t>Click here to add content, content to match the title. </a:t>
              </a:r>
              <a:endParaRPr kumimoji="0" lang="zh-CN" altLang="en-US" sz="1200" b="0" i="0" u="none" strike="noStrike" kern="1200" cap="none" spc="0" normalizeH="0" baseline="0" noProof="0" dirty="0">
                <a:ln>
                  <a:noFill/>
                </a:ln>
                <a:solidFill>
                  <a:prstClr val="white">
                    <a:lumMod val="50000"/>
                  </a:prstClr>
                </a:solidFill>
                <a:effectLst/>
                <a:uLnTx/>
                <a:uFillTx/>
                <a:cs typeface="+mn-ea"/>
                <a:sym typeface="+mn-lt"/>
              </a:endParaRPr>
            </a:p>
          </p:txBody>
        </p:sp>
        <p:sp>
          <p:nvSpPr>
            <p:cNvPr id="34" name="Text Placeholder 56">
              <a:extLst>
                <a:ext uri="{FF2B5EF4-FFF2-40B4-BE49-F238E27FC236}">
                  <a16:creationId xmlns:a16="http://schemas.microsoft.com/office/drawing/2014/main" id="{476A446D-2379-0F58-B06F-A7ECD875CE4A}"/>
                </a:ext>
              </a:extLst>
            </p:cNvPr>
            <p:cNvSpPr txBox="1">
              <a:spLocks/>
            </p:cNvSpPr>
            <p:nvPr/>
          </p:nvSpPr>
          <p:spPr>
            <a:xfrm>
              <a:off x="1342428" y="3429000"/>
              <a:ext cx="1701802" cy="37433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altLang="zh-CN" sz="1400" b="1" i="0" u="none" strike="noStrike" kern="1200" cap="none" spc="0" normalizeH="0" baseline="0" noProof="0" dirty="0">
                  <a:ln>
                    <a:noFill/>
                  </a:ln>
                  <a:solidFill>
                    <a:srgbClr val="1A2F64"/>
                  </a:solidFill>
                  <a:effectLst/>
                  <a:uLnTx/>
                  <a:uFillTx/>
                  <a:cs typeface="+mn-ea"/>
                  <a:sym typeface="+mn-lt"/>
                </a:rPr>
                <a:t>Add title text</a:t>
              </a:r>
              <a:endParaRPr kumimoji="0" lang="ru-RU" sz="1400" b="1" i="0" u="none" strike="noStrike" kern="1200" cap="none" spc="0" normalizeH="0" baseline="0" noProof="0" dirty="0">
                <a:ln>
                  <a:noFill/>
                </a:ln>
                <a:solidFill>
                  <a:srgbClr val="1A2F64"/>
                </a:solidFill>
                <a:effectLst/>
                <a:uLnTx/>
                <a:uFillTx/>
                <a:cs typeface="+mn-ea"/>
                <a:sym typeface="+mn-lt"/>
              </a:endParaRPr>
            </a:p>
          </p:txBody>
        </p:sp>
      </p:grpSp>
      <p:grpSp>
        <p:nvGrpSpPr>
          <p:cNvPr id="35" name="Group 62">
            <a:extLst>
              <a:ext uri="{FF2B5EF4-FFF2-40B4-BE49-F238E27FC236}">
                <a16:creationId xmlns:a16="http://schemas.microsoft.com/office/drawing/2014/main" id="{50FFEBD8-F8AC-099E-DFC8-B937479C4CDC}"/>
              </a:ext>
            </a:extLst>
          </p:cNvPr>
          <p:cNvGrpSpPr/>
          <p:nvPr/>
        </p:nvGrpSpPr>
        <p:grpSpPr>
          <a:xfrm>
            <a:off x="8281036" y="3665376"/>
            <a:ext cx="1830388" cy="1225502"/>
            <a:chOff x="1263107" y="3429000"/>
            <a:chExt cx="1830388" cy="1225502"/>
          </a:xfrm>
        </p:grpSpPr>
        <p:sp>
          <p:nvSpPr>
            <p:cNvPr id="36" name="Text Placeholder 53">
              <a:extLst>
                <a:ext uri="{FF2B5EF4-FFF2-40B4-BE49-F238E27FC236}">
                  <a16:creationId xmlns:a16="http://schemas.microsoft.com/office/drawing/2014/main" id="{F313EE2E-B983-ED92-5C48-32CFE7C962AA}"/>
                </a:ext>
              </a:extLst>
            </p:cNvPr>
            <p:cNvSpPr txBox="1">
              <a:spLocks/>
            </p:cNvSpPr>
            <p:nvPr/>
          </p:nvSpPr>
          <p:spPr>
            <a:xfrm>
              <a:off x="1263107" y="3756128"/>
              <a:ext cx="1830388" cy="8983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altLang="zh-CN" sz="1200" b="0" i="0" u="none" strike="noStrike" kern="1200" cap="none" spc="0" normalizeH="0" baseline="0" noProof="0" dirty="0">
                  <a:ln>
                    <a:noFill/>
                  </a:ln>
                  <a:solidFill>
                    <a:prstClr val="white">
                      <a:lumMod val="50000"/>
                    </a:prstClr>
                  </a:solidFill>
                  <a:effectLst/>
                  <a:uLnTx/>
                  <a:uFillTx/>
                  <a:cs typeface="+mn-ea"/>
                  <a:sym typeface="+mn-lt"/>
                </a:rPr>
                <a:t>Click here to add content, content to match the title. </a:t>
              </a:r>
              <a:endParaRPr kumimoji="0" lang="zh-CN" altLang="en-US" sz="1200" b="0" i="0" u="none" strike="noStrike" kern="1200" cap="none" spc="0" normalizeH="0" baseline="0" noProof="0" dirty="0">
                <a:ln>
                  <a:noFill/>
                </a:ln>
                <a:solidFill>
                  <a:prstClr val="white">
                    <a:lumMod val="50000"/>
                  </a:prstClr>
                </a:solidFill>
                <a:effectLst/>
                <a:uLnTx/>
                <a:uFillTx/>
                <a:cs typeface="+mn-ea"/>
                <a:sym typeface="+mn-lt"/>
              </a:endParaRPr>
            </a:p>
          </p:txBody>
        </p:sp>
        <p:sp>
          <p:nvSpPr>
            <p:cNvPr id="37" name="Text Placeholder 56">
              <a:extLst>
                <a:ext uri="{FF2B5EF4-FFF2-40B4-BE49-F238E27FC236}">
                  <a16:creationId xmlns:a16="http://schemas.microsoft.com/office/drawing/2014/main" id="{A88C68C7-6AFA-60A7-46E5-0FA252EF7610}"/>
                </a:ext>
              </a:extLst>
            </p:cNvPr>
            <p:cNvSpPr txBox="1">
              <a:spLocks/>
            </p:cNvSpPr>
            <p:nvPr/>
          </p:nvSpPr>
          <p:spPr>
            <a:xfrm>
              <a:off x="1342428" y="3429000"/>
              <a:ext cx="1701802" cy="37433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altLang="zh-CN" sz="1400" b="1" i="0" u="none" strike="noStrike" kern="1200" cap="none" spc="0" normalizeH="0" baseline="0" noProof="0" dirty="0">
                  <a:ln>
                    <a:noFill/>
                  </a:ln>
                  <a:solidFill>
                    <a:srgbClr val="1A2F64"/>
                  </a:solidFill>
                  <a:effectLst/>
                  <a:uLnTx/>
                  <a:uFillTx/>
                  <a:cs typeface="+mn-ea"/>
                  <a:sym typeface="+mn-lt"/>
                </a:rPr>
                <a:t>Add title text</a:t>
              </a:r>
              <a:endParaRPr kumimoji="0" lang="ru-RU" sz="1400" b="1" i="0" u="none" strike="noStrike" kern="1200" cap="none" spc="0" normalizeH="0" baseline="0" noProof="0" dirty="0">
                <a:ln>
                  <a:noFill/>
                </a:ln>
                <a:solidFill>
                  <a:srgbClr val="1A2F64"/>
                </a:solidFill>
                <a:effectLst/>
                <a:uLnTx/>
                <a:uFillTx/>
                <a:cs typeface="+mn-ea"/>
                <a:sym typeface="+mn-lt"/>
              </a:endParaRPr>
            </a:p>
          </p:txBody>
        </p:sp>
      </p:grpSp>
      <p:sp>
        <p:nvSpPr>
          <p:cNvPr id="38" name="Icon_04">
            <a:extLst>
              <a:ext uri="{FF2B5EF4-FFF2-40B4-BE49-F238E27FC236}">
                <a16:creationId xmlns:a16="http://schemas.microsoft.com/office/drawing/2014/main" id="{952C30CE-55C8-E28C-BAF7-F6B38A27D370}"/>
              </a:ext>
            </a:extLst>
          </p:cNvPr>
          <p:cNvSpPr>
            <a:spLocks noEditPoints="1"/>
          </p:cNvSpPr>
          <p:nvPr/>
        </p:nvSpPr>
        <p:spPr bwMode="auto">
          <a:xfrm>
            <a:off x="2332545" y="5252279"/>
            <a:ext cx="326174" cy="472039"/>
          </a:xfrm>
          <a:custGeom>
            <a:avLst/>
            <a:gdLst>
              <a:gd name="T0" fmla="*/ 61 w 134"/>
              <a:gd name="T1" fmla="*/ 95 h 194"/>
              <a:gd name="T2" fmla="*/ 73 w 134"/>
              <a:gd name="T3" fmla="*/ 95 h 194"/>
              <a:gd name="T4" fmla="*/ 73 w 134"/>
              <a:gd name="T5" fmla="*/ 153 h 194"/>
              <a:gd name="T6" fmla="*/ 61 w 134"/>
              <a:gd name="T7" fmla="*/ 153 h 194"/>
              <a:gd name="T8" fmla="*/ 61 w 134"/>
              <a:gd name="T9" fmla="*/ 95 h 194"/>
              <a:gd name="T10" fmla="*/ 67 w 134"/>
              <a:gd name="T11" fmla="*/ 0 h 194"/>
              <a:gd name="T12" fmla="*/ 0 w 134"/>
              <a:gd name="T13" fmla="*/ 68 h 194"/>
              <a:gd name="T14" fmla="*/ 14 w 134"/>
              <a:gd name="T15" fmla="*/ 108 h 194"/>
              <a:gd name="T16" fmla="*/ 29 w 134"/>
              <a:gd name="T17" fmla="*/ 140 h 194"/>
              <a:gd name="T18" fmla="*/ 43 w 134"/>
              <a:gd name="T19" fmla="*/ 153 h 194"/>
              <a:gd name="T20" fmla="*/ 50 w 134"/>
              <a:gd name="T21" fmla="*/ 153 h 194"/>
              <a:gd name="T22" fmla="*/ 50 w 134"/>
              <a:gd name="T23" fmla="*/ 95 h 194"/>
              <a:gd name="T24" fmla="*/ 41 w 134"/>
              <a:gd name="T25" fmla="*/ 95 h 194"/>
              <a:gd name="T26" fmla="*/ 21 w 134"/>
              <a:gd name="T27" fmla="*/ 76 h 194"/>
              <a:gd name="T28" fmla="*/ 41 w 134"/>
              <a:gd name="T29" fmla="*/ 56 h 194"/>
              <a:gd name="T30" fmla="*/ 60 w 134"/>
              <a:gd name="T31" fmla="*/ 76 h 194"/>
              <a:gd name="T32" fmla="*/ 58 w 134"/>
              <a:gd name="T33" fmla="*/ 85 h 194"/>
              <a:gd name="T34" fmla="*/ 76 w 134"/>
              <a:gd name="T35" fmla="*/ 85 h 194"/>
              <a:gd name="T36" fmla="*/ 73 w 134"/>
              <a:gd name="T37" fmla="*/ 76 h 194"/>
              <a:gd name="T38" fmla="*/ 93 w 134"/>
              <a:gd name="T39" fmla="*/ 56 h 194"/>
              <a:gd name="T40" fmla="*/ 113 w 134"/>
              <a:gd name="T41" fmla="*/ 76 h 194"/>
              <a:gd name="T42" fmla="*/ 93 w 134"/>
              <a:gd name="T43" fmla="*/ 95 h 194"/>
              <a:gd name="T44" fmla="*/ 83 w 134"/>
              <a:gd name="T45" fmla="*/ 95 h 194"/>
              <a:gd name="T46" fmla="*/ 83 w 134"/>
              <a:gd name="T47" fmla="*/ 153 h 194"/>
              <a:gd name="T48" fmla="*/ 91 w 134"/>
              <a:gd name="T49" fmla="*/ 153 h 194"/>
              <a:gd name="T50" fmla="*/ 104 w 134"/>
              <a:gd name="T51" fmla="*/ 140 h 194"/>
              <a:gd name="T52" fmla="*/ 120 w 134"/>
              <a:gd name="T53" fmla="*/ 108 h 194"/>
              <a:gd name="T54" fmla="*/ 134 w 134"/>
              <a:gd name="T55" fmla="*/ 68 h 194"/>
              <a:gd name="T56" fmla="*/ 67 w 134"/>
              <a:gd name="T57" fmla="*/ 0 h 194"/>
              <a:gd name="T58" fmla="*/ 31 w 134"/>
              <a:gd name="T59" fmla="*/ 76 h 194"/>
              <a:gd name="T60" fmla="*/ 41 w 134"/>
              <a:gd name="T61" fmla="*/ 85 h 194"/>
              <a:gd name="T62" fmla="*/ 50 w 134"/>
              <a:gd name="T63" fmla="*/ 76 h 194"/>
              <a:gd name="T64" fmla="*/ 41 w 134"/>
              <a:gd name="T65" fmla="*/ 67 h 194"/>
              <a:gd name="T66" fmla="*/ 31 w 134"/>
              <a:gd name="T67" fmla="*/ 76 h 194"/>
              <a:gd name="T68" fmla="*/ 102 w 134"/>
              <a:gd name="T69" fmla="*/ 76 h 194"/>
              <a:gd name="T70" fmla="*/ 93 w 134"/>
              <a:gd name="T71" fmla="*/ 67 h 194"/>
              <a:gd name="T72" fmla="*/ 84 w 134"/>
              <a:gd name="T73" fmla="*/ 76 h 194"/>
              <a:gd name="T74" fmla="*/ 93 w 134"/>
              <a:gd name="T75" fmla="*/ 85 h 194"/>
              <a:gd name="T76" fmla="*/ 102 w 134"/>
              <a:gd name="T77" fmla="*/ 76 h 194"/>
              <a:gd name="T78" fmla="*/ 98 w 134"/>
              <a:gd name="T79" fmla="*/ 169 h 194"/>
              <a:gd name="T80" fmla="*/ 93 w 134"/>
              <a:gd name="T81" fmla="*/ 164 h 194"/>
              <a:gd name="T82" fmla="*/ 41 w 134"/>
              <a:gd name="T83" fmla="*/ 164 h 194"/>
              <a:gd name="T84" fmla="*/ 35 w 134"/>
              <a:gd name="T85" fmla="*/ 169 h 194"/>
              <a:gd name="T86" fmla="*/ 41 w 134"/>
              <a:gd name="T87" fmla="*/ 175 h 194"/>
              <a:gd name="T88" fmla="*/ 93 w 134"/>
              <a:gd name="T89" fmla="*/ 175 h 194"/>
              <a:gd name="T90" fmla="*/ 98 w 134"/>
              <a:gd name="T91" fmla="*/ 169 h 194"/>
              <a:gd name="T92" fmla="*/ 92 w 134"/>
              <a:gd name="T93" fmla="*/ 188 h 194"/>
              <a:gd name="T94" fmla="*/ 86 w 134"/>
              <a:gd name="T95" fmla="*/ 183 h 194"/>
              <a:gd name="T96" fmla="*/ 47 w 134"/>
              <a:gd name="T97" fmla="*/ 183 h 194"/>
              <a:gd name="T98" fmla="*/ 42 w 134"/>
              <a:gd name="T99" fmla="*/ 188 h 194"/>
              <a:gd name="T100" fmla="*/ 47 w 134"/>
              <a:gd name="T101" fmla="*/ 194 h 194"/>
              <a:gd name="T102" fmla="*/ 86 w 134"/>
              <a:gd name="T103" fmla="*/ 194 h 194"/>
              <a:gd name="T104" fmla="*/ 92 w 134"/>
              <a:gd name="T105" fmla="*/ 18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4" h="194">
                <a:moveTo>
                  <a:pt x="61" y="95"/>
                </a:moveTo>
                <a:cubicBezTo>
                  <a:pt x="73" y="95"/>
                  <a:pt x="73" y="95"/>
                  <a:pt x="73" y="95"/>
                </a:cubicBezTo>
                <a:cubicBezTo>
                  <a:pt x="73" y="153"/>
                  <a:pt x="73" y="153"/>
                  <a:pt x="73" y="153"/>
                </a:cubicBezTo>
                <a:cubicBezTo>
                  <a:pt x="61" y="153"/>
                  <a:pt x="61" y="153"/>
                  <a:pt x="61" y="153"/>
                </a:cubicBezTo>
                <a:lnTo>
                  <a:pt x="61" y="95"/>
                </a:lnTo>
                <a:close/>
                <a:moveTo>
                  <a:pt x="67" y="0"/>
                </a:moveTo>
                <a:cubicBezTo>
                  <a:pt x="30" y="1"/>
                  <a:pt x="0" y="31"/>
                  <a:pt x="0" y="68"/>
                </a:cubicBezTo>
                <a:cubicBezTo>
                  <a:pt x="0" y="83"/>
                  <a:pt x="5" y="97"/>
                  <a:pt x="14" y="108"/>
                </a:cubicBezTo>
                <a:cubicBezTo>
                  <a:pt x="26" y="125"/>
                  <a:pt x="29" y="132"/>
                  <a:pt x="29" y="140"/>
                </a:cubicBezTo>
                <a:cubicBezTo>
                  <a:pt x="29" y="147"/>
                  <a:pt x="35" y="153"/>
                  <a:pt x="43" y="153"/>
                </a:cubicBezTo>
                <a:cubicBezTo>
                  <a:pt x="50" y="153"/>
                  <a:pt x="50" y="153"/>
                  <a:pt x="50" y="153"/>
                </a:cubicBezTo>
                <a:cubicBezTo>
                  <a:pt x="50" y="95"/>
                  <a:pt x="50" y="95"/>
                  <a:pt x="50" y="95"/>
                </a:cubicBezTo>
                <a:cubicBezTo>
                  <a:pt x="41" y="95"/>
                  <a:pt x="41" y="95"/>
                  <a:pt x="41" y="95"/>
                </a:cubicBezTo>
                <a:cubicBezTo>
                  <a:pt x="30" y="95"/>
                  <a:pt x="21" y="86"/>
                  <a:pt x="21" y="76"/>
                </a:cubicBezTo>
                <a:cubicBezTo>
                  <a:pt x="21" y="65"/>
                  <a:pt x="30" y="56"/>
                  <a:pt x="41" y="56"/>
                </a:cubicBezTo>
                <a:cubicBezTo>
                  <a:pt x="51" y="56"/>
                  <a:pt x="60" y="65"/>
                  <a:pt x="60" y="76"/>
                </a:cubicBezTo>
                <a:cubicBezTo>
                  <a:pt x="60" y="79"/>
                  <a:pt x="59" y="82"/>
                  <a:pt x="58" y="85"/>
                </a:cubicBezTo>
                <a:cubicBezTo>
                  <a:pt x="76" y="85"/>
                  <a:pt x="76" y="85"/>
                  <a:pt x="76" y="85"/>
                </a:cubicBezTo>
                <a:cubicBezTo>
                  <a:pt x="74" y="82"/>
                  <a:pt x="73" y="79"/>
                  <a:pt x="73" y="76"/>
                </a:cubicBezTo>
                <a:cubicBezTo>
                  <a:pt x="73" y="65"/>
                  <a:pt x="82" y="56"/>
                  <a:pt x="93" y="56"/>
                </a:cubicBezTo>
                <a:cubicBezTo>
                  <a:pt x="104" y="56"/>
                  <a:pt x="113" y="65"/>
                  <a:pt x="113" y="76"/>
                </a:cubicBezTo>
                <a:cubicBezTo>
                  <a:pt x="113" y="86"/>
                  <a:pt x="104" y="95"/>
                  <a:pt x="93" y="95"/>
                </a:cubicBezTo>
                <a:cubicBezTo>
                  <a:pt x="83" y="95"/>
                  <a:pt x="83" y="95"/>
                  <a:pt x="83" y="95"/>
                </a:cubicBezTo>
                <a:cubicBezTo>
                  <a:pt x="83" y="153"/>
                  <a:pt x="83" y="153"/>
                  <a:pt x="83" y="153"/>
                </a:cubicBezTo>
                <a:cubicBezTo>
                  <a:pt x="91" y="153"/>
                  <a:pt x="91" y="153"/>
                  <a:pt x="91" y="153"/>
                </a:cubicBezTo>
                <a:cubicBezTo>
                  <a:pt x="98" y="153"/>
                  <a:pt x="104" y="147"/>
                  <a:pt x="104" y="140"/>
                </a:cubicBezTo>
                <a:cubicBezTo>
                  <a:pt x="104" y="132"/>
                  <a:pt x="108" y="125"/>
                  <a:pt x="120" y="108"/>
                </a:cubicBezTo>
                <a:cubicBezTo>
                  <a:pt x="128" y="97"/>
                  <a:pt x="134" y="83"/>
                  <a:pt x="134" y="68"/>
                </a:cubicBezTo>
                <a:cubicBezTo>
                  <a:pt x="134" y="31"/>
                  <a:pt x="104" y="1"/>
                  <a:pt x="67" y="0"/>
                </a:cubicBezTo>
                <a:close/>
                <a:moveTo>
                  <a:pt x="31" y="76"/>
                </a:moveTo>
                <a:cubicBezTo>
                  <a:pt x="31" y="81"/>
                  <a:pt x="36" y="85"/>
                  <a:pt x="41" y="85"/>
                </a:cubicBezTo>
                <a:cubicBezTo>
                  <a:pt x="46" y="85"/>
                  <a:pt x="50" y="81"/>
                  <a:pt x="50" y="76"/>
                </a:cubicBezTo>
                <a:cubicBezTo>
                  <a:pt x="50" y="71"/>
                  <a:pt x="46" y="67"/>
                  <a:pt x="41" y="67"/>
                </a:cubicBezTo>
                <a:cubicBezTo>
                  <a:pt x="36" y="67"/>
                  <a:pt x="31" y="71"/>
                  <a:pt x="31" y="76"/>
                </a:cubicBezTo>
                <a:close/>
                <a:moveTo>
                  <a:pt x="102" y="76"/>
                </a:moveTo>
                <a:cubicBezTo>
                  <a:pt x="102" y="71"/>
                  <a:pt x="98" y="67"/>
                  <a:pt x="93" y="67"/>
                </a:cubicBezTo>
                <a:cubicBezTo>
                  <a:pt x="88" y="67"/>
                  <a:pt x="84" y="71"/>
                  <a:pt x="84" y="76"/>
                </a:cubicBezTo>
                <a:cubicBezTo>
                  <a:pt x="84" y="81"/>
                  <a:pt x="88" y="85"/>
                  <a:pt x="93" y="85"/>
                </a:cubicBezTo>
                <a:cubicBezTo>
                  <a:pt x="98" y="85"/>
                  <a:pt x="102" y="81"/>
                  <a:pt x="102" y="76"/>
                </a:cubicBezTo>
                <a:close/>
                <a:moveTo>
                  <a:pt x="98" y="169"/>
                </a:moveTo>
                <a:cubicBezTo>
                  <a:pt x="98" y="166"/>
                  <a:pt x="96" y="164"/>
                  <a:pt x="93" y="164"/>
                </a:cubicBezTo>
                <a:cubicBezTo>
                  <a:pt x="41" y="164"/>
                  <a:pt x="41" y="164"/>
                  <a:pt x="41" y="164"/>
                </a:cubicBezTo>
                <a:cubicBezTo>
                  <a:pt x="38" y="164"/>
                  <a:pt x="35" y="166"/>
                  <a:pt x="35" y="169"/>
                </a:cubicBezTo>
                <a:cubicBezTo>
                  <a:pt x="35" y="172"/>
                  <a:pt x="38" y="175"/>
                  <a:pt x="41" y="175"/>
                </a:cubicBezTo>
                <a:cubicBezTo>
                  <a:pt x="93" y="175"/>
                  <a:pt x="93" y="175"/>
                  <a:pt x="93" y="175"/>
                </a:cubicBezTo>
                <a:cubicBezTo>
                  <a:pt x="96" y="175"/>
                  <a:pt x="98" y="172"/>
                  <a:pt x="98" y="169"/>
                </a:cubicBezTo>
                <a:close/>
                <a:moveTo>
                  <a:pt x="92" y="188"/>
                </a:moveTo>
                <a:cubicBezTo>
                  <a:pt x="92" y="186"/>
                  <a:pt x="89" y="183"/>
                  <a:pt x="86" y="183"/>
                </a:cubicBezTo>
                <a:cubicBezTo>
                  <a:pt x="47" y="183"/>
                  <a:pt x="47" y="183"/>
                  <a:pt x="47" y="183"/>
                </a:cubicBezTo>
                <a:cubicBezTo>
                  <a:pt x="44" y="183"/>
                  <a:pt x="42" y="186"/>
                  <a:pt x="42" y="188"/>
                </a:cubicBezTo>
                <a:cubicBezTo>
                  <a:pt x="42" y="191"/>
                  <a:pt x="44" y="194"/>
                  <a:pt x="47" y="194"/>
                </a:cubicBezTo>
                <a:cubicBezTo>
                  <a:pt x="86" y="194"/>
                  <a:pt x="86" y="194"/>
                  <a:pt x="86" y="194"/>
                </a:cubicBezTo>
                <a:cubicBezTo>
                  <a:pt x="89" y="194"/>
                  <a:pt x="92" y="191"/>
                  <a:pt x="92" y="188"/>
                </a:cubicBezTo>
                <a:close/>
              </a:path>
            </a:pathLst>
          </a:custGeom>
          <a:gradFill>
            <a:gsLst>
              <a:gs pos="24000">
                <a:srgbClr val="BF9645"/>
              </a:gs>
              <a:gs pos="87000">
                <a:srgbClr val="E5BA7C"/>
              </a:gs>
            </a:gsLst>
            <a:lin ang="13500000" scaled="1"/>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999999"/>
              </a:solidFill>
              <a:effectLst/>
              <a:uLnTx/>
              <a:uFillTx/>
              <a:cs typeface="+mn-ea"/>
              <a:sym typeface="+mn-lt"/>
            </a:endParaRPr>
          </a:p>
        </p:txBody>
      </p:sp>
      <p:sp>
        <p:nvSpPr>
          <p:cNvPr id="39" name="Icon_03">
            <a:extLst>
              <a:ext uri="{FF2B5EF4-FFF2-40B4-BE49-F238E27FC236}">
                <a16:creationId xmlns:a16="http://schemas.microsoft.com/office/drawing/2014/main" id="{622ABF41-4DBF-E682-065D-F006E8B536A6}"/>
              </a:ext>
            </a:extLst>
          </p:cNvPr>
          <p:cNvSpPr>
            <a:spLocks noEditPoints="1"/>
          </p:cNvSpPr>
          <p:nvPr/>
        </p:nvSpPr>
        <p:spPr bwMode="auto">
          <a:xfrm>
            <a:off x="6737803" y="5309074"/>
            <a:ext cx="483908" cy="374344"/>
          </a:xfrm>
          <a:custGeom>
            <a:avLst/>
            <a:gdLst>
              <a:gd name="T0" fmla="*/ 158 w 221"/>
              <a:gd name="T1" fmla="*/ 79 h 171"/>
              <a:gd name="T2" fmla="*/ 195 w 221"/>
              <a:gd name="T3" fmla="*/ 47 h 171"/>
              <a:gd name="T4" fmla="*/ 195 w 221"/>
              <a:gd name="T5" fmla="*/ 171 h 171"/>
              <a:gd name="T6" fmla="*/ 158 w 221"/>
              <a:gd name="T7" fmla="*/ 171 h 171"/>
              <a:gd name="T8" fmla="*/ 158 w 221"/>
              <a:gd name="T9" fmla="*/ 79 h 171"/>
              <a:gd name="T10" fmla="*/ 110 w 221"/>
              <a:gd name="T11" fmla="*/ 171 h 171"/>
              <a:gd name="T12" fmla="*/ 148 w 221"/>
              <a:gd name="T13" fmla="*/ 171 h 171"/>
              <a:gd name="T14" fmla="*/ 148 w 221"/>
              <a:gd name="T15" fmla="*/ 88 h 171"/>
              <a:gd name="T16" fmla="*/ 110 w 221"/>
              <a:gd name="T17" fmla="*/ 120 h 171"/>
              <a:gd name="T18" fmla="*/ 110 w 221"/>
              <a:gd name="T19" fmla="*/ 171 h 171"/>
              <a:gd name="T20" fmla="*/ 63 w 221"/>
              <a:gd name="T21" fmla="*/ 171 h 171"/>
              <a:gd name="T22" fmla="*/ 101 w 221"/>
              <a:gd name="T23" fmla="*/ 171 h 171"/>
              <a:gd name="T24" fmla="*/ 101 w 221"/>
              <a:gd name="T25" fmla="*/ 121 h 171"/>
              <a:gd name="T26" fmla="*/ 63 w 221"/>
              <a:gd name="T27" fmla="*/ 81 h 171"/>
              <a:gd name="T28" fmla="*/ 63 w 221"/>
              <a:gd name="T29" fmla="*/ 171 h 171"/>
              <a:gd name="T30" fmla="*/ 16 w 221"/>
              <a:gd name="T31" fmla="*/ 171 h 171"/>
              <a:gd name="T32" fmla="*/ 53 w 221"/>
              <a:gd name="T33" fmla="*/ 171 h 171"/>
              <a:gd name="T34" fmla="*/ 53 w 221"/>
              <a:gd name="T35" fmla="*/ 76 h 171"/>
              <a:gd name="T36" fmla="*/ 16 w 221"/>
              <a:gd name="T37" fmla="*/ 106 h 171"/>
              <a:gd name="T38" fmla="*/ 16 w 221"/>
              <a:gd name="T39" fmla="*/ 171 h 171"/>
              <a:gd name="T40" fmla="*/ 217 w 221"/>
              <a:gd name="T41" fmla="*/ 0 h 171"/>
              <a:gd name="T42" fmla="*/ 181 w 221"/>
              <a:gd name="T43" fmla="*/ 0 h 171"/>
              <a:gd name="T44" fmla="*/ 179 w 221"/>
              <a:gd name="T45" fmla="*/ 6 h 171"/>
              <a:gd name="T46" fmla="*/ 190 w 221"/>
              <a:gd name="T47" fmla="*/ 19 h 171"/>
              <a:gd name="T48" fmla="*/ 106 w 221"/>
              <a:gd name="T49" fmla="*/ 91 h 171"/>
              <a:gd name="T50" fmla="*/ 62 w 221"/>
              <a:gd name="T51" fmla="*/ 45 h 171"/>
              <a:gd name="T52" fmla="*/ 52 w 221"/>
              <a:gd name="T53" fmla="*/ 44 h 171"/>
              <a:gd name="T54" fmla="*/ 3 w 221"/>
              <a:gd name="T55" fmla="*/ 83 h 171"/>
              <a:gd name="T56" fmla="*/ 2 w 221"/>
              <a:gd name="T57" fmla="*/ 93 h 171"/>
              <a:gd name="T58" fmla="*/ 12 w 221"/>
              <a:gd name="T59" fmla="*/ 94 h 171"/>
              <a:gd name="T60" fmla="*/ 56 w 221"/>
              <a:gd name="T61" fmla="*/ 59 h 171"/>
              <a:gd name="T62" fmla="*/ 100 w 221"/>
              <a:gd name="T63" fmla="*/ 105 h 171"/>
              <a:gd name="T64" fmla="*/ 105 w 221"/>
              <a:gd name="T65" fmla="*/ 108 h 171"/>
              <a:gd name="T66" fmla="*/ 110 w 221"/>
              <a:gd name="T67" fmla="*/ 106 h 171"/>
              <a:gd name="T68" fmla="*/ 199 w 221"/>
              <a:gd name="T69" fmla="*/ 29 h 171"/>
              <a:gd name="T70" fmla="*/ 210 w 221"/>
              <a:gd name="T71" fmla="*/ 42 h 171"/>
              <a:gd name="T72" fmla="*/ 216 w 221"/>
              <a:gd name="T73" fmla="*/ 40 h 171"/>
              <a:gd name="T74" fmla="*/ 221 w 221"/>
              <a:gd name="T75" fmla="*/ 4 h 171"/>
              <a:gd name="T76" fmla="*/ 217 w 221"/>
              <a:gd name="T77"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1" h="171">
                <a:moveTo>
                  <a:pt x="158" y="79"/>
                </a:moveTo>
                <a:cubicBezTo>
                  <a:pt x="195" y="47"/>
                  <a:pt x="195" y="47"/>
                  <a:pt x="195" y="47"/>
                </a:cubicBezTo>
                <a:cubicBezTo>
                  <a:pt x="195" y="171"/>
                  <a:pt x="195" y="171"/>
                  <a:pt x="195" y="171"/>
                </a:cubicBezTo>
                <a:cubicBezTo>
                  <a:pt x="158" y="171"/>
                  <a:pt x="158" y="171"/>
                  <a:pt x="158" y="171"/>
                </a:cubicBezTo>
                <a:lnTo>
                  <a:pt x="158" y="79"/>
                </a:lnTo>
                <a:close/>
                <a:moveTo>
                  <a:pt x="110" y="171"/>
                </a:moveTo>
                <a:cubicBezTo>
                  <a:pt x="148" y="171"/>
                  <a:pt x="148" y="171"/>
                  <a:pt x="148" y="171"/>
                </a:cubicBezTo>
                <a:cubicBezTo>
                  <a:pt x="148" y="88"/>
                  <a:pt x="148" y="88"/>
                  <a:pt x="148" y="88"/>
                </a:cubicBezTo>
                <a:cubicBezTo>
                  <a:pt x="110" y="120"/>
                  <a:pt x="110" y="120"/>
                  <a:pt x="110" y="120"/>
                </a:cubicBezTo>
                <a:lnTo>
                  <a:pt x="110" y="171"/>
                </a:lnTo>
                <a:close/>
                <a:moveTo>
                  <a:pt x="63" y="171"/>
                </a:moveTo>
                <a:cubicBezTo>
                  <a:pt x="101" y="171"/>
                  <a:pt x="101" y="171"/>
                  <a:pt x="101" y="171"/>
                </a:cubicBezTo>
                <a:cubicBezTo>
                  <a:pt x="101" y="121"/>
                  <a:pt x="101" y="121"/>
                  <a:pt x="101" y="121"/>
                </a:cubicBezTo>
                <a:cubicBezTo>
                  <a:pt x="63" y="81"/>
                  <a:pt x="63" y="81"/>
                  <a:pt x="63" y="81"/>
                </a:cubicBezTo>
                <a:lnTo>
                  <a:pt x="63" y="171"/>
                </a:lnTo>
                <a:close/>
                <a:moveTo>
                  <a:pt x="16" y="171"/>
                </a:moveTo>
                <a:cubicBezTo>
                  <a:pt x="53" y="171"/>
                  <a:pt x="53" y="171"/>
                  <a:pt x="53" y="171"/>
                </a:cubicBezTo>
                <a:cubicBezTo>
                  <a:pt x="53" y="76"/>
                  <a:pt x="53" y="76"/>
                  <a:pt x="53" y="76"/>
                </a:cubicBezTo>
                <a:cubicBezTo>
                  <a:pt x="16" y="106"/>
                  <a:pt x="16" y="106"/>
                  <a:pt x="16" y="106"/>
                </a:cubicBezTo>
                <a:lnTo>
                  <a:pt x="16" y="171"/>
                </a:lnTo>
                <a:close/>
                <a:moveTo>
                  <a:pt x="217" y="0"/>
                </a:moveTo>
                <a:cubicBezTo>
                  <a:pt x="181" y="0"/>
                  <a:pt x="181" y="0"/>
                  <a:pt x="181" y="0"/>
                </a:cubicBezTo>
                <a:cubicBezTo>
                  <a:pt x="178" y="0"/>
                  <a:pt x="176" y="4"/>
                  <a:pt x="179" y="6"/>
                </a:cubicBezTo>
                <a:cubicBezTo>
                  <a:pt x="190" y="19"/>
                  <a:pt x="190" y="19"/>
                  <a:pt x="190" y="19"/>
                </a:cubicBezTo>
                <a:cubicBezTo>
                  <a:pt x="106" y="91"/>
                  <a:pt x="106" y="91"/>
                  <a:pt x="106" y="91"/>
                </a:cubicBezTo>
                <a:cubicBezTo>
                  <a:pt x="62" y="45"/>
                  <a:pt x="62" y="45"/>
                  <a:pt x="62" y="45"/>
                </a:cubicBezTo>
                <a:cubicBezTo>
                  <a:pt x="59" y="42"/>
                  <a:pt x="55" y="42"/>
                  <a:pt x="52" y="44"/>
                </a:cubicBezTo>
                <a:cubicBezTo>
                  <a:pt x="3" y="83"/>
                  <a:pt x="3" y="83"/>
                  <a:pt x="3" y="83"/>
                </a:cubicBezTo>
                <a:cubicBezTo>
                  <a:pt x="0" y="86"/>
                  <a:pt x="0" y="90"/>
                  <a:pt x="2" y="93"/>
                </a:cubicBezTo>
                <a:cubicBezTo>
                  <a:pt x="5" y="96"/>
                  <a:pt x="9" y="97"/>
                  <a:pt x="12" y="94"/>
                </a:cubicBezTo>
                <a:cubicBezTo>
                  <a:pt x="56" y="59"/>
                  <a:pt x="56" y="59"/>
                  <a:pt x="56" y="59"/>
                </a:cubicBezTo>
                <a:cubicBezTo>
                  <a:pt x="100" y="105"/>
                  <a:pt x="100" y="105"/>
                  <a:pt x="100" y="105"/>
                </a:cubicBezTo>
                <a:cubicBezTo>
                  <a:pt x="102" y="107"/>
                  <a:pt x="103" y="108"/>
                  <a:pt x="105" y="108"/>
                </a:cubicBezTo>
                <a:cubicBezTo>
                  <a:pt x="107" y="108"/>
                  <a:pt x="108" y="107"/>
                  <a:pt x="110" y="106"/>
                </a:cubicBezTo>
                <a:cubicBezTo>
                  <a:pt x="199" y="29"/>
                  <a:pt x="199" y="29"/>
                  <a:pt x="199" y="29"/>
                </a:cubicBezTo>
                <a:cubicBezTo>
                  <a:pt x="210" y="42"/>
                  <a:pt x="210" y="42"/>
                  <a:pt x="210" y="42"/>
                </a:cubicBezTo>
                <a:cubicBezTo>
                  <a:pt x="212" y="44"/>
                  <a:pt x="216" y="43"/>
                  <a:pt x="216" y="40"/>
                </a:cubicBezTo>
                <a:cubicBezTo>
                  <a:pt x="221" y="4"/>
                  <a:pt x="221" y="4"/>
                  <a:pt x="221" y="4"/>
                </a:cubicBezTo>
                <a:cubicBezTo>
                  <a:pt x="221" y="2"/>
                  <a:pt x="219" y="0"/>
                  <a:pt x="217" y="0"/>
                </a:cubicBezTo>
                <a:close/>
              </a:path>
            </a:pathLst>
          </a:custGeom>
          <a:gradFill>
            <a:gsLst>
              <a:gs pos="24000">
                <a:srgbClr val="BF9645"/>
              </a:gs>
              <a:gs pos="87000">
                <a:srgbClr val="E5BA7C"/>
              </a:gs>
            </a:gsLst>
            <a:lin ang="13500000" scaled="1"/>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999999"/>
              </a:solidFill>
              <a:effectLst/>
              <a:uLnTx/>
              <a:uFillTx/>
              <a:cs typeface="+mn-ea"/>
              <a:sym typeface="+mn-lt"/>
            </a:endParaRPr>
          </a:p>
        </p:txBody>
      </p:sp>
      <p:sp>
        <p:nvSpPr>
          <p:cNvPr id="40" name="Icon_02">
            <a:extLst>
              <a:ext uri="{FF2B5EF4-FFF2-40B4-BE49-F238E27FC236}">
                <a16:creationId xmlns:a16="http://schemas.microsoft.com/office/drawing/2014/main" id="{3AE1883A-0EC4-A568-6AFB-ACADA42E87E4}"/>
              </a:ext>
            </a:extLst>
          </p:cNvPr>
          <p:cNvSpPr>
            <a:spLocks noEditPoints="1"/>
          </p:cNvSpPr>
          <p:nvPr/>
        </p:nvSpPr>
        <p:spPr bwMode="auto">
          <a:xfrm>
            <a:off x="9083991" y="5276156"/>
            <a:ext cx="441597" cy="438480"/>
          </a:xfrm>
          <a:custGeom>
            <a:avLst/>
            <a:gdLst>
              <a:gd name="T0" fmla="*/ 69 w 177"/>
              <a:gd name="T1" fmla="*/ 37 h 176"/>
              <a:gd name="T2" fmla="*/ 89 w 177"/>
              <a:gd name="T3" fmla="*/ 17 h 176"/>
              <a:gd name="T4" fmla="*/ 108 w 177"/>
              <a:gd name="T5" fmla="*/ 37 h 176"/>
              <a:gd name="T6" fmla="*/ 89 w 177"/>
              <a:gd name="T7" fmla="*/ 56 h 176"/>
              <a:gd name="T8" fmla="*/ 69 w 177"/>
              <a:gd name="T9" fmla="*/ 37 h 176"/>
              <a:gd name="T10" fmla="*/ 115 w 177"/>
              <a:gd name="T11" fmla="*/ 65 h 176"/>
              <a:gd name="T12" fmla="*/ 63 w 177"/>
              <a:gd name="T13" fmla="*/ 65 h 176"/>
              <a:gd name="T14" fmla="*/ 56 w 177"/>
              <a:gd name="T15" fmla="*/ 71 h 176"/>
              <a:gd name="T16" fmla="*/ 56 w 177"/>
              <a:gd name="T17" fmla="*/ 116 h 176"/>
              <a:gd name="T18" fmla="*/ 63 w 177"/>
              <a:gd name="T19" fmla="*/ 122 h 176"/>
              <a:gd name="T20" fmla="*/ 69 w 177"/>
              <a:gd name="T21" fmla="*/ 122 h 176"/>
              <a:gd name="T22" fmla="*/ 69 w 177"/>
              <a:gd name="T23" fmla="*/ 169 h 176"/>
              <a:gd name="T24" fmla="*/ 76 w 177"/>
              <a:gd name="T25" fmla="*/ 176 h 176"/>
              <a:gd name="T26" fmla="*/ 102 w 177"/>
              <a:gd name="T27" fmla="*/ 176 h 176"/>
              <a:gd name="T28" fmla="*/ 108 w 177"/>
              <a:gd name="T29" fmla="*/ 169 h 176"/>
              <a:gd name="T30" fmla="*/ 108 w 177"/>
              <a:gd name="T31" fmla="*/ 122 h 176"/>
              <a:gd name="T32" fmla="*/ 115 w 177"/>
              <a:gd name="T33" fmla="*/ 122 h 176"/>
              <a:gd name="T34" fmla="*/ 121 w 177"/>
              <a:gd name="T35" fmla="*/ 116 h 176"/>
              <a:gd name="T36" fmla="*/ 121 w 177"/>
              <a:gd name="T37" fmla="*/ 71 h 176"/>
              <a:gd name="T38" fmla="*/ 115 w 177"/>
              <a:gd name="T39" fmla="*/ 65 h 176"/>
              <a:gd name="T40" fmla="*/ 146 w 177"/>
              <a:gd name="T41" fmla="*/ 37 h 176"/>
              <a:gd name="T42" fmla="*/ 165 w 177"/>
              <a:gd name="T43" fmla="*/ 19 h 176"/>
              <a:gd name="T44" fmla="*/ 146 w 177"/>
              <a:gd name="T45" fmla="*/ 0 h 176"/>
              <a:gd name="T46" fmla="*/ 128 w 177"/>
              <a:gd name="T47" fmla="*/ 19 h 176"/>
              <a:gd name="T48" fmla="*/ 146 w 177"/>
              <a:gd name="T49" fmla="*/ 37 h 176"/>
              <a:gd name="T50" fmla="*/ 171 w 177"/>
              <a:gd name="T51" fmla="*/ 45 h 176"/>
              <a:gd name="T52" fmla="*/ 123 w 177"/>
              <a:gd name="T53" fmla="*/ 45 h 176"/>
              <a:gd name="T54" fmla="*/ 116 w 177"/>
              <a:gd name="T55" fmla="*/ 51 h 176"/>
              <a:gd name="T56" fmla="*/ 116 w 177"/>
              <a:gd name="T57" fmla="*/ 52 h 176"/>
              <a:gd name="T58" fmla="*/ 135 w 177"/>
              <a:gd name="T59" fmla="*/ 71 h 176"/>
              <a:gd name="T60" fmla="*/ 135 w 177"/>
              <a:gd name="T61" fmla="*/ 116 h 176"/>
              <a:gd name="T62" fmla="*/ 128 w 177"/>
              <a:gd name="T63" fmla="*/ 130 h 176"/>
              <a:gd name="T64" fmla="*/ 128 w 177"/>
              <a:gd name="T65" fmla="*/ 142 h 176"/>
              <a:gd name="T66" fmla="*/ 135 w 177"/>
              <a:gd name="T67" fmla="*/ 148 h 176"/>
              <a:gd name="T68" fmla="*/ 159 w 177"/>
              <a:gd name="T69" fmla="*/ 148 h 176"/>
              <a:gd name="T70" fmla="*/ 165 w 177"/>
              <a:gd name="T71" fmla="*/ 142 h 176"/>
              <a:gd name="T72" fmla="*/ 165 w 177"/>
              <a:gd name="T73" fmla="*/ 98 h 176"/>
              <a:gd name="T74" fmla="*/ 171 w 177"/>
              <a:gd name="T75" fmla="*/ 98 h 176"/>
              <a:gd name="T76" fmla="*/ 177 w 177"/>
              <a:gd name="T77" fmla="*/ 92 h 176"/>
              <a:gd name="T78" fmla="*/ 177 w 177"/>
              <a:gd name="T79" fmla="*/ 51 h 176"/>
              <a:gd name="T80" fmla="*/ 171 w 177"/>
              <a:gd name="T81" fmla="*/ 45 h 176"/>
              <a:gd name="T82" fmla="*/ 49 w 177"/>
              <a:gd name="T83" fmla="*/ 19 h 176"/>
              <a:gd name="T84" fmla="*/ 31 w 177"/>
              <a:gd name="T85" fmla="*/ 0 h 176"/>
              <a:gd name="T86" fmla="*/ 12 w 177"/>
              <a:gd name="T87" fmla="*/ 19 h 176"/>
              <a:gd name="T88" fmla="*/ 31 w 177"/>
              <a:gd name="T89" fmla="*/ 37 h 176"/>
              <a:gd name="T90" fmla="*/ 49 w 177"/>
              <a:gd name="T91" fmla="*/ 19 h 176"/>
              <a:gd name="T92" fmla="*/ 0 w 177"/>
              <a:gd name="T93" fmla="*/ 51 h 176"/>
              <a:gd name="T94" fmla="*/ 0 w 177"/>
              <a:gd name="T95" fmla="*/ 92 h 176"/>
              <a:gd name="T96" fmla="*/ 7 w 177"/>
              <a:gd name="T97" fmla="*/ 98 h 176"/>
              <a:gd name="T98" fmla="*/ 12 w 177"/>
              <a:gd name="T99" fmla="*/ 98 h 176"/>
              <a:gd name="T100" fmla="*/ 12 w 177"/>
              <a:gd name="T101" fmla="*/ 142 h 176"/>
              <a:gd name="T102" fmla="*/ 18 w 177"/>
              <a:gd name="T103" fmla="*/ 148 h 176"/>
              <a:gd name="T104" fmla="*/ 43 w 177"/>
              <a:gd name="T105" fmla="*/ 148 h 176"/>
              <a:gd name="T106" fmla="*/ 49 w 177"/>
              <a:gd name="T107" fmla="*/ 142 h 176"/>
              <a:gd name="T108" fmla="*/ 49 w 177"/>
              <a:gd name="T109" fmla="*/ 130 h 176"/>
              <a:gd name="T110" fmla="*/ 42 w 177"/>
              <a:gd name="T111" fmla="*/ 116 h 176"/>
              <a:gd name="T112" fmla="*/ 42 w 177"/>
              <a:gd name="T113" fmla="*/ 71 h 176"/>
              <a:gd name="T114" fmla="*/ 61 w 177"/>
              <a:gd name="T115" fmla="*/ 52 h 176"/>
              <a:gd name="T116" fmla="*/ 61 w 177"/>
              <a:gd name="T117" fmla="*/ 51 h 176"/>
              <a:gd name="T118" fmla="*/ 55 w 177"/>
              <a:gd name="T119" fmla="*/ 45 h 176"/>
              <a:gd name="T120" fmla="*/ 7 w 177"/>
              <a:gd name="T121" fmla="*/ 45 h 176"/>
              <a:gd name="T122" fmla="*/ 0 w 177"/>
              <a:gd name="T123" fmla="*/ 5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7" h="176">
                <a:moveTo>
                  <a:pt x="69" y="37"/>
                </a:moveTo>
                <a:cubicBezTo>
                  <a:pt x="69" y="26"/>
                  <a:pt x="78" y="17"/>
                  <a:pt x="89" y="17"/>
                </a:cubicBezTo>
                <a:cubicBezTo>
                  <a:pt x="99" y="17"/>
                  <a:pt x="108" y="26"/>
                  <a:pt x="108" y="37"/>
                </a:cubicBezTo>
                <a:cubicBezTo>
                  <a:pt x="108" y="48"/>
                  <a:pt x="99" y="56"/>
                  <a:pt x="89" y="56"/>
                </a:cubicBezTo>
                <a:cubicBezTo>
                  <a:pt x="78" y="56"/>
                  <a:pt x="69" y="48"/>
                  <a:pt x="69" y="37"/>
                </a:cubicBezTo>
                <a:close/>
                <a:moveTo>
                  <a:pt x="115" y="65"/>
                </a:moveTo>
                <a:cubicBezTo>
                  <a:pt x="63" y="65"/>
                  <a:pt x="63" y="65"/>
                  <a:pt x="63" y="65"/>
                </a:cubicBezTo>
                <a:cubicBezTo>
                  <a:pt x="59" y="65"/>
                  <a:pt x="56" y="68"/>
                  <a:pt x="56" y="71"/>
                </a:cubicBezTo>
                <a:cubicBezTo>
                  <a:pt x="56" y="116"/>
                  <a:pt x="56" y="116"/>
                  <a:pt x="56" y="116"/>
                </a:cubicBezTo>
                <a:cubicBezTo>
                  <a:pt x="56" y="119"/>
                  <a:pt x="59" y="122"/>
                  <a:pt x="63" y="122"/>
                </a:cubicBezTo>
                <a:cubicBezTo>
                  <a:pt x="69" y="122"/>
                  <a:pt x="69" y="122"/>
                  <a:pt x="69" y="122"/>
                </a:cubicBezTo>
                <a:cubicBezTo>
                  <a:pt x="69" y="169"/>
                  <a:pt x="69" y="169"/>
                  <a:pt x="69" y="169"/>
                </a:cubicBezTo>
                <a:cubicBezTo>
                  <a:pt x="69" y="173"/>
                  <a:pt x="72" y="176"/>
                  <a:pt x="76" y="176"/>
                </a:cubicBezTo>
                <a:cubicBezTo>
                  <a:pt x="102" y="176"/>
                  <a:pt x="102" y="176"/>
                  <a:pt x="102" y="176"/>
                </a:cubicBezTo>
                <a:cubicBezTo>
                  <a:pt x="105" y="176"/>
                  <a:pt x="108" y="173"/>
                  <a:pt x="108" y="169"/>
                </a:cubicBezTo>
                <a:cubicBezTo>
                  <a:pt x="108" y="122"/>
                  <a:pt x="108" y="122"/>
                  <a:pt x="108" y="122"/>
                </a:cubicBezTo>
                <a:cubicBezTo>
                  <a:pt x="115" y="122"/>
                  <a:pt x="115" y="122"/>
                  <a:pt x="115" y="122"/>
                </a:cubicBezTo>
                <a:cubicBezTo>
                  <a:pt x="118" y="122"/>
                  <a:pt x="121" y="119"/>
                  <a:pt x="121" y="116"/>
                </a:cubicBezTo>
                <a:cubicBezTo>
                  <a:pt x="121" y="71"/>
                  <a:pt x="121" y="71"/>
                  <a:pt x="121" y="71"/>
                </a:cubicBezTo>
                <a:cubicBezTo>
                  <a:pt x="121" y="68"/>
                  <a:pt x="118" y="65"/>
                  <a:pt x="115" y="65"/>
                </a:cubicBezTo>
                <a:close/>
                <a:moveTo>
                  <a:pt x="146" y="37"/>
                </a:moveTo>
                <a:cubicBezTo>
                  <a:pt x="156" y="37"/>
                  <a:pt x="165" y="29"/>
                  <a:pt x="165" y="19"/>
                </a:cubicBezTo>
                <a:cubicBezTo>
                  <a:pt x="165" y="9"/>
                  <a:pt x="156" y="0"/>
                  <a:pt x="146" y="0"/>
                </a:cubicBezTo>
                <a:cubicBezTo>
                  <a:pt x="136" y="0"/>
                  <a:pt x="128" y="9"/>
                  <a:pt x="128" y="19"/>
                </a:cubicBezTo>
                <a:cubicBezTo>
                  <a:pt x="128" y="29"/>
                  <a:pt x="136" y="37"/>
                  <a:pt x="146" y="37"/>
                </a:cubicBezTo>
                <a:close/>
                <a:moveTo>
                  <a:pt x="171" y="45"/>
                </a:moveTo>
                <a:cubicBezTo>
                  <a:pt x="123" y="45"/>
                  <a:pt x="123" y="45"/>
                  <a:pt x="123" y="45"/>
                </a:cubicBezTo>
                <a:cubicBezTo>
                  <a:pt x="119" y="45"/>
                  <a:pt x="116" y="47"/>
                  <a:pt x="116" y="51"/>
                </a:cubicBezTo>
                <a:cubicBezTo>
                  <a:pt x="116" y="52"/>
                  <a:pt x="116" y="52"/>
                  <a:pt x="116" y="52"/>
                </a:cubicBezTo>
                <a:cubicBezTo>
                  <a:pt x="127" y="53"/>
                  <a:pt x="135" y="61"/>
                  <a:pt x="135" y="71"/>
                </a:cubicBezTo>
                <a:cubicBezTo>
                  <a:pt x="135" y="116"/>
                  <a:pt x="135" y="116"/>
                  <a:pt x="135" y="116"/>
                </a:cubicBezTo>
                <a:cubicBezTo>
                  <a:pt x="135" y="122"/>
                  <a:pt x="132" y="127"/>
                  <a:pt x="128" y="130"/>
                </a:cubicBezTo>
                <a:cubicBezTo>
                  <a:pt x="128" y="142"/>
                  <a:pt x="128" y="142"/>
                  <a:pt x="128" y="142"/>
                </a:cubicBezTo>
                <a:cubicBezTo>
                  <a:pt x="128" y="145"/>
                  <a:pt x="131" y="148"/>
                  <a:pt x="135" y="148"/>
                </a:cubicBezTo>
                <a:cubicBezTo>
                  <a:pt x="159" y="148"/>
                  <a:pt x="159" y="148"/>
                  <a:pt x="159" y="148"/>
                </a:cubicBezTo>
                <a:cubicBezTo>
                  <a:pt x="162" y="148"/>
                  <a:pt x="165" y="145"/>
                  <a:pt x="165" y="142"/>
                </a:cubicBezTo>
                <a:cubicBezTo>
                  <a:pt x="165" y="98"/>
                  <a:pt x="165" y="98"/>
                  <a:pt x="165" y="98"/>
                </a:cubicBezTo>
                <a:cubicBezTo>
                  <a:pt x="171" y="98"/>
                  <a:pt x="171" y="98"/>
                  <a:pt x="171" y="98"/>
                </a:cubicBezTo>
                <a:cubicBezTo>
                  <a:pt x="174" y="98"/>
                  <a:pt x="177" y="96"/>
                  <a:pt x="177" y="92"/>
                </a:cubicBezTo>
                <a:cubicBezTo>
                  <a:pt x="177" y="51"/>
                  <a:pt x="177" y="51"/>
                  <a:pt x="177" y="51"/>
                </a:cubicBezTo>
                <a:cubicBezTo>
                  <a:pt x="177" y="47"/>
                  <a:pt x="174" y="45"/>
                  <a:pt x="171" y="45"/>
                </a:cubicBezTo>
                <a:close/>
                <a:moveTo>
                  <a:pt x="49" y="19"/>
                </a:moveTo>
                <a:cubicBezTo>
                  <a:pt x="49" y="9"/>
                  <a:pt x="41" y="0"/>
                  <a:pt x="31" y="0"/>
                </a:cubicBezTo>
                <a:cubicBezTo>
                  <a:pt x="21" y="0"/>
                  <a:pt x="12" y="9"/>
                  <a:pt x="12" y="19"/>
                </a:cubicBezTo>
                <a:cubicBezTo>
                  <a:pt x="12" y="29"/>
                  <a:pt x="21" y="37"/>
                  <a:pt x="31" y="37"/>
                </a:cubicBezTo>
                <a:cubicBezTo>
                  <a:pt x="41" y="37"/>
                  <a:pt x="49" y="29"/>
                  <a:pt x="49" y="19"/>
                </a:cubicBezTo>
                <a:close/>
                <a:moveTo>
                  <a:pt x="0" y="51"/>
                </a:moveTo>
                <a:cubicBezTo>
                  <a:pt x="0" y="92"/>
                  <a:pt x="0" y="92"/>
                  <a:pt x="0" y="92"/>
                </a:cubicBezTo>
                <a:cubicBezTo>
                  <a:pt x="0" y="96"/>
                  <a:pt x="3" y="98"/>
                  <a:pt x="7" y="98"/>
                </a:cubicBezTo>
                <a:cubicBezTo>
                  <a:pt x="12" y="98"/>
                  <a:pt x="12" y="98"/>
                  <a:pt x="12" y="98"/>
                </a:cubicBezTo>
                <a:cubicBezTo>
                  <a:pt x="12" y="142"/>
                  <a:pt x="12" y="142"/>
                  <a:pt x="12" y="142"/>
                </a:cubicBezTo>
                <a:cubicBezTo>
                  <a:pt x="12" y="145"/>
                  <a:pt x="15" y="148"/>
                  <a:pt x="18" y="148"/>
                </a:cubicBezTo>
                <a:cubicBezTo>
                  <a:pt x="43" y="148"/>
                  <a:pt x="43" y="148"/>
                  <a:pt x="43" y="148"/>
                </a:cubicBezTo>
                <a:cubicBezTo>
                  <a:pt x="46" y="148"/>
                  <a:pt x="49" y="145"/>
                  <a:pt x="49" y="142"/>
                </a:cubicBezTo>
                <a:cubicBezTo>
                  <a:pt x="49" y="130"/>
                  <a:pt x="49" y="130"/>
                  <a:pt x="49" y="130"/>
                </a:cubicBezTo>
                <a:cubicBezTo>
                  <a:pt x="45" y="127"/>
                  <a:pt x="42" y="122"/>
                  <a:pt x="42" y="116"/>
                </a:cubicBezTo>
                <a:cubicBezTo>
                  <a:pt x="42" y="71"/>
                  <a:pt x="42" y="71"/>
                  <a:pt x="42" y="71"/>
                </a:cubicBezTo>
                <a:cubicBezTo>
                  <a:pt x="42" y="61"/>
                  <a:pt x="51" y="53"/>
                  <a:pt x="61" y="52"/>
                </a:cubicBezTo>
                <a:cubicBezTo>
                  <a:pt x="61" y="51"/>
                  <a:pt x="61" y="51"/>
                  <a:pt x="61" y="51"/>
                </a:cubicBezTo>
                <a:cubicBezTo>
                  <a:pt x="61" y="47"/>
                  <a:pt x="58" y="45"/>
                  <a:pt x="55" y="45"/>
                </a:cubicBezTo>
                <a:cubicBezTo>
                  <a:pt x="7" y="45"/>
                  <a:pt x="7" y="45"/>
                  <a:pt x="7" y="45"/>
                </a:cubicBezTo>
                <a:cubicBezTo>
                  <a:pt x="3" y="45"/>
                  <a:pt x="0" y="47"/>
                  <a:pt x="0" y="51"/>
                </a:cubicBezTo>
                <a:close/>
              </a:path>
            </a:pathLst>
          </a:custGeom>
          <a:solidFill>
            <a:srgbClr val="1A2F64"/>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999999"/>
              </a:solidFill>
              <a:effectLst/>
              <a:uLnTx/>
              <a:uFillTx/>
              <a:cs typeface="+mn-ea"/>
              <a:sym typeface="+mn-lt"/>
            </a:endParaRPr>
          </a:p>
        </p:txBody>
      </p:sp>
      <p:sp>
        <p:nvSpPr>
          <p:cNvPr id="41" name="Icon_01">
            <a:extLst>
              <a:ext uri="{FF2B5EF4-FFF2-40B4-BE49-F238E27FC236}">
                <a16:creationId xmlns:a16="http://schemas.microsoft.com/office/drawing/2014/main" id="{1D740CAA-4EED-C362-6E07-24FA2994F265}"/>
              </a:ext>
            </a:extLst>
          </p:cNvPr>
          <p:cNvSpPr>
            <a:spLocks noEditPoints="1"/>
          </p:cNvSpPr>
          <p:nvPr/>
        </p:nvSpPr>
        <p:spPr bwMode="auto">
          <a:xfrm>
            <a:off x="4524917" y="5244362"/>
            <a:ext cx="508643" cy="438950"/>
          </a:xfrm>
          <a:custGeom>
            <a:avLst/>
            <a:gdLst>
              <a:gd name="T0" fmla="*/ 142 w 204"/>
              <a:gd name="T1" fmla="*/ 92 h 176"/>
              <a:gd name="T2" fmla="*/ 142 w 204"/>
              <a:gd name="T3" fmla="*/ 99 h 176"/>
              <a:gd name="T4" fmla="*/ 128 w 204"/>
              <a:gd name="T5" fmla="*/ 99 h 176"/>
              <a:gd name="T6" fmla="*/ 128 w 204"/>
              <a:gd name="T7" fmla="*/ 92 h 176"/>
              <a:gd name="T8" fmla="*/ 101 w 204"/>
              <a:gd name="T9" fmla="*/ 73 h 176"/>
              <a:gd name="T10" fmla="*/ 113 w 204"/>
              <a:gd name="T11" fmla="*/ 66 h 176"/>
              <a:gd name="T12" fmla="*/ 136 w 204"/>
              <a:gd name="T13" fmla="*/ 79 h 176"/>
              <a:gd name="T14" fmla="*/ 154 w 204"/>
              <a:gd name="T15" fmla="*/ 67 h 176"/>
              <a:gd name="T16" fmla="*/ 136 w 204"/>
              <a:gd name="T17" fmla="*/ 55 h 176"/>
              <a:gd name="T18" fmla="*/ 104 w 204"/>
              <a:gd name="T19" fmla="*/ 31 h 176"/>
              <a:gd name="T20" fmla="*/ 128 w 204"/>
              <a:gd name="T21" fmla="*/ 9 h 176"/>
              <a:gd name="T22" fmla="*/ 128 w 204"/>
              <a:gd name="T23" fmla="*/ 0 h 176"/>
              <a:gd name="T24" fmla="*/ 142 w 204"/>
              <a:gd name="T25" fmla="*/ 0 h 176"/>
              <a:gd name="T26" fmla="*/ 142 w 204"/>
              <a:gd name="T27" fmla="*/ 8 h 176"/>
              <a:gd name="T28" fmla="*/ 167 w 204"/>
              <a:gd name="T29" fmla="*/ 24 h 176"/>
              <a:gd name="T30" fmla="*/ 155 w 204"/>
              <a:gd name="T31" fmla="*/ 30 h 176"/>
              <a:gd name="T32" fmla="*/ 136 w 204"/>
              <a:gd name="T33" fmla="*/ 21 h 176"/>
              <a:gd name="T34" fmla="*/ 119 w 204"/>
              <a:gd name="T35" fmla="*/ 32 h 176"/>
              <a:gd name="T36" fmla="*/ 137 w 204"/>
              <a:gd name="T37" fmla="*/ 42 h 176"/>
              <a:gd name="T38" fmla="*/ 169 w 204"/>
              <a:gd name="T39" fmla="*/ 67 h 176"/>
              <a:gd name="T40" fmla="*/ 142 w 204"/>
              <a:gd name="T41" fmla="*/ 92 h 176"/>
              <a:gd name="T42" fmla="*/ 195 w 204"/>
              <a:gd name="T43" fmla="*/ 132 h 176"/>
              <a:gd name="T44" fmla="*/ 145 w 204"/>
              <a:gd name="T45" fmla="*/ 147 h 176"/>
              <a:gd name="T46" fmla="*/ 104 w 204"/>
              <a:gd name="T47" fmla="*/ 130 h 176"/>
              <a:gd name="T48" fmla="*/ 148 w 204"/>
              <a:gd name="T49" fmla="*/ 128 h 176"/>
              <a:gd name="T50" fmla="*/ 121 w 204"/>
              <a:gd name="T51" fmla="*/ 112 h 176"/>
              <a:gd name="T52" fmla="*/ 87 w 204"/>
              <a:gd name="T53" fmla="*/ 105 h 176"/>
              <a:gd name="T54" fmla="*/ 41 w 204"/>
              <a:gd name="T55" fmla="*/ 117 h 176"/>
              <a:gd name="T56" fmla="*/ 41 w 204"/>
              <a:gd name="T57" fmla="*/ 164 h 176"/>
              <a:gd name="T58" fmla="*/ 71 w 204"/>
              <a:gd name="T59" fmla="*/ 170 h 176"/>
              <a:gd name="T60" fmla="*/ 150 w 204"/>
              <a:gd name="T61" fmla="*/ 174 h 176"/>
              <a:gd name="T62" fmla="*/ 202 w 204"/>
              <a:gd name="T63" fmla="*/ 138 h 176"/>
              <a:gd name="T64" fmla="*/ 195 w 204"/>
              <a:gd name="T65" fmla="*/ 132 h 176"/>
              <a:gd name="T66" fmla="*/ 0 w 204"/>
              <a:gd name="T67" fmla="*/ 176 h 176"/>
              <a:gd name="T68" fmla="*/ 33 w 204"/>
              <a:gd name="T69" fmla="*/ 176 h 176"/>
              <a:gd name="T70" fmla="*/ 33 w 204"/>
              <a:gd name="T71" fmla="*/ 117 h 176"/>
              <a:gd name="T72" fmla="*/ 0 w 204"/>
              <a:gd name="T73" fmla="*/ 117 h 176"/>
              <a:gd name="T74" fmla="*/ 0 w 204"/>
              <a:gd name="T75"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4" h="176">
                <a:moveTo>
                  <a:pt x="142" y="92"/>
                </a:moveTo>
                <a:cubicBezTo>
                  <a:pt x="142" y="99"/>
                  <a:pt x="142" y="99"/>
                  <a:pt x="142" y="99"/>
                </a:cubicBezTo>
                <a:cubicBezTo>
                  <a:pt x="128" y="99"/>
                  <a:pt x="128" y="99"/>
                  <a:pt x="128" y="99"/>
                </a:cubicBezTo>
                <a:cubicBezTo>
                  <a:pt x="128" y="92"/>
                  <a:pt x="128" y="92"/>
                  <a:pt x="128" y="92"/>
                </a:cubicBezTo>
                <a:cubicBezTo>
                  <a:pt x="115" y="91"/>
                  <a:pt x="106" y="85"/>
                  <a:pt x="101" y="73"/>
                </a:cubicBezTo>
                <a:cubicBezTo>
                  <a:pt x="113" y="66"/>
                  <a:pt x="113" y="66"/>
                  <a:pt x="113" y="66"/>
                </a:cubicBezTo>
                <a:cubicBezTo>
                  <a:pt x="117" y="75"/>
                  <a:pt x="126" y="79"/>
                  <a:pt x="136" y="79"/>
                </a:cubicBezTo>
                <a:cubicBezTo>
                  <a:pt x="145" y="79"/>
                  <a:pt x="154" y="76"/>
                  <a:pt x="154" y="67"/>
                </a:cubicBezTo>
                <a:cubicBezTo>
                  <a:pt x="154" y="60"/>
                  <a:pt x="146" y="56"/>
                  <a:pt x="136" y="55"/>
                </a:cubicBezTo>
                <a:cubicBezTo>
                  <a:pt x="119" y="53"/>
                  <a:pt x="104" y="49"/>
                  <a:pt x="104" y="31"/>
                </a:cubicBezTo>
                <a:cubicBezTo>
                  <a:pt x="104" y="17"/>
                  <a:pt x="116" y="11"/>
                  <a:pt x="128" y="9"/>
                </a:cubicBezTo>
                <a:cubicBezTo>
                  <a:pt x="128" y="0"/>
                  <a:pt x="128" y="0"/>
                  <a:pt x="128" y="0"/>
                </a:cubicBezTo>
                <a:cubicBezTo>
                  <a:pt x="142" y="0"/>
                  <a:pt x="142" y="0"/>
                  <a:pt x="142" y="0"/>
                </a:cubicBezTo>
                <a:cubicBezTo>
                  <a:pt x="142" y="8"/>
                  <a:pt x="142" y="8"/>
                  <a:pt x="142" y="8"/>
                </a:cubicBezTo>
                <a:cubicBezTo>
                  <a:pt x="152" y="10"/>
                  <a:pt x="162" y="14"/>
                  <a:pt x="167" y="24"/>
                </a:cubicBezTo>
                <a:cubicBezTo>
                  <a:pt x="155" y="30"/>
                  <a:pt x="155" y="30"/>
                  <a:pt x="155" y="30"/>
                </a:cubicBezTo>
                <a:cubicBezTo>
                  <a:pt x="152" y="25"/>
                  <a:pt x="144" y="21"/>
                  <a:pt x="136" y="21"/>
                </a:cubicBezTo>
                <a:cubicBezTo>
                  <a:pt x="125" y="21"/>
                  <a:pt x="119" y="26"/>
                  <a:pt x="119" y="32"/>
                </a:cubicBezTo>
                <a:cubicBezTo>
                  <a:pt x="119" y="39"/>
                  <a:pt x="127" y="41"/>
                  <a:pt x="137" y="42"/>
                </a:cubicBezTo>
                <a:cubicBezTo>
                  <a:pt x="154" y="44"/>
                  <a:pt x="169" y="48"/>
                  <a:pt x="169" y="67"/>
                </a:cubicBezTo>
                <a:cubicBezTo>
                  <a:pt x="169" y="83"/>
                  <a:pt x="157" y="90"/>
                  <a:pt x="142" y="92"/>
                </a:cubicBezTo>
                <a:close/>
                <a:moveTo>
                  <a:pt x="195" y="132"/>
                </a:moveTo>
                <a:cubicBezTo>
                  <a:pt x="181" y="127"/>
                  <a:pt x="170" y="137"/>
                  <a:pt x="145" y="147"/>
                </a:cubicBezTo>
                <a:cubicBezTo>
                  <a:pt x="141" y="148"/>
                  <a:pt x="106" y="137"/>
                  <a:pt x="104" y="130"/>
                </a:cubicBezTo>
                <a:cubicBezTo>
                  <a:pt x="103" y="126"/>
                  <a:pt x="139" y="134"/>
                  <a:pt x="148" y="128"/>
                </a:cubicBezTo>
                <a:cubicBezTo>
                  <a:pt x="162" y="117"/>
                  <a:pt x="146" y="112"/>
                  <a:pt x="121" y="112"/>
                </a:cubicBezTo>
                <a:cubicBezTo>
                  <a:pt x="121" y="112"/>
                  <a:pt x="109" y="110"/>
                  <a:pt x="87" y="105"/>
                </a:cubicBezTo>
                <a:cubicBezTo>
                  <a:pt x="75" y="102"/>
                  <a:pt x="41" y="117"/>
                  <a:pt x="41" y="117"/>
                </a:cubicBezTo>
                <a:cubicBezTo>
                  <a:pt x="41" y="164"/>
                  <a:pt x="41" y="164"/>
                  <a:pt x="41" y="164"/>
                </a:cubicBezTo>
                <a:cubicBezTo>
                  <a:pt x="41" y="164"/>
                  <a:pt x="63" y="168"/>
                  <a:pt x="71" y="170"/>
                </a:cubicBezTo>
                <a:cubicBezTo>
                  <a:pt x="83" y="173"/>
                  <a:pt x="142" y="175"/>
                  <a:pt x="150" y="174"/>
                </a:cubicBezTo>
                <a:cubicBezTo>
                  <a:pt x="158" y="173"/>
                  <a:pt x="199" y="140"/>
                  <a:pt x="202" y="138"/>
                </a:cubicBezTo>
                <a:cubicBezTo>
                  <a:pt x="204" y="137"/>
                  <a:pt x="204" y="134"/>
                  <a:pt x="195" y="132"/>
                </a:cubicBezTo>
                <a:close/>
                <a:moveTo>
                  <a:pt x="0" y="176"/>
                </a:moveTo>
                <a:cubicBezTo>
                  <a:pt x="33" y="176"/>
                  <a:pt x="33" y="176"/>
                  <a:pt x="33" y="176"/>
                </a:cubicBezTo>
                <a:cubicBezTo>
                  <a:pt x="33" y="117"/>
                  <a:pt x="33" y="117"/>
                  <a:pt x="33" y="117"/>
                </a:cubicBezTo>
                <a:cubicBezTo>
                  <a:pt x="0" y="117"/>
                  <a:pt x="0" y="117"/>
                  <a:pt x="0" y="117"/>
                </a:cubicBezTo>
                <a:lnTo>
                  <a:pt x="0" y="176"/>
                </a:lnTo>
                <a:close/>
              </a:path>
            </a:pathLst>
          </a:custGeom>
          <a:solidFill>
            <a:srgbClr val="1A2F64"/>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999999"/>
              </a:solidFill>
              <a:effectLst/>
              <a:uLnTx/>
              <a:uFillTx/>
              <a:cs typeface="+mn-ea"/>
              <a:sym typeface="+mn-lt"/>
            </a:endParaRPr>
          </a:p>
        </p:txBody>
      </p:sp>
      <p:sp>
        <p:nvSpPr>
          <p:cNvPr id="43" name="TextBox 9">
            <a:extLst>
              <a:ext uri="{FF2B5EF4-FFF2-40B4-BE49-F238E27FC236}">
                <a16:creationId xmlns:a16="http://schemas.microsoft.com/office/drawing/2014/main" id="{778141C2-821C-11C2-73F1-DBB1E27CA2B5}"/>
              </a:ext>
            </a:extLst>
          </p:cNvPr>
          <p:cNvSpPr txBox="1"/>
          <p:nvPr/>
        </p:nvSpPr>
        <p:spPr>
          <a:xfrm>
            <a:off x="249138" y="6603844"/>
            <a:ext cx="1224136" cy="118430"/>
          </a:xfrm>
          <a:prstGeom prst="rect">
            <a:avLst/>
          </a:prstGeom>
          <a:noFill/>
        </p:spPr>
        <p:txBody>
          <a:bodyPr wrap="square" rtlCol="0">
            <a:spAutoFit/>
          </a:bodyPr>
          <a:lstStyle/>
          <a:p>
            <a:pPr>
              <a:lnSpc>
                <a:spcPct val="200000"/>
              </a:lnSpc>
            </a:pPr>
            <a:r>
              <a:rPr lang="en-US" altLang="zh-CN" sz="100" dirty="0">
                <a:solidFill>
                  <a:schemeClr val="bg1">
                    <a:lumMod val="95000"/>
                  </a:schemeClr>
                </a:solidFill>
                <a:latin typeface="微软雅黑" panose="020B0503020204020204" pitchFamily="34" charset="-122"/>
              </a:rPr>
              <a:t>PPT</a:t>
            </a:r>
            <a:r>
              <a:rPr lang="zh-CN" altLang="en-US" sz="100" dirty="0">
                <a:solidFill>
                  <a:schemeClr val="bg1">
                    <a:lumMod val="95000"/>
                  </a:schemeClr>
                </a:solidFill>
                <a:latin typeface="微软雅黑" panose="020B0503020204020204" pitchFamily="34" charset="-122"/>
              </a:rPr>
              <a:t>下载 </a:t>
            </a:r>
            <a:r>
              <a:rPr lang="en-US" altLang="zh-CN" sz="100" dirty="0">
                <a:solidFill>
                  <a:schemeClr val="bg1">
                    <a:lumMod val="95000"/>
                  </a:schemeClr>
                </a:solidFill>
                <a:latin typeface="微软雅黑" panose="020B0503020204020204" pitchFamily="34" charset="-122"/>
              </a:rPr>
              <a:t>http://www.1ppt.com/xiazai/</a:t>
            </a:r>
          </a:p>
        </p:txBody>
      </p:sp>
    </p:spTree>
    <p:extLst>
      <p:ext uri="{BB962C8B-B14F-4D97-AF65-F5344CB8AC3E}">
        <p14:creationId xmlns:p14="http://schemas.microsoft.com/office/powerpoint/2010/main" val="60164498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xmlns:a16="http://schemas.microsoft.com/office/drawing/2014/main"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decel="10000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ppt_x"/>
                                          </p:val>
                                        </p:tav>
                                        <p:tav tm="100000">
                                          <p:val>
                                            <p:strVal val="#ppt_x"/>
                                          </p:val>
                                        </p:tav>
                                      </p:tavLst>
                                    </p:anim>
                                    <p:anim calcmode="lin" valueType="num">
                                      <p:cBhvr additive="base">
                                        <p:cTn id="12" dur="10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1" decel="100000" fill="hold" nodeType="withEffect">
                                  <p:stCondLst>
                                    <p:cond delay="25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0-#ppt_h/2"/>
                                          </p:val>
                                        </p:tav>
                                        <p:tav tm="100000">
                                          <p:val>
                                            <p:strVal val="#ppt_y"/>
                                          </p:val>
                                        </p:tav>
                                      </p:tavLst>
                                    </p:anim>
                                  </p:childTnLst>
                                </p:cTn>
                              </p:par>
                              <p:par>
                                <p:cTn id="17" presetID="2" presetClass="entr" presetSubtype="1" decel="100000" fill="hold" nodeType="withEffect">
                                  <p:stCondLst>
                                    <p:cond delay="5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0-#ppt_h/2"/>
                                          </p:val>
                                        </p:tav>
                                        <p:tav tm="100000">
                                          <p:val>
                                            <p:strVal val="#ppt_y"/>
                                          </p:val>
                                        </p:tav>
                                      </p:tavLst>
                                    </p:anim>
                                  </p:childTnLst>
                                </p:cTn>
                              </p:par>
                              <p:par>
                                <p:cTn id="21" presetID="2" presetClass="entr" presetSubtype="1" decel="100000" fill="hold" nodeType="withEffect">
                                  <p:stCondLst>
                                    <p:cond delay="75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1000" fill="hold"/>
                                        <p:tgtEl>
                                          <p:spTgt spid="19"/>
                                        </p:tgtEl>
                                        <p:attrNameLst>
                                          <p:attrName>ppt_x</p:attrName>
                                        </p:attrNameLst>
                                      </p:cBhvr>
                                      <p:tavLst>
                                        <p:tav tm="0">
                                          <p:val>
                                            <p:strVal val="#ppt_x"/>
                                          </p:val>
                                        </p:tav>
                                        <p:tav tm="100000">
                                          <p:val>
                                            <p:strVal val="#ppt_x"/>
                                          </p:val>
                                        </p:tav>
                                      </p:tavLst>
                                    </p:anim>
                                    <p:anim calcmode="lin" valueType="num">
                                      <p:cBhvr additive="base">
                                        <p:cTn id="24" dur="1000" fill="hold"/>
                                        <p:tgtEl>
                                          <p:spTgt spid="19"/>
                                        </p:tgtEl>
                                        <p:attrNameLst>
                                          <p:attrName>ppt_y</p:attrName>
                                        </p:attrNameLst>
                                      </p:cBhvr>
                                      <p:tavLst>
                                        <p:tav tm="0">
                                          <p:val>
                                            <p:strVal val="0-#ppt_h/2"/>
                                          </p:val>
                                        </p:tav>
                                        <p:tav tm="100000">
                                          <p:val>
                                            <p:strVal val="#ppt_y"/>
                                          </p:val>
                                        </p:tav>
                                      </p:tavLst>
                                    </p:anim>
                                  </p:childTnLst>
                                </p:cTn>
                              </p:par>
                              <p:par>
                                <p:cTn id="25" presetID="22" presetClass="entr" presetSubtype="1" fill="hold" grpId="0" nodeType="withEffect">
                                  <p:stCondLst>
                                    <p:cond delay="750"/>
                                  </p:stCondLst>
                                  <p:childTnLst>
                                    <p:set>
                                      <p:cBhvr>
                                        <p:cTn id="26" dur="1" fill="hold">
                                          <p:stCondLst>
                                            <p:cond delay="0"/>
                                          </p:stCondLst>
                                        </p:cTn>
                                        <p:tgtEl>
                                          <p:spTgt spid="6"/>
                                        </p:tgtEl>
                                        <p:attrNameLst>
                                          <p:attrName>style.visibility</p:attrName>
                                        </p:attrNameLst>
                                      </p:cBhvr>
                                      <p:to>
                                        <p:strVal val="visible"/>
                                      </p:to>
                                    </p:set>
                                    <p:animEffect transition="in" filter="wipe(up)">
                                      <p:cBhvr>
                                        <p:cTn id="27" dur="500"/>
                                        <p:tgtEl>
                                          <p:spTgt spid="6"/>
                                        </p:tgtEl>
                                      </p:cBhvr>
                                    </p:animEffect>
                                  </p:childTnLst>
                                </p:cTn>
                              </p:par>
                              <p:par>
                                <p:cTn id="28" presetID="22" presetClass="entr" presetSubtype="1" fill="hold" grpId="0" nodeType="withEffect">
                                  <p:stCondLst>
                                    <p:cond delay="750"/>
                                  </p:stCondLst>
                                  <p:childTnLst>
                                    <p:set>
                                      <p:cBhvr>
                                        <p:cTn id="29" dur="1" fill="hold">
                                          <p:stCondLst>
                                            <p:cond delay="0"/>
                                          </p:stCondLst>
                                        </p:cTn>
                                        <p:tgtEl>
                                          <p:spTgt spid="10"/>
                                        </p:tgtEl>
                                        <p:attrNameLst>
                                          <p:attrName>style.visibility</p:attrName>
                                        </p:attrNameLst>
                                      </p:cBhvr>
                                      <p:to>
                                        <p:strVal val="visible"/>
                                      </p:to>
                                    </p:set>
                                    <p:animEffect transition="in" filter="wipe(up)">
                                      <p:cBhvr>
                                        <p:cTn id="30" dur="500"/>
                                        <p:tgtEl>
                                          <p:spTgt spid="10"/>
                                        </p:tgtEl>
                                      </p:cBhvr>
                                    </p:animEffect>
                                  </p:childTnLst>
                                </p:cTn>
                              </p:par>
                              <p:par>
                                <p:cTn id="31" presetID="22" presetClass="entr" presetSubtype="1" fill="hold" grpId="0" nodeType="withEffect">
                                  <p:stCondLst>
                                    <p:cond delay="750"/>
                                  </p:stCondLst>
                                  <p:childTnLst>
                                    <p:set>
                                      <p:cBhvr>
                                        <p:cTn id="32" dur="1" fill="hold">
                                          <p:stCondLst>
                                            <p:cond delay="0"/>
                                          </p:stCondLst>
                                        </p:cTn>
                                        <p:tgtEl>
                                          <p:spTgt spid="14"/>
                                        </p:tgtEl>
                                        <p:attrNameLst>
                                          <p:attrName>style.visibility</p:attrName>
                                        </p:attrNameLst>
                                      </p:cBhvr>
                                      <p:to>
                                        <p:strVal val="visible"/>
                                      </p:to>
                                    </p:set>
                                    <p:animEffect transition="in" filter="wipe(up)">
                                      <p:cBhvr>
                                        <p:cTn id="33" dur="500"/>
                                        <p:tgtEl>
                                          <p:spTgt spid="14"/>
                                        </p:tgtEl>
                                      </p:cBhvr>
                                    </p:animEffect>
                                  </p:childTnLst>
                                </p:cTn>
                              </p:par>
                              <p:par>
                                <p:cTn id="34" presetID="22" presetClass="entr" presetSubtype="1" fill="hold" grpId="0" nodeType="withEffect">
                                  <p:stCondLst>
                                    <p:cond delay="750"/>
                                  </p:stCondLst>
                                  <p:childTnLst>
                                    <p:set>
                                      <p:cBhvr>
                                        <p:cTn id="35" dur="1" fill="hold">
                                          <p:stCondLst>
                                            <p:cond delay="0"/>
                                          </p:stCondLst>
                                        </p:cTn>
                                        <p:tgtEl>
                                          <p:spTgt spid="18"/>
                                        </p:tgtEl>
                                        <p:attrNameLst>
                                          <p:attrName>style.visibility</p:attrName>
                                        </p:attrNameLst>
                                      </p:cBhvr>
                                      <p:to>
                                        <p:strVal val="visible"/>
                                      </p:to>
                                    </p:set>
                                    <p:animEffect transition="in" filter="wipe(up)">
                                      <p:cBhvr>
                                        <p:cTn id="36" dur="500"/>
                                        <p:tgtEl>
                                          <p:spTgt spid="18"/>
                                        </p:tgtEl>
                                      </p:cBhvr>
                                    </p:animEffect>
                                  </p:childTnLst>
                                </p:cTn>
                              </p:par>
                              <p:par>
                                <p:cTn id="37" presetID="10" presetClass="entr" presetSubtype="0" fill="hold" grpId="0" nodeType="withEffect">
                                  <p:stCondLst>
                                    <p:cond delay="50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par>
                                <p:cTn id="40" presetID="10" presetClass="entr" presetSubtype="0" fill="hold" grpId="0" nodeType="withEffect">
                                  <p:stCondLst>
                                    <p:cond delay="75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par>
                                <p:cTn id="43" presetID="10" presetClass="entr" presetSubtype="0" fill="hold" grpId="0" nodeType="withEffect">
                                  <p:stCondLst>
                                    <p:cond delay="100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par>
                                <p:cTn id="46" presetID="10" presetClass="entr" presetSubtype="0" fill="hold" grpId="0" nodeType="withEffect">
                                  <p:stCondLst>
                                    <p:cond delay="125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par>
                                <p:cTn id="49" presetID="10" presetClass="entr" presetSubtype="0" fill="hold" nodeType="withEffect">
                                  <p:stCondLst>
                                    <p:cond delay="50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par>
                                <p:cTn id="52" presetID="10" presetClass="entr" presetSubtype="0" fill="hold" nodeType="withEffect">
                                  <p:stCondLst>
                                    <p:cond delay="75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500"/>
                                        <p:tgtEl>
                                          <p:spTgt spid="29"/>
                                        </p:tgtEl>
                                      </p:cBhvr>
                                    </p:animEffect>
                                  </p:childTnLst>
                                </p:cTn>
                              </p:par>
                              <p:par>
                                <p:cTn id="55" presetID="10" presetClass="entr" presetSubtype="0" fill="hold" nodeType="withEffect">
                                  <p:stCondLst>
                                    <p:cond delay="100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500"/>
                                        <p:tgtEl>
                                          <p:spTgt spid="32"/>
                                        </p:tgtEl>
                                      </p:cBhvr>
                                    </p:animEffect>
                                  </p:childTnLst>
                                </p:cTn>
                              </p:par>
                              <p:par>
                                <p:cTn id="58" presetID="10" presetClass="entr" presetSubtype="0" fill="hold" nodeType="withEffect">
                                  <p:stCondLst>
                                    <p:cond delay="125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500"/>
                                        <p:tgtEl>
                                          <p:spTgt spid="35"/>
                                        </p:tgtEl>
                                      </p:cBhvr>
                                    </p:animEffect>
                                  </p:childTnLst>
                                </p:cTn>
                              </p:par>
                              <p:par>
                                <p:cTn id="61" presetID="10" presetClass="entr" presetSubtype="0" fill="hold" grpId="0" nodeType="withEffect">
                                  <p:stCondLst>
                                    <p:cond delay="500"/>
                                  </p:stCondLst>
                                  <p:childTnLst>
                                    <p:set>
                                      <p:cBhvr>
                                        <p:cTn id="62" dur="1" fill="hold">
                                          <p:stCondLst>
                                            <p:cond delay="0"/>
                                          </p:stCondLst>
                                        </p:cTn>
                                        <p:tgtEl>
                                          <p:spTgt spid="38"/>
                                        </p:tgtEl>
                                        <p:attrNameLst>
                                          <p:attrName>style.visibility</p:attrName>
                                        </p:attrNameLst>
                                      </p:cBhvr>
                                      <p:to>
                                        <p:strVal val="visible"/>
                                      </p:to>
                                    </p:set>
                                    <p:animEffect transition="in" filter="fade">
                                      <p:cBhvr>
                                        <p:cTn id="63" dur="500"/>
                                        <p:tgtEl>
                                          <p:spTgt spid="38"/>
                                        </p:tgtEl>
                                      </p:cBhvr>
                                    </p:animEffect>
                                  </p:childTnLst>
                                </p:cTn>
                              </p:par>
                              <p:par>
                                <p:cTn id="64" presetID="10" presetClass="entr" presetSubtype="0" fill="hold" grpId="0" nodeType="withEffect">
                                  <p:stCondLst>
                                    <p:cond delay="750"/>
                                  </p:stCondLst>
                                  <p:childTnLst>
                                    <p:set>
                                      <p:cBhvr>
                                        <p:cTn id="65" dur="1" fill="hold">
                                          <p:stCondLst>
                                            <p:cond delay="0"/>
                                          </p:stCondLst>
                                        </p:cTn>
                                        <p:tgtEl>
                                          <p:spTgt spid="41"/>
                                        </p:tgtEl>
                                        <p:attrNameLst>
                                          <p:attrName>style.visibility</p:attrName>
                                        </p:attrNameLst>
                                      </p:cBhvr>
                                      <p:to>
                                        <p:strVal val="visible"/>
                                      </p:to>
                                    </p:set>
                                    <p:animEffect transition="in" filter="fade">
                                      <p:cBhvr>
                                        <p:cTn id="66" dur="500"/>
                                        <p:tgtEl>
                                          <p:spTgt spid="41"/>
                                        </p:tgtEl>
                                      </p:cBhvr>
                                    </p:animEffect>
                                  </p:childTnLst>
                                </p:cTn>
                              </p:par>
                              <p:par>
                                <p:cTn id="67" presetID="10" presetClass="entr" presetSubtype="0" fill="hold" grpId="0" nodeType="withEffect">
                                  <p:stCondLst>
                                    <p:cond delay="1000"/>
                                  </p:stCondLst>
                                  <p:childTnLst>
                                    <p:set>
                                      <p:cBhvr>
                                        <p:cTn id="68" dur="1" fill="hold">
                                          <p:stCondLst>
                                            <p:cond delay="0"/>
                                          </p:stCondLst>
                                        </p:cTn>
                                        <p:tgtEl>
                                          <p:spTgt spid="39"/>
                                        </p:tgtEl>
                                        <p:attrNameLst>
                                          <p:attrName>style.visibility</p:attrName>
                                        </p:attrNameLst>
                                      </p:cBhvr>
                                      <p:to>
                                        <p:strVal val="visible"/>
                                      </p:to>
                                    </p:set>
                                    <p:animEffect transition="in" filter="fade">
                                      <p:cBhvr>
                                        <p:cTn id="69" dur="500"/>
                                        <p:tgtEl>
                                          <p:spTgt spid="39"/>
                                        </p:tgtEl>
                                      </p:cBhvr>
                                    </p:animEffect>
                                  </p:childTnLst>
                                </p:cTn>
                              </p:par>
                              <p:par>
                                <p:cTn id="70" presetID="10" presetClass="entr" presetSubtype="0" fill="hold" grpId="0" nodeType="withEffect">
                                  <p:stCondLst>
                                    <p:cond delay="125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4" grpId="0" animBg="1"/>
      <p:bldP spid="18" grpId="0" animBg="1"/>
      <p:bldP spid="22" grpId="0"/>
      <p:bldP spid="23" grpId="0"/>
      <p:bldP spid="24" grpId="0"/>
      <p:bldP spid="25" grpId="0"/>
      <p:bldP spid="38" grpId="0" animBg="1"/>
      <p:bldP spid="39" grpId="0" animBg="1"/>
      <p:bldP spid="40" grpId="0" animBg="1"/>
      <p:bldP spid="4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E49FCFC8-4D2C-FBDD-5919-04990A0851B3}"/>
              </a:ext>
            </a:extLst>
          </p:cNvPr>
          <p:cNvGrpSpPr/>
          <p:nvPr/>
        </p:nvGrpSpPr>
        <p:grpSpPr>
          <a:xfrm rot="5400000" flipH="1" flipV="1">
            <a:off x="6601606" y="593107"/>
            <a:ext cx="6674708" cy="7796752"/>
            <a:chOff x="-904028" y="1803732"/>
            <a:chExt cx="5286037" cy="6527260"/>
          </a:xfrm>
        </p:grpSpPr>
        <p:pic>
          <p:nvPicPr>
            <p:cNvPr id="10" name="图片 9" descr="e7d195523061f1c0deeec63e560781cfd59afb0ea006f2a87ABB68BF51EA6619813959095094C18C62A12F549504892A4AAA8C1554C6663626E05CA27F281A14E6983772AFC3FB97135759321DEA3D705820548C6D5B558CA8F362B18D312C152407D21FB34EF0A1D1B21F91EF7E1DCDE529C869E8F5A9E23DB214A825789D83372F841262D649B4">
              <a:extLst>
                <a:ext uri="{FF2B5EF4-FFF2-40B4-BE49-F238E27FC236}">
                  <a16:creationId xmlns:a16="http://schemas.microsoft.com/office/drawing/2014/main" id="{6F6944CC-F6B0-85BE-A84A-772F7DABCBBA}"/>
                </a:ext>
              </a:extLst>
            </p:cNvPr>
            <p:cNvPicPr>
              <a:picLocks noChangeAspect="1"/>
            </p:cNvPicPr>
            <p:nvPr/>
          </p:nvPicPr>
          <p:blipFill rotWithShape="1">
            <a:blip r:embed="rId2">
              <a:biLevel thresh="75000"/>
              <a:extLst>
                <a:ext uri="{BEBA8EAE-BF5A-486C-A8C5-ECC9F3942E4B}">
                  <a14:imgProps xmlns:a14="http://schemas.microsoft.com/office/drawing/2010/main">
                    <a14:imgLayer r:embed="rId3">
                      <a14:imgEffect>
                        <a14:saturation sat="66000"/>
                      </a14:imgEffect>
                    </a14:imgLayer>
                  </a14:imgProps>
                </a:ext>
              </a:extLst>
            </a:blip>
            <a:srcRect t="76775"/>
            <a:stretch/>
          </p:blipFill>
          <p:spPr>
            <a:xfrm rot="13482563" flipH="1">
              <a:off x="-545055" y="2638956"/>
              <a:ext cx="4033552" cy="675328"/>
            </a:xfrm>
            <a:prstGeom prst="rect">
              <a:avLst/>
            </a:prstGeom>
            <a:noFill/>
            <a:ln>
              <a:noFill/>
            </a:ln>
            <a:effectLst>
              <a:outerShdw blurRad="50800" dist="38100" dir="8100000" algn="tr" rotWithShape="0">
                <a:prstClr val="black">
                  <a:alpha val="40000"/>
                </a:prstClr>
              </a:outerShdw>
            </a:effectLst>
          </p:spPr>
        </p:pic>
        <p:sp>
          <p:nvSpPr>
            <p:cNvPr id="8" name="直角三角形 7">
              <a:extLst>
                <a:ext uri="{FF2B5EF4-FFF2-40B4-BE49-F238E27FC236}">
                  <a16:creationId xmlns:a16="http://schemas.microsoft.com/office/drawing/2014/main" id="{DC11F142-74C2-DE16-75EB-183E2868A73C}"/>
                </a:ext>
              </a:extLst>
            </p:cNvPr>
            <p:cNvSpPr/>
            <p:nvPr/>
          </p:nvSpPr>
          <p:spPr>
            <a:xfrm rot="13504804">
              <a:off x="-939757" y="2138189"/>
              <a:ext cx="1609168" cy="1537710"/>
            </a:xfrm>
            <a:prstGeom prst="rtTriangle">
              <a:avLst/>
            </a:prstGeom>
            <a:solidFill>
              <a:srgbClr val="1A2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1" name="直角三角形 10">
              <a:extLst>
                <a:ext uri="{FF2B5EF4-FFF2-40B4-BE49-F238E27FC236}">
                  <a16:creationId xmlns:a16="http://schemas.microsoft.com/office/drawing/2014/main" id="{AA0A82BD-E8C6-1E5F-7625-1A4B119B6F77}"/>
                </a:ext>
              </a:extLst>
            </p:cNvPr>
            <p:cNvSpPr/>
            <p:nvPr/>
          </p:nvSpPr>
          <p:spPr>
            <a:xfrm rot="8007907">
              <a:off x="1623498" y="5572481"/>
              <a:ext cx="2758511" cy="2758511"/>
            </a:xfrm>
            <a:prstGeom prst="rtTriangle">
              <a:avLst/>
            </a:prstGeom>
            <a:solidFill>
              <a:srgbClr val="1A2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12" name="图片 11" descr="e7d195523061f1c0deeec63e560781cfd59afb0ea006f2a87ABB68BF51EA6619813959095094C18C62A12F549504892A4AAA8C1554C6663626E05CA27F281A14E6983772AFC3FB97135759321DEA3D705820548C6D5B558CA8F362B18D312C152407D21FB34EF0A1D1B21F91EF7E1DCDE529C869E8F5A9E23DB214A825789D83372F841262D649B4">
              <a:extLst>
                <a:ext uri="{FF2B5EF4-FFF2-40B4-BE49-F238E27FC236}">
                  <a16:creationId xmlns:a16="http://schemas.microsoft.com/office/drawing/2014/main" id="{8B517D2B-5361-0827-6F63-07AA4A82433F}"/>
                </a:ext>
              </a:extLst>
            </p:cNvPr>
            <p:cNvPicPr>
              <a:picLocks noChangeAspect="1"/>
            </p:cNvPicPr>
            <p:nvPr/>
          </p:nvPicPr>
          <p:blipFill rotWithShape="1">
            <a:blip r:embed="rId2">
              <a:biLevel thresh="75000"/>
              <a:extLst>
                <a:ext uri="{BEBA8EAE-BF5A-486C-A8C5-ECC9F3942E4B}">
                  <a14:imgProps xmlns:a14="http://schemas.microsoft.com/office/drawing/2010/main">
                    <a14:imgLayer r:embed="rId3">
                      <a14:imgEffect>
                        <a14:saturation sat="66000"/>
                      </a14:imgEffect>
                    </a14:imgLayer>
                  </a14:imgProps>
                </a:ext>
              </a:extLst>
            </a:blip>
            <a:srcRect t="76775"/>
            <a:stretch/>
          </p:blipFill>
          <p:spPr>
            <a:xfrm rot="18807531" flipH="1">
              <a:off x="116785" y="4664470"/>
              <a:ext cx="6396804" cy="675328"/>
            </a:xfrm>
            <a:prstGeom prst="rect">
              <a:avLst/>
            </a:prstGeom>
            <a:noFill/>
            <a:ln>
              <a:noFill/>
            </a:ln>
            <a:effectLst>
              <a:outerShdw blurRad="50800" dist="38100" dir="8100000" algn="tr" rotWithShape="0">
                <a:prstClr val="black">
                  <a:alpha val="40000"/>
                </a:prstClr>
              </a:outerShdw>
            </a:effectLst>
          </p:spPr>
        </p:pic>
      </p:grpSp>
      <p:sp>
        <p:nvSpPr>
          <p:cNvPr id="3" name="文本框 2">
            <a:extLst>
              <a:ext uri="{FF2B5EF4-FFF2-40B4-BE49-F238E27FC236}">
                <a16:creationId xmlns:a16="http://schemas.microsoft.com/office/drawing/2014/main" id="{C6E801D8-3AE7-B5ED-ACEC-6166DE92CEF0}"/>
              </a:ext>
            </a:extLst>
          </p:cNvPr>
          <p:cNvSpPr txBox="1"/>
          <p:nvPr/>
        </p:nvSpPr>
        <p:spPr>
          <a:xfrm>
            <a:off x="2102098" y="2601225"/>
            <a:ext cx="4254626" cy="1015663"/>
          </a:xfrm>
          <a:prstGeom prst="rect">
            <a:avLst/>
          </a:prstGeom>
          <a:noFill/>
        </p:spPr>
        <p:txBody>
          <a:bodyPr wrap="none" rtlCol="0">
            <a:spAutoFit/>
          </a:bodyPr>
          <a:lstStyle/>
          <a:p>
            <a:pPr algn="ctr"/>
            <a:r>
              <a:rPr lang="en-US" altLang="zh-CN" sz="6000" dirty="0">
                <a:gradFill>
                  <a:gsLst>
                    <a:gs pos="24000">
                      <a:srgbClr val="BF9645"/>
                    </a:gs>
                    <a:gs pos="50000">
                      <a:srgbClr val="F2DD9C"/>
                    </a:gs>
                    <a:gs pos="87000">
                      <a:srgbClr val="E5BA7C"/>
                    </a:gs>
                  </a:gsLst>
                  <a:lin ang="13500000" scaled="1"/>
                </a:gradFill>
                <a:cs typeface="+mn-ea"/>
                <a:sym typeface="+mn-lt"/>
              </a:rPr>
              <a:t>Add title text</a:t>
            </a:r>
            <a:endParaRPr lang="zh-CN" altLang="en-US" sz="6000" dirty="0">
              <a:gradFill>
                <a:gsLst>
                  <a:gs pos="24000">
                    <a:srgbClr val="BF9645"/>
                  </a:gs>
                  <a:gs pos="50000">
                    <a:srgbClr val="F2DD9C"/>
                  </a:gs>
                  <a:gs pos="87000">
                    <a:srgbClr val="E5BA7C"/>
                  </a:gs>
                </a:gsLst>
                <a:lin ang="13500000" scaled="1"/>
              </a:gradFill>
              <a:cs typeface="+mn-ea"/>
              <a:sym typeface="+mn-lt"/>
            </a:endParaRPr>
          </a:p>
        </p:txBody>
      </p:sp>
      <p:sp>
        <p:nvSpPr>
          <p:cNvPr id="6" name="矩形 5">
            <a:extLst>
              <a:ext uri="{FF2B5EF4-FFF2-40B4-BE49-F238E27FC236}">
                <a16:creationId xmlns:a16="http://schemas.microsoft.com/office/drawing/2014/main" id="{3EDA8AEF-FFFB-680D-5C39-41AB29F86225}"/>
              </a:ext>
            </a:extLst>
          </p:cNvPr>
          <p:cNvSpPr/>
          <p:nvPr/>
        </p:nvSpPr>
        <p:spPr>
          <a:xfrm>
            <a:off x="3541563" y="1193364"/>
            <a:ext cx="1375698" cy="1446550"/>
          </a:xfrm>
          <a:prstGeom prst="rect">
            <a:avLst/>
          </a:prstGeom>
        </p:spPr>
        <p:txBody>
          <a:bodyPr wrap="none">
            <a:spAutoFit/>
          </a:bodyPr>
          <a:lstStyle/>
          <a:p>
            <a:pPr algn="ctr"/>
            <a:r>
              <a:rPr lang="en-US" altLang="zh-CN" sz="8800" dirty="0">
                <a:solidFill>
                  <a:srgbClr val="1A2F64"/>
                </a:solidFill>
                <a:cs typeface="+mn-ea"/>
                <a:sym typeface="+mn-lt"/>
              </a:rPr>
              <a:t>02</a:t>
            </a:r>
          </a:p>
        </p:txBody>
      </p:sp>
      <p:grpSp>
        <p:nvGrpSpPr>
          <p:cNvPr id="25" name="组合 24">
            <a:extLst>
              <a:ext uri="{FF2B5EF4-FFF2-40B4-BE49-F238E27FC236}">
                <a16:creationId xmlns:a16="http://schemas.microsoft.com/office/drawing/2014/main" id="{FD7FA463-75DA-2552-4E3F-3449950494C2}"/>
              </a:ext>
            </a:extLst>
          </p:cNvPr>
          <p:cNvGrpSpPr/>
          <p:nvPr/>
        </p:nvGrpSpPr>
        <p:grpSpPr>
          <a:xfrm>
            <a:off x="2900753" y="4909280"/>
            <a:ext cx="2485487" cy="689085"/>
            <a:chOff x="8661162" y="3088258"/>
            <a:chExt cx="2155583" cy="597621"/>
          </a:xfrm>
        </p:grpSpPr>
        <p:sp>
          <p:nvSpPr>
            <p:cNvPr id="26" name="Rectangle 12">
              <a:extLst>
                <a:ext uri="{FF2B5EF4-FFF2-40B4-BE49-F238E27FC236}">
                  <a16:creationId xmlns:a16="http://schemas.microsoft.com/office/drawing/2014/main" id="{D0A3C61D-C471-435E-6A48-0EFF70E06AF1}"/>
                </a:ext>
              </a:extLst>
            </p:cNvPr>
            <p:cNvSpPr/>
            <p:nvPr/>
          </p:nvSpPr>
          <p:spPr>
            <a:xfrm>
              <a:off x="9124950" y="3218066"/>
              <a:ext cx="1691795" cy="293617"/>
            </a:xfrm>
            <a:prstGeom prst="rect">
              <a:avLst/>
            </a:prstGeom>
            <a:solidFill>
              <a:srgbClr val="1A2F64"/>
            </a:solidFill>
          </p:spPr>
          <p:txBody>
            <a:bodyPr wrap="square">
              <a:spAutoFit/>
            </a:bodyPr>
            <a:lstStyle/>
            <a:p>
              <a:pPr marL="0" marR="0" lvl="0" indent="0" algn="ctr" defTabSz="914354" eaLnBrk="1" fontAlgn="auto" latinLnBrk="0" hangingPunct="1">
                <a:lnSpc>
                  <a:spcPct val="100000"/>
                </a:lnSpc>
                <a:spcBef>
                  <a:spcPts val="600"/>
                </a:spcBef>
                <a:spcAft>
                  <a:spcPts val="0"/>
                </a:spcAft>
                <a:buClr>
                  <a:srgbClr val="E24848"/>
                </a:buClr>
                <a:buSzTx/>
                <a:buFontTx/>
                <a:buNone/>
                <a:tabLst/>
                <a:defRPr/>
              </a:pPr>
              <a:r>
                <a:rPr kumimoji="0" lang="en-US" altLang="zh-CN" sz="1600" b="0" i="0" u="none" strike="noStrike" kern="0" cap="none" spc="300" normalizeH="0" baseline="0" noProof="1">
                  <a:ln>
                    <a:noFill/>
                  </a:ln>
                  <a:solidFill>
                    <a:prstClr val="white"/>
                  </a:solidFill>
                  <a:effectLst/>
                  <a:uLnTx/>
                  <a:uFillTx/>
                  <a:cs typeface="+mn-ea"/>
                  <a:sym typeface="+mn-lt"/>
                </a:rPr>
                <a:t>The part two</a:t>
              </a:r>
              <a:endParaRPr kumimoji="0" lang="zh-CN" altLang="en-US" sz="1600" b="0" i="0" u="none" strike="noStrike" kern="0" cap="none" spc="300" normalizeH="0" baseline="0" noProof="1">
                <a:ln>
                  <a:noFill/>
                </a:ln>
                <a:solidFill>
                  <a:prstClr val="white"/>
                </a:solidFill>
                <a:effectLst/>
                <a:uLnTx/>
                <a:uFillTx/>
                <a:cs typeface="+mn-ea"/>
                <a:sym typeface="+mn-lt"/>
              </a:endParaRPr>
            </a:p>
          </p:txBody>
        </p:sp>
        <p:cxnSp>
          <p:nvCxnSpPr>
            <p:cNvPr id="27" name="Straight Connector 34">
              <a:extLst>
                <a:ext uri="{FF2B5EF4-FFF2-40B4-BE49-F238E27FC236}">
                  <a16:creationId xmlns:a16="http://schemas.microsoft.com/office/drawing/2014/main" id="{E9E234AF-0E96-310C-0FA4-011BF437648B}"/>
                </a:ext>
              </a:extLst>
            </p:cNvPr>
            <p:cNvCxnSpPr>
              <a:cxnSpLocks/>
            </p:cNvCxnSpPr>
            <p:nvPr/>
          </p:nvCxnSpPr>
          <p:spPr>
            <a:xfrm>
              <a:off x="9125126" y="3088258"/>
              <a:ext cx="0" cy="597621"/>
            </a:xfrm>
            <a:prstGeom prst="line">
              <a:avLst/>
            </a:prstGeom>
            <a:noFill/>
            <a:ln w="6350" cap="flat" cmpd="sng" algn="ctr">
              <a:solidFill>
                <a:srgbClr val="1A2F64"/>
              </a:solidFill>
              <a:prstDash val="solid"/>
              <a:miter lim="800000"/>
            </a:ln>
            <a:effectLst/>
          </p:spPr>
        </p:cxnSp>
        <p:grpSp>
          <p:nvGrpSpPr>
            <p:cNvPr id="28" name="Group 38">
              <a:extLst>
                <a:ext uri="{FF2B5EF4-FFF2-40B4-BE49-F238E27FC236}">
                  <a16:creationId xmlns:a16="http://schemas.microsoft.com/office/drawing/2014/main" id="{FB1BD6F5-9CA6-70E4-2FE8-EE920E5F2639}"/>
                </a:ext>
              </a:extLst>
            </p:cNvPr>
            <p:cNvGrpSpPr/>
            <p:nvPr/>
          </p:nvGrpSpPr>
          <p:grpSpPr>
            <a:xfrm>
              <a:off x="8661162" y="3252145"/>
              <a:ext cx="367656" cy="253556"/>
              <a:chOff x="10455275" y="1401763"/>
              <a:chExt cx="276225" cy="190500"/>
            </a:xfrm>
            <a:solidFill>
              <a:sysClr val="windowText" lastClr="000000">
                <a:lumMod val="65000"/>
                <a:lumOff val="35000"/>
              </a:sysClr>
            </a:solidFill>
          </p:grpSpPr>
          <p:sp>
            <p:nvSpPr>
              <p:cNvPr id="29" name="Freeform 180">
                <a:extLst>
                  <a:ext uri="{FF2B5EF4-FFF2-40B4-BE49-F238E27FC236}">
                    <a16:creationId xmlns:a16="http://schemas.microsoft.com/office/drawing/2014/main" id="{1C9B9EDE-19E0-D2ED-89C8-8C62BBE218EC}"/>
                  </a:ext>
                </a:extLst>
              </p:cNvPr>
              <p:cNvSpPr>
                <a:spLocks noEditPoints="1"/>
              </p:cNvSpPr>
              <p:nvPr/>
            </p:nvSpPr>
            <p:spPr bwMode="auto">
              <a:xfrm>
                <a:off x="10455275" y="1401763"/>
                <a:ext cx="238125" cy="152400"/>
              </a:xfrm>
              <a:custGeom>
                <a:avLst/>
                <a:gdLst>
                  <a:gd name="T0" fmla="*/ 722 w 752"/>
                  <a:gd name="T1" fmla="*/ 451 h 481"/>
                  <a:gd name="T2" fmla="*/ 31 w 752"/>
                  <a:gd name="T3" fmla="*/ 451 h 481"/>
                  <a:gd name="T4" fmla="*/ 31 w 752"/>
                  <a:gd name="T5" fmla="*/ 30 h 481"/>
                  <a:gd name="T6" fmla="*/ 722 w 752"/>
                  <a:gd name="T7" fmla="*/ 30 h 481"/>
                  <a:gd name="T8" fmla="*/ 722 w 752"/>
                  <a:gd name="T9" fmla="*/ 451 h 481"/>
                  <a:gd name="T10" fmla="*/ 752 w 752"/>
                  <a:gd name="T11" fmla="*/ 0 h 481"/>
                  <a:gd name="T12" fmla="*/ 0 w 752"/>
                  <a:gd name="T13" fmla="*/ 0 h 481"/>
                  <a:gd name="T14" fmla="*/ 0 w 752"/>
                  <a:gd name="T15" fmla="*/ 481 h 481"/>
                  <a:gd name="T16" fmla="*/ 752 w 752"/>
                  <a:gd name="T17" fmla="*/ 481 h 481"/>
                  <a:gd name="T18" fmla="*/ 752 w 752"/>
                  <a:gd name="T19"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2" h="481">
                    <a:moveTo>
                      <a:pt x="722" y="451"/>
                    </a:moveTo>
                    <a:lnTo>
                      <a:pt x="31" y="451"/>
                    </a:lnTo>
                    <a:lnTo>
                      <a:pt x="31" y="30"/>
                    </a:lnTo>
                    <a:lnTo>
                      <a:pt x="722" y="30"/>
                    </a:lnTo>
                    <a:lnTo>
                      <a:pt x="722" y="451"/>
                    </a:lnTo>
                    <a:close/>
                    <a:moveTo>
                      <a:pt x="752" y="0"/>
                    </a:moveTo>
                    <a:lnTo>
                      <a:pt x="0" y="0"/>
                    </a:lnTo>
                    <a:lnTo>
                      <a:pt x="0" y="481"/>
                    </a:lnTo>
                    <a:lnTo>
                      <a:pt x="752" y="481"/>
                    </a:lnTo>
                    <a:lnTo>
                      <a:pt x="752" y="0"/>
                    </a:lnTo>
                    <a:close/>
                  </a:path>
                </a:pathLst>
              </a:custGeom>
              <a:solidFill>
                <a:srgbClr val="1A2F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cs typeface="+mn-ea"/>
                  <a:sym typeface="+mn-lt"/>
                </a:endParaRPr>
              </a:p>
            </p:txBody>
          </p:sp>
          <p:sp>
            <p:nvSpPr>
              <p:cNvPr id="30" name="Freeform 181">
                <a:extLst>
                  <a:ext uri="{FF2B5EF4-FFF2-40B4-BE49-F238E27FC236}">
                    <a16:creationId xmlns:a16="http://schemas.microsoft.com/office/drawing/2014/main" id="{25FE3294-5C98-C537-77C2-AE72EEC514D6}"/>
                  </a:ext>
                </a:extLst>
              </p:cNvPr>
              <p:cNvSpPr>
                <a:spLocks/>
              </p:cNvSpPr>
              <p:nvPr/>
            </p:nvSpPr>
            <p:spPr bwMode="auto">
              <a:xfrm>
                <a:off x="10474325" y="1420813"/>
                <a:ext cx="238125" cy="152400"/>
              </a:xfrm>
              <a:custGeom>
                <a:avLst/>
                <a:gdLst>
                  <a:gd name="T0" fmla="*/ 751 w 751"/>
                  <a:gd name="T1" fmla="*/ 15 h 481"/>
                  <a:gd name="T2" fmla="*/ 751 w 751"/>
                  <a:gd name="T3" fmla="*/ 11 h 481"/>
                  <a:gd name="T4" fmla="*/ 750 w 751"/>
                  <a:gd name="T5" fmla="*/ 9 h 481"/>
                  <a:gd name="T6" fmla="*/ 749 w 751"/>
                  <a:gd name="T7" fmla="*/ 6 h 481"/>
                  <a:gd name="T8" fmla="*/ 747 w 751"/>
                  <a:gd name="T9" fmla="*/ 4 h 481"/>
                  <a:gd name="T10" fmla="*/ 745 w 751"/>
                  <a:gd name="T11" fmla="*/ 3 h 481"/>
                  <a:gd name="T12" fmla="*/ 742 w 751"/>
                  <a:gd name="T13" fmla="*/ 1 h 481"/>
                  <a:gd name="T14" fmla="*/ 739 w 751"/>
                  <a:gd name="T15" fmla="*/ 0 h 481"/>
                  <a:gd name="T16" fmla="*/ 736 w 751"/>
                  <a:gd name="T17" fmla="*/ 0 h 481"/>
                  <a:gd name="T18" fmla="*/ 734 w 751"/>
                  <a:gd name="T19" fmla="*/ 0 h 481"/>
                  <a:gd name="T20" fmla="*/ 731 w 751"/>
                  <a:gd name="T21" fmla="*/ 1 h 481"/>
                  <a:gd name="T22" fmla="*/ 728 w 751"/>
                  <a:gd name="T23" fmla="*/ 3 h 481"/>
                  <a:gd name="T24" fmla="*/ 725 w 751"/>
                  <a:gd name="T25" fmla="*/ 4 h 481"/>
                  <a:gd name="T26" fmla="*/ 724 w 751"/>
                  <a:gd name="T27" fmla="*/ 6 h 481"/>
                  <a:gd name="T28" fmla="*/ 722 w 751"/>
                  <a:gd name="T29" fmla="*/ 9 h 481"/>
                  <a:gd name="T30" fmla="*/ 722 w 751"/>
                  <a:gd name="T31" fmla="*/ 11 h 481"/>
                  <a:gd name="T32" fmla="*/ 721 w 751"/>
                  <a:gd name="T33" fmla="*/ 15 h 481"/>
                  <a:gd name="T34" fmla="*/ 721 w 751"/>
                  <a:gd name="T35" fmla="*/ 451 h 481"/>
                  <a:gd name="T36" fmla="*/ 15 w 751"/>
                  <a:gd name="T37" fmla="*/ 451 h 481"/>
                  <a:gd name="T38" fmla="*/ 12 w 751"/>
                  <a:gd name="T39" fmla="*/ 451 h 481"/>
                  <a:gd name="T40" fmla="*/ 9 w 751"/>
                  <a:gd name="T41" fmla="*/ 452 h 481"/>
                  <a:gd name="T42" fmla="*/ 6 w 751"/>
                  <a:gd name="T43" fmla="*/ 454 h 481"/>
                  <a:gd name="T44" fmla="*/ 4 w 751"/>
                  <a:gd name="T45" fmla="*/ 455 h 481"/>
                  <a:gd name="T46" fmla="*/ 2 w 751"/>
                  <a:gd name="T47" fmla="*/ 457 h 481"/>
                  <a:gd name="T48" fmla="*/ 1 w 751"/>
                  <a:gd name="T49" fmla="*/ 460 h 481"/>
                  <a:gd name="T50" fmla="*/ 0 w 751"/>
                  <a:gd name="T51" fmla="*/ 462 h 481"/>
                  <a:gd name="T52" fmla="*/ 0 w 751"/>
                  <a:gd name="T53" fmla="*/ 466 h 481"/>
                  <a:gd name="T54" fmla="*/ 0 w 751"/>
                  <a:gd name="T55" fmla="*/ 469 h 481"/>
                  <a:gd name="T56" fmla="*/ 1 w 751"/>
                  <a:gd name="T57" fmla="*/ 472 h 481"/>
                  <a:gd name="T58" fmla="*/ 2 w 751"/>
                  <a:gd name="T59" fmla="*/ 474 h 481"/>
                  <a:gd name="T60" fmla="*/ 4 w 751"/>
                  <a:gd name="T61" fmla="*/ 476 h 481"/>
                  <a:gd name="T62" fmla="*/ 6 w 751"/>
                  <a:gd name="T63" fmla="*/ 478 h 481"/>
                  <a:gd name="T64" fmla="*/ 9 w 751"/>
                  <a:gd name="T65" fmla="*/ 479 h 481"/>
                  <a:gd name="T66" fmla="*/ 12 w 751"/>
                  <a:gd name="T67" fmla="*/ 481 h 481"/>
                  <a:gd name="T68" fmla="*/ 15 w 751"/>
                  <a:gd name="T69" fmla="*/ 481 h 481"/>
                  <a:gd name="T70" fmla="*/ 751 w 751"/>
                  <a:gd name="T71" fmla="*/ 481 h 481"/>
                  <a:gd name="T72" fmla="*/ 751 w 751"/>
                  <a:gd name="T73" fmla="*/ 15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1" h="481">
                    <a:moveTo>
                      <a:pt x="751" y="15"/>
                    </a:moveTo>
                    <a:lnTo>
                      <a:pt x="751" y="11"/>
                    </a:lnTo>
                    <a:lnTo>
                      <a:pt x="750" y="9"/>
                    </a:lnTo>
                    <a:lnTo>
                      <a:pt x="749" y="6"/>
                    </a:lnTo>
                    <a:lnTo>
                      <a:pt x="747" y="4"/>
                    </a:lnTo>
                    <a:lnTo>
                      <a:pt x="745" y="3"/>
                    </a:lnTo>
                    <a:lnTo>
                      <a:pt x="742" y="1"/>
                    </a:lnTo>
                    <a:lnTo>
                      <a:pt x="739" y="0"/>
                    </a:lnTo>
                    <a:lnTo>
                      <a:pt x="736" y="0"/>
                    </a:lnTo>
                    <a:lnTo>
                      <a:pt x="734" y="0"/>
                    </a:lnTo>
                    <a:lnTo>
                      <a:pt x="731" y="1"/>
                    </a:lnTo>
                    <a:lnTo>
                      <a:pt x="728" y="3"/>
                    </a:lnTo>
                    <a:lnTo>
                      <a:pt x="725" y="4"/>
                    </a:lnTo>
                    <a:lnTo>
                      <a:pt x="724" y="6"/>
                    </a:lnTo>
                    <a:lnTo>
                      <a:pt x="722" y="9"/>
                    </a:lnTo>
                    <a:lnTo>
                      <a:pt x="722" y="11"/>
                    </a:lnTo>
                    <a:lnTo>
                      <a:pt x="721" y="15"/>
                    </a:lnTo>
                    <a:lnTo>
                      <a:pt x="721" y="451"/>
                    </a:lnTo>
                    <a:lnTo>
                      <a:pt x="15" y="451"/>
                    </a:lnTo>
                    <a:lnTo>
                      <a:pt x="12" y="451"/>
                    </a:lnTo>
                    <a:lnTo>
                      <a:pt x="9" y="452"/>
                    </a:lnTo>
                    <a:lnTo>
                      <a:pt x="6" y="454"/>
                    </a:lnTo>
                    <a:lnTo>
                      <a:pt x="4" y="455"/>
                    </a:lnTo>
                    <a:lnTo>
                      <a:pt x="2" y="457"/>
                    </a:lnTo>
                    <a:lnTo>
                      <a:pt x="1" y="460"/>
                    </a:lnTo>
                    <a:lnTo>
                      <a:pt x="0" y="462"/>
                    </a:lnTo>
                    <a:lnTo>
                      <a:pt x="0" y="466"/>
                    </a:lnTo>
                    <a:lnTo>
                      <a:pt x="0" y="469"/>
                    </a:lnTo>
                    <a:lnTo>
                      <a:pt x="1" y="472"/>
                    </a:lnTo>
                    <a:lnTo>
                      <a:pt x="2" y="474"/>
                    </a:lnTo>
                    <a:lnTo>
                      <a:pt x="4" y="476"/>
                    </a:lnTo>
                    <a:lnTo>
                      <a:pt x="6" y="478"/>
                    </a:lnTo>
                    <a:lnTo>
                      <a:pt x="9" y="479"/>
                    </a:lnTo>
                    <a:lnTo>
                      <a:pt x="12" y="481"/>
                    </a:lnTo>
                    <a:lnTo>
                      <a:pt x="15" y="481"/>
                    </a:lnTo>
                    <a:lnTo>
                      <a:pt x="751" y="481"/>
                    </a:lnTo>
                    <a:lnTo>
                      <a:pt x="751" y="15"/>
                    </a:lnTo>
                    <a:close/>
                  </a:path>
                </a:pathLst>
              </a:custGeom>
              <a:solidFill>
                <a:srgbClr val="1A2F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cs typeface="+mn-ea"/>
                  <a:sym typeface="+mn-lt"/>
                </a:endParaRPr>
              </a:p>
            </p:txBody>
          </p:sp>
          <p:sp>
            <p:nvSpPr>
              <p:cNvPr id="31" name="Freeform 182">
                <a:extLst>
                  <a:ext uri="{FF2B5EF4-FFF2-40B4-BE49-F238E27FC236}">
                    <a16:creationId xmlns:a16="http://schemas.microsoft.com/office/drawing/2014/main" id="{AE9BE688-CD6F-AFDB-ABB9-7ACBB328032F}"/>
                  </a:ext>
                </a:extLst>
              </p:cNvPr>
              <p:cNvSpPr>
                <a:spLocks/>
              </p:cNvSpPr>
              <p:nvPr/>
            </p:nvSpPr>
            <p:spPr bwMode="auto">
              <a:xfrm>
                <a:off x="10493375" y="1439863"/>
                <a:ext cx="238125" cy="152400"/>
              </a:xfrm>
              <a:custGeom>
                <a:avLst/>
                <a:gdLst>
                  <a:gd name="T0" fmla="*/ 736 w 752"/>
                  <a:gd name="T1" fmla="*/ 0 h 480"/>
                  <a:gd name="T2" fmla="*/ 734 w 752"/>
                  <a:gd name="T3" fmla="*/ 1 h 480"/>
                  <a:gd name="T4" fmla="*/ 731 w 752"/>
                  <a:gd name="T5" fmla="*/ 1 h 480"/>
                  <a:gd name="T6" fmla="*/ 728 w 752"/>
                  <a:gd name="T7" fmla="*/ 3 h 480"/>
                  <a:gd name="T8" fmla="*/ 726 w 752"/>
                  <a:gd name="T9" fmla="*/ 4 h 480"/>
                  <a:gd name="T10" fmla="*/ 724 w 752"/>
                  <a:gd name="T11" fmla="*/ 7 h 480"/>
                  <a:gd name="T12" fmla="*/ 723 w 752"/>
                  <a:gd name="T13" fmla="*/ 9 h 480"/>
                  <a:gd name="T14" fmla="*/ 722 w 752"/>
                  <a:gd name="T15" fmla="*/ 12 h 480"/>
                  <a:gd name="T16" fmla="*/ 721 w 752"/>
                  <a:gd name="T17" fmla="*/ 15 h 480"/>
                  <a:gd name="T18" fmla="*/ 721 w 752"/>
                  <a:gd name="T19" fmla="*/ 451 h 480"/>
                  <a:gd name="T20" fmla="*/ 15 w 752"/>
                  <a:gd name="T21" fmla="*/ 451 h 480"/>
                  <a:gd name="T22" fmla="*/ 12 w 752"/>
                  <a:gd name="T23" fmla="*/ 452 h 480"/>
                  <a:gd name="T24" fmla="*/ 9 w 752"/>
                  <a:gd name="T25" fmla="*/ 452 h 480"/>
                  <a:gd name="T26" fmla="*/ 6 w 752"/>
                  <a:gd name="T27" fmla="*/ 454 h 480"/>
                  <a:gd name="T28" fmla="*/ 4 w 752"/>
                  <a:gd name="T29" fmla="*/ 455 h 480"/>
                  <a:gd name="T30" fmla="*/ 2 w 752"/>
                  <a:gd name="T31" fmla="*/ 458 h 480"/>
                  <a:gd name="T32" fmla="*/ 1 w 752"/>
                  <a:gd name="T33" fmla="*/ 460 h 480"/>
                  <a:gd name="T34" fmla="*/ 0 w 752"/>
                  <a:gd name="T35" fmla="*/ 463 h 480"/>
                  <a:gd name="T36" fmla="*/ 0 w 752"/>
                  <a:gd name="T37" fmla="*/ 465 h 480"/>
                  <a:gd name="T38" fmla="*/ 0 w 752"/>
                  <a:gd name="T39" fmla="*/ 469 h 480"/>
                  <a:gd name="T40" fmla="*/ 1 w 752"/>
                  <a:gd name="T41" fmla="*/ 472 h 480"/>
                  <a:gd name="T42" fmla="*/ 2 w 752"/>
                  <a:gd name="T43" fmla="*/ 474 h 480"/>
                  <a:gd name="T44" fmla="*/ 4 w 752"/>
                  <a:gd name="T45" fmla="*/ 476 h 480"/>
                  <a:gd name="T46" fmla="*/ 6 w 752"/>
                  <a:gd name="T47" fmla="*/ 478 h 480"/>
                  <a:gd name="T48" fmla="*/ 9 w 752"/>
                  <a:gd name="T49" fmla="*/ 479 h 480"/>
                  <a:gd name="T50" fmla="*/ 12 w 752"/>
                  <a:gd name="T51" fmla="*/ 480 h 480"/>
                  <a:gd name="T52" fmla="*/ 15 w 752"/>
                  <a:gd name="T53" fmla="*/ 480 h 480"/>
                  <a:gd name="T54" fmla="*/ 752 w 752"/>
                  <a:gd name="T55" fmla="*/ 480 h 480"/>
                  <a:gd name="T56" fmla="*/ 752 w 752"/>
                  <a:gd name="T57" fmla="*/ 15 h 480"/>
                  <a:gd name="T58" fmla="*/ 751 w 752"/>
                  <a:gd name="T59" fmla="*/ 11 h 480"/>
                  <a:gd name="T60" fmla="*/ 750 w 752"/>
                  <a:gd name="T61" fmla="*/ 9 h 480"/>
                  <a:gd name="T62" fmla="*/ 749 w 752"/>
                  <a:gd name="T63" fmla="*/ 6 h 480"/>
                  <a:gd name="T64" fmla="*/ 747 w 752"/>
                  <a:gd name="T65" fmla="*/ 4 h 480"/>
                  <a:gd name="T66" fmla="*/ 745 w 752"/>
                  <a:gd name="T67" fmla="*/ 3 h 480"/>
                  <a:gd name="T68" fmla="*/ 742 w 752"/>
                  <a:gd name="T69" fmla="*/ 1 h 480"/>
                  <a:gd name="T70" fmla="*/ 739 w 752"/>
                  <a:gd name="T71" fmla="*/ 1 h 480"/>
                  <a:gd name="T72" fmla="*/ 736 w 752"/>
                  <a:gd name="T73"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2" h="480">
                    <a:moveTo>
                      <a:pt x="736" y="0"/>
                    </a:moveTo>
                    <a:lnTo>
                      <a:pt x="734" y="1"/>
                    </a:lnTo>
                    <a:lnTo>
                      <a:pt x="731" y="1"/>
                    </a:lnTo>
                    <a:lnTo>
                      <a:pt x="728" y="3"/>
                    </a:lnTo>
                    <a:lnTo>
                      <a:pt x="726" y="4"/>
                    </a:lnTo>
                    <a:lnTo>
                      <a:pt x="724" y="7"/>
                    </a:lnTo>
                    <a:lnTo>
                      <a:pt x="723" y="9"/>
                    </a:lnTo>
                    <a:lnTo>
                      <a:pt x="722" y="12"/>
                    </a:lnTo>
                    <a:lnTo>
                      <a:pt x="721" y="15"/>
                    </a:lnTo>
                    <a:lnTo>
                      <a:pt x="721" y="451"/>
                    </a:lnTo>
                    <a:lnTo>
                      <a:pt x="15" y="451"/>
                    </a:lnTo>
                    <a:lnTo>
                      <a:pt x="12" y="452"/>
                    </a:lnTo>
                    <a:lnTo>
                      <a:pt x="9" y="452"/>
                    </a:lnTo>
                    <a:lnTo>
                      <a:pt x="6" y="454"/>
                    </a:lnTo>
                    <a:lnTo>
                      <a:pt x="4" y="455"/>
                    </a:lnTo>
                    <a:lnTo>
                      <a:pt x="2" y="458"/>
                    </a:lnTo>
                    <a:lnTo>
                      <a:pt x="1" y="460"/>
                    </a:lnTo>
                    <a:lnTo>
                      <a:pt x="0" y="463"/>
                    </a:lnTo>
                    <a:lnTo>
                      <a:pt x="0" y="465"/>
                    </a:lnTo>
                    <a:lnTo>
                      <a:pt x="0" y="469"/>
                    </a:lnTo>
                    <a:lnTo>
                      <a:pt x="1" y="472"/>
                    </a:lnTo>
                    <a:lnTo>
                      <a:pt x="2" y="474"/>
                    </a:lnTo>
                    <a:lnTo>
                      <a:pt x="4" y="476"/>
                    </a:lnTo>
                    <a:lnTo>
                      <a:pt x="6" y="478"/>
                    </a:lnTo>
                    <a:lnTo>
                      <a:pt x="9" y="479"/>
                    </a:lnTo>
                    <a:lnTo>
                      <a:pt x="12" y="480"/>
                    </a:lnTo>
                    <a:lnTo>
                      <a:pt x="15" y="480"/>
                    </a:lnTo>
                    <a:lnTo>
                      <a:pt x="752" y="480"/>
                    </a:lnTo>
                    <a:lnTo>
                      <a:pt x="752" y="15"/>
                    </a:lnTo>
                    <a:lnTo>
                      <a:pt x="751" y="11"/>
                    </a:lnTo>
                    <a:lnTo>
                      <a:pt x="750" y="9"/>
                    </a:lnTo>
                    <a:lnTo>
                      <a:pt x="749" y="6"/>
                    </a:lnTo>
                    <a:lnTo>
                      <a:pt x="747" y="4"/>
                    </a:lnTo>
                    <a:lnTo>
                      <a:pt x="745" y="3"/>
                    </a:lnTo>
                    <a:lnTo>
                      <a:pt x="742" y="1"/>
                    </a:lnTo>
                    <a:lnTo>
                      <a:pt x="739" y="1"/>
                    </a:lnTo>
                    <a:lnTo>
                      <a:pt x="736" y="0"/>
                    </a:lnTo>
                    <a:close/>
                  </a:path>
                </a:pathLst>
              </a:custGeom>
              <a:solidFill>
                <a:srgbClr val="1A2F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solidFill>
                  <a:effectLst/>
                  <a:uLnTx/>
                  <a:uFillTx/>
                  <a:cs typeface="+mn-ea"/>
                  <a:sym typeface="+mn-lt"/>
                </a:endParaRPr>
              </a:p>
            </p:txBody>
          </p:sp>
          <p:sp>
            <p:nvSpPr>
              <p:cNvPr id="32" name="Freeform 183">
                <a:extLst>
                  <a:ext uri="{FF2B5EF4-FFF2-40B4-BE49-F238E27FC236}">
                    <a16:creationId xmlns:a16="http://schemas.microsoft.com/office/drawing/2014/main" id="{E0D80AC0-5A4C-3A18-9C61-0EC9E53F78A9}"/>
                  </a:ext>
                </a:extLst>
              </p:cNvPr>
              <p:cNvSpPr>
                <a:spLocks/>
              </p:cNvSpPr>
              <p:nvPr/>
            </p:nvSpPr>
            <p:spPr bwMode="auto">
              <a:xfrm>
                <a:off x="10483850" y="1516063"/>
                <a:ext cx="38100" cy="9525"/>
              </a:xfrm>
              <a:custGeom>
                <a:avLst/>
                <a:gdLst>
                  <a:gd name="T0" fmla="*/ 15 w 120"/>
                  <a:gd name="T1" fmla="*/ 30 h 30"/>
                  <a:gd name="T2" fmla="*/ 105 w 120"/>
                  <a:gd name="T3" fmla="*/ 30 h 30"/>
                  <a:gd name="T4" fmla="*/ 108 w 120"/>
                  <a:gd name="T5" fmla="*/ 30 h 30"/>
                  <a:gd name="T6" fmla="*/ 110 w 120"/>
                  <a:gd name="T7" fmla="*/ 28 h 30"/>
                  <a:gd name="T8" fmla="*/ 114 w 120"/>
                  <a:gd name="T9" fmla="*/ 27 h 30"/>
                  <a:gd name="T10" fmla="*/ 116 w 120"/>
                  <a:gd name="T11" fmla="*/ 25 h 30"/>
                  <a:gd name="T12" fmla="*/ 118 w 120"/>
                  <a:gd name="T13" fmla="*/ 23 h 30"/>
                  <a:gd name="T14" fmla="*/ 119 w 120"/>
                  <a:gd name="T15" fmla="*/ 20 h 30"/>
                  <a:gd name="T16" fmla="*/ 120 w 120"/>
                  <a:gd name="T17" fmla="*/ 18 h 30"/>
                  <a:gd name="T18" fmla="*/ 120 w 120"/>
                  <a:gd name="T19" fmla="*/ 15 h 30"/>
                  <a:gd name="T20" fmla="*/ 120 w 120"/>
                  <a:gd name="T21" fmla="*/ 11 h 30"/>
                  <a:gd name="T22" fmla="*/ 119 w 120"/>
                  <a:gd name="T23" fmla="*/ 8 h 30"/>
                  <a:gd name="T24" fmla="*/ 118 w 120"/>
                  <a:gd name="T25" fmla="*/ 6 h 30"/>
                  <a:gd name="T26" fmla="*/ 116 w 120"/>
                  <a:gd name="T27" fmla="*/ 4 h 30"/>
                  <a:gd name="T28" fmla="*/ 114 w 120"/>
                  <a:gd name="T29" fmla="*/ 2 h 30"/>
                  <a:gd name="T30" fmla="*/ 110 w 120"/>
                  <a:gd name="T31" fmla="*/ 1 h 30"/>
                  <a:gd name="T32" fmla="*/ 108 w 120"/>
                  <a:gd name="T33" fmla="*/ 0 h 30"/>
                  <a:gd name="T34" fmla="*/ 105 w 120"/>
                  <a:gd name="T35" fmla="*/ 0 h 30"/>
                  <a:gd name="T36" fmla="*/ 15 w 120"/>
                  <a:gd name="T37" fmla="*/ 0 h 30"/>
                  <a:gd name="T38" fmla="*/ 12 w 120"/>
                  <a:gd name="T39" fmla="*/ 0 h 30"/>
                  <a:gd name="T40" fmla="*/ 9 w 120"/>
                  <a:gd name="T41" fmla="*/ 1 h 30"/>
                  <a:gd name="T42" fmla="*/ 6 w 120"/>
                  <a:gd name="T43" fmla="*/ 2 h 30"/>
                  <a:gd name="T44" fmla="*/ 4 w 120"/>
                  <a:gd name="T45" fmla="*/ 4 h 30"/>
                  <a:gd name="T46" fmla="*/ 2 w 120"/>
                  <a:gd name="T47" fmla="*/ 6 h 30"/>
                  <a:gd name="T48" fmla="*/ 1 w 120"/>
                  <a:gd name="T49" fmla="*/ 8 h 30"/>
                  <a:gd name="T50" fmla="*/ 0 w 120"/>
                  <a:gd name="T51" fmla="*/ 11 h 30"/>
                  <a:gd name="T52" fmla="*/ 0 w 120"/>
                  <a:gd name="T53" fmla="*/ 15 h 30"/>
                  <a:gd name="T54" fmla="*/ 0 w 120"/>
                  <a:gd name="T55" fmla="*/ 18 h 30"/>
                  <a:gd name="T56" fmla="*/ 1 w 120"/>
                  <a:gd name="T57" fmla="*/ 20 h 30"/>
                  <a:gd name="T58" fmla="*/ 2 w 120"/>
                  <a:gd name="T59" fmla="*/ 23 h 30"/>
                  <a:gd name="T60" fmla="*/ 4 w 120"/>
                  <a:gd name="T61" fmla="*/ 25 h 30"/>
                  <a:gd name="T62" fmla="*/ 6 w 120"/>
                  <a:gd name="T63" fmla="*/ 27 h 30"/>
                  <a:gd name="T64" fmla="*/ 9 w 120"/>
                  <a:gd name="T65" fmla="*/ 28 h 30"/>
                  <a:gd name="T66" fmla="*/ 12 w 120"/>
                  <a:gd name="T67" fmla="*/ 30 h 30"/>
                  <a:gd name="T68" fmla="*/ 15 w 120"/>
                  <a:gd name="T6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0" h="30">
                    <a:moveTo>
                      <a:pt x="15" y="30"/>
                    </a:moveTo>
                    <a:lnTo>
                      <a:pt x="105" y="30"/>
                    </a:lnTo>
                    <a:lnTo>
                      <a:pt x="108" y="30"/>
                    </a:lnTo>
                    <a:lnTo>
                      <a:pt x="110" y="28"/>
                    </a:lnTo>
                    <a:lnTo>
                      <a:pt x="114" y="27"/>
                    </a:lnTo>
                    <a:lnTo>
                      <a:pt x="116" y="25"/>
                    </a:lnTo>
                    <a:lnTo>
                      <a:pt x="118" y="23"/>
                    </a:lnTo>
                    <a:lnTo>
                      <a:pt x="119" y="20"/>
                    </a:lnTo>
                    <a:lnTo>
                      <a:pt x="120" y="18"/>
                    </a:lnTo>
                    <a:lnTo>
                      <a:pt x="120" y="15"/>
                    </a:lnTo>
                    <a:lnTo>
                      <a:pt x="120" y="11"/>
                    </a:lnTo>
                    <a:lnTo>
                      <a:pt x="119" y="8"/>
                    </a:lnTo>
                    <a:lnTo>
                      <a:pt x="118" y="6"/>
                    </a:lnTo>
                    <a:lnTo>
                      <a:pt x="116" y="4"/>
                    </a:lnTo>
                    <a:lnTo>
                      <a:pt x="114" y="2"/>
                    </a:lnTo>
                    <a:lnTo>
                      <a:pt x="110" y="1"/>
                    </a:lnTo>
                    <a:lnTo>
                      <a:pt x="108" y="0"/>
                    </a:lnTo>
                    <a:lnTo>
                      <a:pt x="105" y="0"/>
                    </a:lnTo>
                    <a:lnTo>
                      <a:pt x="15" y="0"/>
                    </a:lnTo>
                    <a:lnTo>
                      <a:pt x="12" y="0"/>
                    </a:lnTo>
                    <a:lnTo>
                      <a:pt x="9" y="1"/>
                    </a:lnTo>
                    <a:lnTo>
                      <a:pt x="6" y="2"/>
                    </a:lnTo>
                    <a:lnTo>
                      <a:pt x="4" y="4"/>
                    </a:lnTo>
                    <a:lnTo>
                      <a:pt x="2" y="6"/>
                    </a:lnTo>
                    <a:lnTo>
                      <a:pt x="1" y="8"/>
                    </a:lnTo>
                    <a:lnTo>
                      <a:pt x="0" y="11"/>
                    </a:lnTo>
                    <a:lnTo>
                      <a:pt x="0" y="15"/>
                    </a:lnTo>
                    <a:lnTo>
                      <a:pt x="0" y="18"/>
                    </a:lnTo>
                    <a:lnTo>
                      <a:pt x="1" y="20"/>
                    </a:lnTo>
                    <a:lnTo>
                      <a:pt x="2" y="23"/>
                    </a:lnTo>
                    <a:lnTo>
                      <a:pt x="4" y="25"/>
                    </a:lnTo>
                    <a:lnTo>
                      <a:pt x="6" y="27"/>
                    </a:lnTo>
                    <a:lnTo>
                      <a:pt x="9" y="28"/>
                    </a:lnTo>
                    <a:lnTo>
                      <a:pt x="12" y="30"/>
                    </a:lnTo>
                    <a:lnTo>
                      <a:pt x="15"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cs typeface="+mn-ea"/>
                  <a:sym typeface="+mn-lt"/>
                </a:endParaRPr>
              </a:p>
            </p:txBody>
          </p:sp>
          <p:sp>
            <p:nvSpPr>
              <p:cNvPr id="33" name="Freeform 184">
                <a:extLst>
                  <a:ext uri="{FF2B5EF4-FFF2-40B4-BE49-F238E27FC236}">
                    <a16:creationId xmlns:a16="http://schemas.microsoft.com/office/drawing/2014/main" id="{7F2D272F-9457-6B94-C7CD-6F1D2A376BE1}"/>
                  </a:ext>
                </a:extLst>
              </p:cNvPr>
              <p:cNvSpPr>
                <a:spLocks/>
              </p:cNvSpPr>
              <p:nvPr/>
            </p:nvSpPr>
            <p:spPr bwMode="auto">
              <a:xfrm>
                <a:off x="10626725" y="1430338"/>
                <a:ext cx="38100" cy="9525"/>
              </a:xfrm>
              <a:custGeom>
                <a:avLst/>
                <a:gdLst>
                  <a:gd name="T0" fmla="*/ 15 w 120"/>
                  <a:gd name="T1" fmla="*/ 30 h 30"/>
                  <a:gd name="T2" fmla="*/ 105 w 120"/>
                  <a:gd name="T3" fmla="*/ 30 h 30"/>
                  <a:gd name="T4" fmla="*/ 108 w 120"/>
                  <a:gd name="T5" fmla="*/ 30 h 30"/>
                  <a:gd name="T6" fmla="*/ 110 w 120"/>
                  <a:gd name="T7" fmla="*/ 28 h 30"/>
                  <a:gd name="T8" fmla="*/ 114 w 120"/>
                  <a:gd name="T9" fmla="*/ 27 h 30"/>
                  <a:gd name="T10" fmla="*/ 116 w 120"/>
                  <a:gd name="T11" fmla="*/ 25 h 30"/>
                  <a:gd name="T12" fmla="*/ 118 w 120"/>
                  <a:gd name="T13" fmla="*/ 23 h 30"/>
                  <a:gd name="T14" fmla="*/ 119 w 120"/>
                  <a:gd name="T15" fmla="*/ 21 h 30"/>
                  <a:gd name="T16" fmla="*/ 120 w 120"/>
                  <a:gd name="T17" fmla="*/ 18 h 30"/>
                  <a:gd name="T18" fmla="*/ 120 w 120"/>
                  <a:gd name="T19" fmla="*/ 15 h 30"/>
                  <a:gd name="T20" fmla="*/ 120 w 120"/>
                  <a:gd name="T21" fmla="*/ 11 h 30"/>
                  <a:gd name="T22" fmla="*/ 119 w 120"/>
                  <a:gd name="T23" fmla="*/ 9 h 30"/>
                  <a:gd name="T24" fmla="*/ 118 w 120"/>
                  <a:gd name="T25" fmla="*/ 6 h 30"/>
                  <a:gd name="T26" fmla="*/ 116 w 120"/>
                  <a:gd name="T27" fmla="*/ 4 h 30"/>
                  <a:gd name="T28" fmla="*/ 114 w 120"/>
                  <a:gd name="T29" fmla="*/ 3 h 30"/>
                  <a:gd name="T30" fmla="*/ 110 w 120"/>
                  <a:gd name="T31" fmla="*/ 1 h 30"/>
                  <a:gd name="T32" fmla="*/ 108 w 120"/>
                  <a:gd name="T33" fmla="*/ 1 h 30"/>
                  <a:gd name="T34" fmla="*/ 105 w 120"/>
                  <a:gd name="T35" fmla="*/ 0 h 30"/>
                  <a:gd name="T36" fmla="*/ 15 w 120"/>
                  <a:gd name="T37" fmla="*/ 0 h 30"/>
                  <a:gd name="T38" fmla="*/ 12 w 120"/>
                  <a:gd name="T39" fmla="*/ 0 h 30"/>
                  <a:gd name="T40" fmla="*/ 9 w 120"/>
                  <a:gd name="T41" fmla="*/ 1 h 30"/>
                  <a:gd name="T42" fmla="*/ 6 w 120"/>
                  <a:gd name="T43" fmla="*/ 3 h 30"/>
                  <a:gd name="T44" fmla="*/ 4 w 120"/>
                  <a:gd name="T45" fmla="*/ 4 h 30"/>
                  <a:gd name="T46" fmla="*/ 2 w 120"/>
                  <a:gd name="T47" fmla="*/ 6 h 30"/>
                  <a:gd name="T48" fmla="*/ 1 w 120"/>
                  <a:gd name="T49" fmla="*/ 9 h 30"/>
                  <a:gd name="T50" fmla="*/ 0 w 120"/>
                  <a:gd name="T51" fmla="*/ 11 h 30"/>
                  <a:gd name="T52" fmla="*/ 0 w 120"/>
                  <a:gd name="T53" fmla="*/ 15 h 30"/>
                  <a:gd name="T54" fmla="*/ 0 w 120"/>
                  <a:gd name="T55" fmla="*/ 18 h 30"/>
                  <a:gd name="T56" fmla="*/ 1 w 120"/>
                  <a:gd name="T57" fmla="*/ 21 h 30"/>
                  <a:gd name="T58" fmla="*/ 2 w 120"/>
                  <a:gd name="T59" fmla="*/ 23 h 30"/>
                  <a:gd name="T60" fmla="*/ 4 w 120"/>
                  <a:gd name="T61" fmla="*/ 25 h 30"/>
                  <a:gd name="T62" fmla="*/ 6 w 120"/>
                  <a:gd name="T63" fmla="*/ 27 h 30"/>
                  <a:gd name="T64" fmla="*/ 9 w 120"/>
                  <a:gd name="T65" fmla="*/ 28 h 30"/>
                  <a:gd name="T66" fmla="*/ 12 w 120"/>
                  <a:gd name="T67" fmla="*/ 30 h 30"/>
                  <a:gd name="T68" fmla="*/ 15 w 120"/>
                  <a:gd name="T6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0" h="30">
                    <a:moveTo>
                      <a:pt x="15" y="30"/>
                    </a:moveTo>
                    <a:lnTo>
                      <a:pt x="105" y="30"/>
                    </a:lnTo>
                    <a:lnTo>
                      <a:pt x="108" y="30"/>
                    </a:lnTo>
                    <a:lnTo>
                      <a:pt x="110" y="28"/>
                    </a:lnTo>
                    <a:lnTo>
                      <a:pt x="114" y="27"/>
                    </a:lnTo>
                    <a:lnTo>
                      <a:pt x="116" y="25"/>
                    </a:lnTo>
                    <a:lnTo>
                      <a:pt x="118" y="23"/>
                    </a:lnTo>
                    <a:lnTo>
                      <a:pt x="119" y="21"/>
                    </a:lnTo>
                    <a:lnTo>
                      <a:pt x="120" y="18"/>
                    </a:lnTo>
                    <a:lnTo>
                      <a:pt x="120" y="15"/>
                    </a:lnTo>
                    <a:lnTo>
                      <a:pt x="120" y="11"/>
                    </a:lnTo>
                    <a:lnTo>
                      <a:pt x="119" y="9"/>
                    </a:lnTo>
                    <a:lnTo>
                      <a:pt x="118" y="6"/>
                    </a:lnTo>
                    <a:lnTo>
                      <a:pt x="116" y="4"/>
                    </a:lnTo>
                    <a:lnTo>
                      <a:pt x="114" y="3"/>
                    </a:lnTo>
                    <a:lnTo>
                      <a:pt x="110" y="1"/>
                    </a:lnTo>
                    <a:lnTo>
                      <a:pt x="108" y="1"/>
                    </a:lnTo>
                    <a:lnTo>
                      <a:pt x="105" y="0"/>
                    </a:lnTo>
                    <a:lnTo>
                      <a:pt x="15" y="0"/>
                    </a:lnTo>
                    <a:lnTo>
                      <a:pt x="12" y="0"/>
                    </a:lnTo>
                    <a:lnTo>
                      <a:pt x="9" y="1"/>
                    </a:lnTo>
                    <a:lnTo>
                      <a:pt x="6" y="3"/>
                    </a:lnTo>
                    <a:lnTo>
                      <a:pt x="4" y="4"/>
                    </a:lnTo>
                    <a:lnTo>
                      <a:pt x="2" y="6"/>
                    </a:lnTo>
                    <a:lnTo>
                      <a:pt x="1" y="9"/>
                    </a:lnTo>
                    <a:lnTo>
                      <a:pt x="0" y="11"/>
                    </a:lnTo>
                    <a:lnTo>
                      <a:pt x="0" y="15"/>
                    </a:lnTo>
                    <a:lnTo>
                      <a:pt x="0" y="18"/>
                    </a:lnTo>
                    <a:lnTo>
                      <a:pt x="1" y="21"/>
                    </a:lnTo>
                    <a:lnTo>
                      <a:pt x="2" y="23"/>
                    </a:lnTo>
                    <a:lnTo>
                      <a:pt x="4" y="25"/>
                    </a:lnTo>
                    <a:lnTo>
                      <a:pt x="6" y="27"/>
                    </a:lnTo>
                    <a:lnTo>
                      <a:pt x="9" y="28"/>
                    </a:lnTo>
                    <a:lnTo>
                      <a:pt x="12" y="30"/>
                    </a:lnTo>
                    <a:lnTo>
                      <a:pt x="15"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cs typeface="+mn-ea"/>
                  <a:sym typeface="+mn-lt"/>
                </a:endParaRPr>
              </a:p>
            </p:txBody>
          </p:sp>
          <p:sp>
            <p:nvSpPr>
              <p:cNvPr id="34" name="Freeform 185">
                <a:extLst>
                  <a:ext uri="{FF2B5EF4-FFF2-40B4-BE49-F238E27FC236}">
                    <a16:creationId xmlns:a16="http://schemas.microsoft.com/office/drawing/2014/main" id="{A74239BD-DE0A-09A0-3253-B933DC04CF60}"/>
                  </a:ext>
                </a:extLst>
              </p:cNvPr>
              <p:cNvSpPr>
                <a:spLocks noEditPoints="1"/>
              </p:cNvSpPr>
              <p:nvPr/>
            </p:nvSpPr>
            <p:spPr bwMode="auto">
              <a:xfrm>
                <a:off x="10531475" y="1435100"/>
                <a:ext cx="85725" cy="85725"/>
              </a:xfrm>
              <a:custGeom>
                <a:avLst/>
                <a:gdLst>
                  <a:gd name="T0" fmla="*/ 156 w 271"/>
                  <a:gd name="T1" fmla="*/ 32 h 271"/>
                  <a:gd name="T2" fmla="*/ 185 w 271"/>
                  <a:gd name="T3" fmla="*/ 42 h 271"/>
                  <a:gd name="T4" fmla="*/ 210 w 271"/>
                  <a:gd name="T5" fmla="*/ 61 h 271"/>
                  <a:gd name="T6" fmla="*/ 228 w 271"/>
                  <a:gd name="T7" fmla="*/ 85 h 271"/>
                  <a:gd name="T8" fmla="*/ 239 w 271"/>
                  <a:gd name="T9" fmla="*/ 114 h 271"/>
                  <a:gd name="T10" fmla="*/ 240 w 271"/>
                  <a:gd name="T11" fmla="*/ 146 h 271"/>
                  <a:gd name="T12" fmla="*/ 232 w 271"/>
                  <a:gd name="T13" fmla="*/ 176 h 271"/>
                  <a:gd name="T14" fmla="*/ 216 w 271"/>
                  <a:gd name="T15" fmla="*/ 202 h 271"/>
                  <a:gd name="T16" fmla="*/ 194 w 271"/>
                  <a:gd name="T17" fmla="*/ 222 h 271"/>
                  <a:gd name="T18" fmla="*/ 167 w 271"/>
                  <a:gd name="T19" fmla="*/ 235 h 271"/>
                  <a:gd name="T20" fmla="*/ 135 w 271"/>
                  <a:gd name="T21" fmla="*/ 241 h 271"/>
                  <a:gd name="T22" fmla="*/ 104 w 271"/>
                  <a:gd name="T23" fmla="*/ 235 h 271"/>
                  <a:gd name="T24" fmla="*/ 76 w 271"/>
                  <a:gd name="T25" fmla="*/ 222 h 271"/>
                  <a:gd name="T26" fmla="*/ 55 w 271"/>
                  <a:gd name="T27" fmla="*/ 202 h 271"/>
                  <a:gd name="T28" fmla="*/ 39 w 271"/>
                  <a:gd name="T29" fmla="*/ 176 h 271"/>
                  <a:gd name="T30" fmla="*/ 31 w 271"/>
                  <a:gd name="T31" fmla="*/ 146 h 271"/>
                  <a:gd name="T32" fmla="*/ 32 w 271"/>
                  <a:gd name="T33" fmla="*/ 114 h 271"/>
                  <a:gd name="T34" fmla="*/ 43 w 271"/>
                  <a:gd name="T35" fmla="*/ 85 h 271"/>
                  <a:gd name="T36" fmla="*/ 61 w 271"/>
                  <a:gd name="T37" fmla="*/ 61 h 271"/>
                  <a:gd name="T38" fmla="*/ 86 w 271"/>
                  <a:gd name="T39" fmla="*/ 42 h 271"/>
                  <a:gd name="T40" fmla="*/ 115 w 271"/>
                  <a:gd name="T41" fmla="*/ 32 h 271"/>
                  <a:gd name="T42" fmla="*/ 135 w 271"/>
                  <a:gd name="T43" fmla="*/ 271 h 271"/>
                  <a:gd name="T44" fmla="*/ 176 w 271"/>
                  <a:gd name="T45" fmla="*/ 264 h 271"/>
                  <a:gd name="T46" fmla="*/ 211 w 271"/>
                  <a:gd name="T47" fmla="*/ 247 h 271"/>
                  <a:gd name="T48" fmla="*/ 240 w 271"/>
                  <a:gd name="T49" fmla="*/ 221 h 271"/>
                  <a:gd name="T50" fmla="*/ 260 w 271"/>
                  <a:gd name="T51" fmla="*/ 188 h 271"/>
                  <a:gd name="T52" fmla="*/ 270 w 271"/>
                  <a:gd name="T53" fmla="*/ 148 h 271"/>
                  <a:gd name="T54" fmla="*/ 268 w 271"/>
                  <a:gd name="T55" fmla="*/ 108 h 271"/>
                  <a:gd name="T56" fmla="*/ 254 w 271"/>
                  <a:gd name="T57" fmla="*/ 70 h 271"/>
                  <a:gd name="T58" fmla="*/ 231 w 271"/>
                  <a:gd name="T59" fmla="*/ 39 h 271"/>
                  <a:gd name="T60" fmla="*/ 199 w 271"/>
                  <a:gd name="T61" fmla="*/ 17 h 271"/>
                  <a:gd name="T62" fmla="*/ 163 w 271"/>
                  <a:gd name="T63" fmla="*/ 3 h 271"/>
                  <a:gd name="T64" fmla="*/ 121 w 271"/>
                  <a:gd name="T65" fmla="*/ 1 h 271"/>
                  <a:gd name="T66" fmla="*/ 82 w 271"/>
                  <a:gd name="T67" fmla="*/ 10 h 271"/>
                  <a:gd name="T68" fmla="*/ 49 w 271"/>
                  <a:gd name="T69" fmla="*/ 31 h 271"/>
                  <a:gd name="T70" fmla="*/ 24 w 271"/>
                  <a:gd name="T71" fmla="*/ 60 h 271"/>
                  <a:gd name="T72" fmla="*/ 6 w 271"/>
                  <a:gd name="T73" fmla="*/ 95 h 271"/>
                  <a:gd name="T74" fmla="*/ 0 w 271"/>
                  <a:gd name="T75" fmla="*/ 136 h 271"/>
                  <a:gd name="T76" fmla="*/ 6 w 271"/>
                  <a:gd name="T77" fmla="*/ 175 h 271"/>
                  <a:gd name="T78" fmla="*/ 24 w 271"/>
                  <a:gd name="T79" fmla="*/ 211 h 271"/>
                  <a:gd name="T80" fmla="*/ 49 w 271"/>
                  <a:gd name="T81" fmla="*/ 239 h 271"/>
                  <a:gd name="T82" fmla="*/ 82 w 271"/>
                  <a:gd name="T83" fmla="*/ 260 h 271"/>
                  <a:gd name="T84" fmla="*/ 121 w 271"/>
                  <a:gd name="T85" fmla="*/ 269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1" h="271">
                    <a:moveTo>
                      <a:pt x="135" y="30"/>
                    </a:moveTo>
                    <a:lnTo>
                      <a:pt x="146" y="31"/>
                    </a:lnTo>
                    <a:lnTo>
                      <a:pt x="156" y="32"/>
                    </a:lnTo>
                    <a:lnTo>
                      <a:pt x="167" y="35"/>
                    </a:lnTo>
                    <a:lnTo>
                      <a:pt x="177" y="38"/>
                    </a:lnTo>
                    <a:lnTo>
                      <a:pt x="185" y="42"/>
                    </a:lnTo>
                    <a:lnTo>
                      <a:pt x="194" y="48"/>
                    </a:lnTo>
                    <a:lnTo>
                      <a:pt x="202" y="54"/>
                    </a:lnTo>
                    <a:lnTo>
                      <a:pt x="210" y="61"/>
                    </a:lnTo>
                    <a:lnTo>
                      <a:pt x="216" y="68"/>
                    </a:lnTo>
                    <a:lnTo>
                      <a:pt x="223" y="77"/>
                    </a:lnTo>
                    <a:lnTo>
                      <a:pt x="228" y="85"/>
                    </a:lnTo>
                    <a:lnTo>
                      <a:pt x="232" y="94"/>
                    </a:lnTo>
                    <a:lnTo>
                      <a:pt x="236" y="103"/>
                    </a:lnTo>
                    <a:lnTo>
                      <a:pt x="239" y="114"/>
                    </a:lnTo>
                    <a:lnTo>
                      <a:pt x="240" y="125"/>
                    </a:lnTo>
                    <a:lnTo>
                      <a:pt x="241" y="136"/>
                    </a:lnTo>
                    <a:lnTo>
                      <a:pt x="240" y="146"/>
                    </a:lnTo>
                    <a:lnTo>
                      <a:pt x="239" y="156"/>
                    </a:lnTo>
                    <a:lnTo>
                      <a:pt x="236" y="167"/>
                    </a:lnTo>
                    <a:lnTo>
                      <a:pt x="232" y="176"/>
                    </a:lnTo>
                    <a:lnTo>
                      <a:pt x="228" y="185"/>
                    </a:lnTo>
                    <a:lnTo>
                      <a:pt x="223" y="193"/>
                    </a:lnTo>
                    <a:lnTo>
                      <a:pt x="216" y="202"/>
                    </a:lnTo>
                    <a:lnTo>
                      <a:pt x="210" y="209"/>
                    </a:lnTo>
                    <a:lnTo>
                      <a:pt x="202" y="216"/>
                    </a:lnTo>
                    <a:lnTo>
                      <a:pt x="194" y="222"/>
                    </a:lnTo>
                    <a:lnTo>
                      <a:pt x="185" y="228"/>
                    </a:lnTo>
                    <a:lnTo>
                      <a:pt x="177" y="232"/>
                    </a:lnTo>
                    <a:lnTo>
                      <a:pt x="167" y="235"/>
                    </a:lnTo>
                    <a:lnTo>
                      <a:pt x="156" y="238"/>
                    </a:lnTo>
                    <a:lnTo>
                      <a:pt x="146" y="239"/>
                    </a:lnTo>
                    <a:lnTo>
                      <a:pt x="135" y="241"/>
                    </a:lnTo>
                    <a:lnTo>
                      <a:pt x="124" y="239"/>
                    </a:lnTo>
                    <a:lnTo>
                      <a:pt x="115" y="238"/>
                    </a:lnTo>
                    <a:lnTo>
                      <a:pt x="104" y="235"/>
                    </a:lnTo>
                    <a:lnTo>
                      <a:pt x="94" y="232"/>
                    </a:lnTo>
                    <a:lnTo>
                      <a:pt x="86" y="228"/>
                    </a:lnTo>
                    <a:lnTo>
                      <a:pt x="76" y="222"/>
                    </a:lnTo>
                    <a:lnTo>
                      <a:pt x="69" y="216"/>
                    </a:lnTo>
                    <a:lnTo>
                      <a:pt x="61" y="209"/>
                    </a:lnTo>
                    <a:lnTo>
                      <a:pt x="55" y="202"/>
                    </a:lnTo>
                    <a:lnTo>
                      <a:pt x="48" y="193"/>
                    </a:lnTo>
                    <a:lnTo>
                      <a:pt x="43" y="185"/>
                    </a:lnTo>
                    <a:lnTo>
                      <a:pt x="39" y="176"/>
                    </a:lnTo>
                    <a:lnTo>
                      <a:pt x="35" y="167"/>
                    </a:lnTo>
                    <a:lnTo>
                      <a:pt x="32" y="156"/>
                    </a:lnTo>
                    <a:lnTo>
                      <a:pt x="31" y="146"/>
                    </a:lnTo>
                    <a:lnTo>
                      <a:pt x="30" y="136"/>
                    </a:lnTo>
                    <a:lnTo>
                      <a:pt x="31" y="125"/>
                    </a:lnTo>
                    <a:lnTo>
                      <a:pt x="32" y="114"/>
                    </a:lnTo>
                    <a:lnTo>
                      <a:pt x="35" y="103"/>
                    </a:lnTo>
                    <a:lnTo>
                      <a:pt x="39" y="94"/>
                    </a:lnTo>
                    <a:lnTo>
                      <a:pt x="43" y="85"/>
                    </a:lnTo>
                    <a:lnTo>
                      <a:pt x="48" y="77"/>
                    </a:lnTo>
                    <a:lnTo>
                      <a:pt x="55" y="68"/>
                    </a:lnTo>
                    <a:lnTo>
                      <a:pt x="61" y="61"/>
                    </a:lnTo>
                    <a:lnTo>
                      <a:pt x="69" y="54"/>
                    </a:lnTo>
                    <a:lnTo>
                      <a:pt x="76" y="48"/>
                    </a:lnTo>
                    <a:lnTo>
                      <a:pt x="86" y="42"/>
                    </a:lnTo>
                    <a:lnTo>
                      <a:pt x="94" y="38"/>
                    </a:lnTo>
                    <a:lnTo>
                      <a:pt x="104" y="35"/>
                    </a:lnTo>
                    <a:lnTo>
                      <a:pt x="115" y="32"/>
                    </a:lnTo>
                    <a:lnTo>
                      <a:pt x="124" y="31"/>
                    </a:lnTo>
                    <a:lnTo>
                      <a:pt x="135" y="30"/>
                    </a:lnTo>
                    <a:close/>
                    <a:moveTo>
                      <a:pt x="135" y="271"/>
                    </a:moveTo>
                    <a:lnTo>
                      <a:pt x="149" y="269"/>
                    </a:lnTo>
                    <a:lnTo>
                      <a:pt x="163" y="267"/>
                    </a:lnTo>
                    <a:lnTo>
                      <a:pt x="176" y="264"/>
                    </a:lnTo>
                    <a:lnTo>
                      <a:pt x="187" y="260"/>
                    </a:lnTo>
                    <a:lnTo>
                      <a:pt x="200" y="254"/>
                    </a:lnTo>
                    <a:lnTo>
                      <a:pt x="211" y="247"/>
                    </a:lnTo>
                    <a:lnTo>
                      <a:pt x="222" y="239"/>
                    </a:lnTo>
                    <a:lnTo>
                      <a:pt x="231" y="231"/>
                    </a:lnTo>
                    <a:lnTo>
                      <a:pt x="240" y="221"/>
                    </a:lnTo>
                    <a:lnTo>
                      <a:pt x="247" y="211"/>
                    </a:lnTo>
                    <a:lnTo>
                      <a:pt x="254" y="200"/>
                    </a:lnTo>
                    <a:lnTo>
                      <a:pt x="260" y="188"/>
                    </a:lnTo>
                    <a:lnTo>
                      <a:pt x="265" y="175"/>
                    </a:lnTo>
                    <a:lnTo>
                      <a:pt x="268" y="162"/>
                    </a:lnTo>
                    <a:lnTo>
                      <a:pt x="270" y="148"/>
                    </a:lnTo>
                    <a:lnTo>
                      <a:pt x="271" y="136"/>
                    </a:lnTo>
                    <a:lnTo>
                      <a:pt x="270" y="122"/>
                    </a:lnTo>
                    <a:lnTo>
                      <a:pt x="268" y="108"/>
                    </a:lnTo>
                    <a:lnTo>
                      <a:pt x="265" y="95"/>
                    </a:lnTo>
                    <a:lnTo>
                      <a:pt x="260" y="82"/>
                    </a:lnTo>
                    <a:lnTo>
                      <a:pt x="254" y="70"/>
                    </a:lnTo>
                    <a:lnTo>
                      <a:pt x="247" y="60"/>
                    </a:lnTo>
                    <a:lnTo>
                      <a:pt x="240" y="49"/>
                    </a:lnTo>
                    <a:lnTo>
                      <a:pt x="231" y="39"/>
                    </a:lnTo>
                    <a:lnTo>
                      <a:pt x="222" y="31"/>
                    </a:lnTo>
                    <a:lnTo>
                      <a:pt x="211" y="23"/>
                    </a:lnTo>
                    <a:lnTo>
                      <a:pt x="199" y="17"/>
                    </a:lnTo>
                    <a:lnTo>
                      <a:pt x="187" y="10"/>
                    </a:lnTo>
                    <a:lnTo>
                      <a:pt x="176" y="6"/>
                    </a:lnTo>
                    <a:lnTo>
                      <a:pt x="163" y="3"/>
                    </a:lnTo>
                    <a:lnTo>
                      <a:pt x="149" y="1"/>
                    </a:lnTo>
                    <a:lnTo>
                      <a:pt x="135" y="0"/>
                    </a:lnTo>
                    <a:lnTo>
                      <a:pt x="121" y="1"/>
                    </a:lnTo>
                    <a:lnTo>
                      <a:pt x="108" y="3"/>
                    </a:lnTo>
                    <a:lnTo>
                      <a:pt x="95" y="6"/>
                    </a:lnTo>
                    <a:lnTo>
                      <a:pt x="82" y="10"/>
                    </a:lnTo>
                    <a:lnTo>
                      <a:pt x="71" y="16"/>
                    </a:lnTo>
                    <a:lnTo>
                      <a:pt x="60" y="23"/>
                    </a:lnTo>
                    <a:lnTo>
                      <a:pt x="49" y="31"/>
                    </a:lnTo>
                    <a:lnTo>
                      <a:pt x="40" y="39"/>
                    </a:lnTo>
                    <a:lnTo>
                      <a:pt x="31" y="49"/>
                    </a:lnTo>
                    <a:lnTo>
                      <a:pt x="24" y="60"/>
                    </a:lnTo>
                    <a:lnTo>
                      <a:pt x="16" y="70"/>
                    </a:lnTo>
                    <a:lnTo>
                      <a:pt x="11" y="82"/>
                    </a:lnTo>
                    <a:lnTo>
                      <a:pt x="6" y="95"/>
                    </a:lnTo>
                    <a:lnTo>
                      <a:pt x="3" y="108"/>
                    </a:lnTo>
                    <a:lnTo>
                      <a:pt x="1" y="122"/>
                    </a:lnTo>
                    <a:lnTo>
                      <a:pt x="0" y="136"/>
                    </a:lnTo>
                    <a:lnTo>
                      <a:pt x="1" y="148"/>
                    </a:lnTo>
                    <a:lnTo>
                      <a:pt x="3" y="162"/>
                    </a:lnTo>
                    <a:lnTo>
                      <a:pt x="6" y="175"/>
                    </a:lnTo>
                    <a:lnTo>
                      <a:pt x="11" y="188"/>
                    </a:lnTo>
                    <a:lnTo>
                      <a:pt x="16" y="200"/>
                    </a:lnTo>
                    <a:lnTo>
                      <a:pt x="24" y="211"/>
                    </a:lnTo>
                    <a:lnTo>
                      <a:pt x="31" y="221"/>
                    </a:lnTo>
                    <a:lnTo>
                      <a:pt x="40" y="231"/>
                    </a:lnTo>
                    <a:lnTo>
                      <a:pt x="49" y="239"/>
                    </a:lnTo>
                    <a:lnTo>
                      <a:pt x="60" y="247"/>
                    </a:lnTo>
                    <a:lnTo>
                      <a:pt x="71" y="254"/>
                    </a:lnTo>
                    <a:lnTo>
                      <a:pt x="82" y="260"/>
                    </a:lnTo>
                    <a:lnTo>
                      <a:pt x="95" y="264"/>
                    </a:lnTo>
                    <a:lnTo>
                      <a:pt x="108" y="267"/>
                    </a:lnTo>
                    <a:lnTo>
                      <a:pt x="121" y="269"/>
                    </a:lnTo>
                    <a:lnTo>
                      <a:pt x="135" y="271"/>
                    </a:lnTo>
                    <a:lnTo>
                      <a:pt x="135" y="271"/>
                    </a:lnTo>
                    <a:close/>
                  </a:path>
                </a:pathLst>
              </a:custGeom>
              <a:solidFill>
                <a:srgbClr val="1A2F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cs typeface="+mn-ea"/>
                  <a:sym typeface="+mn-lt"/>
                </a:endParaRPr>
              </a:p>
            </p:txBody>
          </p:sp>
        </p:grpSp>
      </p:grpSp>
      <p:grpSp>
        <p:nvGrpSpPr>
          <p:cNvPr id="2" name="组合 1">
            <a:extLst>
              <a:ext uri="{FF2B5EF4-FFF2-40B4-BE49-F238E27FC236}">
                <a16:creationId xmlns:a16="http://schemas.microsoft.com/office/drawing/2014/main" id="{462D90E3-7F7B-C5DD-08F8-03F60BE7B08C}"/>
              </a:ext>
            </a:extLst>
          </p:cNvPr>
          <p:cNvGrpSpPr/>
          <p:nvPr/>
        </p:nvGrpSpPr>
        <p:grpSpPr>
          <a:xfrm>
            <a:off x="288925" y="299720"/>
            <a:ext cx="1247140" cy="390525"/>
            <a:chOff x="455" y="472"/>
            <a:chExt cx="1964" cy="615"/>
          </a:xfrm>
        </p:grpSpPr>
        <p:grpSp>
          <p:nvGrpSpPr>
            <p:cNvPr id="4" name="组合 3">
              <a:extLst>
                <a:ext uri="{FF2B5EF4-FFF2-40B4-BE49-F238E27FC236}">
                  <a16:creationId xmlns:a16="http://schemas.microsoft.com/office/drawing/2014/main" id="{8B3AB67F-8AF7-3D69-5385-580BE56F84F4}"/>
                </a:ext>
              </a:extLst>
            </p:cNvPr>
            <p:cNvGrpSpPr/>
            <p:nvPr/>
          </p:nvGrpSpPr>
          <p:grpSpPr>
            <a:xfrm>
              <a:off x="455" y="472"/>
              <a:ext cx="808" cy="607"/>
              <a:chOff x="579" y="476"/>
              <a:chExt cx="994" cy="746"/>
            </a:xfrm>
          </p:grpSpPr>
          <p:sp>
            <p:nvSpPr>
              <p:cNvPr id="9" name="Freeform 5">
                <a:extLst>
                  <a:ext uri="{FF2B5EF4-FFF2-40B4-BE49-F238E27FC236}">
                    <a16:creationId xmlns:a16="http://schemas.microsoft.com/office/drawing/2014/main" id="{44373ADA-B636-F212-E03D-703DA1397025}"/>
                  </a:ext>
                </a:extLst>
              </p:cNvPr>
              <p:cNvSpPr/>
              <p:nvPr/>
            </p:nvSpPr>
            <p:spPr bwMode="auto">
              <a:xfrm rot="5400000">
                <a:off x="902" y="560"/>
                <a:ext cx="694" cy="5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25400">
                <a:solidFill>
                  <a:schemeClr val="accent1">
                    <a:lumMod val="60000"/>
                    <a:lumOff val="40000"/>
                  </a:schemeClr>
                </a:solidFill>
              </a:ln>
              <a:effectLst/>
              <a:extLst>
                <a:ext uri="{909E8E84-426E-40DD-AFC4-6F175D3DCCD1}">
                  <a14:hiddenFill xmlns:a14="http://schemas.microsoft.com/office/drawing/2010/main">
                    <a:gradFill>
                      <a:gsLst>
                        <a:gs pos="0">
                          <a:srgbClr val="A3E2FA"/>
                        </a:gs>
                        <a:gs pos="100000">
                          <a:srgbClr val="0466C1"/>
                        </a:gs>
                      </a:gsLst>
                      <a:lin scaled="1"/>
                    </a:gradFill>
                  </a14:hiddenFill>
                </a:ext>
              </a:extLst>
            </p:spPr>
            <p:txBody>
              <a:bodyPr vert="horz" wrap="square" lIns="68562" tIns="34281" rIns="68562" bIns="34281" numCol="1" anchor="t" anchorCtr="0" compatLnSpc="1"/>
              <a:lstStyle/>
              <a:p>
                <a:endParaRPr lang="zh-CN" altLang="en-US" sz="1200" b="1" dirty="0">
                  <a:cs typeface="+mn-ea"/>
                  <a:sym typeface="+mn-lt"/>
                </a:endParaRPr>
              </a:p>
            </p:txBody>
          </p:sp>
          <p:sp>
            <p:nvSpPr>
              <p:cNvPr id="14" name="Freeform 5">
                <a:extLst>
                  <a:ext uri="{FF2B5EF4-FFF2-40B4-BE49-F238E27FC236}">
                    <a16:creationId xmlns:a16="http://schemas.microsoft.com/office/drawing/2014/main" id="{11C8F5DB-CC1E-E36B-52D2-3058E733E84C}"/>
                  </a:ext>
                </a:extLst>
              </p:cNvPr>
              <p:cNvSpPr/>
              <p:nvPr/>
            </p:nvSpPr>
            <p:spPr bwMode="auto">
              <a:xfrm rot="5400000">
                <a:off x="514" y="549"/>
                <a:ext cx="733" cy="60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83A4D4"/>
                  </a:gs>
                  <a:gs pos="99000">
                    <a:srgbClr val="B2F4FC"/>
                  </a:gs>
                </a:gsLst>
                <a:lin scaled="1"/>
              </a:gradFill>
              <a:ln w="25400">
                <a:noFill/>
              </a:ln>
              <a:effectLst/>
            </p:spPr>
            <p:txBody>
              <a:bodyPr vert="horz" wrap="square" lIns="68562" tIns="34281" rIns="68562" bIns="34281" numCol="1" anchor="t" anchorCtr="0" compatLnSpc="1"/>
              <a:lstStyle/>
              <a:p>
                <a:endParaRPr lang="zh-CN" altLang="en-US" sz="1200" b="1" dirty="0">
                  <a:cs typeface="+mn-ea"/>
                  <a:sym typeface="+mn-lt"/>
                </a:endParaRPr>
              </a:p>
            </p:txBody>
          </p:sp>
          <p:sp>
            <p:nvSpPr>
              <p:cNvPr id="15" name="Freeform 5">
                <a:extLst>
                  <a:ext uri="{FF2B5EF4-FFF2-40B4-BE49-F238E27FC236}">
                    <a16:creationId xmlns:a16="http://schemas.microsoft.com/office/drawing/2014/main" id="{8B5DD321-4043-CF02-4E95-621D52E6F31A}"/>
                  </a:ext>
                </a:extLst>
              </p:cNvPr>
              <p:cNvSpPr/>
              <p:nvPr/>
            </p:nvSpPr>
            <p:spPr bwMode="auto">
              <a:xfrm rot="5400000">
                <a:off x="893" y="542"/>
                <a:ext cx="747" cy="61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25400">
                <a:solidFill>
                  <a:schemeClr val="bg1"/>
                </a:solidFill>
              </a:ln>
              <a:effectLst/>
              <a:extLst>
                <a:ext uri="{909E8E84-426E-40DD-AFC4-6F175D3DCCD1}">
                  <a14:hiddenFill xmlns:a14="http://schemas.microsoft.com/office/drawing/2010/main">
                    <a:gradFill>
                      <a:gsLst>
                        <a:gs pos="0">
                          <a:srgbClr val="A3E2FA"/>
                        </a:gs>
                        <a:gs pos="100000">
                          <a:srgbClr val="0466C1"/>
                        </a:gs>
                      </a:gsLst>
                      <a:lin scaled="1"/>
                    </a:gradFill>
                  </a14:hiddenFill>
                </a:ext>
              </a:extLst>
            </p:spPr>
            <p:txBody>
              <a:bodyPr vert="horz" wrap="square" lIns="68562" tIns="34281" rIns="68562" bIns="34281" numCol="1" anchor="t" anchorCtr="0" compatLnSpc="1"/>
              <a:lstStyle/>
              <a:p>
                <a:endParaRPr lang="zh-CN" altLang="en-US" sz="1200" b="1" dirty="0">
                  <a:cs typeface="+mn-ea"/>
                  <a:sym typeface="+mn-lt"/>
                </a:endParaRPr>
              </a:p>
            </p:txBody>
          </p:sp>
        </p:grpSp>
        <p:sp>
          <p:nvSpPr>
            <p:cNvPr id="7" name="文本框 6">
              <a:extLst>
                <a:ext uri="{FF2B5EF4-FFF2-40B4-BE49-F238E27FC236}">
                  <a16:creationId xmlns:a16="http://schemas.microsoft.com/office/drawing/2014/main" id="{9C8EA20D-4825-56EF-4318-DE603B1538E5}"/>
                </a:ext>
              </a:extLst>
            </p:cNvPr>
            <p:cNvSpPr txBox="1"/>
            <p:nvPr/>
          </p:nvSpPr>
          <p:spPr>
            <a:xfrm>
              <a:off x="1273" y="505"/>
              <a:ext cx="1146" cy="582"/>
            </a:xfrm>
            <a:prstGeom prst="rect">
              <a:avLst/>
            </a:prstGeom>
            <a:noFill/>
          </p:spPr>
          <p:txBody>
            <a:bodyPr wrap="none" rtlCol="0" anchor="t">
              <a:spAutoFit/>
            </a:bodyPr>
            <a:lstStyle/>
            <a:p>
              <a:r>
                <a:rPr lang="en-US" altLang="zh-CN" dirty="0">
                  <a:solidFill>
                    <a:srgbClr val="1A2F64"/>
                  </a:solidFill>
                  <a:cs typeface="+mn-ea"/>
                  <a:sym typeface="+mn-lt"/>
                </a:rPr>
                <a:t>LOGO</a:t>
              </a:r>
            </a:p>
          </p:txBody>
        </p:sp>
      </p:grpSp>
      <p:sp>
        <p:nvSpPr>
          <p:cNvPr id="16" name="矩形 15">
            <a:extLst>
              <a:ext uri="{FF2B5EF4-FFF2-40B4-BE49-F238E27FC236}">
                <a16:creationId xmlns:a16="http://schemas.microsoft.com/office/drawing/2014/main" id="{214CCF4B-34CE-20B4-2574-A069C3134062}"/>
              </a:ext>
            </a:extLst>
          </p:cNvPr>
          <p:cNvSpPr/>
          <p:nvPr/>
        </p:nvSpPr>
        <p:spPr>
          <a:xfrm>
            <a:off x="1751390" y="3652106"/>
            <a:ext cx="4956042" cy="338554"/>
          </a:xfrm>
          <a:prstGeom prst="rect">
            <a:avLst/>
          </a:prstGeom>
        </p:spPr>
        <p:txBody>
          <a:bodyPr wrap="square">
            <a:spAutoFit/>
          </a:bodyPr>
          <a:lstStyle/>
          <a:p>
            <a:pPr algn="ctr"/>
            <a:r>
              <a:rPr lang="en-US" altLang="zh-CN" sz="1600" dirty="0">
                <a:solidFill>
                  <a:schemeClr val="bg1">
                    <a:lumMod val="50000"/>
                  </a:schemeClr>
                </a:solidFill>
                <a:cs typeface="+mn-ea"/>
                <a:sym typeface="+mn-lt"/>
              </a:rPr>
              <a:t>Click here to add content, content to match the title. </a:t>
            </a:r>
            <a:endParaRPr lang="zh-CN" altLang="en-US" sz="1600" dirty="0">
              <a:solidFill>
                <a:schemeClr val="bg1">
                  <a:lumMod val="50000"/>
                </a:schemeClr>
              </a:solidFill>
              <a:cs typeface="+mn-ea"/>
              <a:sym typeface="+mn-lt"/>
            </a:endParaRPr>
          </a:p>
        </p:txBody>
      </p:sp>
    </p:spTree>
    <p:extLst>
      <p:ext uri="{BB962C8B-B14F-4D97-AF65-F5344CB8AC3E}">
        <p14:creationId xmlns:p14="http://schemas.microsoft.com/office/powerpoint/2010/main" val="37994487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xmlns:a16="http://schemas.microsoft.com/office/drawing/2014/main" xmlns:a14="http://schemas.microsoft.com/office/drawing/2010/main" xmlns:p14="http://schemas.microsoft.com/office/powerpoint/2010/main">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500"/>
                                </p:stCondLst>
                                <p:childTnLst>
                                  <p:par>
                                    <p:cTn id="9" presetID="2" presetClass="entr" presetSubtype="1" fill="hold" grpId="0" nodeType="afterEffect" p14:presetBounceEnd="62000">
                                      <p:stCondLst>
                                        <p:cond delay="0"/>
                                      </p:stCondLst>
                                      <p:iterate type="lt">
                                        <p:tmPct val="5000"/>
                                      </p:iterate>
                                      <p:childTnLst>
                                        <p:set>
                                          <p:cBhvr>
                                            <p:cTn id="10" dur="1" fill="hold">
                                              <p:stCondLst>
                                                <p:cond delay="0"/>
                                              </p:stCondLst>
                                            </p:cTn>
                                            <p:tgtEl>
                                              <p:spTgt spid="6"/>
                                            </p:tgtEl>
                                            <p:attrNameLst>
                                              <p:attrName>style.visibility</p:attrName>
                                            </p:attrNameLst>
                                          </p:cBhvr>
                                          <p:to>
                                            <p:strVal val="visible"/>
                                          </p:to>
                                        </p:set>
                                        <p:anim calcmode="lin" valueType="num" p14:bounceEnd="62000">
                                          <p:cBhvr additive="base">
                                            <p:cTn id="11" dur="1500" fill="hold"/>
                                            <p:tgtEl>
                                              <p:spTgt spid="6"/>
                                            </p:tgtEl>
                                            <p:attrNameLst>
                                              <p:attrName>ppt_x</p:attrName>
                                            </p:attrNameLst>
                                          </p:cBhvr>
                                          <p:tavLst>
                                            <p:tav tm="0">
                                              <p:val>
                                                <p:strVal val="#ppt_x"/>
                                              </p:val>
                                            </p:tav>
                                            <p:tav tm="100000">
                                              <p:val>
                                                <p:strVal val="#ppt_x"/>
                                              </p:val>
                                            </p:tav>
                                          </p:tavLst>
                                        </p:anim>
                                        <p:anim calcmode="lin" valueType="num" p14:bounceEnd="62000">
                                          <p:cBhvr additive="base">
                                            <p:cTn id="12" dur="1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2075"/>
                                </p:stCondLst>
                                <p:childTnLst>
                                  <p:par>
                                    <p:cTn id="14" presetID="2" presetClass="entr" presetSubtype="4" fill="hold" grpId="0" nodeType="after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par>
                                    <p:cTn id="18" presetID="26" presetClass="emph" presetSubtype="0" fill="hold" grpId="1" nodeType="withEffect">
                                      <p:stCondLst>
                                        <p:cond delay="500"/>
                                      </p:stCondLst>
                                      <p:iterate type="lt">
                                        <p:tmPct val="10000"/>
                                      </p:iterate>
                                      <p:childTnLst>
                                        <p:animEffect transition="out" filter="fade">
                                          <p:cBhvr>
                                            <p:cTn id="19" dur="500" tmFilter="0, 0; .2, .5; .8, .5; 1, 0"/>
                                            <p:tgtEl>
                                              <p:spTgt spid="3"/>
                                            </p:tgtEl>
                                          </p:cBhvr>
                                        </p:animEffect>
                                        <p:animScale>
                                          <p:cBhvr>
                                            <p:cTn id="20" dur="250" autoRev="1" fill="hold"/>
                                            <p:tgtEl>
                                              <p:spTgt spid="3"/>
                                            </p:tgtEl>
                                          </p:cBhvr>
                                          <p:by x="105000" y="105000"/>
                                        </p:animScale>
                                      </p:childTnLst>
                                    </p:cTn>
                                  </p:par>
                                  <p:par>
                                    <p:cTn id="21" presetID="2" presetClass="entr" presetSubtype="4" decel="100000" fill="hold" nodeType="withEffect">
                                      <p:stCondLst>
                                        <p:cond delay="50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1500" fill="hold"/>
                                            <p:tgtEl>
                                              <p:spTgt spid="25"/>
                                            </p:tgtEl>
                                            <p:attrNameLst>
                                              <p:attrName>ppt_x</p:attrName>
                                            </p:attrNameLst>
                                          </p:cBhvr>
                                          <p:tavLst>
                                            <p:tav tm="0">
                                              <p:val>
                                                <p:strVal val="#ppt_x"/>
                                              </p:val>
                                            </p:tav>
                                            <p:tav tm="100000">
                                              <p:val>
                                                <p:strVal val="#ppt_x"/>
                                              </p:val>
                                            </p:tav>
                                          </p:tavLst>
                                        </p:anim>
                                        <p:anim calcmode="lin" valueType="num">
                                          <p:cBhvr additive="base">
                                            <p:cTn id="24" dur="1500" fill="hold"/>
                                            <p:tgtEl>
                                              <p:spTgt spid="25"/>
                                            </p:tgtEl>
                                            <p:attrNameLst>
                                              <p:attrName>ppt_y</p:attrName>
                                            </p:attrNameLst>
                                          </p:cBhvr>
                                          <p:tavLst>
                                            <p:tav tm="0">
                                              <p:val>
                                                <p:strVal val="1+#ppt_h/2"/>
                                              </p:val>
                                            </p:tav>
                                            <p:tav tm="100000">
                                              <p:val>
                                                <p:strVal val="#ppt_y"/>
                                              </p:val>
                                            </p:tav>
                                          </p:tavLst>
                                        </p:anim>
                                      </p:childTnLst>
                                    </p:cTn>
                                  </p:par>
                                </p:childTnLst>
                              </p:cTn>
                            </p:par>
                            <p:par>
                              <p:cTn id="25" fill="hold">
                                <p:stCondLst>
                                  <p:cond delay="4075"/>
                                </p:stCondLst>
                                <p:childTnLst>
                                  <p:par>
                                    <p:cTn id="26" presetID="16" presetClass="entr" presetSubtype="21"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childTnLst>
                              </p:cTn>
                            </p:par>
                            <p:par>
                              <p:cTn id="29" fill="hold">
                                <p:stCondLst>
                                  <p:cond delay="4575"/>
                                </p:stCondLst>
                                <p:childTnLst>
                                  <p:par>
                                    <p:cTn id="30" presetID="14" presetClass="entr" presetSubtype="1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randombar(horizontal)">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6" grpId="0"/>
          <p:bldP spid="1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500"/>
                                </p:stCondLst>
                                <p:childTnLst>
                                  <p:par>
                                    <p:cTn id="9" presetID="2" presetClass="entr" presetSubtype="1" fill="hold" grpId="0" nodeType="afterEffect">
                                      <p:stCondLst>
                                        <p:cond delay="0"/>
                                      </p:stCondLst>
                                      <p:iterate type="lt">
                                        <p:tmPct val="5000"/>
                                      </p:iterate>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500" fill="hold"/>
                                            <p:tgtEl>
                                              <p:spTgt spid="6"/>
                                            </p:tgtEl>
                                            <p:attrNameLst>
                                              <p:attrName>ppt_x</p:attrName>
                                            </p:attrNameLst>
                                          </p:cBhvr>
                                          <p:tavLst>
                                            <p:tav tm="0">
                                              <p:val>
                                                <p:strVal val="#ppt_x"/>
                                              </p:val>
                                            </p:tav>
                                            <p:tav tm="100000">
                                              <p:val>
                                                <p:strVal val="#ppt_x"/>
                                              </p:val>
                                            </p:tav>
                                          </p:tavLst>
                                        </p:anim>
                                        <p:anim calcmode="lin" valueType="num">
                                          <p:cBhvr additive="base">
                                            <p:cTn id="12" dur="1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2075"/>
                                </p:stCondLst>
                                <p:childTnLst>
                                  <p:par>
                                    <p:cTn id="14" presetID="2" presetClass="entr" presetSubtype="4" fill="hold" grpId="0" nodeType="after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par>
                                    <p:cTn id="18" presetID="26" presetClass="emph" presetSubtype="0" fill="hold" grpId="1" nodeType="withEffect">
                                      <p:stCondLst>
                                        <p:cond delay="500"/>
                                      </p:stCondLst>
                                      <p:iterate type="lt">
                                        <p:tmPct val="10000"/>
                                      </p:iterate>
                                      <p:childTnLst>
                                        <p:animEffect transition="out" filter="fade">
                                          <p:cBhvr>
                                            <p:cTn id="19" dur="500" tmFilter="0, 0; .2, .5; .8, .5; 1, 0"/>
                                            <p:tgtEl>
                                              <p:spTgt spid="3"/>
                                            </p:tgtEl>
                                          </p:cBhvr>
                                        </p:animEffect>
                                        <p:animScale>
                                          <p:cBhvr>
                                            <p:cTn id="20" dur="250" autoRev="1" fill="hold"/>
                                            <p:tgtEl>
                                              <p:spTgt spid="3"/>
                                            </p:tgtEl>
                                          </p:cBhvr>
                                          <p:by x="105000" y="105000"/>
                                        </p:animScale>
                                      </p:childTnLst>
                                    </p:cTn>
                                  </p:par>
                                  <p:par>
                                    <p:cTn id="21" presetID="2" presetClass="entr" presetSubtype="4" decel="100000" fill="hold" nodeType="withEffect">
                                      <p:stCondLst>
                                        <p:cond delay="50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1500" fill="hold"/>
                                            <p:tgtEl>
                                              <p:spTgt spid="25"/>
                                            </p:tgtEl>
                                            <p:attrNameLst>
                                              <p:attrName>ppt_x</p:attrName>
                                            </p:attrNameLst>
                                          </p:cBhvr>
                                          <p:tavLst>
                                            <p:tav tm="0">
                                              <p:val>
                                                <p:strVal val="#ppt_x"/>
                                              </p:val>
                                            </p:tav>
                                            <p:tav tm="100000">
                                              <p:val>
                                                <p:strVal val="#ppt_x"/>
                                              </p:val>
                                            </p:tav>
                                          </p:tavLst>
                                        </p:anim>
                                        <p:anim calcmode="lin" valueType="num">
                                          <p:cBhvr additive="base">
                                            <p:cTn id="24" dur="1500" fill="hold"/>
                                            <p:tgtEl>
                                              <p:spTgt spid="25"/>
                                            </p:tgtEl>
                                            <p:attrNameLst>
                                              <p:attrName>ppt_y</p:attrName>
                                            </p:attrNameLst>
                                          </p:cBhvr>
                                          <p:tavLst>
                                            <p:tav tm="0">
                                              <p:val>
                                                <p:strVal val="1+#ppt_h/2"/>
                                              </p:val>
                                            </p:tav>
                                            <p:tav tm="100000">
                                              <p:val>
                                                <p:strVal val="#ppt_y"/>
                                              </p:val>
                                            </p:tav>
                                          </p:tavLst>
                                        </p:anim>
                                      </p:childTnLst>
                                    </p:cTn>
                                  </p:par>
                                </p:childTnLst>
                              </p:cTn>
                            </p:par>
                            <p:par>
                              <p:cTn id="25" fill="hold">
                                <p:stCondLst>
                                  <p:cond delay="4075"/>
                                </p:stCondLst>
                                <p:childTnLst>
                                  <p:par>
                                    <p:cTn id="26" presetID="16" presetClass="entr" presetSubtype="21"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childTnLst>
                              </p:cTn>
                            </p:par>
                            <p:par>
                              <p:cTn id="29" fill="hold">
                                <p:stCondLst>
                                  <p:cond delay="4575"/>
                                </p:stCondLst>
                                <p:childTnLst>
                                  <p:par>
                                    <p:cTn id="30" presetID="14" presetClass="entr" presetSubtype="1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randombar(horizontal)">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6" grpId="0"/>
          <p:bldP spid="16"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a:extLst>
              <a:ext uri="{FF2B5EF4-FFF2-40B4-BE49-F238E27FC236}">
                <a16:creationId xmlns:a16="http://schemas.microsoft.com/office/drawing/2014/main" id="{E89282AD-9925-D8DF-42FF-ABADC63F6175}"/>
              </a:ext>
            </a:extLst>
          </p:cNvPr>
          <p:cNvGrpSpPr/>
          <p:nvPr/>
        </p:nvGrpSpPr>
        <p:grpSpPr>
          <a:xfrm>
            <a:off x="249138" y="291411"/>
            <a:ext cx="2485487" cy="689085"/>
            <a:chOff x="8661162" y="3088258"/>
            <a:chExt cx="2155583" cy="597621"/>
          </a:xfrm>
        </p:grpSpPr>
        <p:sp>
          <p:nvSpPr>
            <p:cNvPr id="17" name="Rectangle 12">
              <a:extLst>
                <a:ext uri="{FF2B5EF4-FFF2-40B4-BE49-F238E27FC236}">
                  <a16:creationId xmlns:a16="http://schemas.microsoft.com/office/drawing/2014/main" id="{2699F094-B44C-8A03-243C-1DA1F5CDBB39}"/>
                </a:ext>
              </a:extLst>
            </p:cNvPr>
            <p:cNvSpPr/>
            <p:nvPr/>
          </p:nvSpPr>
          <p:spPr>
            <a:xfrm>
              <a:off x="9124950" y="3218066"/>
              <a:ext cx="1691795" cy="320310"/>
            </a:xfrm>
            <a:prstGeom prst="rect">
              <a:avLst/>
            </a:prstGeom>
            <a:solidFill>
              <a:srgbClr val="1A2F64"/>
            </a:solidFill>
          </p:spPr>
          <p:txBody>
            <a:bodyPr wrap="square">
              <a:spAutoFit/>
            </a:bodyPr>
            <a:lstStyle/>
            <a:p>
              <a:pPr marL="0" marR="0" lvl="0" indent="0" defTabSz="914354" eaLnBrk="1" fontAlgn="auto" latinLnBrk="0" hangingPunct="1">
                <a:lnSpc>
                  <a:spcPct val="100000"/>
                </a:lnSpc>
                <a:spcBef>
                  <a:spcPts val="600"/>
                </a:spcBef>
                <a:spcAft>
                  <a:spcPts val="0"/>
                </a:spcAft>
                <a:buClr>
                  <a:srgbClr val="E24848"/>
                </a:buClr>
                <a:buSzTx/>
                <a:buFontTx/>
                <a:buNone/>
                <a:tabLst/>
                <a:defRPr/>
              </a:pPr>
              <a:r>
                <a:rPr kumimoji="0" lang="en-US" altLang="zh-CN" b="0" i="0" u="none" strike="noStrike" kern="0" cap="none" spc="0" normalizeH="0" baseline="0" noProof="1">
                  <a:ln>
                    <a:noFill/>
                  </a:ln>
                  <a:solidFill>
                    <a:prstClr val="white"/>
                  </a:solidFill>
                  <a:effectLst/>
                  <a:uLnTx/>
                  <a:uFillTx/>
                  <a:cs typeface="+mn-ea"/>
                  <a:sym typeface="+mn-lt"/>
                </a:rPr>
                <a:t>Add title text</a:t>
              </a:r>
              <a:endParaRPr kumimoji="0" lang="zh-CN" altLang="en-US" b="0" i="0" u="none" strike="noStrike" kern="0" cap="none" spc="0" normalizeH="0" baseline="0" noProof="1">
                <a:ln>
                  <a:noFill/>
                </a:ln>
                <a:solidFill>
                  <a:prstClr val="white"/>
                </a:solidFill>
                <a:effectLst/>
                <a:uLnTx/>
                <a:uFillTx/>
                <a:cs typeface="+mn-ea"/>
                <a:sym typeface="+mn-lt"/>
              </a:endParaRPr>
            </a:p>
          </p:txBody>
        </p:sp>
        <p:cxnSp>
          <p:nvCxnSpPr>
            <p:cNvPr id="18" name="Straight Connector 34">
              <a:extLst>
                <a:ext uri="{FF2B5EF4-FFF2-40B4-BE49-F238E27FC236}">
                  <a16:creationId xmlns:a16="http://schemas.microsoft.com/office/drawing/2014/main" id="{E090751E-47DF-0037-ECA8-A6EDB407575C}"/>
                </a:ext>
              </a:extLst>
            </p:cNvPr>
            <p:cNvCxnSpPr>
              <a:cxnSpLocks/>
            </p:cNvCxnSpPr>
            <p:nvPr/>
          </p:nvCxnSpPr>
          <p:spPr>
            <a:xfrm>
              <a:off x="9125126" y="3088258"/>
              <a:ext cx="0" cy="597621"/>
            </a:xfrm>
            <a:prstGeom prst="line">
              <a:avLst/>
            </a:prstGeom>
            <a:noFill/>
            <a:ln w="6350" cap="flat" cmpd="sng" algn="ctr">
              <a:solidFill>
                <a:srgbClr val="1A2F64"/>
              </a:solidFill>
              <a:prstDash val="solid"/>
              <a:miter lim="800000"/>
            </a:ln>
            <a:effectLst/>
          </p:spPr>
        </p:cxnSp>
        <p:grpSp>
          <p:nvGrpSpPr>
            <p:cNvPr id="19" name="Group 38">
              <a:extLst>
                <a:ext uri="{FF2B5EF4-FFF2-40B4-BE49-F238E27FC236}">
                  <a16:creationId xmlns:a16="http://schemas.microsoft.com/office/drawing/2014/main" id="{0C98696D-9CE7-670D-56A6-28E96515D161}"/>
                </a:ext>
              </a:extLst>
            </p:cNvPr>
            <p:cNvGrpSpPr/>
            <p:nvPr/>
          </p:nvGrpSpPr>
          <p:grpSpPr>
            <a:xfrm>
              <a:off x="8661162" y="3252145"/>
              <a:ext cx="367656" cy="253556"/>
              <a:chOff x="10455275" y="1401763"/>
              <a:chExt cx="276225" cy="190500"/>
            </a:xfrm>
            <a:solidFill>
              <a:sysClr val="windowText" lastClr="000000">
                <a:lumMod val="65000"/>
                <a:lumOff val="35000"/>
              </a:sysClr>
            </a:solidFill>
          </p:grpSpPr>
          <p:sp>
            <p:nvSpPr>
              <p:cNvPr id="20" name="Freeform 180">
                <a:extLst>
                  <a:ext uri="{FF2B5EF4-FFF2-40B4-BE49-F238E27FC236}">
                    <a16:creationId xmlns:a16="http://schemas.microsoft.com/office/drawing/2014/main" id="{1C0FC268-DAB6-E2E8-5D06-4604B7F12BE9}"/>
                  </a:ext>
                </a:extLst>
              </p:cNvPr>
              <p:cNvSpPr>
                <a:spLocks noEditPoints="1"/>
              </p:cNvSpPr>
              <p:nvPr/>
            </p:nvSpPr>
            <p:spPr bwMode="auto">
              <a:xfrm>
                <a:off x="10455275" y="1401763"/>
                <a:ext cx="238125" cy="152400"/>
              </a:xfrm>
              <a:custGeom>
                <a:avLst/>
                <a:gdLst>
                  <a:gd name="T0" fmla="*/ 722 w 752"/>
                  <a:gd name="T1" fmla="*/ 451 h 481"/>
                  <a:gd name="T2" fmla="*/ 31 w 752"/>
                  <a:gd name="T3" fmla="*/ 451 h 481"/>
                  <a:gd name="T4" fmla="*/ 31 w 752"/>
                  <a:gd name="T5" fmla="*/ 30 h 481"/>
                  <a:gd name="T6" fmla="*/ 722 w 752"/>
                  <a:gd name="T7" fmla="*/ 30 h 481"/>
                  <a:gd name="T8" fmla="*/ 722 w 752"/>
                  <a:gd name="T9" fmla="*/ 451 h 481"/>
                  <a:gd name="T10" fmla="*/ 752 w 752"/>
                  <a:gd name="T11" fmla="*/ 0 h 481"/>
                  <a:gd name="T12" fmla="*/ 0 w 752"/>
                  <a:gd name="T13" fmla="*/ 0 h 481"/>
                  <a:gd name="T14" fmla="*/ 0 w 752"/>
                  <a:gd name="T15" fmla="*/ 481 h 481"/>
                  <a:gd name="T16" fmla="*/ 752 w 752"/>
                  <a:gd name="T17" fmla="*/ 481 h 481"/>
                  <a:gd name="T18" fmla="*/ 752 w 752"/>
                  <a:gd name="T19"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2" h="481">
                    <a:moveTo>
                      <a:pt x="722" y="451"/>
                    </a:moveTo>
                    <a:lnTo>
                      <a:pt x="31" y="451"/>
                    </a:lnTo>
                    <a:lnTo>
                      <a:pt x="31" y="30"/>
                    </a:lnTo>
                    <a:lnTo>
                      <a:pt x="722" y="30"/>
                    </a:lnTo>
                    <a:lnTo>
                      <a:pt x="722" y="451"/>
                    </a:lnTo>
                    <a:close/>
                    <a:moveTo>
                      <a:pt x="752" y="0"/>
                    </a:moveTo>
                    <a:lnTo>
                      <a:pt x="0" y="0"/>
                    </a:lnTo>
                    <a:lnTo>
                      <a:pt x="0" y="481"/>
                    </a:lnTo>
                    <a:lnTo>
                      <a:pt x="752" y="481"/>
                    </a:lnTo>
                    <a:lnTo>
                      <a:pt x="752" y="0"/>
                    </a:lnTo>
                    <a:close/>
                  </a:path>
                </a:pathLst>
              </a:custGeom>
              <a:solidFill>
                <a:srgbClr val="1A2F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cs typeface="+mn-ea"/>
                  <a:sym typeface="+mn-lt"/>
                </a:endParaRPr>
              </a:p>
            </p:txBody>
          </p:sp>
          <p:sp>
            <p:nvSpPr>
              <p:cNvPr id="21" name="Freeform 181">
                <a:extLst>
                  <a:ext uri="{FF2B5EF4-FFF2-40B4-BE49-F238E27FC236}">
                    <a16:creationId xmlns:a16="http://schemas.microsoft.com/office/drawing/2014/main" id="{2B8FE19A-C632-F09B-7E44-969B25E0DEE0}"/>
                  </a:ext>
                </a:extLst>
              </p:cNvPr>
              <p:cNvSpPr>
                <a:spLocks/>
              </p:cNvSpPr>
              <p:nvPr/>
            </p:nvSpPr>
            <p:spPr bwMode="auto">
              <a:xfrm>
                <a:off x="10474325" y="1420813"/>
                <a:ext cx="238125" cy="152400"/>
              </a:xfrm>
              <a:custGeom>
                <a:avLst/>
                <a:gdLst>
                  <a:gd name="T0" fmla="*/ 751 w 751"/>
                  <a:gd name="T1" fmla="*/ 15 h 481"/>
                  <a:gd name="T2" fmla="*/ 751 w 751"/>
                  <a:gd name="T3" fmla="*/ 11 h 481"/>
                  <a:gd name="T4" fmla="*/ 750 w 751"/>
                  <a:gd name="T5" fmla="*/ 9 h 481"/>
                  <a:gd name="T6" fmla="*/ 749 w 751"/>
                  <a:gd name="T7" fmla="*/ 6 h 481"/>
                  <a:gd name="T8" fmla="*/ 747 w 751"/>
                  <a:gd name="T9" fmla="*/ 4 h 481"/>
                  <a:gd name="T10" fmla="*/ 745 w 751"/>
                  <a:gd name="T11" fmla="*/ 3 h 481"/>
                  <a:gd name="T12" fmla="*/ 742 w 751"/>
                  <a:gd name="T13" fmla="*/ 1 h 481"/>
                  <a:gd name="T14" fmla="*/ 739 w 751"/>
                  <a:gd name="T15" fmla="*/ 0 h 481"/>
                  <a:gd name="T16" fmla="*/ 736 w 751"/>
                  <a:gd name="T17" fmla="*/ 0 h 481"/>
                  <a:gd name="T18" fmla="*/ 734 w 751"/>
                  <a:gd name="T19" fmla="*/ 0 h 481"/>
                  <a:gd name="T20" fmla="*/ 731 w 751"/>
                  <a:gd name="T21" fmla="*/ 1 h 481"/>
                  <a:gd name="T22" fmla="*/ 728 w 751"/>
                  <a:gd name="T23" fmla="*/ 3 h 481"/>
                  <a:gd name="T24" fmla="*/ 725 w 751"/>
                  <a:gd name="T25" fmla="*/ 4 h 481"/>
                  <a:gd name="T26" fmla="*/ 724 w 751"/>
                  <a:gd name="T27" fmla="*/ 6 h 481"/>
                  <a:gd name="T28" fmla="*/ 722 w 751"/>
                  <a:gd name="T29" fmla="*/ 9 h 481"/>
                  <a:gd name="T30" fmla="*/ 722 w 751"/>
                  <a:gd name="T31" fmla="*/ 11 h 481"/>
                  <a:gd name="T32" fmla="*/ 721 w 751"/>
                  <a:gd name="T33" fmla="*/ 15 h 481"/>
                  <a:gd name="T34" fmla="*/ 721 w 751"/>
                  <a:gd name="T35" fmla="*/ 451 h 481"/>
                  <a:gd name="T36" fmla="*/ 15 w 751"/>
                  <a:gd name="T37" fmla="*/ 451 h 481"/>
                  <a:gd name="T38" fmla="*/ 12 w 751"/>
                  <a:gd name="T39" fmla="*/ 451 h 481"/>
                  <a:gd name="T40" fmla="*/ 9 w 751"/>
                  <a:gd name="T41" fmla="*/ 452 h 481"/>
                  <a:gd name="T42" fmla="*/ 6 w 751"/>
                  <a:gd name="T43" fmla="*/ 454 h 481"/>
                  <a:gd name="T44" fmla="*/ 4 w 751"/>
                  <a:gd name="T45" fmla="*/ 455 h 481"/>
                  <a:gd name="T46" fmla="*/ 2 w 751"/>
                  <a:gd name="T47" fmla="*/ 457 h 481"/>
                  <a:gd name="T48" fmla="*/ 1 w 751"/>
                  <a:gd name="T49" fmla="*/ 460 h 481"/>
                  <a:gd name="T50" fmla="*/ 0 w 751"/>
                  <a:gd name="T51" fmla="*/ 462 h 481"/>
                  <a:gd name="T52" fmla="*/ 0 w 751"/>
                  <a:gd name="T53" fmla="*/ 466 h 481"/>
                  <a:gd name="T54" fmla="*/ 0 w 751"/>
                  <a:gd name="T55" fmla="*/ 469 h 481"/>
                  <a:gd name="T56" fmla="*/ 1 w 751"/>
                  <a:gd name="T57" fmla="*/ 472 h 481"/>
                  <a:gd name="T58" fmla="*/ 2 w 751"/>
                  <a:gd name="T59" fmla="*/ 474 h 481"/>
                  <a:gd name="T60" fmla="*/ 4 w 751"/>
                  <a:gd name="T61" fmla="*/ 476 h 481"/>
                  <a:gd name="T62" fmla="*/ 6 w 751"/>
                  <a:gd name="T63" fmla="*/ 478 h 481"/>
                  <a:gd name="T64" fmla="*/ 9 w 751"/>
                  <a:gd name="T65" fmla="*/ 479 h 481"/>
                  <a:gd name="T66" fmla="*/ 12 w 751"/>
                  <a:gd name="T67" fmla="*/ 481 h 481"/>
                  <a:gd name="T68" fmla="*/ 15 w 751"/>
                  <a:gd name="T69" fmla="*/ 481 h 481"/>
                  <a:gd name="T70" fmla="*/ 751 w 751"/>
                  <a:gd name="T71" fmla="*/ 481 h 481"/>
                  <a:gd name="T72" fmla="*/ 751 w 751"/>
                  <a:gd name="T73" fmla="*/ 15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1" h="481">
                    <a:moveTo>
                      <a:pt x="751" y="15"/>
                    </a:moveTo>
                    <a:lnTo>
                      <a:pt x="751" y="11"/>
                    </a:lnTo>
                    <a:lnTo>
                      <a:pt x="750" y="9"/>
                    </a:lnTo>
                    <a:lnTo>
                      <a:pt x="749" y="6"/>
                    </a:lnTo>
                    <a:lnTo>
                      <a:pt x="747" y="4"/>
                    </a:lnTo>
                    <a:lnTo>
                      <a:pt x="745" y="3"/>
                    </a:lnTo>
                    <a:lnTo>
                      <a:pt x="742" y="1"/>
                    </a:lnTo>
                    <a:lnTo>
                      <a:pt x="739" y="0"/>
                    </a:lnTo>
                    <a:lnTo>
                      <a:pt x="736" y="0"/>
                    </a:lnTo>
                    <a:lnTo>
                      <a:pt x="734" y="0"/>
                    </a:lnTo>
                    <a:lnTo>
                      <a:pt x="731" y="1"/>
                    </a:lnTo>
                    <a:lnTo>
                      <a:pt x="728" y="3"/>
                    </a:lnTo>
                    <a:lnTo>
                      <a:pt x="725" y="4"/>
                    </a:lnTo>
                    <a:lnTo>
                      <a:pt x="724" y="6"/>
                    </a:lnTo>
                    <a:lnTo>
                      <a:pt x="722" y="9"/>
                    </a:lnTo>
                    <a:lnTo>
                      <a:pt x="722" y="11"/>
                    </a:lnTo>
                    <a:lnTo>
                      <a:pt x="721" y="15"/>
                    </a:lnTo>
                    <a:lnTo>
                      <a:pt x="721" y="451"/>
                    </a:lnTo>
                    <a:lnTo>
                      <a:pt x="15" y="451"/>
                    </a:lnTo>
                    <a:lnTo>
                      <a:pt x="12" y="451"/>
                    </a:lnTo>
                    <a:lnTo>
                      <a:pt x="9" y="452"/>
                    </a:lnTo>
                    <a:lnTo>
                      <a:pt x="6" y="454"/>
                    </a:lnTo>
                    <a:lnTo>
                      <a:pt x="4" y="455"/>
                    </a:lnTo>
                    <a:lnTo>
                      <a:pt x="2" y="457"/>
                    </a:lnTo>
                    <a:lnTo>
                      <a:pt x="1" y="460"/>
                    </a:lnTo>
                    <a:lnTo>
                      <a:pt x="0" y="462"/>
                    </a:lnTo>
                    <a:lnTo>
                      <a:pt x="0" y="466"/>
                    </a:lnTo>
                    <a:lnTo>
                      <a:pt x="0" y="469"/>
                    </a:lnTo>
                    <a:lnTo>
                      <a:pt x="1" y="472"/>
                    </a:lnTo>
                    <a:lnTo>
                      <a:pt x="2" y="474"/>
                    </a:lnTo>
                    <a:lnTo>
                      <a:pt x="4" y="476"/>
                    </a:lnTo>
                    <a:lnTo>
                      <a:pt x="6" y="478"/>
                    </a:lnTo>
                    <a:lnTo>
                      <a:pt x="9" y="479"/>
                    </a:lnTo>
                    <a:lnTo>
                      <a:pt x="12" y="481"/>
                    </a:lnTo>
                    <a:lnTo>
                      <a:pt x="15" y="481"/>
                    </a:lnTo>
                    <a:lnTo>
                      <a:pt x="751" y="481"/>
                    </a:lnTo>
                    <a:lnTo>
                      <a:pt x="751" y="15"/>
                    </a:lnTo>
                    <a:close/>
                  </a:path>
                </a:pathLst>
              </a:custGeom>
              <a:solidFill>
                <a:srgbClr val="1A2F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cs typeface="+mn-ea"/>
                  <a:sym typeface="+mn-lt"/>
                </a:endParaRPr>
              </a:p>
            </p:txBody>
          </p:sp>
          <p:sp>
            <p:nvSpPr>
              <p:cNvPr id="22" name="Freeform 182">
                <a:extLst>
                  <a:ext uri="{FF2B5EF4-FFF2-40B4-BE49-F238E27FC236}">
                    <a16:creationId xmlns:a16="http://schemas.microsoft.com/office/drawing/2014/main" id="{E6FB9D1A-1AEE-DFF4-9D6D-0682F45F2E84}"/>
                  </a:ext>
                </a:extLst>
              </p:cNvPr>
              <p:cNvSpPr>
                <a:spLocks/>
              </p:cNvSpPr>
              <p:nvPr/>
            </p:nvSpPr>
            <p:spPr bwMode="auto">
              <a:xfrm>
                <a:off x="10493375" y="1439863"/>
                <a:ext cx="238125" cy="152400"/>
              </a:xfrm>
              <a:custGeom>
                <a:avLst/>
                <a:gdLst>
                  <a:gd name="T0" fmla="*/ 736 w 752"/>
                  <a:gd name="T1" fmla="*/ 0 h 480"/>
                  <a:gd name="T2" fmla="*/ 734 w 752"/>
                  <a:gd name="T3" fmla="*/ 1 h 480"/>
                  <a:gd name="T4" fmla="*/ 731 w 752"/>
                  <a:gd name="T5" fmla="*/ 1 h 480"/>
                  <a:gd name="T6" fmla="*/ 728 w 752"/>
                  <a:gd name="T7" fmla="*/ 3 h 480"/>
                  <a:gd name="T8" fmla="*/ 726 w 752"/>
                  <a:gd name="T9" fmla="*/ 4 h 480"/>
                  <a:gd name="T10" fmla="*/ 724 w 752"/>
                  <a:gd name="T11" fmla="*/ 7 h 480"/>
                  <a:gd name="T12" fmla="*/ 723 w 752"/>
                  <a:gd name="T13" fmla="*/ 9 h 480"/>
                  <a:gd name="T14" fmla="*/ 722 w 752"/>
                  <a:gd name="T15" fmla="*/ 12 h 480"/>
                  <a:gd name="T16" fmla="*/ 721 w 752"/>
                  <a:gd name="T17" fmla="*/ 15 h 480"/>
                  <a:gd name="T18" fmla="*/ 721 w 752"/>
                  <a:gd name="T19" fmla="*/ 451 h 480"/>
                  <a:gd name="T20" fmla="*/ 15 w 752"/>
                  <a:gd name="T21" fmla="*/ 451 h 480"/>
                  <a:gd name="T22" fmla="*/ 12 w 752"/>
                  <a:gd name="T23" fmla="*/ 452 h 480"/>
                  <a:gd name="T24" fmla="*/ 9 w 752"/>
                  <a:gd name="T25" fmla="*/ 452 h 480"/>
                  <a:gd name="T26" fmla="*/ 6 w 752"/>
                  <a:gd name="T27" fmla="*/ 454 h 480"/>
                  <a:gd name="T28" fmla="*/ 4 w 752"/>
                  <a:gd name="T29" fmla="*/ 455 h 480"/>
                  <a:gd name="T30" fmla="*/ 2 w 752"/>
                  <a:gd name="T31" fmla="*/ 458 h 480"/>
                  <a:gd name="T32" fmla="*/ 1 w 752"/>
                  <a:gd name="T33" fmla="*/ 460 h 480"/>
                  <a:gd name="T34" fmla="*/ 0 w 752"/>
                  <a:gd name="T35" fmla="*/ 463 h 480"/>
                  <a:gd name="T36" fmla="*/ 0 w 752"/>
                  <a:gd name="T37" fmla="*/ 465 h 480"/>
                  <a:gd name="T38" fmla="*/ 0 w 752"/>
                  <a:gd name="T39" fmla="*/ 469 h 480"/>
                  <a:gd name="T40" fmla="*/ 1 w 752"/>
                  <a:gd name="T41" fmla="*/ 472 h 480"/>
                  <a:gd name="T42" fmla="*/ 2 w 752"/>
                  <a:gd name="T43" fmla="*/ 474 h 480"/>
                  <a:gd name="T44" fmla="*/ 4 w 752"/>
                  <a:gd name="T45" fmla="*/ 476 h 480"/>
                  <a:gd name="T46" fmla="*/ 6 w 752"/>
                  <a:gd name="T47" fmla="*/ 478 h 480"/>
                  <a:gd name="T48" fmla="*/ 9 w 752"/>
                  <a:gd name="T49" fmla="*/ 479 h 480"/>
                  <a:gd name="T50" fmla="*/ 12 w 752"/>
                  <a:gd name="T51" fmla="*/ 480 h 480"/>
                  <a:gd name="T52" fmla="*/ 15 w 752"/>
                  <a:gd name="T53" fmla="*/ 480 h 480"/>
                  <a:gd name="T54" fmla="*/ 752 w 752"/>
                  <a:gd name="T55" fmla="*/ 480 h 480"/>
                  <a:gd name="T56" fmla="*/ 752 w 752"/>
                  <a:gd name="T57" fmla="*/ 15 h 480"/>
                  <a:gd name="T58" fmla="*/ 751 w 752"/>
                  <a:gd name="T59" fmla="*/ 11 h 480"/>
                  <a:gd name="T60" fmla="*/ 750 w 752"/>
                  <a:gd name="T61" fmla="*/ 9 h 480"/>
                  <a:gd name="T62" fmla="*/ 749 w 752"/>
                  <a:gd name="T63" fmla="*/ 6 h 480"/>
                  <a:gd name="T64" fmla="*/ 747 w 752"/>
                  <a:gd name="T65" fmla="*/ 4 h 480"/>
                  <a:gd name="T66" fmla="*/ 745 w 752"/>
                  <a:gd name="T67" fmla="*/ 3 h 480"/>
                  <a:gd name="T68" fmla="*/ 742 w 752"/>
                  <a:gd name="T69" fmla="*/ 1 h 480"/>
                  <a:gd name="T70" fmla="*/ 739 w 752"/>
                  <a:gd name="T71" fmla="*/ 1 h 480"/>
                  <a:gd name="T72" fmla="*/ 736 w 752"/>
                  <a:gd name="T73"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2" h="480">
                    <a:moveTo>
                      <a:pt x="736" y="0"/>
                    </a:moveTo>
                    <a:lnTo>
                      <a:pt x="734" y="1"/>
                    </a:lnTo>
                    <a:lnTo>
                      <a:pt x="731" y="1"/>
                    </a:lnTo>
                    <a:lnTo>
                      <a:pt x="728" y="3"/>
                    </a:lnTo>
                    <a:lnTo>
                      <a:pt x="726" y="4"/>
                    </a:lnTo>
                    <a:lnTo>
                      <a:pt x="724" y="7"/>
                    </a:lnTo>
                    <a:lnTo>
                      <a:pt x="723" y="9"/>
                    </a:lnTo>
                    <a:lnTo>
                      <a:pt x="722" y="12"/>
                    </a:lnTo>
                    <a:lnTo>
                      <a:pt x="721" y="15"/>
                    </a:lnTo>
                    <a:lnTo>
                      <a:pt x="721" y="451"/>
                    </a:lnTo>
                    <a:lnTo>
                      <a:pt x="15" y="451"/>
                    </a:lnTo>
                    <a:lnTo>
                      <a:pt x="12" y="452"/>
                    </a:lnTo>
                    <a:lnTo>
                      <a:pt x="9" y="452"/>
                    </a:lnTo>
                    <a:lnTo>
                      <a:pt x="6" y="454"/>
                    </a:lnTo>
                    <a:lnTo>
                      <a:pt x="4" y="455"/>
                    </a:lnTo>
                    <a:lnTo>
                      <a:pt x="2" y="458"/>
                    </a:lnTo>
                    <a:lnTo>
                      <a:pt x="1" y="460"/>
                    </a:lnTo>
                    <a:lnTo>
                      <a:pt x="0" y="463"/>
                    </a:lnTo>
                    <a:lnTo>
                      <a:pt x="0" y="465"/>
                    </a:lnTo>
                    <a:lnTo>
                      <a:pt x="0" y="469"/>
                    </a:lnTo>
                    <a:lnTo>
                      <a:pt x="1" y="472"/>
                    </a:lnTo>
                    <a:lnTo>
                      <a:pt x="2" y="474"/>
                    </a:lnTo>
                    <a:lnTo>
                      <a:pt x="4" y="476"/>
                    </a:lnTo>
                    <a:lnTo>
                      <a:pt x="6" y="478"/>
                    </a:lnTo>
                    <a:lnTo>
                      <a:pt x="9" y="479"/>
                    </a:lnTo>
                    <a:lnTo>
                      <a:pt x="12" y="480"/>
                    </a:lnTo>
                    <a:lnTo>
                      <a:pt x="15" y="480"/>
                    </a:lnTo>
                    <a:lnTo>
                      <a:pt x="752" y="480"/>
                    </a:lnTo>
                    <a:lnTo>
                      <a:pt x="752" y="15"/>
                    </a:lnTo>
                    <a:lnTo>
                      <a:pt x="751" y="11"/>
                    </a:lnTo>
                    <a:lnTo>
                      <a:pt x="750" y="9"/>
                    </a:lnTo>
                    <a:lnTo>
                      <a:pt x="749" y="6"/>
                    </a:lnTo>
                    <a:lnTo>
                      <a:pt x="747" y="4"/>
                    </a:lnTo>
                    <a:lnTo>
                      <a:pt x="745" y="3"/>
                    </a:lnTo>
                    <a:lnTo>
                      <a:pt x="742" y="1"/>
                    </a:lnTo>
                    <a:lnTo>
                      <a:pt x="739" y="1"/>
                    </a:lnTo>
                    <a:lnTo>
                      <a:pt x="736" y="0"/>
                    </a:lnTo>
                    <a:close/>
                  </a:path>
                </a:pathLst>
              </a:custGeom>
              <a:solidFill>
                <a:srgbClr val="1A2F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black"/>
                  </a:solidFill>
                  <a:effectLst/>
                  <a:uLnTx/>
                  <a:uFillTx/>
                  <a:cs typeface="+mn-ea"/>
                  <a:sym typeface="+mn-lt"/>
                </a:endParaRPr>
              </a:p>
            </p:txBody>
          </p:sp>
          <p:sp>
            <p:nvSpPr>
              <p:cNvPr id="23" name="Freeform 183">
                <a:extLst>
                  <a:ext uri="{FF2B5EF4-FFF2-40B4-BE49-F238E27FC236}">
                    <a16:creationId xmlns:a16="http://schemas.microsoft.com/office/drawing/2014/main" id="{9561DEA7-6353-2CE3-D087-4D91D137BEE0}"/>
                  </a:ext>
                </a:extLst>
              </p:cNvPr>
              <p:cNvSpPr>
                <a:spLocks/>
              </p:cNvSpPr>
              <p:nvPr/>
            </p:nvSpPr>
            <p:spPr bwMode="auto">
              <a:xfrm>
                <a:off x="10483850" y="1516063"/>
                <a:ext cx="38100" cy="9525"/>
              </a:xfrm>
              <a:custGeom>
                <a:avLst/>
                <a:gdLst>
                  <a:gd name="T0" fmla="*/ 15 w 120"/>
                  <a:gd name="T1" fmla="*/ 30 h 30"/>
                  <a:gd name="T2" fmla="*/ 105 w 120"/>
                  <a:gd name="T3" fmla="*/ 30 h 30"/>
                  <a:gd name="T4" fmla="*/ 108 w 120"/>
                  <a:gd name="T5" fmla="*/ 30 h 30"/>
                  <a:gd name="T6" fmla="*/ 110 w 120"/>
                  <a:gd name="T7" fmla="*/ 28 h 30"/>
                  <a:gd name="T8" fmla="*/ 114 w 120"/>
                  <a:gd name="T9" fmla="*/ 27 h 30"/>
                  <a:gd name="T10" fmla="*/ 116 w 120"/>
                  <a:gd name="T11" fmla="*/ 25 h 30"/>
                  <a:gd name="T12" fmla="*/ 118 w 120"/>
                  <a:gd name="T13" fmla="*/ 23 h 30"/>
                  <a:gd name="T14" fmla="*/ 119 w 120"/>
                  <a:gd name="T15" fmla="*/ 20 h 30"/>
                  <a:gd name="T16" fmla="*/ 120 w 120"/>
                  <a:gd name="T17" fmla="*/ 18 h 30"/>
                  <a:gd name="T18" fmla="*/ 120 w 120"/>
                  <a:gd name="T19" fmla="*/ 15 h 30"/>
                  <a:gd name="T20" fmla="*/ 120 w 120"/>
                  <a:gd name="T21" fmla="*/ 11 h 30"/>
                  <a:gd name="T22" fmla="*/ 119 w 120"/>
                  <a:gd name="T23" fmla="*/ 8 h 30"/>
                  <a:gd name="T24" fmla="*/ 118 w 120"/>
                  <a:gd name="T25" fmla="*/ 6 h 30"/>
                  <a:gd name="T26" fmla="*/ 116 w 120"/>
                  <a:gd name="T27" fmla="*/ 4 h 30"/>
                  <a:gd name="T28" fmla="*/ 114 w 120"/>
                  <a:gd name="T29" fmla="*/ 2 h 30"/>
                  <a:gd name="T30" fmla="*/ 110 w 120"/>
                  <a:gd name="T31" fmla="*/ 1 h 30"/>
                  <a:gd name="T32" fmla="*/ 108 w 120"/>
                  <a:gd name="T33" fmla="*/ 0 h 30"/>
                  <a:gd name="T34" fmla="*/ 105 w 120"/>
                  <a:gd name="T35" fmla="*/ 0 h 30"/>
                  <a:gd name="T36" fmla="*/ 15 w 120"/>
                  <a:gd name="T37" fmla="*/ 0 h 30"/>
                  <a:gd name="T38" fmla="*/ 12 w 120"/>
                  <a:gd name="T39" fmla="*/ 0 h 30"/>
                  <a:gd name="T40" fmla="*/ 9 w 120"/>
                  <a:gd name="T41" fmla="*/ 1 h 30"/>
                  <a:gd name="T42" fmla="*/ 6 w 120"/>
                  <a:gd name="T43" fmla="*/ 2 h 30"/>
                  <a:gd name="T44" fmla="*/ 4 w 120"/>
                  <a:gd name="T45" fmla="*/ 4 h 30"/>
                  <a:gd name="T46" fmla="*/ 2 w 120"/>
                  <a:gd name="T47" fmla="*/ 6 h 30"/>
                  <a:gd name="T48" fmla="*/ 1 w 120"/>
                  <a:gd name="T49" fmla="*/ 8 h 30"/>
                  <a:gd name="T50" fmla="*/ 0 w 120"/>
                  <a:gd name="T51" fmla="*/ 11 h 30"/>
                  <a:gd name="T52" fmla="*/ 0 w 120"/>
                  <a:gd name="T53" fmla="*/ 15 h 30"/>
                  <a:gd name="T54" fmla="*/ 0 w 120"/>
                  <a:gd name="T55" fmla="*/ 18 h 30"/>
                  <a:gd name="T56" fmla="*/ 1 w 120"/>
                  <a:gd name="T57" fmla="*/ 20 h 30"/>
                  <a:gd name="T58" fmla="*/ 2 w 120"/>
                  <a:gd name="T59" fmla="*/ 23 h 30"/>
                  <a:gd name="T60" fmla="*/ 4 w 120"/>
                  <a:gd name="T61" fmla="*/ 25 h 30"/>
                  <a:gd name="T62" fmla="*/ 6 w 120"/>
                  <a:gd name="T63" fmla="*/ 27 h 30"/>
                  <a:gd name="T64" fmla="*/ 9 w 120"/>
                  <a:gd name="T65" fmla="*/ 28 h 30"/>
                  <a:gd name="T66" fmla="*/ 12 w 120"/>
                  <a:gd name="T67" fmla="*/ 30 h 30"/>
                  <a:gd name="T68" fmla="*/ 15 w 120"/>
                  <a:gd name="T6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0" h="30">
                    <a:moveTo>
                      <a:pt x="15" y="30"/>
                    </a:moveTo>
                    <a:lnTo>
                      <a:pt x="105" y="30"/>
                    </a:lnTo>
                    <a:lnTo>
                      <a:pt x="108" y="30"/>
                    </a:lnTo>
                    <a:lnTo>
                      <a:pt x="110" y="28"/>
                    </a:lnTo>
                    <a:lnTo>
                      <a:pt x="114" y="27"/>
                    </a:lnTo>
                    <a:lnTo>
                      <a:pt x="116" y="25"/>
                    </a:lnTo>
                    <a:lnTo>
                      <a:pt x="118" y="23"/>
                    </a:lnTo>
                    <a:lnTo>
                      <a:pt x="119" y="20"/>
                    </a:lnTo>
                    <a:lnTo>
                      <a:pt x="120" y="18"/>
                    </a:lnTo>
                    <a:lnTo>
                      <a:pt x="120" y="15"/>
                    </a:lnTo>
                    <a:lnTo>
                      <a:pt x="120" y="11"/>
                    </a:lnTo>
                    <a:lnTo>
                      <a:pt x="119" y="8"/>
                    </a:lnTo>
                    <a:lnTo>
                      <a:pt x="118" y="6"/>
                    </a:lnTo>
                    <a:lnTo>
                      <a:pt x="116" y="4"/>
                    </a:lnTo>
                    <a:lnTo>
                      <a:pt x="114" y="2"/>
                    </a:lnTo>
                    <a:lnTo>
                      <a:pt x="110" y="1"/>
                    </a:lnTo>
                    <a:lnTo>
                      <a:pt x="108" y="0"/>
                    </a:lnTo>
                    <a:lnTo>
                      <a:pt x="105" y="0"/>
                    </a:lnTo>
                    <a:lnTo>
                      <a:pt x="15" y="0"/>
                    </a:lnTo>
                    <a:lnTo>
                      <a:pt x="12" y="0"/>
                    </a:lnTo>
                    <a:lnTo>
                      <a:pt x="9" y="1"/>
                    </a:lnTo>
                    <a:lnTo>
                      <a:pt x="6" y="2"/>
                    </a:lnTo>
                    <a:lnTo>
                      <a:pt x="4" y="4"/>
                    </a:lnTo>
                    <a:lnTo>
                      <a:pt x="2" y="6"/>
                    </a:lnTo>
                    <a:lnTo>
                      <a:pt x="1" y="8"/>
                    </a:lnTo>
                    <a:lnTo>
                      <a:pt x="0" y="11"/>
                    </a:lnTo>
                    <a:lnTo>
                      <a:pt x="0" y="15"/>
                    </a:lnTo>
                    <a:lnTo>
                      <a:pt x="0" y="18"/>
                    </a:lnTo>
                    <a:lnTo>
                      <a:pt x="1" y="20"/>
                    </a:lnTo>
                    <a:lnTo>
                      <a:pt x="2" y="23"/>
                    </a:lnTo>
                    <a:lnTo>
                      <a:pt x="4" y="25"/>
                    </a:lnTo>
                    <a:lnTo>
                      <a:pt x="6" y="27"/>
                    </a:lnTo>
                    <a:lnTo>
                      <a:pt x="9" y="28"/>
                    </a:lnTo>
                    <a:lnTo>
                      <a:pt x="12" y="30"/>
                    </a:lnTo>
                    <a:lnTo>
                      <a:pt x="15"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cs typeface="+mn-ea"/>
                  <a:sym typeface="+mn-lt"/>
                </a:endParaRPr>
              </a:p>
            </p:txBody>
          </p:sp>
          <p:sp>
            <p:nvSpPr>
              <p:cNvPr id="24" name="Freeform 184">
                <a:extLst>
                  <a:ext uri="{FF2B5EF4-FFF2-40B4-BE49-F238E27FC236}">
                    <a16:creationId xmlns:a16="http://schemas.microsoft.com/office/drawing/2014/main" id="{30DF1D7A-1641-9B23-94F3-F6A07EE56CDB}"/>
                  </a:ext>
                </a:extLst>
              </p:cNvPr>
              <p:cNvSpPr>
                <a:spLocks/>
              </p:cNvSpPr>
              <p:nvPr/>
            </p:nvSpPr>
            <p:spPr bwMode="auto">
              <a:xfrm>
                <a:off x="10626725" y="1430338"/>
                <a:ext cx="38100" cy="9525"/>
              </a:xfrm>
              <a:custGeom>
                <a:avLst/>
                <a:gdLst>
                  <a:gd name="T0" fmla="*/ 15 w 120"/>
                  <a:gd name="T1" fmla="*/ 30 h 30"/>
                  <a:gd name="T2" fmla="*/ 105 w 120"/>
                  <a:gd name="T3" fmla="*/ 30 h 30"/>
                  <a:gd name="T4" fmla="*/ 108 w 120"/>
                  <a:gd name="T5" fmla="*/ 30 h 30"/>
                  <a:gd name="T6" fmla="*/ 110 w 120"/>
                  <a:gd name="T7" fmla="*/ 28 h 30"/>
                  <a:gd name="T8" fmla="*/ 114 w 120"/>
                  <a:gd name="T9" fmla="*/ 27 h 30"/>
                  <a:gd name="T10" fmla="*/ 116 w 120"/>
                  <a:gd name="T11" fmla="*/ 25 h 30"/>
                  <a:gd name="T12" fmla="*/ 118 w 120"/>
                  <a:gd name="T13" fmla="*/ 23 h 30"/>
                  <a:gd name="T14" fmla="*/ 119 w 120"/>
                  <a:gd name="T15" fmla="*/ 21 h 30"/>
                  <a:gd name="T16" fmla="*/ 120 w 120"/>
                  <a:gd name="T17" fmla="*/ 18 h 30"/>
                  <a:gd name="T18" fmla="*/ 120 w 120"/>
                  <a:gd name="T19" fmla="*/ 15 h 30"/>
                  <a:gd name="T20" fmla="*/ 120 w 120"/>
                  <a:gd name="T21" fmla="*/ 11 h 30"/>
                  <a:gd name="T22" fmla="*/ 119 w 120"/>
                  <a:gd name="T23" fmla="*/ 9 h 30"/>
                  <a:gd name="T24" fmla="*/ 118 w 120"/>
                  <a:gd name="T25" fmla="*/ 6 h 30"/>
                  <a:gd name="T26" fmla="*/ 116 w 120"/>
                  <a:gd name="T27" fmla="*/ 4 h 30"/>
                  <a:gd name="T28" fmla="*/ 114 w 120"/>
                  <a:gd name="T29" fmla="*/ 3 h 30"/>
                  <a:gd name="T30" fmla="*/ 110 w 120"/>
                  <a:gd name="T31" fmla="*/ 1 h 30"/>
                  <a:gd name="T32" fmla="*/ 108 w 120"/>
                  <a:gd name="T33" fmla="*/ 1 h 30"/>
                  <a:gd name="T34" fmla="*/ 105 w 120"/>
                  <a:gd name="T35" fmla="*/ 0 h 30"/>
                  <a:gd name="T36" fmla="*/ 15 w 120"/>
                  <a:gd name="T37" fmla="*/ 0 h 30"/>
                  <a:gd name="T38" fmla="*/ 12 w 120"/>
                  <a:gd name="T39" fmla="*/ 0 h 30"/>
                  <a:gd name="T40" fmla="*/ 9 w 120"/>
                  <a:gd name="T41" fmla="*/ 1 h 30"/>
                  <a:gd name="T42" fmla="*/ 6 w 120"/>
                  <a:gd name="T43" fmla="*/ 3 h 30"/>
                  <a:gd name="T44" fmla="*/ 4 w 120"/>
                  <a:gd name="T45" fmla="*/ 4 h 30"/>
                  <a:gd name="T46" fmla="*/ 2 w 120"/>
                  <a:gd name="T47" fmla="*/ 6 h 30"/>
                  <a:gd name="T48" fmla="*/ 1 w 120"/>
                  <a:gd name="T49" fmla="*/ 9 h 30"/>
                  <a:gd name="T50" fmla="*/ 0 w 120"/>
                  <a:gd name="T51" fmla="*/ 11 h 30"/>
                  <a:gd name="T52" fmla="*/ 0 w 120"/>
                  <a:gd name="T53" fmla="*/ 15 h 30"/>
                  <a:gd name="T54" fmla="*/ 0 w 120"/>
                  <a:gd name="T55" fmla="*/ 18 h 30"/>
                  <a:gd name="T56" fmla="*/ 1 w 120"/>
                  <a:gd name="T57" fmla="*/ 21 h 30"/>
                  <a:gd name="T58" fmla="*/ 2 w 120"/>
                  <a:gd name="T59" fmla="*/ 23 h 30"/>
                  <a:gd name="T60" fmla="*/ 4 w 120"/>
                  <a:gd name="T61" fmla="*/ 25 h 30"/>
                  <a:gd name="T62" fmla="*/ 6 w 120"/>
                  <a:gd name="T63" fmla="*/ 27 h 30"/>
                  <a:gd name="T64" fmla="*/ 9 w 120"/>
                  <a:gd name="T65" fmla="*/ 28 h 30"/>
                  <a:gd name="T66" fmla="*/ 12 w 120"/>
                  <a:gd name="T67" fmla="*/ 30 h 30"/>
                  <a:gd name="T68" fmla="*/ 15 w 120"/>
                  <a:gd name="T6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0" h="30">
                    <a:moveTo>
                      <a:pt x="15" y="30"/>
                    </a:moveTo>
                    <a:lnTo>
                      <a:pt x="105" y="30"/>
                    </a:lnTo>
                    <a:lnTo>
                      <a:pt x="108" y="30"/>
                    </a:lnTo>
                    <a:lnTo>
                      <a:pt x="110" y="28"/>
                    </a:lnTo>
                    <a:lnTo>
                      <a:pt x="114" y="27"/>
                    </a:lnTo>
                    <a:lnTo>
                      <a:pt x="116" y="25"/>
                    </a:lnTo>
                    <a:lnTo>
                      <a:pt x="118" y="23"/>
                    </a:lnTo>
                    <a:lnTo>
                      <a:pt x="119" y="21"/>
                    </a:lnTo>
                    <a:lnTo>
                      <a:pt x="120" y="18"/>
                    </a:lnTo>
                    <a:lnTo>
                      <a:pt x="120" y="15"/>
                    </a:lnTo>
                    <a:lnTo>
                      <a:pt x="120" y="11"/>
                    </a:lnTo>
                    <a:lnTo>
                      <a:pt x="119" y="9"/>
                    </a:lnTo>
                    <a:lnTo>
                      <a:pt x="118" y="6"/>
                    </a:lnTo>
                    <a:lnTo>
                      <a:pt x="116" y="4"/>
                    </a:lnTo>
                    <a:lnTo>
                      <a:pt x="114" y="3"/>
                    </a:lnTo>
                    <a:lnTo>
                      <a:pt x="110" y="1"/>
                    </a:lnTo>
                    <a:lnTo>
                      <a:pt x="108" y="1"/>
                    </a:lnTo>
                    <a:lnTo>
                      <a:pt x="105" y="0"/>
                    </a:lnTo>
                    <a:lnTo>
                      <a:pt x="15" y="0"/>
                    </a:lnTo>
                    <a:lnTo>
                      <a:pt x="12" y="0"/>
                    </a:lnTo>
                    <a:lnTo>
                      <a:pt x="9" y="1"/>
                    </a:lnTo>
                    <a:lnTo>
                      <a:pt x="6" y="3"/>
                    </a:lnTo>
                    <a:lnTo>
                      <a:pt x="4" y="4"/>
                    </a:lnTo>
                    <a:lnTo>
                      <a:pt x="2" y="6"/>
                    </a:lnTo>
                    <a:lnTo>
                      <a:pt x="1" y="9"/>
                    </a:lnTo>
                    <a:lnTo>
                      <a:pt x="0" y="11"/>
                    </a:lnTo>
                    <a:lnTo>
                      <a:pt x="0" y="15"/>
                    </a:lnTo>
                    <a:lnTo>
                      <a:pt x="0" y="18"/>
                    </a:lnTo>
                    <a:lnTo>
                      <a:pt x="1" y="21"/>
                    </a:lnTo>
                    <a:lnTo>
                      <a:pt x="2" y="23"/>
                    </a:lnTo>
                    <a:lnTo>
                      <a:pt x="4" y="25"/>
                    </a:lnTo>
                    <a:lnTo>
                      <a:pt x="6" y="27"/>
                    </a:lnTo>
                    <a:lnTo>
                      <a:pt x="9" y="28"/>
                    </a:lnTo>
                    <a:lnTo>
                      <a:pt x="12" y="30"/>
                    </a:lnTo>
                    <a:lnTo>
                      <a:pt x="15"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cs typeface="+mn-ea"/>
                  <a:sym typeface="+mn-lt"/>
                </a:endParaRPr>
              </a:p>
            </p:txBody>
          </p:sp>
          <p:sp>
            <p:nvSpPr>
              <p:cNvPr id="25" name="Freeform 185">
                <a:extLst>
                  <a:ext uri="{FF2B5EF4-FFF2-40B4-BE49-F238E27FC236}">
                    <a16:creationId xmlns:a16="http://schemas.microsoft.com/office/drawing/2014/main" id="{5606B534-210E-109B-85F1-69A598AFE76E}"/>
                  </a:ext>
                </a:extLst>
              </p:cNvPr>
              <p:cNvSpPr>
                <a:spLocks noEditPoints="1"/>
              </p:cNvSpPr>
              <p:nvPr/>
            </p:nvSpPr>
            <p:spPr bwMode="auto">
              <a:xfrm>
                <a:off x="10531475" y="1435100"/>
                <a:ext cx="85725" cy="85725"/>
              </a:xfrm>
              <a:custGeom>
                <a:avLst/>
                <a:gdLst>
                  <a:gd name="T0" fmla="*/ 156 w 271"/>
                  <a:gd name="T1" fmla="*/ 32 h 271"/>
                  <a:gd name="T2" fmla="*/ 185 w 271"/>
                  <a:gd name="T3" fmla="*/ 42 h 271"/>
                  <a:gd name="T4" fmla="*/ 210 w 271"/>
                  <a:gd name="T5" fmla="*/ 61 h 271"/>
                  <a:gd name="T6" fmla="*/ 228 w 271"/>
                  <a:gd name="T7" fmla="*/ 85 h 271"/>
                  <a:gd name="T8" fmla="*/ 239 w 271"/>
                  <a:gd name="T9" fmla="*/ 114 h 271"/>
                  <a:gd name="T10" fmla="*/ 240 w 271"/>
                  <a:gd name="T11" fmla="*/ 146 h 271"/>
                  <a:gd name="T12" fmla="*/ 232 w 271"/>
                  <a:gd name="T13" fmla="*/ 176 h 271"/>
                  <a:gd name="T14" fmla="*/ 216 w 271"/>
                  <a:gd name="T15" fmla="*/ 202 h 271"/>
                  <a:gd name="T16" fmla="*/ 194 w 271"/>
                  <a:gd name="T17" fmla="*/ 222 h 271"/>
                  <a:gd name="T18" fmla="*/ 167 w 271"/>
                  <a:gd name="T19" fmla="*/ 235 h 271"/>
                  <a:gd name="T20" fmla="*/ 135 w 271"/>
                  <a:gd name="T21" fmla="*/ 241 h 271"/>
                  <a:gd name="T22" fmla="*/ 104 w 271"/>
                  <a:gd name="T23" fmla="*/ 235 h 271"/>
                  <a:gd name="T24" fmla="*/ 76 w 271"/>
                  <a:gd name="T25" fmla="*/ 222 h 271"/>
                  <a:gd name="T26" fmla="*/ 55 w 271"/>
                  <a:gd name="T27" fmla="*/ 202 h 271"/>
                  <a:gd name="T28" fmla="*/ 39 w 271"/>
                  <a:gd name="T29" fmla="*/ 176 h 271"/>
                  <a:gd name="T30" fmla="*/ 31 w 271"/>
                  <a:gd name="T31" fmla="*/ 146 h 271"/>
                  <a:gd name="T32" fmla="*/ 32 w 271"/>
                  <a:gd name="T33" fmla="*/ 114 h 271"/>
                  <a:gd name="T34" fmla="*/ 43 w 271"/>
                  <a:gd name="T35" fmla="*/ 85 h 271"/>
                  <a:gd name="T36" fmla="*/ 61 w 271"/>
                  <a:gd name="T37" fmla="*/ 61 h 271"/>
                  <a:gd name="T38" fmla="*/ 86 w 271"/>
                  <a:gd name="T39" fmla="*/ 42 h 271"/>
                  <a:gd name="T40" fmla="*/ 115 w 271"/>
                  <a:gd name="T41" fmla="*/ 32 h 271"/>
                  <a:gd name="T42" fmla="*/ 135 w 271"/>
                  <a:gd name="T43" fmla="*/ 271 h 271"/>
                  <a:gd name="T44" fmla="*/ 176 w 271"/>
                  <a:gd name="T45" fmla="*/ 264 h 271"/>
                  <a:gd name="T46" fmla="*/ 211 w 271"/>
                  <a:gd name="T47" fmla="*/ 247 h 271"/>
                  <a:gd name="T48" fmla="*/ 240 w 271"/>
                  <a:gd name="T49" fmla="*/ 221 h 271"/>
                  <a:gd name="T50" fmla="*/ 260 w 271"/>
                  <a:gd name="T51" fmla="*/ 188 h 271"/>
                  <a:gd name="T52" fmla="*/ 270 w 271"/>
                  <a:gd name="T53" fmla="*/ 148 h 271"/>
                  <a:gd name="T54" fmla="*/ 268 w 271"/>
                  <a:gd name="T55" fmla="*/ 108 h 271"/>
                  <a:gd name="T56" fmla="*/ 254 w 271"/>
                  <a:gd name="T57" fmla="*/ 70 h 271"/>
                  <a:gd name="T58" fmla="*/ 231 w 271"/>
                  <a:gd name="T59" fmla="*/ 39 h 271"/>
                  <a:gd name="T60" fmla="*/ 199 w 271"/>
                  <a:gd name="T61" fmla="*/ 17 h 271"/>
                  <a:gd name="T62" fmla="*/ 163 w 271"/>
                  <a:gd name="T63" fmla="*/ 3 h 271"/>
                  <a:gd name="T64" fmla="*/ 121 w 271"/>
                  <a:gd name="T65" fmla="*/ 1 h 271"/>
                  <a:gd name="T66" fmla="*/ 82 w 271"/>
                  <a:gd name="T67" fmla="*/ 10 h 271"/>
                  <a:gd name="T68" fmla="*/ 49 w 271"/>
                  <a:gd name="T69" fmla="*/ 31 h 271"/>
                  <a:gd name="T70" fmla="*/ 24 w 271"/>
                  <a:gd name="T71" fmla="*/ 60 h 271"/>
                  <a:gd name="T72" fmla="*/ 6 w 271"/>
                  <a:gd name="T73" fmla="*/ 95 h 271"/>
                  <a:gd name="T74" fmla="*/ 0 w 271"/>
                  <a:gd name="T75" fmla="*/ 136 h 271"/>
                  <a:gd name="T76" fmla="*/ 6 w 271"/>
                  <a:gd name="T77" fmla="*/ 175 h 271"/>
                  <a:gd name="T78" fmla="*/ 24 w 271"/>
                  <a:gd name="T79" fmla="*/ 211 h 271"/>
                  <a:gd name="T80" fmla="*/ 49 w 271"/>
                  <a:gd name="T81" fmla="*/ 239 h 271"/>
                  <a:gd name="T82" fmla="*/ 82 w 271"/>
                  <a:gd name="T83" fmla="*/ 260 h 271"/>
                  <a:gd name="T84" fmla="*/ 121 w 271"/>
                  <a:gd name="T85" fmla="*/ 269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1" h="271">
                    <a:moveTo>
                      <a:pt x="135" y="30"/>
                    </a:moveTo>
                    <a:lnTo>
                      <a:pt x="146" y="31"/>
                    </a:lnTo>
                    <a:lnTo>
                      <a:pt x="156" y="32"/>
                    </a:lnTo>
                    <a:lnTo>
                      <a:pt x="167" y="35"/>
                    </a:lnTo>
                    <a:lnTo>
                      <a:pt x="177" y="38"/>
                    </a:lnTo>
                    <a:lnTo>
                      <a:pt x="185" y="42"/>
                    </a:lnTo>
                    <a:lnTo>
                      <a:pt x="194" y="48"/>
                    </a:lnTo>
                    <a:lnTo>
                      <a:pt x="202" y="54"/>
                    </a:lnTo>
                    <a:lnTo>
                      <a:pt x="210" y="61"/>
                    </a:lnTo>
                    <a:lnTo>
                      <a:pt x="216" y="68"/>
                    </a:lnTo>
                    <a:lnTo>
                      <a:pt x="223" y="77"/>
                    </a:lnTo>
                    <a:lnTo>
                      <a:pt x="228" y="85"/>
                    </a:lnTo>
                    <a:lnTo>
                      <a:pt x="232" y="94"/>
                    </a:lnTo>
                    <a:lnTo>
                      <a:pt x="236" y="103"/>
                    </a:lnTo>
                    <a:lnTo>
                      <a:pt x="239" y="114"/>
                    </a:lnTo>
                    <a:lnTo>
                      <a:pt x="240" y="125"/>
                    </a:lnTo>
                    <a:lnTo>
                      <a:pt x="241" y="136"/>
                    </a:lnTo>
                    <a:lnTo>
                      <a:pt x="240" y="146"/>
                    </a:lnTo>
                    <a:lnTo>
                      <a:pt x="239" y="156"/>
                    </a:lnTo>
                    <a:lnTo>
                      <a:pt x="236" y="167"/>
                    </a:lnTo>
                    <a:lnTo>
                      <a:pt x="232" y="176"/>
                    </a:lnTo>
                    <a:lnTo>
                      <a:pt x="228" y="185"/>
                    </a:lnTo>
                    <a:lnTo>
                      <a:pt x="223" y="193"/>
                    </a:lnTo>
                    <a:lnTo>
                      <a:pt x="216" y="202"/>
                    </a:lnTo>
                    <a:lnTo>
                      <a:pt x="210" y="209"/>
                    </a:lnTo>
                    <a:lnTo>
                      <a:pt x="202" y="216"/>
                    </a:lnTo>
                    <a:lnTo>
                      <a:pt x="194" y="222"/>
                    </a:lnTo>
                    <a:lnTo>
                      <a:pt x="185" y="228"/>
                    </a:lnTo>
                    <a:lnTo>
                      <a:pt x="177" y="232"/>
                    </a:lnTo>
                    <a:lnTo>
                      <a:pt x="167" y="235"/>
                    </a:lnTo>
                    <a:lnTo>
                      <a:pt x="156" y="238"/>
                    </a:lnTo>
                    <a:lnTo>
                      <a:pt x="146" y="239"/>
                    </a:lnTo>
                    <a:lnTo>
                      <a:pt x="135" y="241"/>
                    </a:lnTo>
                    <a:lnTo>
                      <a:pt x="124" y="239"/>
                    </a:lnTo>
                    <a:lnTo>
                      <a:pt x="115" y="238"/>
                    </a:lnTo>
                    <a:lnTo>
                      <a:pt x="104" y="235"/>
                    </a:lnTo>
                    <a:lnTo>
                      <a:pt x="94" y="232"/>
                    </a:lnTo>
                    <a:lnTo>
                      <a:pt x="86" y="228"/>
                    </a:lnTo>
                    <a:lnTo>
                      <a:pt x="76" y="222"/>
                    </a:lnTo>
                    <a:lnTo>
                      <a:pt x="69" y="216"/>
                    </a:lnTo>
                    <a:lnTo>
                      <a:pt x="61" y="209"/>
                    </a:lnTo>
                    <a:lnTo>
                      <a:pt x="55" y="202"/>
                    </a:lnTo>
                    <a:lnTo>
                      <a:pt x="48" y="193"/>
                    </a:lnTo>
                    <a:lnTo>
                      <a:pt x="43" y="185"/>
                    </a:lnTo>
                    <a:lnTo>
                      <a:pt x="39" y="176"/>
                    </a:lnTo>
                    <a:lnTo>
                      <a:pt x="35" y="167"/>
                    </a:lnTo>
                    <a:lnTo>
                      <a:pt x="32" y="156"/>
                    </a:lnTo>
                    <a:lnTo>
                      <a:pt x="31" y="146"/>
                    </a:lnTo>
                    <a:lnTo>
                      <a:pt x="30" y="136"/>
                    </a:lnTo>
                    <a:lnTo>
                      <a:pt x="31" y="125"/>
                    </a:lnTo>
                    <a:lnTo>
                      <a:pt x="32" y="114"/>
                    </a:lnTo>
                    <a:lnTo>
                      <a:pt x="35" y="103"/>
                    </a:lnTo>
                    <a:lnTo>
                      <a:pt x="39" y="94"/>
                    </a:lnTo>
                    <a:lnTo>
                      <a:pt x="43" y="85"/>
                    </a:lnTo>
                    <a:lnTo>
                      <a:pt x="48" y="77"/>
                    </a:lnTo>
                    <a:lnTo>
                      <a:pt x="55" y="68"/>
                    </a:lnTo>
                    <a:lnTo>
                      <a:pt x="61" y="61"/>
                    </a:lnTo>
                    <a:lnTo>
                      <a:pt x="69" y="54"/>
                    </a:lnTo>
                    <a:lnTo>
                      <a:pt x="76" y="48"/>
                    </a:lnTo>
                    <a:lnTo>
                      <a:pt x="86" y="42"/>
                    </a:lnTo>
                    <a:lnTo>
                      <a:pt x="94" y="38"/>
                    </a:lnTo>
                    <a:lnTo>
                      <a:pt x="104" y="35"/>
                    </a:lnTo>
                    <a:lnTo>
                      <a:pt x="115" y="32"/>
                    </a:lnTo>
                    <a:lnTo>
                      <a:pt x="124" y="31"/>
                    </a:lnTo>
                    <a:lnTo>
                      <a:pt x="135" y="30"/>
                    </a:lnTo>
                    <a:close/>
                    <a:moveTo>
                      <a:pt x="135" y="271"/>
                    </a:moveTo>
                    <a:lnTo>
                      <a:pt x="149" y="269"/>
                    </a:lnTo>
                    <a:lnTo>
                      <a:pt x="163" y="267"/>
                    </a:lnTo>
                    <a:lnTo>
                      <a:pt x="176" y="264"/>
                    </a:lnTo>
                    <a:lnTo>
                      <a:pt x="187" y="260"/>
                    </a:lnTo>
                    <a:lnTo>
                      <a:pt x="200" y="254"/>
                    </a:lnTo>
                    <a:lnTo>
                      <a:pt x="211" y="247"/>
                    </a:lnTo>
                    <a:lnTo>
                      <a:pt x="222" y="239"/>
                    </a:lnTo>
                    <a:lnTo>
                      <a:pt x="231" y="231"/>
                    </a:lnTo>
                    <a:lnTo>
                      <a:pt x="240" y="221"/>
                    </a:lnTo>
                    <a:lnTo>
                      <a:pt x="247" y="211"/>
                    </a:lnTo>
                    <a:lnTo>
                      <a:pt x="254" y="200"/>
                    </a:lnTo>
                    <a:lnTo>
                      <a:pt x="260" y="188"/>
                    </a:lnTo>
                    <a:lnTo>
                      <a:pt x="265" y="175"/>
                    </a:lnTo>
                    <a:lnTo>
                      <a:pt x="268" y="162"/>
                    </a:lnTo>
                    <a:lnTo>
                      <a:pt x="270" y="148"/>
                    </a:lnTo>
                    <a:lnTo>
                      <a:pt x="271" y="136"/>
                    </a:lnTo>
                    <a:lnTo>
                      <a:pt x="270" y="122"/>
                    </a:lnTo>
                    <a:lnTo>
                      <a:pt x="268" y="108"/>
                    </a:lnTo>
                    <a:lnTo>
                      <a:pt x="265" y="95"/>
                    </a:lnTo>
                    <a:lnTo>
                      <a:pt x="260" y="82"/>
                    </a:lnTo>
                    <a:lnTo>
                      <a:pt x="254" y="70"/>
                    </a:lnTo>
                    <a:lnTo>
                      <a:pt x="247" y="60"/>
                    </a:lnTo>
                    <a:lnTo>
                      <a:pt x="240" y="49"/>
                    </a:lnTo>
                    <a:lnTo>
                      <a:pt x="231" y="39"/>
                    </a:lnTo>
                    <a:lnTo>
                      <a:pt x="222" y="31"/>
                    </a:lnTo>
                    <a:lnTo>
                      <a:pt x="211" y="23"/>
                    </a:lnTo>
                    <a:lnTo>
                      <a:pt x="199" y="17"/>
                    </a:lnTo>
                    <a:lnTo>
                      <a:pt x="187" y="10"/>
                    </a:lnTo>
                    <a:lnTo>
                      <a:pt x="176" y="6"/>
                    </a:lnTo>
                    <a:lnTo>
                      <a:pt x="163" y="3"/>
                    </a:lnTo>
                    <a:lnTo>
                      <a:pt x="149" y="1"/>
                    </a:lnTo>
                    <a:lnTo>
                      <a:pt x="135" y="0"/>
                    </a:lnTo>
                    <a:lnTo>
                      <a:pt x="121" y="1"/>
                    </a:lnTo>
                    <a:lnTo>
                      <a:pt x="108" y="3"/>
                    </a:lnTo>
                    <a:lnTo>
                      <a:pt x="95" y="6"/>
                    </a:lnTo>
                    <a:lnTo>
                      <a:pt x="82" y="10"/>
                    </a:lnTo>
                    <a:lnTo>
                      <a:pt x="71" y="16"/>
                    </a:lnTo>
                    <a:lnTo>
                      <a:pt x="60" y="23"/>
                    </a:lnTo>
                    <a:lnTo>
                      <a:pt x="49" y="31"/>
                    </a:lnTo>
                    <a:lnTo>
                      <a:pt x="40" y="39"/>
                    </a:lnTo>
                    <a:lnTo>
                      <a:pt x="31" y="49"/>
                    </a:lnTo>
                    <a:lnTo>
                      <a:pt x="24" y="60"/>
                    </a:lnTo>
                    <a:lnTo>
                      <a:pt x="16" y="70"/>
                    </a:lnTo>
                    <a:lnTo>
                      <a:pt x="11" y="82"/>
                    </a:lnTo>
                    <a:lnTo>
                      <a:pt x="6" y="95"/>
                    </a:lnTo>
                    <a:lnTo>
                      <a:pt x="3" y="108"/>
                    </a:lnTo>
                    <a:lnTo>
                      <a:pt x="1" y="122"/>
                    </a:lnTo>
                    <a:lnTo>
                      <a:pt x="0" y="136"/>
                    </a:lnTo>
                    <a:lnTo>
                      <a:pt x="1" y="148"/>
                    </a:lnTo>
                    <a:lnTo>
                      <a:pt x="3" y="162"/>
                    </a:lnTo>
                    <a:lnTo>
                      <a:pt x="6" y="175"/>
                    </a:lnTo>
                    <a:lnTo>
                      <a:pt x="11" y="188"/>
                    </a:lnTo>
                    <a:lnTo>
                      <a:pt x="16" y="200"/>
                    </a:lnTo>
                    <a:lnTo>
                      <a:pt x="24" y="211"/>
                    </a:lnTo>
                    <a:lnTo>
                      <a:pt x="31" y="221"/>
                    </a:lnTo>
                    <a:lnTo>
                      <a:pt x="40" y="231"/>
                    </a:lnTo>
                    <a:lnTo>
                      <a:pt x="49" y="239"/>
                    </a:lnTo>
                    <a:lnTo>
                      <a:pt x="60" y="247"/>
                    </a:lnTo>
                    <a:lnTo>
                      <a:pt x="71" y="254"/>
                    </a:lnTo>
                    <a:lnTo>
                      <a:pt x="82" y="260"/>
                    </a:lnTo>
                    <a:lnTo>
                      <a:pt x="95" y="264"/>
                    </a:lnTo>
                    <a:lnTo>
                      <a:pt x="108" y="267"/>
                    </a:lnTo>
                    <a:lnTo>
                      <a:pt x="121" y="269"/>
                    </a:lnTo>
                    <a:lnTo>
                      <a:pt x="135" y="271"/>
                    </a:lnTo>
                    <a:lnTo>
                      <a:pt x="135" y="271"/>
                    </a:lnTo>
                    <a:close/>
                  </a:path>
                </a:pathLst>
              </a:custGeom>
              <a:solidFill>
                <a:srgbClr val="1A2F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cs typeface="+mn-ea"/>
                  <a:sym typeface="+mn-lt"/>
                </a:endParaRPr>
              </a:p>
            </p:txBody>
          </p:sp>
        </p:grpSp>
      </p:grpSp>
      <p:sp>
        <p:nvSpPr>
          <p:cNvPr id="26" name="Freeform: Shape 5" descr="e7d195523061f1c0d318120d6aeaf1b6ccceb6ba3da59c0775C5DE19DDDEBC09ED96DBD9900D9848D623ECAD1D4904B78047D0015C22C8BE97228BE8B5BFF08FE7A3AE04126DA07312A96C0F69F9BAB75EA584F49C7DC7EF007612D5BA2101DE20B851D74192FC698F33C78C5359C10F3DCCA76D05D1E37CCAFBF2CDFFA7006AADF130EA7F6511EC">
            <a:extLst>
              <a:ext uri="{FF2B5EF4-FFF2-40B4-BE49-F238E27FC236}">
                <a16:creationId xmlns:a16="http://schemas.microsoft.com/office/drawing/2014/main" id="{F71C09E3-71AF-4B12-A815-DAA79D9FF0D4}"/>
              </a:ext>
            </a:extLst>
          </p:cNvPr>
          <p:cNvSpPr/>
          <p:nvPr/>
        </p:nvSpPr>
        <p:spPr>
          <a:xfrm rot="10800000" flipV="1">
            <a:off x="8558089" y="4114800"/>
            <a:ext cx="3677732" cy="2743198"/>
          </a:xfrm>
          <a:custGeom>
            <a:avLst/>
            <a:gdLst>
              <a:gd name="connsiteX0" fmla="*/ 961614 w 1257365"/>
              <a:gd name="connsiteY0" fmla="*/ 937861 h 937861"/>
              <a:gd name="connsiteX1" fmla="*/ 1257365 w 1257365"/>
              <a:gd name="connsiteY1" fmla="*/ 937861 h 937861"/>
              <a:gd name="connsiteX2" fmla="*/ 1253598 w 1257365"/>
              <a:gd name="connsiteY2" fmla="*/ 844301 h 937861"/>
              <a:gd name="connsiteX3" fmla="*/ 776892 w 1257365"/>
              <a:gd name="connsiteY3" fmla="*/ 130067 h 937861"/>
              <a:gd name="connsiteX4" fmla="*/ 2030 w 1257365"/>
              <a:gd name="connsiteY4" fmla="*/ 44556 h 937861"/>
              <a:gd name="connsiteX5" fmla="*/ 0 w 1257365"/>
              <a:gd name="connsiteY5" fmla="*/ 45293 h 937861"/>
              <a:gd name="connsiteX6" fmla="*/ 0 w 1257365"/>
              <a:gd name="connsiteY6" fmla="*/ 367323 h 937861"/>
              <a:gd name="connsiteX7" fmla="*/ 72091 w 1257365"/>
              <a:gd name="connsiteY7" fmla="*/ 335372 h 937861"/>
              <a:gd name="connsiteX8" fmla="*/ 627812 w 1257365"/>
              <a:gd name="connsiteY8" fmla="*/ 388281 h 937861"/>
              <a:gd name="connsiteX9" fmla="*/ 951492 w 1257365"/>
              <a:gd name="connsiteY9" fmla="*/ 843095 h 937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65" h="937861">
                <a:moveTo>
                  <a:pt x="961614" y="937861"/>
                </a:moveTo>
                <a:lnTo>
                  <a:pt x="1257365" y="937861"/>
                </a:lnTo>
                <a:lnTo>
                  <a:pt x="1253598" y="844301"/>
                </a:lnTo>
                <a:cubicBezTo>
                  <a:pt x="1215696" y="555509"/>
                  <a:pt x="1048627" y="286954"/>
                  <a:pt x="776892" y="130067"/>
                </a:cubicBezTo>
                <a:cubicBezTo>
                  <a:pt x="532330" y="-11131"/>
                  <a:pt x="251824" y="-33681"/>
                  <a:pt x="2030" y="44556"/>
                </a:cubicBezTo>
                <a:lnTo>
                  <a:pt x="0" y="45293"/>
                </a:lnTo>
                <a:lnTo>
                  <a:pt x="0" y="367323"/>
                </a:lnTo>
                <a:lnTo>
                  <a:pt x="72091" y="335372"/>
                </a:lnTo>
                <a:cubicBezTo>
                  <a:pt x="249781" y="273842"/>
                  <a:pt x="452181" y="286881"/>
                  <a:pt x="627812" y="388281"/>
                </a:cubicBezTo>
                <a:cubicBezTo>
                  <a:pt x="803443" y="489682"/>
                  <a:pt x="915934" y="658446"/>
                  <a:pt x="951492" y="843095"/>
                </a:cubicBezTo>
                <a:close/>
              </a:path>
            </a:pathLst>
          </a:custGeom>
          <a:gradFill>
            <a:gsLst>
              <a:gs pos="24000">
                <a:srgbClr val="BF9645"/>
              </a:gs>
              <a:gs pos="87000">
                <a:srgbClr val="E5BA7C"/>
              </a:gs>
            </a:gsLst>
            <a:lin ang="13500000" scaled="1"/>
          </a:gradFill>
          <a:ln w="12700" cap="flat">
            <a:noFill/>
            <a:prstDash val="solid"/>
            <a:miter/>
          </a:ln>
        </p:spPr>
        <p:txBody>
          <a:bodyPr wrap="squar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27" name="Rectangle: Rounded Corners 2" descr="e7d195523061f1c0d318120d6aeaf1b6ccceb6ba3da59c0775C5DE19DDDEBC09ED96DBD9900D9848D623ECAD1D4904B78047D0015C22C8BE97228BE8B5BFF08FE7A3AE04126DA07312A96C0F69F9BAB75EA584F49C7DC7EF007612D5BA2101DE20B851D74192FC698F33C78C5359C10F3DCCA76D05D1E37CCAFBF2CDFFA7006AADF130EA7F6511EC">
            <a:extLst>
              <a:ext uri="{FF2B5EF4-FFF2-40B4-BE49-F238E27FC236}">
                <a16:creationId xmlns:a16="http://schemas.microsoft.com/office/drawing/2014/main" id="{D3F22E3E-CC54-C48B-429F-B21CE78EA2CC}"/>
              </a:ext>
            </a:extLst>
          </p:cNvPr>
          <p:cNvSpPr/>
          <p:nvPr/>
        </p:nvSpPr>
        <p:spPr>
          <a:xfrm>
            <a:off x="940526" y="1045029"/>
            <a:ext cx="10310942" cy="4767942"/>
          </a:xfrm>
          <a:prstGeom prst="roundRect">
            <a:avLst>
              <a:gd name="adj" fmla="val 12916"/>
            </a:avLst>
          </a:prstGeom>
          <a:solidFill>
            <a:srgbClr val="FFFFFF"/>
          </a:solidFill>
          <a:ln w="12700" cap="flat" cmpd="sng" algn="ctr">
            <a:noFill/>
            <a:prstDash val="solid"/>
            <a:miter lim="800000"/>
          </a:ln>
          <a:effectLst>
            <a:outerShdw blurRad="1054100" dist="1435100" dir="5400000" sx="78000" sy="78000" algn="t" rotWithShape="0">
              <a:prstClr val="black">
                <a:alpha val="3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cs typeface="+mn-ea"/>
              <a:sym typeface="+mn-lt"/>
            </a:endParaRPr>
          </a:p>
        </p:txBody>
      </p:sp>
      <p:sp>
        <p:nvSpPr>
          <p:cNvPr id="28" name="Picture Placeholder 21" descr="e7d195523061f1c0d318120d6aeaf1b6ccceb6ba3da59c0775C5DE19DDDEBC09ED96DBD9900D9848D623ECAD1D4904B78047D0015C22C8BE97228BE8B5BFF08FE7A3AE04126DA07312A96C0F69F9BAB75EA584F49C7DC7EF007612D5BA2101DE20B851D74192FC698F33C78C5359C10F3DCCA76D05D1E37CCAFBF2CDFFA7006AADF130EA7F6511EC">
            <a:extLst>
              <a:ext uri="{FF2B5EF4-FFF2-40B4-BE49-F238E27FC236}">
                <a16:creationId xmlns:a16="http://schemas.microsoft.com/office/drawing/2014/main" id="{54FF189A-F852-37B1-DAFB-3E9875F6EF31}"/>
              </a:ext>
            </a:extLst>
          </p:cNvPr>
          <p:cNvSpPr txBox="1">
            <a:spLocks/>
          </p:cNvSpPr>
          <p:nvPr/>
        </p:nvSpPr>
        <p:spPr>
          <a:xfrm>
            <a:off x="6975566" y="1045029"/>
            <a:ext cx="4275902" cy="4767942"/>
          </a:xfrm>
          <a:custGeom>
            <a:avLst/>
            <a:gdLst>
              <a:gd name="connsiteX0" fmla="*/ 0 w 4275902"/>
              <a:gd name="connsiteY0" fmla="*/ 0 h 4767942"/>
              <a:gd name="connsiteX1" fmla="*/ 3808290 w 4275902"/>
              <a:gd name="connsiteY1" fmla="*/ 0 h 4767942"/>
              <a:gd name="connsiteX2" fmla="*/ 4275902 w 4275902"/>
              <a:gd name="connsiteY2" fmla="*/ 467613 h 4767942"/>
              <a:gd name="connsiteX3" fmla="*/ 4275902 w 4275902"/>
              <a:gd name="connsiteY3" fmla="*/ 4300329 h 4767942"/>
              <a:gd name="connsiteX4" fmla="*/ 3808290 w 4275902"/>
              <a:gd name="connsiteY4" fmla="*/ 4767942 h 4767942"/>
              <a:gd name="connsiteX5" fmla="*/ 0 w 4275902"/>
              <a:gd name="connsiteY5" fmla="*/ 4767942 h 47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5902" h="4767942">
                <a:moveTo>
                  <a:pt x="0" y="0"/>
                </a:moveTo>
                <a:lnTo>
                  <a:pt x="3808290" y="0"/>
                </a:lnTo>
                <a:cubicBezTo>
                  <a:pt x="4066546" y="0"/>
                  <a:pt x="4275902" y="209357"/>
                  <a:pt x="4275902" y="467613"/>
                </a:cubicBezTo>
                <a:lnTo>
                  <a:pt x="4275902" y="4300329"/>
                </a:lnTo>
                <a:cubicBezTo>
                  <a:pt x="4275902" y="4558585"/>
                  <a:pt x="4066546" y="4767942"/>
                  <a:pt x="3808290" y="4767942"/>
                </a:cubicBezTo>
                <a:lnTo>
                  <a:pt x="0" y="4767942"/>
                </a:lnTo>
                <a:close/>
              </a:path>
            </a:pathLst>
          </a:custGeom>
          <a:solidFill>
            <a:srgbClr val="1A2F64"/>
          </a:solidFill>
          <a:ln>
            <a:noFill/>
          </a:ln>
        </p:spPr>
        <p:txBody>
          <a:bodyPr/>
          <a:lstStyle/>
          <a:p>
            <a:endParaRPr lang="zh-CN" altLang="en-US">
              <a:cs typeface="+mn-ea"/>
              <a:sym typeface="+mn-lt"/>
            </a:endParaRPr>
          </a:p>
        </p:txBody>
      </p:sp>
      <p:sp>
        <p:nvSpPr>
          <p:cNvPr id="29" name="TextBox 14" descr="e7d195523061f1c0d318120d6aeaf1b6ccceb6ba3da59c0775C5DE19DDDEBC09ED96DBD9900D9848D623ECAD1D4904B78047D0015C22C8BE97228BE8B5BFF08FE7A3AE04126DA07312A96C0F69F9BAB75EA584F49C7DC7EF007612D5BA2101DE20B851D74192FC698F33C78C5359C10F3DCCA76D05D1E37CCAFBF2CDFFA7006AADF130EA7F6511EC">
            <a:extLst>
              <a:ext uri="{FF2B5EF4-FFF2-40B4-BE49-F238E27FC236}">
                <a16:creationId xmlns:a16="http://schemas.microsoft.com/office/drawing/2014/main" id="{B878B69E-1C35-F38A-ABD2-4DC38BA79C35}"/>
              </a:ext>
            </a:extLst>
          </p:cNvPr>
          <p:cNvSpPr txBox="1"/>
          <p:nvPr/>
        </p:nvSpPr>
        <p:spPr>
          <a:xfrm>
            <a:off x="1525247" y="2317300"/>
            <a:ext cx="4994823" cy="584775"/>
          </a:xfrm>
          <a:prstGeom prst="rect">
            <a:avLst/>
          </a:prstGeom>
          <a:noFill/>
        </p:spPr>
        <p:txBody>
          <a:bodyPr wrap="square" rtlCol="0">
            <a:spAutoFit/>
          </a:bodyPr>
          <a:lstStyle/>
          <a:p>
            <a:r>
              <a:rPr lang="en-US" altLang="zh-CN" sz="3200" b="1" dirty="0">
                <a:solidFill>
                  <a:srgbClr val="1A2F64"/>
                </a:solidFill>
                <a:cs typeface="+mn-ea"/>
                <a:sym typeface="+mn-lt"/>
              </a:rPr>
              <a:t>Add title text</a:t>
            </a:r>
            <a:endParaRPr lang="zh-CN" altLang="en-US" sz="3200" b="1" dirty="0">
              <a:solidFill>
                <a:srgbClr val="1A2F64"/>
              </a:solidFill>
              <a:cs typeface="+mn-ea"/>
              <a:sym typeface="+mn-lt"/>
            </a:endParaRPr>
          </a:p>
        </p:txBody>
      </p:sp>
      <p:sp>
        <p:nvSpPr>
          <p:cNvPr id="30" name="TextBox 15" descr="e7d195523061f1c0d318120d6aeaf1b6ccceb6ba3da59c0775C5DE19DDDEBC09ED96DBD9900D9848D623ECAD1D4904B78047D0015C22C8BE97228BE8B5BFF08FE7A3AE04126DA07312A96C0F69F9BAB75EA584F49C7DC7EF007612D5BA2101DE20B851D74192FC698F33C78C5359C10F3DCCA76D05D1E37CCAFBF2CDFFA7006AADF130EA7F6511EC">
            <a:extLst>
              <a:ext uri="{FF2B5EF4-FFF2-40B4-BE49-F238E27FC236}">
                <a16:creationId xmlns:a16="http://schemas.microsoft.com/office/drawing/2014/main" id="{F4C16CB9-8F5C-0B45-BCD2-038CCA53378D}"/>
              </a:ext>
            </a:extLst>
          </p:cNvPr>
          <p:cNvSpPr txBox="1"/>
          <p:nvPr/>
        </p:nvSpPr>
        <p:spPr>
          <a:xfrm>
            <a:off x="1575863" y="2038541"/>
            <a:ext cx="1254446" cy="338554"/>
          </a:xfrm>
          <a:prstGeom prst="rect">
            <a:avLst/>
          </a:prstGeom>
          <a:noFill/>
        </p:spPr>
        <p:txBody>
          <a:bodyPr wrap="none" rtlCol="0">
            <a:spAutoFit/>
          </a:bodyPr>
          <a:lstStyle/>
          <a:p>
            <a:r>
              <a:rPr lang="en-US" altLang="zh-CN" sz="1600" i="1" dirty="0">
                <a:solidFill>
                  <a:srgbClr val="BF9645"/>
                </a:solidFill>
                <a:cs typeface="+mn-ea"/>
                <a:sym typeface="+mn-lt"/>
              </a:rPr>
              <a:t>Add title text</a:t>
            </a:r>
            <a:endParaRPr lang="zh-CN" altLang="en-US" sz="1600" i="1" dirty="0">
              <a:solidFill>
                <a:srgbClr val="BF9645"/>
              </a:solidFill>
              <a:cs typeface="+mn-ea"/>
              <a:sym typeface="+mn-lt"/>
            </a:endParaRPr>
          </a:p>
        </p:txBody>
      </p:sp>
      <p:sp>
        <p:nvSpPr>
          <p:cNvPr id="31" name="文本框 30" descr="e7d195523061f1c0d318120d6aeaf1b6ccceb6ba3da59c0775C5DE19DDDEBC09ED96DBD9900D9848D623ECAD1D4904B78047D0015C22C8BE97228BE8B5BFF08FE7A3AE04126DA07312A96C0F69F9BAB75EA584F49C7DC7EF007612D5BA2101DE20B851D74192FC698F33C78C5359C10F3DCCA76D05D1E37CCAFBF2CDFFA7006AADF130EA7F6511EC">
            <a:extLst>
              <a:ext uri="{FF2B5EF4-FFF2-40B4-BE49-F238E27FC236}">
                <a16:creationId xmlns:a16="http://schemas.microsoft.com/office/drawing/2014/main" id="{799A3257-CA98-362C-3881-EFA138803A27}"/>
              </a:ext>
            </a:extLst>
          </p:cNvPr>
          <p:cNvSpPr txBox="1"/>
          <p:nvPr/>
        </p:nvSpPr>
        <p:spPr>
          <a:xfrm>
            <a:off x="1575863" y="3165814"/>
            <a:ext cx="4380094" cy="1334340"/>
          </a:xfrm>
          <a:prstGeom prst="rect">
            <a:avLst/>
          </a:prstGeom>
          <a:noFill/>
        </p:spPr>
        <p:txBody>
          <a:bodyPr wrap="square" rtlCol="0">
            <a:spAutoFit/>
          </a:bodyPr>
          <a:lstStyle/>
          <a:p>
            <a:pPr>
              <a:lnSpc>
                <a:spcPts val="2500"/>
              </a:lnSpc>
            </a:pPr>
            <a:r>
              <a:rPr lang="en-US" altLang="zh-CN" sz="1200" dirty="0">
                <a:solidFill>
                  <a:srgbClr val="FFFFFF">
                    <a:lumMod val="50000"/>
                  </a:srgbClr>
                </a:solidFill>
                <a:cs typeface="+mn-ea"/>
                <a:sym typeface="+mn-lt"/>
              </a:rPr>
              <a:t>Click here to add content, content to match the title. Click here to add content, content to match the title. Click here to add content, content to match the title. Click here to add content, content to match the title. </a:t>
            </a:r>
            <a:endParaRPr lang="zh-CN" altLang="en-US" sz="1200" dirty="0">
              <a:solidFill>
                <a:srgbClr val="FFFFFF">
                  <a:lumMod val="50000"/>
                </a:srgbClr>
              </a:solidFill>
              <a:cs typeface="+mn-ea"/>
              <a:sym typeface="+mn-lt"/>
            </a:endParaRPr>
          </a:p>
        </p:txBody>
      </p:sp>
      <p:sp>
        <p:nvSpPr>
          <p:cNvPr id="32" name="PA_任意多边形 5" descr="e7d195523061f1c0d318120d6aeaf1b6ccceb6ba3da59c0775C5DE19DDDEBC09ED96DBD9900D9848D623ECAD1D4904B78047D0015C22C8BE97228BE8B5BFF08FE7A3AE04126DA07312A96C0F69F9BAB75EA584F49C7DC7EF007612D5BA2101DE20B851D74192FC698F33C78C5359C10F3DCCA76D05D1E37CCAFBF2CDFFA7006AADF130EA7F6511EC">
            <a:extLst>
              <a:ext uri="{FF2B5EF4-FFF2-40B4-BE49-F238E27FC236}">
                <a16:creationId xmlns:a16="http://schemas.microsoft.com/office/drawing/2014/main" id="{6D05A86A-1B26-2722-E8FD-55EE65693C54}"/>
              </a:ext>
            </a:extLst>
          </p:cNvPr>
          <p:cNvSpPr>
            <a:spLocks noEditPoints="1"/>
          </p:cNvSpPr>
          <p:nvPr>
            <p:custDataLst>
              <p:tags r:id="rId1"/>
            </p:custDataLst>
          </p:nvPr>
        </p:nvSpPr>
        <p:spPr bwMode="auto">
          <a:xfrm>
            <a:off x="8774987" y="2038541"/>
            <a:ext cx="788680" cy="885044"/>
          </a:xfrm>
          <a:custGeom>
            <a:avLst/>
            <a:gdLst>
              <a:gd name="T0" fmla="*/ 152 w 309"/>
              <a:gd name="T1" fmla="*/ 215 h 350"/>
              <a:gd name="T2" fmla="*/ 260 w 309"/>
              <a:gd name="T3" fmla="*/ 107 h 350"/>
              <a:gd name="T4" fmla="*/ 152 w 309"/>
              <a:gd name="T5" fmla="*/ 0 h 350"/>
              <a:gd name="T6" fmla="*/ 45 w 309"/>
              <a:gd name="T7" fmla="*/ 107 h 350"/>
              <a:gd name="T8" fmla="*/ 45 w 309"/>
              <a:gd name="T9" fmla="*/ 107 h 350"/>
              <a:gd name="T10" fmla="*/ 152 w 309"/>
              <a:gd name="T11" fmla="*/ 215 h 350"/>
              <a:gd name="T12" fmla="*/ 152 w 309"/>
              <a:gd name="T13" fmla="*/ 26 h 350"/>
              <a:gd name="T14" fmla="*/ 234 w 309"/>
              <a:gd name="T15" fmla="*/ 107 h 350"/>
              <a:gd name="T16" fmla="*/ 152 w 309"/>
              <a:gd name="T17" fmla="*/ 189 h 350"/>
              <a:gd name="T18" fmla="*/ 71 w 309"/>
              <a:gd name="T19" fmla="*/ 107 h 350"/>
              <a:gd name="T20" fmla="*/ 71 w 309"/>
              <a:gd name="T21" fmla="*/ 107 h 350"/>
              <a:gd name="T22" fmla="*/ 152 w 309"/>
              <a:gd name="T23" fmla="*/ 26 h 350"/>
              <a:gd name="T24" fmla="*/ 202 w 309"/>
              <a:gd name="T25" fmla="*/ 230 h 350"/>
              <a:gd name="T26" fmla="*/ 108 w 309"/>
              <a:gd name="T27" fmla="*/ 230 h 350"/>
              <a:gd name="T28" fmla="*/ 0 w 309"/>
              <a:gd name="T29" fmla="*/ 337 h 350"/>
              <a:gd name="T30" fmla="*/ 0 w 309"/>
              <a:gd name="T31" fmla="*/ 350 h 350"/>
              <a:gd name="T32" fmla="*/ 309 w 309"/>
              <a:gd name="T33" fmla="*/ 350 h 350"/>
              <a:gd name="T34" fmla="*/ 309 w 309"/>
              <a:gd name="T35" fmla="*/ 337 h 350"/>
              <a:gd name="T36" fmla="*/ 203 w 309"/>
              <a:gd name="T37" fmla="*/ 230 h 350"/>
              <a:gd name="T38" fmla="*/ 202 w 309"/>
              <a:gd name="T39" fmla="*/ 230 h 350"/>
              <a:gd name="T40" fmla="*/ 27 w 309"/>
              <a:gd name="T41" fmla="*/ 323 h 350"/>
              <a:gd name="T42" fmla="*/ 108 w 309"/>
              <a:gd name="T43" fmla="*/ 255 h 350"/>
              <a:gd name="T44" fmla="*/ 202 w 309"/>
              <a:gd name="T45" fmla="*/ 255 h 350"/>
              <a:gd name="T46" fmla="*/ 282 w 309"/>
              <a:gd name="T47" fmla="*/ 323 h 350"/>
              <a:gd name="T48" fmla="*/ 27 w 309"/>
              <a:gd name="T49" fmla="*/ 32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9" h="350">
                <a:moveTo>
                  <a:pt x="152" y="215"/>
                </a:moveTo>
                <a:cubicBezTo>
                  <a:pt x="212" y="215"/>
                  <a:pt x="260" y="167"/>
                  <a:pt x="260" y="107"/>
                </a:cubicBezTo>
                <a:cubicBezTo>
                  <a:pt x="260" y="48"/>
                  <a:pt x="212" y="0"/>
                  <a:pt x="152" y="0"/>
                </a:cubicBezTo>
                <a:cubicBezTo>
                  <a:pt x="93" y="0"/>
                  <a:pt x="45" y="48"/>
                  <a:pt x="45" y="107"/>
                </a:cubicBezTo>
                <a:cubicBezTo>
                  <a:pt x="45" y="107"/>
                  <a:pt x="45" y="107"/>
                  <a:pt x="45" y="107"/>
                </a:cubicBezTo>
                <a:cubicBezTo>
                  <a:pt x="45" y="167"/>
                  <a:pt x="93" y="215"/>
                  <a:pt x="152" y="215"/>
                </a:cubicBezTo>
                <a:close/>
                <a:moveTo>
                  <a:pt x="152" y="26"/>
                </a:moveTo>
                <a:cubicBezTo>
                  <a:pt x="197" y="26"/>
                  <a:pt x="234" y="62"/>
                  <a:pt x="234" y="107"/>
                </a:cubicBezTo>
                <a:cubicBezTo>
                  <a:pt x="234" y="152"/>
                  <a:pt x="197" y="189"/>
                  <a:pt x="152" y="189"/>
                </a:cubicBezTo>
                <a:cubicBezTo>
                  <a:pt x="107" y="189"/>
                  <a:pt x="71" y="152"/>
                  <a:pt x="71" y="107"/>
                </a:cubicBezTo>
                <a:cubicBezTo>
                  <a:pt x="71" y="107"/>
                  <a:pt x="71" y="107"/>
                  <a:pt x="71" y="107"/>
                </a:cubicBezTo>
                <a:cubicBezTo>
                  <a:pt x="71" y="63"/>
                  <a:pt x="108" y="26"/>
                  <a:pt x="152" y="26"/>
                </a:cubicBezTo>
                <a:close/>
                <a:moveTo>
                  <a:pt x="202" y="230"/>
                </a:moveTo>
                <a:cubicBezTo>
                  <a:pt x="108" y="230"/>
                  <a:pt x="108" y="230"/>
                  <a:pt x="108" y="230"/>
                </a:cubicBezTo>
                <a:cubicBezTo>
                  <a:pt x="48" y="230"/>
                  <a:pt x="0" y="278"/>
                  <a:pt x="0" y="337"/>
                </a:cubicBezTo>
                <a:cubicBezTo>
                  <a:pt x="0" y="350"/>
                  <a:pt x="0" y="350"/>
                  <a:pt x="0" y="350"/>
                </a:cubicBezTo>
                <a:cubicBezTo>
                  <a:pt x="309" y="350"/>
                  <a:pt x="309" y="350"/>
                  <a:pt x="309" y="350"/>
                </a:cubicBezTo>
                <a:cubicBezTo>
                  <a:pt x="309" y="337"/>
                  <a:pt x="309" y="337"/>
                  <a:pt x="309" y="337"/>
                </a:cubicBezTo>
                <a:cubicBezTo>
                  <a:pt x="309" y="278"/>
                  <a:pt x="262" y="230"/>
                  <a:pt x="203" y="230"/>
                </a:cubicBezTo>
                <a:cubicBezTo>
                  <a:pt x="203" y="230"/>
                  <a:pt x="203" y="230"/>
                  <a:pt x="202" y="230"/>
                </a:cubicBezTo>
                <a:close/>
                <a:moveTo>
                  <a:pt x="27" y="323"/>
                </a:moveTo>
                <a:cubicBezTo>
                  <a:pt x="34" y="284"/>
                  <a:pt x="68" y="255"/>
                  <a:pt x="108" y="255"/>
                </a:cubicBezTo>
                <a:cubicBezTo>
                  <a:pt x="202" y="255"/>
                  <a:pt x="202" y="255"/>
                  <a:pt x="202" y="255"/>
                </a:cubicBezTo>
                <a:cubicBezTo>
                  <a:pt x="242" y="255"/>
                  <a:pt x="276" y="284"/>
                  <a:pt x="282" y="323"/>
                </a:cubicBezTo>
                <a:lnTo>
                  <a:pt x="27" y="323"/>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FFFFFF">
                  <a:lumMod val="50000"/>
                </a:srgbClr>
              </a:solidFill>
              <a:effectLst/>
              <a:uLnTx/>
              <a:uFillTx/>
              <a:cs typeface="+mn-ea"/>
              <a:sym typeface="+mn-lt"/>
            </a:endParaRPr>
          </a:p>
        </p:txBody>
      </p:sp>
      <p:sp>
        <p:nvSpPr>
          <p:cNvPr id="33" name="TextBox 29" descr="e7d195523061f1c0d318120d6aeaf1b6ccceb6ba3da59c0775C5DE19DDDEBC09ED96DBD9900D9848D623ECAD1D4904B78047D0015C22C8BE97228BE8B5BFF08FE7A3AE04126DA07312A96C0F69F9BAB75EA584F49C7DC7EF007612D5BA2101DE20B851D74192FC698F33C78C5359C10F3DCCA76D05D1E37CCAFBF2CDFFA7006AADF130EA7F6511EC">
            <a:extLst>
              <a:ext uri="{FF2B5EF4-FFF2-40B4-BE49-F238E27FC236}">
                <a16:creationId xmlns:a16="http://schemas.microsoft.com/office/drawing/2014/main" id="{0A53D3B3-665C-A193-E827-BAC5CC17A36A}"/>
              </a:ext>
            </a:extLst>
          </p:cNvPr>
          <p:cNvSpPr txBox="1"/>
          <p:nvPr/>
        </p:nvSpPr>
        <p:spPr>
          <a:xfrm>
            <a:off x="8121447" y="3254578"/>
            <a:ext cx="2095760" cy="400110"/>
          </a:xfrm>
          <a:prstGeom prst="rect">
            <a:avLst/>
          </a:prstGeom>
          <a:noFill/>
        </p:spPr>
        <p:txBody>
          <a:bodyPr wrap="square" rtlCol="0">
            <a:spAutoFit/>
          </a:bodyPr>
          <a:lstStyle/>
          <a:p>
            <a:pPr algn="ctr"/>
            <a:r>
              <a:rPr lang="en-US" altLang="zh-CN" sz="2000" dirty="0">
                <a:solidFill>
                  <a:srgbClr val="FFFFFF"/>
                </a:solidFill>
                <a:cs typeface="+mn-ea"/>
                <a:sym typeface="+mn-lt"/>
              </a:rPr>
              <a:t>Add title text</a:t>
            </a:r>
            <a:endParaRPr lang="zh-CN" altLang="en-US" sz="2000" dirty="0">
              <a:solidFill>
                <a:srgbClr val="FFFFFF"/>
              </a:solidFill>
              <a:cs typeface="+mn-ea"/>
              <a:sym typeface="+mn-lt"/>
            </a:endParaRPr>
          </a:p>
        </p:txBody>
      </p:sp>
      <p:sp>
        <p:nvSpPr>
          <p:cNvPr id="34" name="TextBox 14" descr="e7d195523061f1c0d318120d6aeaf1b6ccceb6ba3da59c0775C5DE19DDDEBC09ED96DBD9900D9848D623ECAD1D4904B78047D0015C22C8BE97228BE8B5BFF08FE7A3AE04126DA07312A96C0F69F9BAB75EA584F49C7DC7EF007612D5BA2101DE20B851D74192FC698F33C78C5359C10F3DCCA76D05D1E37CCAFBF2CDFFA7006AADF130EA7F6511EC">
            <a:extLst>
              <a:ext uri="{FF2B5EF4-FFF2-40B4-BE49-F238E27FC236}">
                <a16:creationId xmlns:a16="http://schemas.microsoft.com/office/drawing/2014/main" id="{18BCC69A-6530-D054-E813-F0A6952D132D}"/>
              </a:ext>
            </a:extLst>
          </p:cNvPr>
          <p:cNvSpPr txBox="1"/>
          <p:nvPr/>
        </p:nvSpPr>
        <p:spPr>
          <a:xfrm>
            <a:off x="8519597" y="3824764"/>
            <a:ext cx="1299459" cy="954107"/>
          </a:xfrm>
          <a:prstGeom prst="rect">
            <a:avLst/>
          </a:prstGeom>
          <a:noFill/>
        </p:spPr>
        <p:txBody>
          <a:bodyPr wrap="none" rtlCol="0">
            <a:spAutoFit/>
          </a:bodyPr>
          <a:lstStyle/>
          <a:p>
            <a:pPr algn="ctr"/>
            <a:r>
              <a:rPr lang="en-US" sz="4000" dirty="0">
                <a:solidFill>
                  <a:srgbClr val="FFFFFF">
                    <a:lumMod val="95000"/>
                  </a:srgbClr>
                </a:solidFill>
                <a:cs typeface="+mn-ea"/>
                <a:sym typeface="+mn-lt"/>
              </a:rPr>
              <a:t>65%</a:t>
            </a:r>
          </a:p>
          <a:p>
            <a:pPr algn="ctr"/>
            <a:r>
              <a:rPr lang="en-US" altLang="zh-CN" sz="1600" b="1" dirty="0">
                <a:solidFill>
                  <a:srgbClr val="FFFFFF">
                    <a:lumMod val="95000"/>
                  </a:srgbClr>
                </a:solidFill>
                <a:cs typeface="+mn-ea"/>
                <a:sym typeface="+mn-lt"/>
              </a:rPr>
              <a:t>Add title text</a:t>
            </a:r>
            <a:endParaRPr lang="zh-CN" altLang="en-US" sz="1600" b="1" dirty="0">
              <a:solidFill>
                <a:srgbClr val="FFFFFF">
                  <a:lumMod val="95000"/>
                </a:srgbClr>
              </a:solidFill>
              <a:cs typeface="+mn-ea"/>
              <a:sym typeface="+mn-lt"/>
            </a:endParaRPr>
          </a:p>
        </p:txBody>
      </p:sp>
    </p:spTree>
    <p:extLst>
      <p:ext uri="{BB962C8B-B14F-4D97-AF65-F5344CB8AC3E}">
        <p14:creationId xmlns:p14="http://schemas.microsoft.com/office/powerpoint/2010/main" val="12292394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xmlns:a16="http://schemas.microsoft.com/office/drawing/2014/main" xmlns:a14="http://schemas.microsoft.com/office/drawing/2010/main" xmlns:p14="http://schemas.microsoft.com/office/powerpoint/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 presetClass="entr" presetSubtype="4" accel="19000" decel="8100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1000" fill="hold"/>
                                        <p:tgtEl>
                                          <p:spTgt spid="27"/>
                                        </p:tgtEl>
                                        <p:attrNameLst>
                                          <p:attrName>ppt_x</p:attrName>
                                        </p:attrNameLst>
                                      </p:cBhvr>
                                      <p:tavLst>
                                        <p:tav tm="0">
                                          <p:val>
                                            <p:strVal val="#ppt_x"/>
                                          </p:val>
                                        </p:tav>
                                        <p:tav tm="100000">
                                          <p:val>
                                            <p:strVal val="#ppt_x"/>
                                          </p:val>
                                        </p:tav>
                                      </p:tavLst>
                                    </p:anim>
                                    <p:anim calcmode="lin" valueType="num">
                                      <p:cBhvr additive="base">
                                        <p:cTn id="12" dur="1000" fill="hold"/>
                                        <p:tgtEl>
                                          <p:spTgt spid="2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2" decel="100000"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1000" fill="hold"/>
                                        <p:tgtEl>
                                          <p:spTgt spid="26"/>
                                        </p:tgtEl>
                                        <p:attrNameLst>
                                          <p:attrName>ppt_x</p:attrName>
                                        </p:attrNameLst>
                                      </p:cBhvr>
                                      <p:tavLst>
                                        <p:tav tm="0">
                                          <p:val>
                                            <p:strVal val="1+#ppt_w/2"/>
                                          </p:val>
                                        </p:tav>
                                        <p:tav tm="100000">
                                          <p:val>
                                            <p:strVal val="#ppt_x"/>
                                          </p:val>
                                        </p:tav>
                                      </p:tavLst>
                                    </p:anim>
                                    <p:anim calcmode="lin" valueType="num">
                                      <p:cBhvr additive="base">
                                        <p:cTn id="17" dur="1000" fill="hold"/>
                                        <p:tgtEl>
                                          <p:spTgt spid="26"/>
                                        </p:tgtEl>
                                        <p:attrNameLst>
                                          <p:attrName>ppt_y</p:attrName>
                                        </p:attrNameLst>
                                      </p:cBhvr>
                                      <p:tavLst>
                                        <p:tav tm="0">
                                          <p:val>
                                            <p:strVal val="#ppt_y"/>
                                          </p:val>
                                        </p:tav>
                                        <p:tav tm="100000">
                                          <p:val>
                                            <p:strVal val="#ppt_y"/>
                                          </p:val>
                                        </p:tav>
                                      </p:tavLst>
                                    </p:anim>
                                  </p:childTnLst>
                                </p:cTn>
                              </p:par>
                              <p:par>
                                <p:cTn id="18" presetID="22" presetClass="entr" presetSubtype="8" fill="hold" grpId="0" nodeType="withEffect">
                                  <p:stCondLst>
                                    <p:cond delay="750"/>
                                  </p:stCondLst>
                                  <p:childTnLst>
                                    <p:set>
                                      <p:cBhvr>
                                        <p:cTn id="19" dur="1" fill="hold">
                                          <p:stCondLst>
                                            <p:cond delay="0"/>
                                          </p:stCondLst>
                                        </p:cTn>
                                        <p:tgtEl>
                                          <p:spTgt spid="30"/>
                                        </p:tgtEl>
                                        <p:attrNameLst>
                                          <p:attrName>style.visibility</p:attrName>
                                        </p:attrNameLst>
                                      </p:cBhvr>
                                      <p:to>
                                        <p:strVal val="visible"/>
                                      </p:to>
                                    </p:set>
                                    <p:animEffect transition="in" filter="wipe(left)">
                                      <p:cBhvr>
                                        <p:cTn id="20" dur="500"/>
                                        <p:tgtEl>
                                          <p:spTgt spid="30"/>
                                        </p:tgtEl>
                                      </p:cBhvr>
                                    </p:animEffect>
                                  </p:childTnLst>
                                </p:cTn>
                              </p:par>
                              <p:par>
                                <p:cTn id="21" presetID="22" presetClass="entr" presetSubtype="8" fill="hold" grpId="0" nodeType="withEffect">
                                  <p:stCondLst>
                                    <p:cond delay="1000"/>
                                  </p:stCondLst>
                                  <p:childTnLst>
                                    <p:set>
                                      <p:cBhvr>
                                        <p:cTn id="22" dur="1" fill="hold">
                                          <p:stCondLst>
                                            <p:cond delay="0"/>
                                          </p:stCondLst>
                                        </p:cTn>
                                        <p:tgtEl>
                                          <p:spTgt spid="29"/>
                                        </p:tgtEl>
                                        <p:attrNameLst>
                                          <p:attrName>style.visibility</p:attrName>
                                        </p:attrNameLst>
                                      </p:cBhvr>
                                      <p:to>
                                        <p:strVal val="visible"/>
                                      </p:to>
                                    </p:set>
                                    <p:animEffect transition="in" filter="wipe(left)">
                                      <p:cBhvr>
                                        <p:cTn id="23" dur="500"/>
                                        <p:tgtEl>
                                          <p:spTgt spid="29"/>
                                        </p:tgtEl>
                                      </p:cBhvr>
                                    </p:animEffect>
                                  </p:childTnLst>
                                </p:cTn>
                              </p:par>
                              <p:par>
                                <p:cTn id="24" presetID="22" presetClass="entr" presetSubtype="1" fill="hold" grpId="0" nodeType="withEffect">
                                  <p:stCondLst>
                                    <p:cond delay="1250"/>
                                  </p:stCondLst>
                                  <p:childTnLst>
                                    <p:set>
                                      <p:cBhvr>
                                        <p:cTn id="25" dur="1" fill="hold">
                                          <p:stCondLst>
                                            <p:cond delay="0"/>
                                          </p:stCondLst>
                                        </p:cTn>
                                        <p:tgtEl>
                                          <p:spTgt spid="31"/>
                                        </p:tgtEl>
                                        <p:attrNameLst>
                                          <p:attrName>style.visibility</p:attrName>
                                        </p:attrNameLst>
                                      </p:cBhvr>
                                      <p:to>
                                        <p:strVal val="visible"/>
                                      </p:to>
                                    </p:set>
                                    <p:animEffect transition="in" filter="wipe(up)">
                                      <p:cBhvr>
                                        <p:cTn id="26" dur="500"/>
                                        <p:tgtEl>
                                          <p:spTgt spid="31"/>
                                        </p:tgtEl>
                                      </p:cBhvr>
                                    </p:animEffect>
                                  </p:childTnLst>
                                </p:cTn>
                              </p:par>
                              <p:par>
                                <p:cTn id="27" presetID="10" presetClass="entr" presetSubtype="0" fill="hold" nodeType="withEffect">
                                  <p:stCondLst>
                                    <p:cond delay="150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300"/>
                                        <p:tgtEl>
                                          <p:spTgt spid="28"/>
                                        </p:tgtEl>
                                      </p:cBhvr>
                                    </p:animEffect>
                                  </p:childTnLst>
                                </p:cTn>
                              </p:par>
                              <p:par>
                                <p:cTn id="30" presetID="10" presetClass="entr" presetSubtype="0" fill="hold" grpId="0" nodeType="withEffect">
                                  <p:stCondLst>
                                    <p:cond delay="175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300"/>
                                        <p:tgtEl>
                                          <p:spTgt spid="32"/>
                                        </p:tgtEl>
                                      </p:cBhvr>
                                    </p:animEffect>
                                  </p:childTnLst>
                                </p:cTn>
                              </p:par>
                              <p:par>
                                <p:cTn id="33" presetID="10" presetClass="entr" presetSubtype="0" fill="hold" grpId="0" nodeType="withEffect">
                                  <p:stCondLst>
                                    <p:cond delay="200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300"/>
                                        <p:tgtEl>
                                          <p:spTgt spid="33"/>
                                        </p:tgtEl>
                                      </p:cBhvr>
                                    </p:animEffect>
                                  </p:childTnLst>
                                </p:cTn>
                              </p:par>
                              <p:par>
                                <p:cTn id="36" presetID="10" presetClass="entr" presetSubtype="0" fill="hold" grpId="0" nodeType="withEffect">
                                  <p:stCondLst>
                                    <p:cond delay="225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3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9" grpId="0"/>
      <p:bldP spid="30" grpId="0"/>
      <p:bldP spid="31" grpId="0"/>
      <p:bldP spid="32" grpId="0" animBg="1"/>
      <p:bldP spid="33" grpId="0"/>
      <p:bldP spid="34"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5.2.11"/>
</p:tagLst>
</file>

<file path=ppt/tags/tag2.xml><?xml version="1.0" encoding="utf-8"?>
<p:tagLst xmlns:a="http://schemas.openxmlformats.org/drawingml/2006/main" xmlns:r="http://schemas.openxmlformats.org/officeDocument/2006/relationships" xmlns:p="http://schemas.openxmlformats.org/presentationml/2006/main">
  <p:tag name="PA" val="v5.2.11"/>
</p:tagLst>
</file>

<file path=ppt/tags/tag3.xml><?xml version="1.0" encoding="utf-8"?>
<p:tagLst xmlns:a="http://schemas.openxmlformats.org/drawingml/2006/main" xmlns:r="http://schemas.openxmlformats.org/officeDocument/2006/relationships" xmlns:p="http://schemas.openxmlformats.org/presentationml/2006/main">
  <p:tag name="PA" val="v5.2.11"/>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5.2.11"/>
</p:tagLst>
</file>

<file path=ppt/tags/tag6.xml><?xml version="1.0" encoding="utf-8"?>
<p:tagLst xmlns:a="http://schemas.openxmlformats.org/drawingml/2006/main" xmlns:r="http://schemas.openxmlformats.org/officeDocument/2006/relationships" xmlns:p="http://schemas.openxmlformats.org/presentationml/2006/main">
  <p:tag name="PA" val="v5.2.11"/>
</p:tagLst>
</file>

<file path=ppt/tags/tag7.xml><?xml version="1.0" encoding="utf-8"?>
<p:tagLst xmlns:a="http://schemas.openxmlformats.org/drawingml/2006/main" xmlns:r="http://schemas.openxmlformats.org/officeDocument/2006/relationships" xmlns:p="http://schemas.openxmlformats.org/presentationml/2006/main">
  <p:tag name="PA" val="v5.2.11"/>
</p:tagLst>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0cv0itv">
      <a:majorFont>
        <a:latin typeface="印品黑体" panose="020F0302020204030204"/>
        <a:ea typeface="微软雅黑"/>
        <a:cs typeface=""/>
      </a:majorFont>
      <a:minorFont>
        <a:latin typeface="印品黑体"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tdh1fmj">
    <a:majorFont>
      <a:latin typeface="思源黑体" panose="020F0302020204030204"/>
      <a:ea typeface="思源黑体"/>
      <a:cs typeface=""/>
    </a:majorFont>
    <a:minorFont>
      <a:latin typeface="思源黑体" panose="020F0502020204030204"/>
      <a:ea typeface="思源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tdh1fmj">
    <a:majorFont>
      <a:latin typeface="思源黑体" panose="020F0302020204030204"/>
      <a:ea typeface="思源黑体"/>
      <a:cs typeface=""/>
    </a:majorFont>
    <a:minorFont>
      <a:latin typeface="思源黑体" panose="020F0502020204030204"/>
      <a:ea typeface="思源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tdh1fmj">
    <a:majorFont>
      <a:latin typeface="思源黑体" panose="020F0302020204030204"/>
      <a:ea typeface="思源黑体"/>
      <a:cs typeface=""/>
    </a:majorFont>
    <a:minorFont>
      <a:latin typeface="思源黑体" panose="020F0502020204030204"/>
      <a:ea typeface="思源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tdh1fmj">
    <a:majorFont>
      <a:latin typeface="思源黑体" panose="020F0302020204030204"/>
      <a:ea typeface="思源黑体"/>
      <a:cs typeface=""/>
    </a:majorFont>
    <a:minorFont>
      <a:latin typeface="思源黑体" panose="020F0502020204030204"/>
      <a:ea typeface="思源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277</TotalTime>
  <Words>1602</Words>
  <Application>Microsoft Office PowerPoint</Application>
  <PresentationFormat>宽屏</PresentationFormat>
  <Paragraphs>273</Paragraphs>
  <Slides>33</Slides>
  <Notes>0</Notes>
  <HiddenSlides>0</HiddenSlides>
  <MMClips>0</MMClips>
  <ScaleCrop>false</ScaleCrop>
  <HeadingPairs>
    <vt:vector size="6" baseType="variant">
      <vt:variant>
        <vt:lpstr>已用的字体</vt:lpstr>
      </vt:variant>
      <vt:variant>
        <vt:i4>4</vt:i4>
      </vt:variant>
      <vt:variant>
        <vt:lpstr>主题</vt:lpstr>
      </vt:variant>
      <vt:variant>
        <vt:i4>2</vt:i4>
      </vt:variant>
      <vt:variant>
        <vt:lpstr>幻灯片标题</vt:lpstr>
      </vt:variant>
      <vt:variant>
        <vt:i4>33</vt:i4>
      </vt:variant>
    </vt:vector>
  </HeadingPairs>
  <TitlesOfParts>
    <vt:vector size="39" baseType="lpstr">
      <vt:lpstr>微软雅黑</vt:lpstr>
      <vt:lpstr>印品黑体</vt:lpstr>
      <vt:lpstr>Arial</vt:lpstr>
      <vt:lpstr>Calibri</vt:lpstr>
      <vt:lpstr>www.freeppt7.com</vt:lpstr>
      <vt:lpstr>www.jpppt.com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毕业答辩</dc:title>
  <dc:creator>第一PPT</dc:creator>
  <cp:keywords>www.1ppt.com</cp:keywords>
  <dc:description>www.1ppt.com</dc:description>
  <cp:lastModifiedBy>之灵</cp:lastModifiedBy>
  <cp:revision>97</cp:revision>
  <dcterms:created xsi:type="dcterms:W3CDTF">2022-12-31T12:18:47Z</dcterms:created>
  <dcterms:modified xsi:type="dcterms:W3CDTF">2023-02-14T07:16:23Z</dcterms:modified>
</cp:coreProperties>
</file>